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Arimo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</p:embeddedFont>
    <p:embeddedFont>
      <p:font typeface="Montserrat Bold" panose="00000800000000000000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716" autoAdjust="0"/>
  </p:normalViewPr>
  <p:slideViewPr>
    <p:cSldViewPr>
      <p:cViewPr varScale="1">
        <p:scale>
          <a:sx n="37" d="100"/>
          <a:sy n="37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720" y="0"/>
            <a:ext cx="7714980" cy="10287000"/>
          </a:xfrm>
          <a:custGeom>
            <a:avLst/>
            <a:gdLst/>
            <a:ahLst/>
            <a:cxnLst/>
            <a:rect l="l" t="t" r="r" b="b"/>
            <a:pathLst>
              <a:path w="7714980" h="10287000">
                <a:moveTo>
                  <a:pt x="0" y="0"/>
                </a:moveTo>
                <a:lnTo>
                  <a:pt x="7714980" y="0"/>
                </a:lnTo>
                <a:lnTo>
                  <a:pt x="77149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6" b="-123"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238504" y="0"/>
            <a:ext cx="12049496" cy="10287000"/>
          </a:xfrm>
          <a:custGeom>
            <a:avLst/>
            <a:gdLst/>
            <a:ahLst/>
            <a:cxnLst/>
            <a:rect l="l" t="t" r="r" b="b"/>
            <a:pathLst>
              <a:path w="12049496" h="10287000">
                <a:moveTo>
                  <a:pt x="0" y="0"/>
                </a:moveTo>
                <a:lnTo>
                  <a:pt x="12049496" y="0"/>
                </a:lnTo>
                <a:lnTo>
                  <a:pt x="120494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204"/>
            </a:stretch>
          </a:blipFill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736550" y="891270"/>
            <a:ext cx="4767120" cy="4767120"/>
            <a:chOff x="0" y="0"/>
            <a:chExt cx="6356160" cy="6356160"/>
          </a:xfrm>
        </p:grpSpPr>
        <p:sp>
          <p:nvSpPr>
            <p:cNvPr id="5" name="Freeform 5"/>
            <p:cNvSpPr/>
            <p:nvPr/>
          </p:nvSpPr>
          <p:spPr>
            <a:xfrm>
              <a:off x="57277" y="51054"/>
              <a:ext cx="6253988" cy="6266307"/>
            </a:xfrm>
            <a:custGeom>
              <a:avLst/>
              <a:gdLst/>
              <a:ahLst/>
              <a:cxnLst/>
              <a:rect l="l" t="t" r="r" b="b"/>
              <a:pathLst>
                <a:path w="6253988" h="6266307">
                  <a:moveTo>
                    <a:pt x="0" y="3126994"/>
                  </a:moveTo>
                  <a:cubicBezTo>
                    <a:pt x="0" y="1407922"/>
                    <a:pt x="1390269" y="12446"/>
                    <a:pt x="3109468" y="6223"/>
                  </a:cubicBezTo>
                  <a:cubicBezTo>
                    <a:pt x="4828667" y="0"/>
                    <a:pt x="6229096" y="1385189"/>
                    <a:pt x="6241542" y="3104388"/>
                  </a:cubicBezTo>
                  <a:cubicBezTo>
                    <a:pt x="6253988" y="4823587"/>
                    <a:pt x="4873879" y="6228969"/>
                    <a:pt x="3154807" y="6247638"/>
                  </a:cubicBezTo>
                  <a:cubicBezTo>
                    <a:pt x="1435735" y="6266307"/>
                    <a:pt x="25273" y="4891405"/>
                    <a:pt x="254" y="3172460"/>
                  </a:cubicBezTo>
                  <a:close/>
                </a:path>
              </a:pathLst>
            </a:custGeom>
            <a:blipFill>
              <a:blip r:embed="rId5"/>
              <a:stretch>
                <a:fillRect l="-917" t="-917" r="-6827" b="-1225"/>
              </a:stretch>
            </a:blip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-127" y="-6350"/>
              <a:ext cx="6368923" cy="6381369"/>
            </a:xfrm>
            <a:custGeom>
              <a:avLst/>
              <a:gdLst/>
              <a:ahLst/>
              <a:cxnLst/>
              <a:rect l="l" t="t" r="r" b="b"/>
              <a:pathLst>
                <a:path w="6368923" h="6381369">
                  <a:moveTo>
                    <a:pt x="57404" y="3127248"/>
                  </a:moveTo>
                  <a:lnTo>
                    <a:pt x="57404" y="3184525"/>
                  </a:lnTo>
                  <a:lnTo>
                    <a:pt x="57404" y="3127248"/>
                  </a:lnTo>
                  <a:lnTo>
                    <a:pt x="57404" y="3184525"/>
                  </a:lnTo>
                  <a:lnTo>
                    <a:pt x="127" y="3184525"/>
                  </a:lnTo>
                  <a:cubicBezTo>
                    <a:pt x="127" y="1433703"/>
                    <a:pt x="1415923" y="12700"/>
                    <a:pt x="3166618" y="6350"/>
                  </a:cubicBezTo>
                  <a:lnTo>
                    <a:pt x="3166872" y="63627"/>
                  </a:lnTo>
                  <a:lnTo>
                    <a:pt x="3166618" y="6350"/>
                  </a:lnTo>
                  <a:cubicBezTo>
                    <a:pt x="4917313" y="0"/>
                    <a:pt x="6343523" y="1410716"/>
                    <a:pt x="6356223" y="3161284"/>
                  </a:cubicBezTo>
                  <a:cubicBezTo>
                    <a:pt x="6368923" y="4911852"/>
                    <a:pt x="4963414" y="6343269"/>
                    <a:pt x="3212846" y="6362319"/>
                  </a:cubicBezTo>
                  <a:lnTo>
                    <a:pt x="3212211" y="6305042"/>
                  </a:lnTo>
                  <a:lnTo>
                    <a:pt x="3212846" y="6362319"/>
                  </a:lnTo>
                  <a:cubicBezTo>
                    <a:pt x="1462278" y="6381369"/>
                    <a:pt x="25908" y="4981194"/>
                    <a:pt x="508" y="3230626"/>
                  </a:cubicBezTo>
                  <a:lnTo>
                    <a:pt x="508" y="3230245"/>
                  </a:lnTo>
                  <a:lnTo>
                    <a:pt x="127" y="3184906"/>
                  </a:lnTo>
                  <a:cubicBezTo>
                    <a:pt x="0" y="3169666"/>
                    <a:pt x="5969" y="3154934"/>
                    <a:pt x="16764" y="3144139"/>
                  </a:cubicBezTo>
                  <a:cubicBezTo>
                    <a:pt x="27559" y="3133344"/>
                    <a:pt x="42164" y="3127248"/>
                    <a:pt x="57404" y="3127248"/>
                  </a:cubicBezTo>
                  <a:moveTo>
                    <a:pt x="57404" y="3241675"/>
                  </a:moveTo>
                  <a:lnTo>
                    <a:pt x="57404" y="3184398"/>
                  </a:lnTo>
                  <a:lnTo>
                    <a:pt x="114681" y="3184017"/>
                  </a:lnTo>
                  <a:lnTo>
                    <a:pt x="115062" y="3229356"/>
                  </a:lnTo>
                  <a:lnTo>
                    <a:pt x="57785" y="3229737"/>
                  </a:lnTo>
                  <a:lnTo>
                    <a:pt x="115062" y="3228848"/>
                  </a:lnTo>
                  <a:cubicBezTo>
                    <a:pt x="139446" y="4916424"/>
                    <a:pt x="1524127" y="6266307"/>
                    <a:pt x="3211576" y="6247892"/>
                  </a:cubicBezTo>
                  <a:cubicBezTo>
                    <a:pt x="4899025" y="6229477"/>
                    <a:pt x="6253988" y="4849749"/>
                    <a:pt x="6241669" y="3162173"/>
                  </a:cubicBezTo>
                  <a:lnTo>
                    <a:pt x="6298946" y="3161792"/>
                  </a:lnTo>
                  <a:lnTo>
                    <a:pt x="6241669" y="3162173"/>
                  </a:lnTo>
                  <a:cubicBezTo>
                    <a:pt x="6229477" y="1474597"/>
                    <a:pt x="4854702" y="114681"/>
                    <a:pt x="3167126" y="120904"/>
                  </a:cubicBezTo>
                  <a:cubicBezTo>
                    <a:pt x="1479550" y="127127"/>
                    <a:pt x="114554" y="1496822"/>
                    <a:pt x="114554" y="3184398"/>
                  </a:cubicBezTo>
                  <a:cubicBezTo>
                    <a:pt x="114554" y="3216021"/>
                    <a:pt x="88900" y="3241675"/>
                    <a:pt x="57277" y="3241675"/>
                  </a:cubicBezTo>
                  <a:close/>
                </a:path>
              </a:pathLst>
            </a:custGeom>
            <a:solidFill>
              <a:srgbClr val="F2F2F2">
                <a:alpha val="93725"/>
              </a:srgbClr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17340" y="6652260"/>
            <a:ext cx="5284440" cy="692280"/>
            <a:chOff x="0" y="0"/>
            <a:chExt cx="7045920" cy="923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45960" cy="923036"/>
            </a:xfrm>
            <a:custGeom>
              <a:avLst/>
              <a:gdLst/>
              <a:ahLst/>
              <a:cxnLst/>
              <a:rect l="l" t="t" r="r" b="b"/>
              <a:pathLst>
                <a:path w="7045960" h="923036">
                  <a:moveTo>
                    <a:pt x="0" y="0"/>
                  </a:moveTo>
                  <a:lnTo>
                    <a:pt x="7045960" y="0"/>
                  </a:lnTo>
                  <a:lnTo>
                    <a:pt x="7045960" y="923036"/>
                  </a:lnTo>
                  <a:lnTo>
                    <a:pt x="0" y="923036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7045920" cy="92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spc="51">
                  <a:solidFill>
                    <a:srgbClr val="FFFFFF"/>
                  </a:solidFill>
                  <a:latin typeface="Montserrat"/>
                  <a:cs typeface="B Nazanin" panose="00000700000000000000" pitchFamily="2" charset="-78"/>
                </a:rPr>
                <a:t>Free Template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91160" y="4735800"/>
            <a:ext cx="9137340" cy="3252583"/>
            <a:chOff x="0" y="0"/>
            <a:chExt cx="12183120" cy="43367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183110" cy="4336777"/>
            </a:xfrm>
            <a:custGeom>
              <a:avLst/>
              <a:gdLst/>
              <a:ahLst/>
              <a:cxnLst/>
              <a:rect l="l" t="t" r="r" b="b"/>
              <a:pathLst>
                <a:path w="12183110" h="4336777">
                  <a:moveTo>
                    <a:pt x="0" y="0"/>
                  </a:moveTo>
                  <a:lnTo>
                    <a:pt x="12183110" y="0"/>
                  </a:lnTo>
                  <a:lnTo>
                    <a:pt x="12183110" y="4336777"/>
                  </a:lnTo>
                  <a:lnTo>
                    <a:pt x="0" y="4336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06384"/>
              <a:ext cx="12183120" cy="2031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0"/>
                </a:lnSpc>
              </a:pPr>
              <a:r>
                <a:rPr lang="fa-IR" sz="9000" u="sng" spc="131" dirty="0">
                  <a:solidFill>
                    <a:srgbClr val="00B050"/>
                  </a:solidFill>
                  <a:latin typeface="Montserrat"/>
                  <a:cs typeface="B Nazanin" panose="00000700000000000000" pitchFamily="2" charset="-78"/>
                </a:rPr>
                <a:t>تم : غذای سالم</a:t>
              </a:r>
              <a:endParaRPr lang="en-US" sz="9000" u="sng" spc="131" dirty="0">
                <a:solidFill>
                  <a:srgbClr val="00B050"/>
                </a:solidFill>
                <a:latin typeface="Montserrat"/>
                <a:cs typeface="B Nazanin" panose="00000700000000000000" pitchFamily="2" charset="-7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125800" y="7422802"/>
            <a:ext cx="3952620" cy="29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</a:pPr>
            <a:r>
              <a:rPr lang="fa-IR" sz="2800" spc="21" dirty="0">
                <a:solidFill>
                  <a:srgbClr val="404040"/>
                </a:solidFill>
                <a:latin typeface="Montserrat"/>
                <a:cs typeface="B Nazanin" panose="00000700000000000000" pitchFamily="2" charset="-78"/>
              </a:rPr>
              <a:t>قالب پاورپوینت صنایع غذایی </a:t>
            </a:r>
            <a:endParaRPr lang="en-US" sz="2800" spc="21" dirty="0">
              <a:solidFill>
                <a:srgbClr val="404040"/>
              </a:solidFill>
              <a:latin typeface="Montserrat"/>
              <a:cs typeface="B Nazanin" panose="000007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46008" y="9105615"/>
            <a:ext cx="251220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699" spc="38" dirty="0">
                <a:solidFill>
                  <a:srgbClr val="00B050"/>
                </a:solidFill>
                <a:latin typeface="Montserrat"/>
                <a:cs typeface="B Nazanin" panose="00000700000000000000" pitchFamily="2" charset="-78"/>
              </a:rPr>
              <a:t>20begir.com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399199">
            <a:off x="17159580" y="2892240"/>
            <a:ext cx="21600" cy="8640"/>
            <a:chOff x="0" y="0"/>
            <a:chExt cx="28800" cy="11520"/>
          </a:xfrm>
        </p:grpSpPr>
        <p:sp>
          <p:nvSpPr>
            <p:cNvPr id="3" name="Freeform 3"/>
            <p:cNvSpPr/>
            <p:nvPr/>
          </p:nvSpPr>
          <p:spPr>
            <a:xfrm>
              <a:off x="-2413" y="0"/>
              <a:ext cx="41656" cy="21844"/>
            </a:xfrm>
            <a:custGeom>
              <a:avLst/>
              <a:gdLst/>
              <a:ahLst/>
              <a:cxnLst/>
              <a:rect l="l" t="t" r="r" b="b"/>
              <a:pathLst>
                <a:path w="41656" h="21844">
                  <a:moveTo>
                    <a:pt x="5715" y="21844"/>
                  </a:moveTo>
                  <a:cubicBezTo>
                    <a:pt x="7112" y="21844"/>
                    <a:pt x="7112" y="21844"/>
                    <a:pt x="5715" y="21844"/>
                  </a:cubicBezTo>
                  <a:cubicBezTo>
                    <a:pt x="7112" y="21844"/>
                    <a:pt x="8636" y="21844"/>
                    <a:pt x="10033" y="21844"/>
                  </a:cubicBezTo>
                  <a:cubicBezTo>
                    <a:pt x="15748" y="21844"/>
                    <a:pt x="24384" y="20701"/>
                    <a:pt x="33020" y="20701"/>
                  </a:cubicBezTo>
                  <a:cubicBezTo>
                    <a:pt x="37338" y="14986"/>
                    <a:pt x="40259" y="8001"/>
                    <a:pt x="41656" y="0"/>
                  </a:cubicBezTo>
                  <a:cubicBezTo>
                    <a:pt x="33147" y="1143"/>
                    <a:pt x="20193" y="2286"/>
                    <a:pt x="5715" y="1143"/>
                  </a:cubicBezTo>
                  <a:cubicBezTo>
                    <a:pt x="7112" y="6858"/>
                    <a:pt x="7112" y="13843"/>
                    <a:pt x="5715" y="21844"/>
                  </a:cubicBezTo>
                  <a:cubicBezTo>
                    <a:pt x="5715" y="21844"/>
                    <a:pt x="4318" y="21844"/>
                    <a:pt x="5715" y="21844"/>
                  </a:cubicBezTo>
                  <a:cubicBezTo>
                    <a:pt x="0" y="21844"/>
                    <a:pt x="2794" y="21844"/>
                    <a:pt x="5715" y="21844"/>
                  </a:cubicBezTo>
                  <a:cubicBezTo>
                    <a:pt x="4318" y="21844"/>
                    <a:pt x="5715" y="21844"/>
                    <a:pt x="5715" y="21844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-1399199">
            <a:off x="16675740" y="2336580"/>
            <a:ext cx="10800" cy="8640"/>
            <a:chOff x="0" y="0"/>
            <a:chExt cx="14400" cy="11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E2E2E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1399199">
            <a:off x="16864200" y="3052620"/>
            <a:ext cx="10800" cy="8640"/>
            <a:chOff x="0" y="0"/>
            <a:chExt cx="14400" cy="11520"/>
          </a:xfrm>
        </p:grpSpPr>
        <p:sp>
          <p:nvSpPr>
            <p:cNvPr id="7" name="Freeform 7"/>
            <p:cNvSpPr/>
            <p:nvPr/>
          </p:nvSpPr>
          <p:spPr>
            <a:xfrm>
              <a:off x="-1016" y="-10922"/>
              <a:ext cx="2794" cy="24130"/>
            </a:xfrm>
            <a:custGeom>
              <a:avLst/>
              <a:gdLst/>
              <a:ahLst/>
              <a:cxnLst/>
              <a:rect l="l" t="t" r="r" b="b"/>
              <a:pathLst>
                <a:path w="2794" h="24130">
                  <a:moveTo>
                    <a:pt x="1397" y="17272"/>
                  </a:moveTo>
                  <a:cubicBezTo>
                    <a:pt x="1397" y="16129"/>
                    <a:pt x="1397" y="14986"/>
                    <a:pt x="1397" y="13843"/>
                  </a:cubicBezTo>
                  <a:cubicBezTo>
                    <a:pt x="1397" y="14986"/>
                    <a:pt x="1397" y="16129"/>
                    <a:pt x="1397" y="17272"/>
                  </a:cubicBezTo>
                  <a:cubicBezTo>
                    <a:pt x="1397" y="16129"/>
                    <a:pt x="1397" y="16129"/>
                    <a:pt x="1397" y="17272"/>
                  </a:cubicBezTo>
                  <a:cubicBezTo>
                    <a:pt x="0" y="0"/>
                    <a:pt x="2794" y="24130"/>
                    <a:pt x="1397" y="1727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379560" y="157140"/>
            <a:ext cx="11380500" cy="9488340"/>
          </a:xfrm>
          <a:custGeom>
            <a:avLst/>
            <a:gdLst/>
            <a:ahLst/>
            <a:cxnLst/>
            <a:rect l="l" t="t" r="r" b="b"/>
            <a:pathLst>
              <a:path w="11380500" h="9488340">
                <a:moveTo>
                  <a:pt x="0" y="0"/>
                </a:moveTo>
                <a:lnTo>
                  <a:pt x="11380500" y="0"/>
                </a:lnTo>
                <a:lnTo>
                  <a:pt x="11380500" y="9488340"/>
                </a:lnTo>
                <a:lnTo>
                  <a:pt x="0" y="9488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5" b="-85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379640" y="1103220"/>
            <a:ext cx="8542800" cy="8542800"/>
            <a:chOff x="0" y="0"/>
            <a:chExt cx="11390400" cy="11390400"/>
          </a:xfrm>
        </p:grpSpPr>
        <p:sp>
          <p:nvSpPr>
            <p:cNvPr id="10" name="Freeform 10"/>
            <p:cNvSpPr/>
            <p:nvPr/>
          </p:nvSpPr>
          <p:spPr>
            <a:xfrm>
              <a:off x="-23114" y="0"/>
              <a:ext cx="11413490" cy="11396472"/>
            </a:xfrm>
            <a:custGeom>
              <a:avLst/>
              <a:gdLst/>
              <a:ahLst/>
              <a:cxnLst/>
              <a:rect l="l" t="t" r="r" b="b"/>
              <a:pathLst>
                <a:path w="11413490" h="11396472">
                  <a:moveTo>
                    <a:pt x="23114" y="6956171"/>
                  </a:moveTo>
                  <a:lnTo>
                    <a:pt x="180594" y="7169531"/>
                  </a:lnTo>
                  <a:cubicBezTo>
                    <a:pt x="162179" y="7177405"/>
                    <a:pt x="145161" y="7184771"/>
                    <a:pt x="126746" y="7192772"/>
                  </a:cubicBezTo>
                  <a:cubicBezTo>
                    <a:pt x="104013" y="7212330"/>
                    <a:pt x="80899" y="7230872"/>
                    <a:pt x="57785" y="7249414"/>
                  </a:cubicBezTo>
                  <a:cubicBezTo>
                    <a:pt x="45720" y="7253986"/>
                    <a:pt x="37465" y="7257288"/>
                    <a:pt x="28829" y="7260971"/>
                  </a:cubicBezTo>
                  <a:lnTo>
                    <a:pt x="23114" y="7263638"/>
                  </a:lnTo>
                  <a:close/>
                  <a:moveTo>
                    <a:pt x="23114" y="0"/>
                  </a:moveTo>
                  <a:lnTo>
                    <a:pt x="11413490" y="0"/>
                  </a:lnTo>
                  <a:lnTo>
                    <a:pt x="11413490" y="11390376"/>
                  </a:lnTo>
                  <a:lnTo>
                    <a:pt x="23114" y="11390376"/>
                  </a:lnTo>
                  <a:lnTo>
                    <a:pt x="23114" y="7432294"/>
                  </a:lnTo>
                  <a:lnTo>
                    <a:pt x="53975" y="7432294"/>
                  </a:lnTo>
                  <a:cubicBezTo>
                    <a:pt x="84582" y="7481570"/>
                    <a:pt x="149479" y="7473187"/>
                    <a:pt x="213106" y="7472680"/>
                  </a:cubicBezTo>
                  <a:cubicBezTo>
                    <a:pt x="210566" y="7481188"/>
                    <a:pt x="208407" y="7490587"/>
                    <a:pt x="205740" y="7499096"/>
                  </a:cubicBezTo>
                  <a:cubicBezTo>
                    <a:pt x="128270" y="7528813"/>
                    <a:pt x="162560" y="7550785"/>
                    <a:pt x="220472" y="7544181"/>
                  </a:cubicBezTo>
                  <a:lnTo>
                    <a:pt x="234188" y="7543673"/>
                  </a:lnTo>
                  <a:lnTo>
                    <a:pt x="234188" y="7667244"/>
                  </a:lnTo>
                  <a:lnTo>
                    <a:pt x="232664" y="7668768"/>
                  </a:lnTo>
                  <a:cubicBezTo>
                    <a:pt x="202438" y="7694549"/>
                    <a:pt x="185166" y="7706360"/>
                    <a:pt x="224917" y="7709281"/>
                  </a:cubicBezTo>
                  <a:lnTo>
                    <a:pt x="234061" y="7709408"/>
                  </a:lnTo>
                  <a:lnTo>
                    <a:pt x="234061" y="7879080"/>
                  </a:lnTo>
                  <a:lnTo>
                    <a:pt x="130683" y="7934579"/>
                  </a:lnTo>
                  <a:cubicBezTo>
                    <a:pt x="95250" y="7954899"/>
                    <a:pt x="62103" y="7977378"/>
                    <a:pt x="33782" y="8007350"/>
                  </a:cubicBezTo>
                  <a:cubicBezTo>
                    <a:pt x="0" y="8091678"/>
                    <a:pt x="101219" y="8062723"/>
                    <a:pt x="139446" y="8053578"/>
                  </a:cubicBezTo>
                  <a:cubicBezTo>
                    <a:pt x="142494" y="8053451"/>
                    <a:pt x="145161" y="8052308"/>
                    <a:pt x="146431" y="8051800"/>
                  </a:cubicBezTo>
                  <a:cubicBezTo>
                    <a:pt x="163068" y="8043418"/>
                    <a:pt x="186309" y="8032242"/>
                    <a:pt x="193675" y="8035037"/>
                  </a:cubicBezTo>
                  <a:cubicBezTo>
                    <a:pt x="199390" y="8037449"/>
                    <a:pt x="195453" y="8035544"/>
                    <a:pt x="195453" y="8035544"/>
                  </a:cubicBezTo>
                  <a:cubicBezTo>
                    <a:pt x="197231" y="8043291"/>
                    <a:pt x="202946" y="8045704"/>
                    <a:pt x="209169" y="8049261"/>
                  </a:cubicBezTo>
                  <a:cubicBezTo>
                    <a:pt x="97917" y="8155940"/>
                    <a:pt x="71120" y="8234807"/>
                    <a:pt x="157734" y="8338186"/>
                  </a:cubicBezTo>
                  <a:cubicBezTo>
                    <a:pt x="176911" y="8361173"/>
                    <a:pt x="195961" y="8387207"/>
                    <a:pt x="211455" y="8415401"/>
                  </a:cubicBezTo>
                  <a:lnTo>
                    <a:pt x="234061" y="8478139"/>
                  </a:lnTo>
                  <a:lnTo>
                    <a:pt x="234061" y="11179175"/>
                  </a:lnTo>
                  <a:lnTo>
                    <a:pt x="2161540" y="11179175"/>
                  </a:lnTo>
                  <a:lnTo>
                    <a:pt x="2213864" y="11236833"/>
                  </a:lnTo>
                  <a:cubicBezTo>
                    <a:pt x="2267077" y="11283696"/>
                    <a:pt x="2329561" y="11321923"/>
                    <a:pt x="2413508" y="11345037"/>
                  </a:cubicBezTo>
                  <a:cubicBezTo>
                    <a:pt x="2421001" y="11358880"/>
                    <a:pt x="2427224" y="11373358"/>
                    <a:pt x="2435225" y="11388344"/>
                  </a:cubicBezTo>
                  <a:cubicBezTo>
                    <a:pt x="2507234" y="11396472"/>
                    <a:pt x="2579624" y="11379962"/>
                    <a:pt x="2648331" y="11347958"/>
                  </a:cubicBezTo>
                  <a:cubicBezTo>
                    <a:pt x="2756408" y="11298936"/>
                    <a:pt x="2891282" y="11239500"/>
                    <a:pt x="2992882" y="11196955"/>
                  </a:cubicBezTo>
                  <a:lnTo>
                    <a:pt x="3028696" y="11179175"/>
                  </a:lnTo>
                  <a:lnTo>
                    <a:pt x="11202416" y="11179175"/>
                  </a:lnTo>
                  <a:lnTo>
                    <a:pt x="11202416" y="211201"/>
                  </a:lnTo>
                  <a:lnTo>
                    <a:pt x="234315" y="211201"/>
                  </a:lnTo>
                  <a:lnTo>
                    <a:pt x="234315" y="2872613"/>
                  </a:lnTo>
                  <a:lnTo>
                    <a:pt x="195199" y="2885567"/>
                  </a:lnTo>
                  <a:lnTo>
                    <a:pt x="23114" y="2959100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57180" y="1138335"/>
            <a:ext cx="48213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fa-IR" sz="6600" spc="96" dirty="0">
                <a:solidFill>
                  <a:srgbClr val="718E37"/>
                </a:solidFill>
                <a:latin typeface="Montserrat Bold"/>
                <a:cs typeface="B Nazanin" pitchFamily="2" charset="-78"/>
              </a:rPr>
              <a:t>ارائه عالی </a:t>
            </a:r>
            <a:endParaRPr lang="en-US" sz="6600" spc="96" dirty="0">
              <a:solidFill>
                <a:srgbClr val="718E37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57260" y="2187165"/>
            <a:ext cx="48213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69" dirty="0">
                <a:solidFill>
                  <a:srgbClr val="718E37"/>
                </a:solidFill>
                <a:latin typeface="Montserrat Bold"/>
                <a:cs typeface="B Nazanin" pitchFamily="2" charset="-78"/>
              </a:rPr>
              <a:t> </a:t>
            </a:r>
            <a:endParaRPr lang="en-US" sz="4800" spc="69" dirty="0">
              <a:solidFill>
                <a:srgbClr val="718E37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28140" y="548127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نمونه کارها ساده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8140" y="596295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28140" y="740853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نمونه کارها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8140" y="692685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نمونه کارها ساده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28140" y="644517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نمونه کارها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28140" y="789021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8140" y="885357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نمونه کارها ساده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28140" y="837189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نمونه کارها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17720" y="268920"/>
            <a:ext cx="1654560" cy="1567080"/>
            <a:chOff x="0" y="0"/>
            <a:chExt cx="2206080" cy="208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5990" cy="2089150"/>
            </a:xfrm>
            <a:custGeom>
              <a:avLst/>
              <a:gdLst/>
              <a:ahLst/>
              <a:cxnLst/>
              <a:rect l="l" t="t" r="r" b="b"/>
              <a:pathLst>
                <a:path w="2205990" h="2089150">
                  <a:moveTo>
                    <a:pt x="2196084" y="1842897"/>
                  </a:moveTo>
                  <a:cubicBezTo>
                    <a:pt x="2190369" y="1756918"/>
                    <a:pt x="2131568" y="1676654"/>
                    <a:pt x="2034159" y="1643761"/>
                  </a:cubicBezTo>
                  <a:cubicBezTo>
                    <a:pt x="2012696" y="1636649"/>
                    <a:pt x="2005457" y="1633728"/>
                    <a:pt x="2025523" y="1615059"/>
                  </a:cubicBezTo>
                  <a:cubicBezTo>
                    <a:pt x="2084197" y="1559179"/>
                    <a:pt x="2127250" y="1493266"/>
                    <a:pt x="2155825" y="1420114"/>
                  </a:cubicBezTo>
                  <a:cubicBezTo>
                    <a:pt x="2165858" y="1384300"/>
                    <a:pt x="2178685" y="1347089"/>
                    <a:pt x="2187321" y="1314069"/>
                  </a:cubicBezTo>
                  <a:cubicBezTo>
                    <a:pt x="2188718" y="1309751"/>
                    <a:pt x="2188718" y="1306957"/>
                    <a:pt x="2190242" y="1302639"/>
                  </a:cubicBezTo>
                  <a:cubicBezTo>
                    <a:pt x="2191639" y="1295527"/>
                    <a:pt x="2193163" y="1286891"/>
                    <a:pt x="2195957" y="1275461"/>
                  </a:cubicBezTo>
                  <a:cubicBezTo>
                    <a:pt x="2200275" y="1246759"/>
                    <a:pt x="2204593" y="1216660"/>
                    <a:pt x="2205990" y="1186561"/>
                  </a:cubicBezTo>
                  <a:cubicBezTo>
                    <a:pt x="2205990" y="1162177"/>
                    <a:pt x="2205990" y="1136396"/>
                    <a:pt x="2205990" y="1112012"/>
                  </a:cubicBezTo>
                  <a:cubicBezTo>
                    <a:pt x="2204593" y="1101979"/>
                    <a:pt x="2204593" y="1091946"/>
                    <a:pt x="2203069" y="1081913"/>
                  </a:cubicBezTo>
                  <a:cubicBezTo>
                    <a:pt x="2201672" y="1070483"/>
                    <a:pt x="2200148" y="1058926"/>
                    <a:pt x="2197354" y="1047496"/>
                  </a:cubicBezTo>
                  <a:cubicBezTo>
                    <a:pt x="2197354" y="1081913"/>
                    <a:pt x="2197354" y="1081913"/>
                    <a:pt x="2197354" y="1081913"/>
                  </a:cubicBezTo>
                  <a:cubicBezTo>
                    <a:pt x="2180209" y="977265"/>
                    <a:pt x="2140077" y="884174"/>
                    <a:pt x="2065528" y="806704"/>
                  </a:cubicBezTo>
                  <a:cubicBezTo>
                    <a:pt x="1966722" y="702056"/>
                    <a:pt x="1929384" y="574548"/>
                    <a:pt x="1926590" y="435483"/>
                  </a:cubicBezTo>
                  <a:cubicBezTo>
                    <a:pt x="1925193" y="332359"/>
                    <a:pt x="1892173" y="242062"/>
                    <a:pt x="1826260" y="164592"/>
                  </a:cubicBezTo>
                  <a:cubicBezTo>
                    <a:pt x="1747520" y="74295"/>
                    <a:pt x="1611376" y="45593"/>
                    <a:pt x="1509649" y="101473"/>
                  </a:cubicBezTo>
                  <a:cubicBezTo>
                    <a:pt x="1405128" y="158750"/>
                    <a:pt x="1353566" y="253365"/>
                    <a:pt x="1331976" y="368046"/>
                  </a:cubicBezTo>
                  <a:cubicBezTo>
                    <a:pt x="1321943" y="422529"/>
                    <a:pt x="1330579" y="477012"/>
                    <a:pt x="1319022" y="529971"/>
                  </a:cubicBezTo>
                  <a:cubicBezTo>
                    <a:pt x="1316101" y="541401"/>
                    <a:pt x="1320419" y="557149"/>
                    <a:pt x="1308989" y="561467"/>
                  </a:cubicBezTo>
                  <a:cubicBezTo>
                    <a:pt x="1297559" y="564388"/>
                    <a:pt x="1291844" y="550037"/>
                    <a:pt x="1284605" y="542798"/>
                  </a:cubicBezTo>
                  <a:cubicBezTo>
                    <a:pt x="1142746" y="415290"/>
                    <a:pt x="957961" y="385191"/>
                    <a:pt x="798957" y="465455"/>
                  </a:cubicBezTo>
                  <a:cubicBezTo>
                    <a:pt x="757428" y="485521"/>
                    <a:pt x="757428" y="485521"/>
                    <a:pt x="757428" y="438277"/>
                  </a:cubicBezTo>
                  <a:cubicBezTo>
                    <a:pt x="757428" y="322199"/>
                    <a:pt x="757428" y="206121"/>
                    <a:pt x="757428" y="91440"/>
                  </a:cubicBezTo>
                  <a:cubicBezTo>
                    <a:pt x="757428" y="67056"/>
                    <a:pt x="751713" y="48387"/>
                    <a:pt x="724535" y="45593"/>
                  </a:cubicBezTo>
                  <a:cubicBezTo>
                    <a:pt x="703072" y="44196"/>
                    <a:pt x="687324" y="61341"/>
                    <a:pt x="685800" y="90043"/>
                  </a:cubicBezTo>
                  <a:cubicBezTo>
                    <a:pt x="684403" y="100076"/>
                    <a:pt x="685800" y="110109"/>
                    <a:pt x="685800" y="121539"/>
                  </a:cubicBezTo>
                  <a:cubicBezTo>
                    <a:pt x="685800" y="141605"/>
                    <a:pt x="685800" y="161671"/>
                    <a:pt x="685800" y="181737"/>
                  </a:cubicBezTo>
                  <a:cubicBezTo>
                    <a:pt x="648589" y="135890"/>
                    <a:pt x="609854" y="95758"/>
                    <a:pt x="562610" y="67056"/>
                  </a:cubicBezTo>
                  <a:cubicBezTo>
                    <a:pt x="458343" y="4318"/>
                    <a:pt x="346710" y="0"/>
                    <a:pt x="230632" y="21463"/>
                  </a:cubicBezTo>
                  <a:cubicBezTo>
                    <a:pt x="190500" y="30099"/>
                    <a:pt x="180467" y="50165"/>
                    <a:pt x="197739" y="85979"/>
                  </a:cubicBezTo>
                  <a:cubicBezTo>
                    <a:pt x="242189" y="179070"/>
                    <a:pt x="299466" y="263652"/>
                    <a:pt x="381127" y="329565"/>
                  </a:cubicBezTo>
                  <a:cubicBezTo>
                    <a:pt x="455676" y="389763"/>
                    <a:pt x="540131" y="422656"/>
                    <a:pt x="637540" y="411226"/>
                  </a:cubicBezTo>
                  <a:cubicBezTo>
                    <a:pt x="690499" y="405511"/>
                    <a:pt x="690499" y="405511"/>
                    <a:pt x="686308" y="465709"/>
                  </a:cubicBezTo>
                  <a:cubicBezTo>
                    <a:pt x="684911" y="481457"/>
                    <a:pt x="680593" y="484378"/>
                    <a:pt x="667639" y="475742"/>
                  </a:cubicBezTo>
                  <a:cubicBezTo>
                    <a:pt x="597408" y="437007"/>
                    <a:pt x="524383" y="421259"/>
                    <a:pt x="444119" y="422656"/>
                  </a:cubicBezTo>
                  <a:cubicBezTo>
                    <a:pt x="266446" y="426974"/>
                    <a:pt x="116078" y="548767"/>
                    <a:pt x="47371" y="706374"/>
                  </a:cubicBezTo>
                  <a:cubicBezTo>
                    <a:pt x="40259" y="725043"/>
                    <a:pt x="41656" y="740791"/>
                    <a:pt x="58801" y="752221"/>
                  </a:cubicBezTo>
                  <a:cubicBezTo>
                    <a:pt x="77470" y="767969"/>
                    <a:pt x="100330" y="760857"/>
                    <a:pt x="113284" y="733552"/>
                  </a:cubicBezTo>
                  <a:cubicBezTo>
                    <a:pt x="130429" y="699135"/>
                    <a:pt x="150495" y="666242"/>
                    <a:pt x="173482" y="636143"/>
                  </a:cubicBezTo>
                  <a:cubicBezTo>
                    <a:pt x="289560" y="481330"/>
                    <a:pt x="510159" y="448437"/>
                    <a:pt x="663448" y="561594"/>
                  </a:cubicBezTo>
                  <a:cubicBezTo>
                    <a:pt x="700659" y="588772"/>
                    <a:pt x="736473" y="588772"/>
                    <a:pt x="775208" y="564515"/>
                  </a:cubicBezTo>
                  <a:cubicBezTo>
                    <a:pt x="793877" y="553085"/>
                    <a:pt x="812419" y="538734"/>
                    <a:pt x="831088" y="530098"/>
                  </a:cubicBezTo>
                  <a:cubicBezTo>
                    <a:pt x="991489" y="451231"/>
                    <a:pt x="1189228" y="507111"/>
                    <a:pt x="1289431" y="660527"/>
                  </a:cubicBezTo>
                  <a:cubicBezTo>
                    <a:pt x="1381125" y="800989"/>
                    <a:pt x="1405509" y="952881"/>
                    <a:pt x="1365377" y="1116203"/>
                  </a:cubicBezTo>
                  <a:cubicBezTo>
                    <a:pt x="1338199" y="1233678"/>
                    <a:pt x="1267968" y="1332611"/>
                    <a:pt x="1213485" y="1438656"/>
                  </a:cubicBezTo>
                  <a:cubicBezTo>
                    <a:pt x="1206373" y="1453007"/>
                    <a:pt x="1193419" y="1451610"/>
                    <a:pt x="1180592" y="1448689"/>
                  </a:cubicBezTo>
                  <a:cubicBezTo>
                    <a:pt x="1144778" y="1440053"/>
                    <a:pt x="1107567" y="1431544"/>
                    <a:pt x="1071753" y="1422908"/>
                  </a:cubicBezTo>
                  <a:cubicBezTo>
                    <a:pt x="1021588" y="1411478"/>
                    <a:pt x="972947" y="1395730"/>
                    <a:pt x="919861" y="1397127"/>
                  </a:cubicBezTo>
                  <a:cubicBezTo>
                    <a:pt x="895477" y="1398524"/>
                    <a:pt x="876935" y="1402842"/>
                    <a:pt x="875411" y="1430147"/>
                  </a:cubicBezTo>
                  <a:cubicBezTo>
                    <a:pt x="872490" y="1457325"/>
                    <a:pt x="891159" y="1468882"/>
                    <a:pt x="915543" y="1468882"/>
                  </a:cubicBezTo>
                  <a:cubicBezTo>
                    <a:pt x="941324" y="1468882"/>
                    <a:pt x="945642" y="1481836"/>
                    <a:pt x="942721" y="1503299"/>
                  </a:cubicBezTo>
                  <a:cubicBezTo>
                    <a:pt x="937006" y="1544828"/>
                    <a:pt x="931291" y="1587881"/>
                    <a:pt x="926973" y="1630807"/>
                  </a:cubicBezTo>
                  <a:cubicBezTo>
                    <a:pt x="924052" y="1659509"/>
                    <a:pt x="935609" y="1678051"/>
                    <a:pt x="957072" y="1680972"/>
                  </a:cubicBezTo>
                  <a:cubicBezTo>
                    <a:pt x="978535" y="1683893"/>
                    <a:pt x="994283" y="1668018"/>
                    <a:pt x="998601" y="1639443"/>
                  </a:cubicBezTo>
                  <a:cubicBezTo>
                    <a:pt x="1004316" y="1594993"/>
                    <a:pt x="1010031" y="1550543"/>
                    <a:pt x="1014349" y="1506220"/>
                  </a:cubicBezTo>
                  <a:cubicBezTo>
                    <a:pt x="1015746" y="1490472"/>
                    <a:pt x="1020064" y="1484757"/>
                    <a:pt x="1034415" y="1487551"/>
                  </a:cubicBezTo>
                  <a:cubicBezTo>
                    <a:pt x="1124712" y="1509014"/>
                    <a:pt x="1213485" y="1529080"/>
                    <a:pt x="1302258" y="1550670"/>
                  </a:cubicBezTo>
                  <a:cubicBezTo>
                    <a:pt x="1318006" y="1553591"/>
                    <a:pt x="1322324" y="1562100"/>
                    <a:pt x="1320927" y="1576451"/>
                  </a:cubicBezTo>
                  <a:cubicBezTo>
                    <a:pt x="1319530" y="1595120"/>
                    <a:pt x="1316609" y="1612265"/>
                    <a:pt x="1315212" y="1630934"/>
                  </a:cubicBezTo>
                  <a:cubicBezTo>
                    <a:pt x="1315212" y="1653921"/>
                    <a:pt x="1323848" y="1672463"/>
                    <a:pt x="1348105" y="1673987"/>
                  </a:cubicBezTo>
                  <a:cubicBezTo>
                    <a:pt x="1372362" y="1675511"/>
                    <a:pt x="1385316" y="1659636"/>
                    <a:pt x="1388237" y="1636776"/>
                  </a:cubicBezTo>
                  <a:cubicBezTo>
                    <a:pt x="1389634" y="1623822"/>
                    <a:pt x="1392555" y="1609598"/>
                    <a:pt x="1392555" y="1596644"/>
                  </a:cubicBezTo>
                  <a:cubicBezTo>
                    <a:pt x="1392555" y="1575181"/>
                    <a:pt x="1403985" y="1572260"/>
                    <a:pt x="1422654" y="1576578"/>
                  </a:cubicBezTo>
                  <a:cubicBezTo>
                    <a:pt x="1558798" y="1608074"/>
                    <a:pt x="1693418" y="1639697"/>
                    <a:pt x="1829435" y="1669669"/>
                  </a:cubicBezTo>
                  <a:cubicBezTo>
                    <a:pt x="1875282" y="1681099"/>
                    <a:pt x="1876679" y="1682623"/>
                    <a:pt x="1870964" y="1729867"/>
                  </a:cubicBezTo>
                  <a:cubicBezTo>
                    <a:pt x="1863852" y="1785747"/>
                    <a:pt x="1856613" y="1841627"/>
                    <a:pt x="1850898" y="1897507"/>
                  </a:cubicBezTo>
                  <a:cubicBezTo>
                    <a:pt x="1849501" y="1918970"/>
                    <a:pt x="1856613" y="1936242"/>
                    <a:pt x="1879600" y="1940560"/>
                  </a:cubicBezTo>
                  <a:cubicBezTo>
                    <a:pt x="1903984" y="1943481"/>
                    <a:pt x="1918335" y="1931924"/>
                    <a:pt x="1921129" y="1907540"/>
                  </a:cubicBezTo>
                  <a:cubicBezTo>
                    <a:pt x="1926844" y="1861693"/>
                    <a:pt x="1932559" y="1815846"/>
                    <a:pt x="1936877" y="1771396"/>
                  </a:cubicBezTo>
                  <a:cubicBezTo>
                    <a:pt x="1943989" y="1692529"/>
                    <a:pt x="1951228" y="1688338"/>
                    <a:pt x="2025650" y="1716913"/>
                  </a:cubicBezTo>
                  <a:cubicBezTo>
                    <a:pt x="2092960" y="1742694"/>
                    <a:pt x="2133092" y="1811528"/>
                    <a:pt x="2123059" y="1881759"/>
                  </a:cubicBezTo>
                  <a:cubicBezTo>
                    <a:pt x="2111629" y="1950593"/>
                    <a:pt x="2054352" y="2009267"/>
                    <a:pt x="1985518" y="2010791"/>
                  </a:cubicBezTo>
                  <a:cubicBezTo>
                    <a:pt x="1879473" y="2013712"/>
                    <a:pt x="1773555" y="2012188"/>
                    <a:pt x="1667510" y="2012188"/>
                  </a:cubicBezTo>
                  <a:cubicBezTo>
                    <a:pt x="1648841" y="2012188"/>
                    <a:pt x="1644650" y="2003552"/>
                    <a:pt x="1646047" y="1986407"/>
                  </a:cubicBezTo>
                  <a:cubicBezTo>
                    <a:pt x="1647444" y="1963420"/>
                    <a:pt x="1650365" y="1939163"/>
                    <a:pt x="1651762" y="1916176"/>
                  </a:cubicBezTo>
                  <a:cubicBezTo>
                    <a:pt x="1653159" y="1894713"/>
                    <a:pt x="1647444" y="1877441"/>
                    <a:pt x="1623060" y="1873123"/>
                  </a:cubicBezTo>
                  <a:cubicBezTo>
                    <a:pt x="1598676" y="1870202"/>
                    <a:pt x="1585849" y="1884553"/>
                    <a:pt x="1582928" y="1907540"/>
                  </a:cubicBezTo>
                  <a:cubicBezTo>
                    <a:pt x="1578610" y="1934718"/>
                    <a:pt x="1575816" y="1960626"/>
                    <a:pt x="1572895" y="1987804"/>
                  </a:cubicBezTo>
                  <a:cubicBezTo>
                    <a:pt x="1571498" y="2004949"/>
                    <a:pt x="1564259" y="2013585"/>
                    <a:pt x="1547114" y="2013585"/>
                  </a:cubicBezTo>
                  <a:cubicBezTo>
                    <a:pt x="1459738" y="2013585"/>
                    <a:pt x="1373759" y="2012188"/>
                    <a:pt x="1286383" y="2013585"/>
                  </a:cubicBezTo>
                  <a:cubicBezTo>
                    <a:pt x="1267714" y="2013585"/>
                    <a:pt x="1259205" y="2006473"/>
                    <a:pt x="1261999" y="1987804"/>
                  </a:cubicBezTo>
                  <a:cubicBezTo>
                    <a:pt x="1263396" y="1967738"/>
                    <a:pt x="1266317" y="1947672"/>
                    <a:pt x="1267714" y="1927606"/>
                  </a:cubicBezTo>
                  <a:cubicBezTo>
                    <a:pt x="1269111" y="1896110"/>
                    <a:pt x="1257681" y="1881759"/>
                    <a:pt x="1234821" y="1880362"/>
                  </a:cubicBezTo>
                  <a:cubicBezTo>
                    <a:pt x="1213358" y="1878965"/>
                    <a:pt x="1199007" y="1894713"/>
                    <a:pt x="1196086" y="1924812"/>
                  </a:cubicBezTo>
                  <a:cubicBezTo>
                    <a:pt x="1193165" y="1944878"/>
                    <a:pt x="1190371" y="1966341"/>
                    <a:pt x="1188974" y="1986407"/>
                  </a:cubicBezTo>
                  <a:cubicBezTo>
                    <a:pt x="1187577" y="2006473"/>
                    <a:pt x="1178941" y="2013585"/>
                    <a:pt x="1160272" y="2013585"/>
                  </a:cubicBezTo>
                  <a:cubicBezTo>
                    <a:pt x="1130173" y="2012188"/>
                    <a:pt x="1100074" y="2012188"/>
                    <a:pt x="1071499" y="2013585"/>
                  </a:cubicBezTo>
                  <a:cubicBezTo>
                    <a:pt x="1050036" y="2013585"/>
                    <a:pt x="1041400" y="2004949"/>
                    <a:pt x="1044321" y="1984883"/>
                  </a:cubicBezTo>
                  <a:cubicBezTo>
                    <a:pt x="1048639" y="1944751"/>
                    <a:pt x="1052957" y="1906016"/>
                    <a:pt x="1055751" y="1867408"/>
                  </a:cubicBezTo>
                  <a:cubicBezTo>
                    <a:pt x="1058672" y="1824355"/>
                    <a:pt x="1050036" y="1807210"/>
                    <a:pt x="1024255" y="1805813"/>
                  </a:cubicBezTo>
                  <a:cubicBezTo>
                    <a:pt x="999871" y="1804416"/>
                    <a:pt x="987044" y="1824482"/>
                    <a:pt x="982726" y="1864614"/>
                  </a:cubicBezTo>
                  <a:cubicBezTo>
                    <a:pt x="979805" y="1906143"/>
                    <a:pt x="975614" y="1949196"/>
                    <a:pt x="971296" y="1990725"/>
                  </a:cubicBezTo>
                  <a:cubicBezTo>
                    <a:pt x="969899" y="2003679"/>
                    <a:pt x="965581" y="2012188"/>
                    <a:pt x="951230" y="2013712"/>
                  </a:cubicBezTo>
                  <a:cubicBezTo>
                    <a:pt x="823722" y="2025142"/>
                    <a:pt x="716280" y="1966468"/>
                    <a:pt x="664718" y="1850390"/>
                  </a:cubicBezTo>
                  <a:cubicBezTo>
                    <a:pt x="607441" y="1718564"/>
                    <a:pt x="660400" y="1572387"/>
                    <a:pt x="786511" y="1500759"/>
                  </a:cubicBezTo>
                  <a:cubicBezTo>
                    <a:pt x="816610" y="1483614"/>
                    <a:pt x="825246" y="1467739"/>
                    <a:pt x="815213" y="1447673"/>
                  </a:cubicBezTo>
                  <a:cubicBezTo>
                    <a:pt x="803783" y="1424686"/>
                    <a:pt x="783717" y="1421892"/>
                    <a:pt x="752221" y="1437640"/>
                  </a:cubicBezTo>
                  <a:cubicBezTo>
                    <a:pt x="704977" y="1463421"/>
                    <a:pt x="663448" y="1497838"/>
                    <a:pt x="634746" y="1543685"/>
                  </a:cubicBezTo>
                  <a:cubicBezTo>
                    <a:pt x="621792" y="1562354"/>
                    <a:pt x="611886" y="1560830"/>
                    <a:pt x="594614" y="1550797"/>
                  </a:cubicBezTo>
                  <a:cubicBezTo>
                    <a:pt x="531622" y="1513586"/>
                    <a:pt x="478536" y="1466215"/>
                    <a:pt x="439928" y="1401699"/>
                  </a:cubicBezTo>
                  <a:cubicBezTo>
                    <a:pt x="411226" y="1352931"/>
                    <a:pt x="363982" y="1337183"/>
                    <a:pt x="312420" y="1352931"/>
                  </a:cubicBezTo>
                  <a:cubicBezTo>
                    <a:pt x="269494" y="1365885"/>
                    <a:pt x="246507" y="1395984"/>
                    <a:pt x="235077" y="1443228"/>
                  </a:cubicBezTo>
                  <a:cubicBezTo>
                    <a:pt x="209296" y="1395984"/>
                    <a:pt x="186309" y="1352931"/>
                    <a:pt x="162052" y="1311402"/>
                  </a:cubicBezTo>
                  <a:cubicBezTo>
                    <a:pt x="78740" y="1172210"/>
                    <a:pt x="42926" y="1023239"/>
                    <a:pt x="74549" y="861314"/>
                  </a:cubicBezTo>
                  <a:cubicBezTo>
                    <a:pt x="78867" y="838327"/>
                    <a:pt x="70231" y="819785"/>
                    <a:pt x="45847" y="815467"/>
                  </a:cubicBezTo>
                  <a:cubicBezTo>
                    <a:pt x="24384" y="811149"/>
                    <a:pt x="10033" y="824103"/>
                    <a:pt x="4318" y="845566"/>
                  </a:cubicBezTo>
                  <a:cubicBezTo>
                    <a:pt x="2921" y="849884"/>
                    <a:pt x="1397" y="855599"/>
                    <a:pt x="0" y="861314"/>
                  </a:cubicBezTo>
                  <a:cubicBezTo>
                    <a:pt x="0" y="1096264"/>
                    <a:pt x="0" y="1096264"/>
                    <a:pt x="0" y="1096264"/>
                  </a:cubicBezTo>
                  <a:cubicBezTo>
                    <a:pt x="32893" y="1262507"/>
                    <a:pt x="134620" y="1397254"/>
                    <a:pt x="207772" y="1547749"/>
                  </a:cubicBezTo>
                  <a:cubicBezTo>
                    <a:pt x="184912" y="1549146"/>
                    <a:pt x="164846" y="1547749"/>
                    <a:pt x="144780" y="1544828"/>
                  </a:cubicBezTo>
                  <a:cubicBezTo>
                    <a:pt x="71755" y="1533398"/>
                    <a:pt x="37338" y="1550543"/>
                    <a:pt x="127" y="1612138"/>
                  </a:cubicBezTo>
                  <a:cubicBezTo>
                    <a:pt x="127" y="1692402"/>
                    <a:pt x="127" y="1692402"/>
                    <a:pt x="127" y="1692402"/>
                  </a:cubicBezTo>
                  <a:cubicBezTo>
                    <a:pt x="31623" y="1758315"/>
                    <a:pt x="93218" y="1762633"/>
                    <a:pt x="154813" y="1768348"/>
                  </a:cubicBezTo>
                  <a:cubicBezTo>
                    <a:pt x="177673" y="1771269"/>
                    <a:pt x="202057" y="1772666"/>
                    <a:pt x="226441" y="1775460"/>
                  </a:cubicBezTo>
                  <a:cubicBezTo>
                    <a:pt x="232156" y="1775460"/>
                    <a:pt x="240792" y="1775460"/>
                    <a:pt x="243586" y="1782572"/>
                  </a:cubicBezTo>
                  <a:cubicBezTo>
                    <a:pt x="246380" y="1789684"/>
                    <a:pt x="236474" y="1794002"/>
                    <a:pt x="233553" y="1798320"/>
                  </a:cubicBezTo>
                  <a:cubicBezTo>
                    <a:pt x="224917" y="1808353"/>
                    <a:pt x="214884" y="1818386"/>
                    <a:pt x="207772" y="1828419"/>
                  </a:cubicBezTo>
                  <a:cubicBezTo>
                    <a:pt x="171958" y="1879981"/>
                    <a:pt x="181991" y="1940179"/>
                    <a:pt x="229235" y="1980311"/>
                  </a:cubicBezTo>
                  <a:cubicBezTo>
                    <a:pt x="273685" y="2016125"/>
                    <a:pt x="336677" y="2011807"/>
                    <a:pt x="376809" y="1967357"/>
                  </a:cubicBezTo>
                  <a:cubicBezTo>
                    <a:pt x="428371" y="1912874"/>
                    <a:pt x="491363" y="1878457"/>
                    <a:pt x="561594" y="1856994"/>
                  </a:cubicBezTo>
                  <a:cubicBezTo>
                    <a:pt x="574548" y="1852676"/>
                    <a:pt x="585978" y="1848358"/>
                    <a:pt x="596011" y="1868424"/>
                  </a:cubicBezTo>
                  <a:cubicBezTo>
                    <a:pt x="660527" y="2017522"/>
                    <a:pt x="776478" y="2089150"/>
                    <a:pt x="935482" y="2087626"/>
                  </a:cubicBezTo>
                  <a:cubicBezTo>
                    <a:pt x="1201928" y="2084705"/>
                    <a:pt x="1468374" y="2083308"/>
                    <a:pt x="1734820" y="2084705"/>
                  </a:cubicBezTo>
                  <a:cubicBezTo>
                    <a:pt x="1779270" y="2084705"/>
                    <a:pt x="1823593" y="2084705"/>
                    <a:pt x="1869440" y="2083308"/>
                  </a:cubicBezTo>
                  <a:cubicBezTo>
                    <a:pt x="1878076" y="2083308"/>
                    <a:pt x="1883791" y="2083308"/>
                    <a:pt x="1889506" y="2086229"/>
                  </a:cubicBezTo>
                  <a:cubicBezTo>
                    <a:pt x="1928241" y="2073275"/>
                    <a:pt x="1969770" y="2070481"/>
                    <a:pt x="2012696" y="2070481"/>
                  </a:cubicBezTo>
                  <a:cubicBezTo>
                    <a:pt x="2049907" y="2059051"/>
                    <a:pt x="2087245" y="2044700"/>
                    <a:pt x="2123059" y="2028952"/>
                  </a:cubicBezTo>
                  <a:cubicBezTo>
                    <a:pt x="2124456" y="2023237"/>
                    <a:pt x="2128774" y="2020316"/>
                    <a:pt x="2131695" y="2017522"/>
                  </a:cubicBezTo>
                  <a:cubicBezTo>
                    <a:pt x="2161794" y="1984502"/>
                    <a:pt x="2180463" y="1948688"/>
                    <a:pt x="2188972" y="1912874"/>
                  </a:cubicBezTo>
                  <a:cubicBezTo>
                    <a:pt x="2191893" y="1889887"/>
                    <a:pt x="2196084" y="1867027"/>
                    <a:pt x="2196084" y="1842643"/>
                  </a:cubicBezTo>
                  <a:close/>
                  <a:moveTo>
                    <a:pt x="633222" y="339598"/>
                  </a:moveTo>
                  <a:cubicBezTo>
                    <a:pt x="554482" y="348234"/>
                    <a:pt x="485648" y="323850"/>
                    <a:pt x="426974" y="275082"/>
                  </a:cubicBezTo>
                  <a:cubicBezTo>
                    <a:pt x="369697" y="227838"/>
                    <a:pt x="326644" y="170434"/>
                    <a:pt x="289433" y="107442"/>
                  </a:cubicBezTo>
                  <a:cubicBezTo>
                    <a:pt x="279400" y="88900"/>
                    <a:pt x="285115" y="83058"/>
                    <a:pt x="303657" y="83058"/>
                  </a:cubicBezTo>
                  <a:cubicBezTo>
                    <a:pt x="318008" y="84455"/>
                    <a:pt x="332359" y="83058"/>
                    <a:pt x="346583" y="83058"/>
                  </a:cubicBezTo>
                  <a:cubicBezTo>
                    <a:pt x="496951" y="81661"/>
                    <a:pt x="605917" y="157607"/>
                    <a:pt x="655955" y="299466"/>
                  </a:cubicBezTo>
                  <a:cubicBezTo>
                    <a:pt x="667385" y="332486"/>
                    <a:pt x="665988" y="335280"/>
                    <a:pt x="633095" y="339598"/>
                  </a:cubicBezTo>
                  <a:close/>
                  <a:moveTo>
                    <a:pt x="1949577" y="1586357"/>
                  </a:moveTo>
                  <a:cubicBezTo>
                    <a:pt x="1925193" y="1607820"/>
                    <a:pt x="1902333" y="1613535"/>
                    <a:pt x="1869313" y="1606423"/>
                  </a:cubicBezTo>
                  <a:cubicBezTo>
                    <a:pt x="1681607" y="1561973"/>
                    <a:pt x="1494028" y="1519047"/>
                    <a:pt x="1306322" y="1477391"/>
                  </a:cubicBezTo>
                  <a:cubicBezTo>
                    <a:pt x="1286256" y="1473073"/>
                    <a:pt x="1276223" y="1465961"/>
                    <a:pt x="1290574" y="1445895"/>
                  </a:cubicBezTo>
                  <a:cubicBezTo>
                    <a:pt x="1300607" y="1431544"/>
                    <a:pt x="1307719" y="1415796"/>
                    <a:pt x="1316355" y="1400048"/>
                  </a:cubicBezTo>
                  <a:cubicBezTo>
                    <a:pt x="1332103" y="1369949"/>
                    <a:pt x="1333500" y="1369949"/>
                    <a:pt x="1355090" y="1397127"/>
                  </a:cubicBezTo>
                  <a:cubicBezTo>
                    <a:pt x="1409573" y="1468755"/>
                    <a:pt x="1481201" y="1514602"/>
                    <a:pt x="1571371" y="1531874"/>
                  </a:cubicBezTo>
                  <a:cubicBezTo>
                    <a:pt x="1753362" y="1566291"/>
                    <a:pt x="1930908" y="1451610"/>
                    <a:pt x="1975358" y="1271016"/>
                  </a:cubicBezTo>
                  <a:cubicBezTo>
                    <a:pt x="1983994" y="1232281"/>
                    <a:pt x="1966722" y="1207897"/>
                    <a:pt x="1935226" y="1215136"/>
                  </a:cubicBezTo>
                  <a:cubicBezTo>
                    <a:pt x="1915160" y="1220851"/>
                    <a:pt x="1910842" y="1236599"/>
                    <a:pt x="1905127" y="1253871"/>
                  </a:cubicBezTo>
                  <a:cubicBezTo>
                    <a:pt x="1873631" y="1362837"/>
                    <a:pt x="1804797" y="1431544"/>
                    <a:pt x="1694561" y="1458849"/>
                  </a:cubicBezTo>
                  <a:cubicBezTo>
                    <a:pt x="1578483" y="1486027"/>
                    <a:pt x="1452499" y="1430147"/>
                    <a:pt x="1393698" y="1325626"/>
                  </a:cubicBezTo>
                  <a:cubicBezTo>
                    <a:pt x="1382268" y="1305560"/>
                    <a:pt x="1377950" y="1285494"/>
                    <a:pt x="1389380" y="1264031"/>
                  </a:cubicBezTo>
                  <a:cubicBezTo>
                    <a:pt x="1432306" y="1178052"/>
                    <a:pt x="1450975" y="1086358"/>
                    <a:pt x="1455293" y="990346"/>
                  </a:cubicBezTo>
                  <a:cubicBezTo>
                    <a:pt x="1456690" y="967359"/>
                    <a:pt x="1472438" y="960247"/>
                    <a:pt x="1486789" y="950214"/>
                  </a:cubicBezTo>
                  <a:cubicBezTo>
                    <a:pt x="1644396" y="854202"/>
                    <a:pt x="1847723" y="931545"/>
                    <a:pt x="1902206" y="1107821"/>
                  </a:cubicBezTo>
                  <a:cubicBezTo>
                    <a:pt x="1915160" y="1146556"/>
                    <a:pt x="1929384" y="1159383"/>
                    <a:pt x="1952371" y="1153668"/>
                  </a:cubicBezTo>
                  <a:cubicBezTo>
                    <a:pt x="1976755" y="1146556"/>
                    <a:pt x="1982470" y="1123569"/>
                    <a:pt x="1971040" y="1084834"/>
                  </a:cubicBezTo>
                  <a:cubicBezTo>
                    <a:pt x="1903730" y="872744"/>
                    <a:pt x="1671701" y="775335"/>
                    <a:pt x="1471041" y="877062"/>
                  </a:cubicBezTo>
                  <a:cubicBezTo>
                    <a:pt x="1453896" y="885698"/>
                    <a:pt x="1448181" y="882777"/>
                    <a:pt x="1445260" y="864108"/>
                  </a:cubicBezTo>
                  <a:cubicBezTo>
                    <a:pt x="1433830" y="792480"/>
                    <a:pt x="1410843" y="725043"/>
                    <a:pt x="1375029" y="662051"/>
                  </a:cubicBezTo>
                  <a:cubicBezTo>
                    <a:pt x="1367917" y="649097"/>
                    <a:pt x="1367917" y="637667"/>
                    <a:pt x="1372108" y="623316"/>
                  </a:cubicBezTo>
                  <a:cubicBezTo>
                    <a:pt x="1392174" y="557403"/>
                    <a:pt x="1394968" y="488569"/>
                    <a:pt x="1399286" y="419862"/>
                  </a:cubicBezTo>
                  <a:cubicBezTo>
                    <a:pt x="1405001" y="330962"/>
                    <a:pt x="1436497" y="250698"/>
                    <a:pt x="1505331" y="190627"/>
                  </a:cubicBezTo>
                  <a:cubicBezTo>
                    <a:pt x="1575562" y="130429"/>
                    <a:pt x="1678686" y="130429"/>
                    <a:pt x="1747393" y="190627"/>
                  </a:cubicBezTo>
                  <a:cubicBezTo>
                    <a:pt x="1816100" y="250825"/>
                    <a:pt x="1849120" y="329692"/>
                    <a:pt x="1853438" y="421386"/>
                  </a:cubicBezTo>
                  <a:cubicBezTo>
                    <a:pt x="1857756" y="504444"/>
                    <a:pt x="1864868" y="587629"/>
                    <a:pt x="1894967" y="667893"/>
                  </a:cubicBezTo>
                  <a:cubicBezTo>
                    <a:pt x="1920748" y="735203"/>
                    <a:pt x="1957959" y="796925"/>
                    <a:pt x="2008124" y="848487"/>
                  </a:cubicBezTo>
                  <a:cubicBezTo>
                    <a:pt x="2095500" y="940181"/>
                    <a:pt x="2131314" y="1050544"/>
                    <a:pt x="2128393" y="1231138"/>
                  </a:cubicBezTo>
                  <a:cubicBezTo>
                    <a:pt x="2125472" y="1337183"/>
                    <a:pt x="2075434" y="1479042"/>
                    <a:pt x="1949323" y="1586484"/>
                  </a:cubicBezTo>
                  <a:close/>
                  <a:moveTo>
                    <a:pt x="582676" y="1653794"/>
                  </a:moveTo>
                  <a:cubicBezTo>
                    <a:pt x="572643" y="1686814"/>
                    <a:pt x="568325" y="1721104"/>
                    <a:pt x="569722" y="1755521"/>
                  </a:cubicBezTo>
                  <a:cubicBezTo>
                    <a:pt x="571119" y="1772666"/>
                    <a:pt x="565404" y="1781302"/>
                    <a:pt x="548259" y="1785620"/>
                  </a:cubicBezTo>
                  <a:cubicBezTo>
                    <a:pt x="462280" y="1811401"/>
                    <a:pt x="386334" y="1851533"/>
                    <a:pt x="324739" y="1917446"/>
                  </a:cubicBezTo>
                  <a:cubicBezTo>
                    <a:pt x="306070" y="1936115"/>
                    <a:pt x="283210" y="1936115"/>
                    <a:pt x="268859" y="1918843"/>
                  </a:cubicBezTo>
                  <a:cubicBezTo>
                    <a:pt x="253111" y="1900174"/>
                    <a:pt x="255905" y="1883029"/>
                    <a:pt x="270256" y="1864360"/>
                  </a:cubicBezTo>
                  <a:cubicBezTo>
                    <a:pt x="294640" y="1835658"/>
                    <a:pt x="323215" y="1811274"/>
                    <a:pt x="353314" y="1791335"/>
                  </a:cubicBezTo>
                  <a:cubicBezTo>
                    <a:pt x="370459" y="1779905"/>
                    <a:pt x="383413" y="1765554"/>
                    <a:pt x="377698" y="1744091"/>
                  </a:cubicBezTo>
                  <a:cubicBezTo>
                    <a:pt x="371983" y="1719707"/>
                    <a:pt x="351917" y="1718310"/>
                    <a:pt x="333248" y="1715389"/>
                  </a:cubicBezTo>
                  <a:cubicBezTo>
                    <a:pt x="258699" y="1706753"/>
                    <a:pt x="185674" y="1698244"/>
                    <a:pt x="111252" y="1691005"/>
                  </a:cubicBezTo>
                  <a:cubicBezTo>
                    <a:pt x="92583" y="1689608"/>
                    <a:pt x="78359" y="1682369"/>
                    <a:pt x="69723" y="1665224"/>
                  </a:cubicBezTo>
                  <a:cubicBezTo>
                    <a:pt x="62611" y="1652270"/>
                    <a:pt x="66802" y="1639443"/>
                    <a:pt x="74041" y="1628013"/>
                  </a:cubicBezTo>
                  <a:cubicBezTo>
                    <a:pt x="84074" y="1613662"/>
                    <a:pt x="99822" y="1613662"/>
                    <a:pt x="115570" y="1613662"/>
                  </a:cubicBezTo>
                  <a:cubicBezTo>
                    <a:pt x="191516" y="1622298"/>
                    <a:pt x="268859" y="1629410"/>
                    <a:pt x="344805" y="1639443"/>
                  </a:cubicBezTo>
                  <a:cubicBezTo>
                    <a:pt x="364871" y="1640840"/>
                    <a:pt x="382016" y="1639443"/>
                    <a:pt x="392049" y="1620774"/>
                  </a:cubicBezTo>
                  <a:cubicBezTo>
                    <a:pt x="402082" y="1600708"/>
                    <a:pt x="393446" y="1584960"/>
                    <a:pt x="380619" y="1572006"/>
                  </a:cubicBezTo>
                  <a:cubicBezTo>
                    <a:pt x="353441" y="1544828"/>
                    <a:pt x="330454" y="1513205"/>
                    <a:pt x="311912" y="1478915"/>
                  </a:cubicBezTo>
                  <a:cubicBezTo>
                    <a:pt x="300482" y="1457452"/>
                    <a:pt x="306197" y="1438783"/>
                    <a:pt x="326263" y="1425829"/>
                  </a:cubicBezTo>
                  <a:cubicBezTo>
                    <a:pt x="344932" y="1412875"/>
                    <a:pt x="366395" y="1418717"/>
                    <a:pt x="379222" y="1441577"/>
                  </a:cubicBezTo>
                  <a:cubicBezTo>
                    <a:pt x="423672" y="1518920"/>
                    <a:pt x="488061" y="1573403"/>
                    <a:pt x="565404" y="1614932"/>
                  </a:cubicBezTo>
                  <a:cubicBezTo>
                    <a:pt x="582549" y="1623568"/>
                    <a:pt x="588264" y="1633601"/>
                    <a:pt x="582549" y="1653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900" y="631140"/>
            <a:ext cx="17177040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5"/>
              </a:lnSpc>
            </a:pPr>
            <a:r>
              <a:rPr lang="fa-IR" sz="6884" spc="100" dirty="0">
                <a:solidFill>
                  <a:srgbClr val="4A5A2B"/>
                </a:solidFill>
                <a:latin typeface="Montserrat"/>
              </a:rPr>
              <a:t>سبک اینفوگرافیک</a:t>
            </a:r>
            <a:endParaRPr lang="en-US" sz="6884" spc="100" dirty="0">
              <a:solidFill>
                <a:srgbClr val="4A5A2B"/>
              </a:solidFill>
              <a:latin typeface="Montserra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200900" y="3464100"/>
            <a:ext cx="1595700" cy="1887300"/>
            <a:chOff x="0" y="0"/>
            <a:chExt cx="2127600" cy="2516400"/>
          </a:xfrm>
        </p:grpSpPr>
        <p:sp>
          <p:nvSpPr>
            <p:cNvPr id="12" name="Freeform 12"/>
            <p:cNvSpPr/>
            <p:nvPr/>
          </p:nvSpPr>
          <p:spPr>
            <a:xfrm>
              <a:off x="-6985" y="0"/>
              <a:ext cx="2180844" cy="2536825"/>
            </a:xfrm>
            <a:custGeom>
              <a:avLst/>
              <a:gdLst/>
              <a:ahLst/>
              <a:cxnLst/>
              <a:rect l="l" t="t" r="r" b="b"/>
              <a:pathLst>
                <a:path w="2180844" h="2536825">
                  <a:moveTo>
                    <a:pt x="73660" y="1779905"/>
                  </a:moveTo>
                  <a:cubicBezTo>
                    <a:pt x="216916" y="1788033"/>
                    <a:pt x="355981" y="1814703"/>
                    <a:pt x="490982" y="1863725"/>
                  </a:cubicBezTo>
                  <a:cubicBezTo>
                    <a:pt x="660781" y="1927098"/>
                    <a:pt x="804037" y="2021205"/>
                    <a:pt x="844931" y="2217674"/>
                  </a:cubicBezTo>
                  <a:cubicBezTo>
                    <a:pt x="851027" y="2254504"/>
                    <a:pt x="867410" y="2289302"/>
                    <a:pt x="887857" y="2322068"/>
                  </a:cubicBezTo>
                  <a:cubicBezTo>
                    <a:pt x="924687" y="2381377"/>
                    <a:pt x="955421" y="2448941"/>
                    <a:pt x="1012698" y="2491867"/>
                  </a:cubicBezTo>
                  <a:cubicBezTo>
                    <a:pt x="1072007" y="2536825"/>
                    <a:pt x="1127252" y="2528697"/>
                    <a:pt x="1170178" y="2465324"/>
                  </a:cubicBezTo>
                  <a:cubicBezTo>
                    <a:pt x="1184529" y="2442845"/>
                    <a:pt x="1194689" y="2420366"/>
                    <a:pt x="1207008" y="2397760"/>
                  </a:cubicBezTo>
                  <a:cubicBezTo>
                    <a:pt x="1253998" y="2301621"/>
                    <a:pt x="1284732" y="2197227"/>
                    <a:pt x="1315466" y="2094992"/>
                  </a:cubicBezTo>
                  <a:cubicBezTo>
                    <a:pt x="1360424" y="1945640"/>
                    <a:pt x="1430020" y="1908810"/>
                    <a:pt x="1575308" y="1959991"/>
                  </a:cubicBezTo>
                  <a:cubicBezTo>
                    <a:pt x="1601851" y="1970278"/>
                    <a:pt x="1628521" y="1982470"/>
                    <a:pt x="1657096" y="1984502"/>
                  </a:cubicBezTo>
                  <a:cubicBezTo>
                    <a:pt x="1929130" y="2000885"/>
                    <a:pt x="2180844" y="1739011"/>
                    <a:pt x="2148078" y="1434211"/>
                  </a:cubicBezTo>
                  <a:cubicBezTo>
                    <a:pt x="2127631" y="1252093"/>
                    <a:pt x="2031492" y="1106932"/>
                    <a:pt x="1925066" y="965708"/>
                  </a:cubicBezTo>
                  <a:cubicBezTo>
                    <a:pt x="1904619" y="939165"/>
                    <a:pt x="1894332" y="937006"/>
                    <a:pt x="1869821" y="961644"/>
                  </a:cubicBezTo>
                  <a:cubicBezTo>
                    <a:pt x="1738884" y="1092581"/>
                    <a:pt x="1575181" y="1074166"/>
                    <a:pt x="1470914" y="920750"/>
                  </a:cubicBezTo>
                  <a:cubicBezTo>
                    <a:pt x="1440180" y="873633"/>
                    <a:pt x="1419733" y="820547"/>
                    <a:pt x="1409573" y="765302"/>
                  </a:cubicBezTo>
                  <a:cubicBezTo>
                    <a:pt x="1405509" y="738759"/>
                    <a:pt x="1393190" y="716153"/>
                    <a:pt x="1403477" y="685546"/>
                  </a:cubicBezTo>
                  <a:cubicBezTo>
                    <a:pt x="1446403" y="540258"/>
                    <a:pt x="1378966" y="429768"/>
                    <a:pt x="1229614" y="401193"/>
                  </a:cubicBezTo>
                  <a:cubicBezTo>
                    <a:pt x="1121156" y="378714"/>
                    <a:pt x="1045464" y="319405"/>
                    <a:pt x="1000506" y="217043"/>
                  </a:cubicBezTo>
                  <a:cubicBezTo>
                    <a:pt x="971804" y="149352"/>
                    <a:pt x="963549" y="75692"/>
                    <a:pt x="957453" y="0"/>
                  </a:cubicBezTo>
                  <a:cubicBezTo>
                    <a:pt x="814197" y="47117"/>
                    <a:pt x="689483" y="118618"/>
                    <a:pt x="623951" y="255778"/>
                  </a:cubicBezTo>
                  <a:cubicBezTo>
                    <a:pt x="556514" y="398907"/>
                    <a:pt x="460375" y="513461"/>
                    <a:pt x="345821" y="617855"/>
                  </a:cubicBezTo>
                  <a:cubicBezTo>
                    <a:pt x="302895" y="658749"/>
                    <a:pt x="266065" y="705866"/>
                    <a:pt x="225171" y="750824"/>
                  </a:cubicBezTo>
                  <a:cubicBezTo>
                    <a:pt x="188341" y="791718"/>
                    <a:pt x="163830" y="840867"/>
                    <a:pt x="145415" y="892048"/>
                  </a:cubicBezTo>
                  <a:cubicBezTo>
                    <a:pt x="81915" y="1086358"/>
                    <a:pt x="32766" y="1284859"/>
                    <a:pt x="12319" y="1489329"/>
                  </a:cubicBezTo>
                  <a:cubicBezTo>
                    <a:pt x="6223" y="1571117"/>
                    <a:pt x="0" y="1653032"/>
                    <a:pt x="26670" y="1732788"/>
                  </a:cubicBezTo>
                  <a:cubicBezTo>
                    <a:pt x="32766" y="1761490"/>
                    <a:pt x="43053" y="1777746"/>
                    <a:pt x="73787" y="1779905"/>
                  </a:cubicBezTo>
                  <a:close/>
                </a:path>
              </a:pathLst>
            </a:custGeom>
            <a:solidFill>
              <a:srgbClr val="E3AE00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93620" y="3022920"/>
            <a:ext cx="2777220" cy="1672380"/>
            <a:chOff x="0" y="0"/>
            <a:chExt cx="3702960" cy="2229840"/>
          </a:xfrm>
        </p:grpSpPr>
        <p:sp>
          <p:nvSpPr>
            <p:cNvPr id="14" name="Freeform 14"/>
            <p:cNvSpPr/>
            <p:nvPr/>
          </p:nvSpPr>
          <p:spPr>
            <a:xfrm>
              <a:off x="-2540" y="-10541"/>
              <a:ext cx="3737610" cy="2264664"/>
            </a:xfrm>
            <a:custGeom>
              <a:avLst/>
              <a:gdLst/>
              <a:ahLst/>
              <a:cxnLst/>
              <a:rect l="l" t="t" r="r" b="b"/>
              <a:pathLst>
                <a:path w="3737610" h="2264664">
                  <a:moveTo>
                    <a:pt x="270129" y="824484"/>
                  </a:moveTo>
                  <a:cubicBezTo>
                    <a:pt x="323342" y="846963"/>
                    <a:pt x="378587" y="865378"/>
                    <a:pt x="427609" y="896112"/>
                  </a:cubicBezTo>
                  <a:cubicBezTo>
                    <a:pt x="501269" y="943102"/>
                    <a:pt x="532003" y="1004570"/>
                    <a:pt x="517652" y="1090422"/>
                  </a:cubicBezTo>
                  <a:cubicBezTo>
                    <a:pt x="505333" y="1160018"/>
                    <a:pt x="495173" y="1231519"/>
                    <a:pt x="511556" y="1303147"/>
                  </a:cubicBezTo>
                  <a:cubicBezTo>
                    <a:pt x="536067" y="1417701"/>
                    <a:pt x="603631" y="1444244"/>
                    <a:pt x="699770" y="1376807"/>
                  </a:cubicBezTo>
                  <a:cubicBezTo>
                    <a:pt x="759079" y="1333881"/>
                    <a:pt x="797941" y="1272413"/>
                    <a:pt x="843026" y="1217295"/>
                  </a:cubicBezTo>
                  <a:cubicBezTo>
                    <a:pt x="887984" y="1160018"/>
                    <a:pt x="931037" y="1104773"/>
                    <a:pt x="990346" y="1061847"/>
                  </a:cubicBezTo>
                  <a:cubicBezTo>
                    <a:pt x="1076325" y="996442"/>
                    <a:pt x="1141730" y="998474"/>
                    <a:pt x="1223518" y="1069975"/>
                  </a:cubicBezTo>
                  <a:cubicBezTo>
                    <a:pt x="1284859" y="1125220"/>
                    <a:pt x="1344168" y="1180465"/>
                    <a:pt x="1401445" y="1237742"/>
                  </a:cubicBezTo>
                  <a:cubicBezTo>
                    <a:pt x="1434211" y="1270508"/>
                    <a:pt x="1473073" y="1286891"/>
                    <a:pt x="1518031" y="1292987"/>
                  </a:cubicBezTo>
                  <a:cubicBezTo>
                    <a:pt x="1599819" y="1303274"/>
                    <a:pt x="1683766" y="1303274"/>
                    <a:pt x="1765554" y="1323721"/>
                  </a:cubicBezTo>
                  <a:cubicBezTo>
                    <a:pt x="1886204" y="1354455"/>
                    <a:pt x="1939417" y="1411732"/>
                    <a:pt x="1949704" y="1536446"/>
                  </a:cubicBezTo>
                  <a:cubicBezTo>
                    <a:pt x="1957832" y="1651000"/>
                    <a:pt x="2019300" y="1720596"/>
                    <a:pt x="2119503" y="1765554"/>
                  </a:cubicBezTo>
                  <a:cubicBezTo>
                    <a:pt x="2180844" y="1794256"/>
                    <a:pt x="2246376" y="1804416"/>
                    <a:pt x="2313813" y="1806448"/>
                  </a:cubicBezTo>
                  <a:cubicBezTo>
                    <a:pt x="2397633" y="1810512"/>
                    <a:pt x="2481580" y="1810512"/>
                    <a:pt x="2563368" y="1818767"/>
                  </a:cubicBezTo>
                  <a:cubicBezTo>
                    <a:pt x="2639060" y="1826895"/>
                    <a:pt x="2661539" y="1867916"/>
                    <a:pt x="2637028" y="1939417"/>
                  </a:cubicBezTo>
                  <a:cubicBezTo>
                    <a:pt x="2622677" y="1984375"/>
                    <a:pt x="2596134" y="2023237"/>
                    <a:pt x="2573655" y="2062099"/>
                  </a:cubicBezTo>
                  <a:cubicBezTo>
                    <a:pt x="2547112" y="2107057"/>
                    <a:pt x="2506091" y="2152142"/>
                    <a:pt x="2538857" y="2207387"/>
                  </a:cubicBezTo>
                  <a:cubicBezTo>
                    <a:pt x="2571623" y="2264664"/>
                    <a:pt x="2632964" y="2260600"/>
                    <a:pt x="2690241" y="2260600"/>
                  </a:cubicBezTo>
                  <a:cubicBezTo>
                    <a:pt x="2692273" y="2260600"/>
                    <a:pt x="2692273" y="2260600"/>
                    <a:pt x="2694305" y="2260600"/>
                  </a:cubicBezTo>
                  <a:cubicBezTo>
                    <a:pt x="2845689" y="2252472"/>
                    <a:pt x="2980690" y="2191004"/>
                    <a:pt x="3103499" y="2107184"/>
                  </a:cubicBezTo>
                  <a:cubicBezTo>
                    <a:pt x="3207893" y="2035556"/>
                    <a:pt x="3322447" y="2009013"/>
                    <a:pt x="3447161" y="2033524"/>
                  </a:cubicBezTo>
                  <a:cubicBezTo>
                    <a:pt x="3528949" y="2049907"/>
                    <a:pt x="3602609" y="2080514"/>
                    <a:pt x="3672205" y="2125599"/>
                  </a:cubicBezTo>
                  <a:cubicBezTo>
                    <a:pt x="3702939" y="2146046"/>
                    <a:pt x="3711067" y="2137918"/>
                    <a:pt x="3717163" y="2105152"/>
                  </a:cubicBezTo>
                  <a:cubicBezTo>
                    <a:pt x="3737610" y="2019173"/>
                    <a:pt x="3709035" y="1945640"/>
                    <a:pt x="3670046" y="1874012"/>
                  </a:cubicBezTo>
                  <a:cubicBezTo>
                    <a:pt x="3606673" y="1753362"/>
                    <a:pt x="3547237" y="1634617"/>
                    <a:pt x="3584067" y="1520063"/>
                  </a:cubicBezTo>
                  <a:cubicBezTo>
                    <a:pt x="3590163" y="1380998"/>
                    <a:pt x="3559556" y="1278636"/>
                    <a:pt x="3467481" y="1211199"/>
                  </a:cubicBezTo>
                  <a:cubicBezTo>
                    <a:pt x="3418332" y="1172337"/>
                    <a:pt x="3359023" y="1141603"/>
                    <a:pt x="3310001" y="1102741"/>
                  </a:cubicBezTo>
                  <a:cubicBezTo>
                    <a:pt x="3207766" y="1022985"/>
                    <a:pt x="3121787" y="930910"/>
                    <a:pt x="3111500" y="791845"/>
                  </a:cubicBezTo>
                  <a:cubicBezTo>
                    <a:pt x="3107436" y="730504"/>
                    <a:pt x="3076702" y="681355"/>
                    <a:pt x="3031744" y="642493"/>
                  </a:cubicBezTo>
                  <a:cubicBezTo>
                    <a:pt x="2996946" y="611759"/>
                    <a:pt x="2960116" y="585216"/>
                    <a:pt x="2923286" y="558673"/>
                  </a:cubicBezTo>
                  <a:cubicBezTo>
                    <a:pt x="2857881" y="511683"/>
                    <a:pt x="2786253" y="472694"/>
                    <a:pt x="2726944" y="421640"/>
                  </a:cubicBezTo>
                  <a:cubicBezTo>
                    <a:pt x="2587879" y="298958"/>
                    <a:pt x="2436495" y="227330"/>
                    <a:pt x="2244090" y="241554"/>
                  </a:cubicBezTo>
                  <a:cubicBezTo>
                    <a:pt x="2127504" y="249682"/>
                    <a:pt x="2019046" y="215011"/>
                    <a:pt x="1920875" y="147447"/>
                  </a:cubicBezTo>
                  <a:cubicBezTo>
                    <a:pt x="1890141" y="124968"/>
                    <a:pt x="1857502" y="106553"/>
                    <a:pt x="1826768" y="86106"/>
                  </a:cubicBezTo>
                  <a:cubicBezTo>
                    <a:pt x="1761490" y="41021"/>
                    <a:pt x="1685798" y="20574"/>
                    <a:pt x="1606042" y="16383"/>
                  </a:cubicBezTo>
                  <a:cubicBezTo>
                    <a:pt x="1481201" y="10287"/>
                    <a:pt x="1354455" y="22479"/>
                    <a:pt x="1227582" y="12319"/>
                  </a:cubicBezTo>
                  <a:cubicBezTo>
                    <a:pt x="1047496" y="0"/>
                    <a:pt x="885952" y="51181"/>
                    <a:pt x="738632" y="159639"/>
                  </a:cubicBezTo>
                  <a:cubicBezTo>
                    <a:pt x="677291" y="204597"/>
                    <a:pt x="609727" y="241427"/>
                    <a:pt x="546354" y="284480"/>
                  </a:cubicBezTo>
                  <a:cubicBezTo>
                    <a:pt x="501396" y="315214"/>
                    <a:pt x="452247" y="319278"/>
                    <a:pt x="401066" y="306959"/>
                  </a:cubicBezTo>
                  <a:cubicBezTo>
                    <a:pt x="235331" y="265938"/>
                    <a:pt x="112522" y="335534"/>
                    <a:pt x="14351" y="462407"/>
                  </a:cubicBezTo>
                  <a:cubicBezTo>
                    <a:pt x="4064" y="478790"/>
                    <a:pt x="0" y="490982"/>
                    <a:pt x="4064" y="509397"/>
                  </a:cubicBezTo>
                  <a:cubicBezTo>
                    <a:pt x="36830" y="658749"/>
                    <a:pt x="122809" y="765175"/>
                    <a:pt x="270129" y="824484"/>
                  </a:cubicBez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33300" y="5854140"/>
            <a:ext cx="2746440" cy="1657260"/>
            <a:chOff x="0" y="0"/>
            <a:chExt cx="3661920" cy="2209680"/>
          </a:xfrm>
        </p:grpSpPr>
        <p:sp>
          <p:nvSpPr>
            <p:cNvPr id="16" name="Freeform 16"/>
            <p:cNvSpPr/>
            <p:nvPr/>
          </p:nvSpPr>
          <p:spPr>
            <a:xfrm>
              <a:off x="-7112" y="-5334"/>
              <a:ext cx="3680333" cy="2254631"/>
            </a:xfrm>
            <a:custGeom>
              <a:avLst/>
              <a:gdLst/>
              <a:ahLst/>
              <a:cxnLst/>
              <a:rect l="l" t="t" r="r" b="b"/>
              <a:pathLst>
                <a:path w="3680333" h="2254631">
                  <a:moveTo>
                    <a:pt x="2894711" y="1338199"/>
                  </a:moveTo>
                  <a:cubicBezTo>
                    <a:pt x="2935605" y="1442593"/>
                    <a:pt x="2974467" y="1538732"/>
                    <a:pt x="2994914" y="1649222"/>
                  </a:cubicBezTo>
                  <a:cubicBezTo>
                    <a:pt x="2984627" y="1641094"/>
                    <a:pt x="2980563" y="1638935"/>
                    <a:pt x="2978531" y="1634871"/>
                  </a:cubicBezTo>
                  <a:cubicBezTo>
                    <a:pt x="2886456" y="1461008"/>
                    <a:pt x="2755519" y="1317752"/>
                    <a:pt x="2616454" y="1180719"/>
                  </a:cubicBezTo>
                  <a:cubicBezTo>
                    <a:pt x="2600071" y="1164336"/>
                    <a:pt x="2587752" y="1141857"/>
                    <a:pt x="2563241" y="1135761"/>
                  </a:cubicBezTo>
                  <a:cubicBezTo>
                    <a:pt x="2440432" y="1102995"/>
                    <a:pt x="2317750" y="1074420"/>
                    <a:pt x="2190877" y="1084580"/>
                  </a:cubicBezTo>
                  <a:cubicBezTo>
                    <a:pt x="2111121" y="1092708"/>
                    <a:pt x="2031365" y="1102995"/>
                    <a:pt x="1951482" y="1096899"/>
                  </a:cubicBezTo>
                  <a:cubicBezTo>
                    <a:pt x="1912620" y="1092835"/>
                    <a:pt x="1902333" y="1102995"/>
                    <a:pt x="1910588" y="1144016"/>
                  </a:cubicBezTo>
                  <a:cubicBezTo>
                    <a:pt x="1951482" y="1328166"/>
                    <a:pt x="1969897" y="1514348"/>
                    <a:pt x="1947418" y="1702562"/>
                  </a:cubicBezTo>
                  <a:cubicBezTo>
                    <a:pt x="1935099" y="1813052"/>
                    <a:pt x="1914652" y="1921510"/>
                    <a:pt x="1849247" y="2015617"/>
                  </a:cubicBezTo>
                  <a:cubicBezTo>
                    <a:pt x="1845183" y="2011553"/>
                    <a:pt x="1843151" y="2009521"/>
                    <a:pt x="1841119" y="2007489"/>
                  </a:cubicBezTo>
                  <a:lnTo>
                    <a:pt x="1839087" y="2023872"/>
                  </a:lnTo>
                  <a:cubicBezTo>
                    <a:pt x="1832991" y="2019808"/>
                    <a:pt x="1837055" y="2011553"/>
                    <a:pt x="1841119" y="2005457"/>
                  </a:cubicBezTo>
                  <a:cubicBezTo>
                    <a:pt x="1867662" y="1858137"/>
                    <a:pt x="1871853" y="1708785"/>
                    <a:pt x="1843151" y="1555369"/>
                  </a:cubicBezTo>
                  <a:cubicBezTo>
                    <a:pt x="1724533" y="1667891"/>
                    <a:pt x="1628394" y="1788668"/>
                    <a:pt x="1550543" y="1925701"/>
                  </a:cubicBezTo>
                  <a:cubicBezTo>
                    <a:pt x="1589405" y="1739519"/>
                    <a:pt x="1656969" y="1567688"/>
                    <a:pt x="1791970" y="1428496"/>
                  </a:cubicBezTo>
                  <a:cubicBezTo>
                    <a:pt x="1808353" y="1410081"/>
                    <a:pt x="1816481" y="1393698"/>
                    <a:pt x="1808353" y="1365123"/>
                  </a:cubicBezTo>
                  <a:cubicBezTo>
                    <a:pt x="1781810" y="1266952"/>
                    <a:pt x="1757172" y="1170813"/>
                    <a:pt x="1736725" y="1072515"/>
                  </a:cubicBezTo>
                  <a:cubicBezTo>
                    <a:pt x="1728597" y="1031621"/>
                    <a:pt x="1710182" y="1021334"/>
                    <a:pt x="1673352" y="1017270"/>
                  </a:cubicBezTo>
                  <a:cubicBezTo>
                    <a:pt x="1597660" y="1009142"/>
                    <a:pt x="1521968" y="996823"/>
                    <a:pt x="1446276" y="986536"/>
                  </a:cubicBezTo>
                  <a:cubicBezTo>
                    <a:pt x="1362456" y="974217"/>
                    <a:pt x="1284605" y="929259"/>
                    <a:pt x="1202817" y="914908"/>
                  </a:cubicBezTo>
                  <a:cubicBezTo>
                    <a:pt x="1084199" y="894461"/>
                    <a:pt x="963422" y="884174"/>
                    <a:pt x="844804" y="867791"/>
                  </a:cubicBezTo>
                  <a:cubicBezTo>
                    <a:pt x="820293" y="863727"/>
                    <a:pt x="805942" y="869823"/>
                    <a:pt x="787527" y="888238"/>
                  </a:cubicBezTo>
                  <a:cubicBezTo>
                    <a:pt x="656590" y="1021080"/>
                    <a:pt x="497078" y="1098804"/>
                    <a:pt x="316992" y="1137666"/>
                  </a:cubicBezTo>
                  <a:lnTo>
                    <a:pt x="314960" y="1137666"/>
                  </a:lnTo>
                  <a:lnTo>
                    <a:pt x="310896" y="1131570"/>
                  </a:lnTo>
                  <a:lnTo>
                    <a:pt x="292481" y="1141857"/>
                  </a:lnTo>
                  <a:cubicBezTo>
                    <a:pt x="288417" y="1127506"/>
                    <a:pt x="304800" y="1133729"/>
                    <a:pt x="310896" y="1129538"/>
                  </a:cubicBezTo>
                  <a:cubicBezTo>
                    <a:pt x="441833" y="1051814"/>
                    <a:pt x="556387" y="953643"/>
                    <a:pt x="660781" y="834898"/>
                  </a:cubicBezTo>
                  <a:cubicBezTo>
                    <a:pt x="503301" y="808355"/>
                    <a:pt x="351917" y="816483"/>
                    <a:pt x="200533" y="845185"/>
                  </a:cubicBezTo>
                  <a:cubicBezTo>
                    <a:pt x="460375" y="663067"/>
                    <a:pt x="748792" y="699897"/>
                    <a:pt x="1041400" y="744982"/>
                  </a:cubicBezTo>
                  <a:cubicBezTo>
                    <a:pt x="1002538" y="665226"/>
                    <a:pt x="937006" y="628396"/>
                    <a:pt x="865505" y="599694"/>
                  </a:cubicBezTo>
                  <a:cubicBezTo>
                    <a:pt x="795909" y="573151"/>
                    <a:pt x="724408" y="552577"/>
                    <a:pt x="652780" y="526034"/>
                  </a:cubicBezTo>
                  <a:cubicBezTo>
                    <a:pt x="560705" y="491236"/>
                    <a:pt x="499364" y="433959"/>
                    <a:pt x="487045" y="327533"/>
                  </a:cubicBezTo>
                  <a:cubicBezTo>
                    <a:pt x="472567" y="192405"/>
                    <a:pt x="390652" y="98298"/>
                    <a:pt x="288417" y="16383"/>
                  </a:cubicBezTo>
                  <a:cubicBezTo>
                    <a:pt x="267970" y="0"/>
                    <a:pt x="255651" y="2032"/>
                    <a:pt x="237236" y="20447"/>
                  </a:cubicBezTo>
                  <a:cubicBezTo>
                    <a:pt x="186055" y="79756"/>
                    <a:pt x="149225" y="147320"/>
                    <a:pt x="120650" y="216916"/>
                  </a:cubicBezTo>
                  <a:cubicBezTo>
                    <a:pt x="57277" y="372491"/>
                    <a:pt x="22479" y="534035"/>
                    <a:pt x="12192" y="697738"/>
                  </a:cubicBezTo>
                  <a:cubicBezTo>
                    <a:pt x="0" y="873760"/>
                    <a:pt x="6096" y="1049655"/>
                    <a:pt x="71501" y="1217422"/>
                  </a:cubicBezTo>
                  <a:cubicBezTo>
                    <a:pt x="128778" y="1364742"/>
                    <a:pt x="235204" y="1452753"/>
                    <a:pt x="390652" y="1481328"/>
                  </a:cubicBezTo>
                  <a:cubicBezTo>
                    <a:pt x="507238" y="1503807"/>
                    <a:pt x="623824" y="1485392"/>
                    <a:pt x="740537" y="1462913"/>
                  </a:cubicBezTo>
                  <a:cubicBezTo>
                    <a:pt x="910336" y="1430147"/>
                    <a:pt x="1045337" y="1483360"/>
                    <a:pt x="1149731" y="1618361"/>
                  </a:cubicBezTo>
                  <a:cubicBezTo>
                    <a:pt x="1209040" y="1696085"/>
                    <a:pt x="1258189" y="1780032"/>
                    <a:pt x="1307211" y="1863852"/>
                  </a:cubicBezTo>
                  <a:cubicBezTo>
                    <a:pt x="1366520" y="1966214"/>
                    <a:pt x="1427861" y="2066417"/>
                    <a:pt x="1513840" y="2146173"/>
                  </a:cubicBezTo>
                  <a:cubicBezTo>
                    <a:pt x="1612011" y="2238248"/>
                    <a:pt x="1728597" y="2254631"/>
                    <a:pt x="1845310" y="2189099"/>
                  </a:cubicBezTo>
                  <a:cubicBezTo>
                    <a:pt x="1888236" y="2164588"/>
                    <a:pt x="1929130" y="2135886"/>
                    <a:pt x="1968119" y="2105152"/>
                  </a:cubicBezTo>
                  <a:cubicBezTo>
                    <a:pt x="2051939" y="2039620"/>
                    <a:pt x="2131822" y="1972183"/>
                    <a:pt x="2215642" y="1908683"/>
                  </a:cubicBezTo>
                  <a:cubicBezTo>
                    <a:pt x="2258568" y="1873885"/>
                    <a:pt x="2305685" y="1847342"/>
                    <a:pt x="2360930" y="1835023"/>
                  </a:cubicBezTo>
                  <a:cubicBezTo>
                    <a:pt x="2479548" y="1804289"/>
                    <a:pt x="2585974" y="1847342"/>
                    <a:pt x="2686177" y="1902587"/>
                  </a:cubicBezTo>
                  <a:cubicBezTo>
                    <a:pt x="2755773" y="1941449"/>
                    <a:pt x="2823210" y="1986534"/>
                    <a:pt x="2892806" y="2023237"/>
                  </a:cubicBezTo>
                  <a:cubicBezTo>
                    <a:pt x="3060573" y="2111248"/>
                    <a:pt x="3179191" y="2092833"/>
                    <a:pt x="3314192" y="1959864"/>
                  </a:cubicBezTo>
                  <a:cubicBezTo>
                    <a:pt x="3441065" y="1835023"/>
                    <a:pt x="3553587" y="1697990"/>
                    <a:pt x="3659886" y="1556766"/>
                  </a:cubicBezTo>
                  <a:cubicBezTo>
                    <a:pt x="3665982" y="1548638"/>
                    <a:pt x="3680333" y="1542415"/>
                    <a:pt x="3672205" y="1526032"/>
                  </a:cubicBezTo>
                  <a:cubicBezTo>
                    <a:pt x="3412363" y="1491234"/>
                    <a:pt x="3152521" y="1433957"/>
                    <a:pt x="2894838" y="1337818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35520" y="4479300"/>
            <a:ext cx="2317140" cy="2439720"/>
            <a:chOff x="0" y="0"/>
            <a:chExt cx="3089520" cy="3252960"/>
          </a:xfrm>
        </p:grpSpPr>
        <p:sp>
          <p:nvSpPr>
            <p:cNvPr id="18" name="Freeform 18"/>
            <p:cNvSpPr/>
            <p:nvPr/>
          </p:nvSpPr>
          <p:spPr>
            <a:xfrm>
              <a:off x="127" y="-1651"/>
              <a:ext cx="3105785" cy="3269361"/>
            </a:xfrm>
            <a:custGeom>
              <a:avLst/>
              <a:gdLst/>
              <a:ahLst/>
              <a:cxnLst/>
              <a:rect l="l" t="t" r="r" b="b"/>
              <a:pathLst>
                <a:path w="3105785" h="3269361">
                  <a:moveTo>
                    <a:pt x="36703" y="3025902"/>
                  </a:moveTo>
                  <a:cubicBezTo>
                    <a:pt x="190119" y="3087243"/>
                    <a:pt x="351790" y="3132328"/>
                    <a:pt x="513461" y="3167126"/>
                  </a:cubicBezTo>
                  <a:cubicBezTo>
                    <a:pt x="779399" y="3226435"/>
                    <a:pt x="1047496" y="3269361"/>
                    <a:pt x="1321689" y="3259201"/>
                  </a:cubicBezTo>
                  <a:cubicBezTo>
                    <a:pt x="1413764" y="3255137"/>
                    <a:pt x="1487424" y="3210052"/>
                    <a:pt x="1538605" y="3132328"/>
                  </a:cubicBezTo>
                  <a:cubicBezTo>
                    <a:pt x="1579499" y="3070987"/>
                    <a:pt x="1599946" y="2999359"/>
                    <a:pt x="1620393" y="2929763"/>
                  </a:cubicBezTo>
                  <a:cubicBezTo>
                    <a:pt x="1640840" y="2852039"/>
                    <a:pt x="1659255" y="2774315"/>
                    <a:pt x="1692021" y="2700655"/>
                  </a:cubicBezTo>
                  <a:cubicBezTo>
                    <a:pt x="1741170" y="2592197"/>
                    <a:pt x="1816862" y="2514473"/>
                    <a:pt x="1935480" y="2485898"/>
                  </a:cubicBezTo>
                  <a:cubicBezTo>
                    <a:pt x="1988693" y="2471547"/>
                    <a:pt x="2043938" y="2463419"/>
                    <a:pt x="2101215" y="2461387"/>
                  </a:cubicBezTo>
                  <a:cubicBezTo>
                    <a:pt x="2205609" y="2455291"/>
                    <a:pt x="2307844" y="2447036"/>
                    <a:pt x="2410206" y="2428621"/>
                  </a:cubicBezTo>
                  <a:cubicBezTo>
                    <a:pt x="2559558" y="2402078"/>
                    <a:pt x="2629154" y="2332482"/>
                    <a:pt x="2653665" y="2181098"/>
                  </a:cubicBezTo>
                  <a:cubicBezTo>
                    <a:pt x="2674112" y="2058289"/>
                    <a:pt x="2641346" y="1943735"/>
                    <a:pt x="2614803" y="1827149"/>
                  </a:cubicBezTo>
                  <a:cubicBezTo>
                    <a:pt x="2588260" y="1704340"/>
                    <a:pt x="2553462" y="1583690"/>
                    <a:pt x="2557526" y="1456817"/>
                  </a:cubicBezTo>
                  <a:cubicBezTo>
                    <a:pt x="2561590" y="1344295"/>
                    <a:pt x="2604643" y="1256284"/>
                    <a:pt x="2690495" y="1188847"/>
                  </a:cubicBezTo>
                  <a:cubicBezTo>
                    <a:pt x="2747772" y="1143889"/>
                    <a:pt x="2805049" y="1102868"/>
                    <a:pt x="2862326" y="1059942"/>
                  </a:cubicBezTo>
                  <a:cubicBezTo>
                    <a:pt x="3034157" y="937133"/>
                    <a:pt x="3105785" y="771525"/>
                    <a:pt x="3089402" y="560705"/>
                  </a:cubicBezTo>
                  <a:cubicBezTo>
                    <a:pt x="3070987" y="321310"/>
                    <a:pt x="2905252" y="100330"/>
                    <a:pt x="2688336" y="36957"/>
                  </a:cubicBezTo>
                  <a:cubicBezTo>
                    <a:pt x="2602484" y="12319"/>
                    <a:pt x="2516505" y="4064"/>
                    <a:pt x="2428494" y="2032"/>
                  </a:cubicBezTo>
                  <a:cubicBezTo>
                    <a:pt x="2340483" y="0"/>
                    <a:pt x="2254631" y="6096"/>
                    <a:pt x="2166620" y="8128"/>
                  </a:cubicBezTo>
                  <a:cubicBezTo>
                    <a:pt x="2150237" y="8128"/>
                    <a:pt x="2137918" y="12192"/>
                    <a:pt x="2142109" y="34671"/>
                  </a:cubicBezTo>
                  <a:cubicBezTo>
                    <a:pt x="2154428" y="108331"/>
                    <a:pt x="2127758" y="173736"/>
                    <a:pt x="2092960" y="235204"/>
                  </a:cubicBezTo>
                  <a:cubicBezTo>
                    <a:pt x="2011172" y="388620"/>
                    <a:pt x="2074545" y="525780"/>
                    <a:pt x="2123694" y="670941"/>
                  </a:cubicBezTo>
                  <a:cubicBezTo>
                    <a:pt x="2176907" y="621792"/>
                    <a:pt x="2176907" y="621792"/>
                    <a:pt x="2180971" y="591185"/>
                  </a:cubicBezTo>
                  <a:cubicBezTo>
                    <a:pt x="2197354" y="390652"/>
                    <a:pt x="2281174" y="218821"/>
                    <a:pt x="2403983" y="63373"/>
                  </a:cubicBezTo>
                  <a:cubicBezTo>
                    <a:pt x="2406015" y="57277"/>
                    <a:pt x="2406015" y="49022"/>
                    <a:pt x="2414270" y="53086"/>
                  </a:cubicBezTo>
                  <a:lnTo>
                    <a:pt x="2414270" y="55118"/>
                  </a:lnTo>
                  <a:lnTo>
                    <a:pt x="2403983" y="65405"/>
                  </a:lnTo>
                  <a:lnTo>
                    <a:pt x="2412111" y="71501"/>
                  </a:lnTo>
                  <a:lnTo>
                    <a:pt x="2318004" y="497078"/>
                  </a:lnTo>
                  <a:cubicBezTo>
                    <a:pt x="2610612" y="341630"/>
                    <a:pt x="2663825" y="321183"/>
                    <a:pt x="2774315" y="337439"/>
                  </a:cubicBezTo>
                  <a:cubicBezTo>
                    <a:pt x="2764028" y="343535"/>
                    <a:pt x="2757932" y="345567"/>
                    <a:pt x="2751836" y="347726"/>
                  </a:cubicBezTo>
                  <a:cubicBezTo>
                    <a:pt x="2582037" y="425450"/>
                    <a:pt x="2444877" y="546227"/>
                    <a:pt x="2318131" y="681228"/>
                  </a:cubicBezTo>
                  <a:cubicBezTo>
                    <a:pt x="2221992" y="785622"/>
                    <a:pt x="2144268" y="908304"/>
                    <a:pt x="2043938" y="1010666"/>
                  </a:cubicBezTo>
                  <a:cubicBezTo>
                    <a:pt x="1910969" y="1147699"/>
                    <a:pt x="1925320" y="1307338"/>
                    <a:pt x="1929384" y="1475105"/>
                  </a:cubicBezTo>
                  <a:lnTo>
                    <a:pt x="2250567" y="1202944"/>
                  </a:lnTo>
                  <a:lnTo>
                    <a:pt x="2256663" y="1207008"/>
                  </a:lnTo>
                  <a:lnTo>
                    <a:pt x="2254631" y="1211072"/>
                  </a:lnTo>
                  <a:cubicBezTo>
                    <a:pt x="2207514" y="1307211"/>
                    <a:pt x="2156460" y="1399286"/>
                    <a:pt x="2086864" y="1483233"/>
                  </a:cubicBezTo>
                  <a:cubicBezTo>
                    <a:pt x="1992757" y="1597787"/>
                    <a:pt x="1867916" y="1671447"/>
                    <a:pt x="1751330" y="1755394"/>
                  </a:cubicBezTo>
                  <a:cubicBezTo>
                    <a:pt x="1669542" y="1816735"/>
                    <a:pt x="1606042" y="1886331"/>
                    <a:pt x="1563116" y="1978406"/>
                  </a:cubicBezTo>
                  <a:cubicBezTo>
                    <a:pt x="1473073" y="2172716"/>
                    <a:pt x="1426083" y="2381504"/>
                    <a:pt x="1383030" y="2588133"/>
                  </a:cubicBezTo>
                  <a:cubicBezTo>
                    <a:pt x="1352296" y="2737485"/>
                    <a:pt x="1342136" y="2888869"/>
                    <a:pt x="1364615" y="3040253"/>
                  </a:cubicBezTo>
                  <a:cubicBezTo>
                    <a:pt x="1366647" y="3052572"/>
                    <a:pt x="1370711" y="3062732"/>
                    <a:pt x="1370711" y="3075051"/>
                  </a:cubicBezTo>
                  <a:cubicBezTo>
                    <a:pt x="1370711" y="3085338"/>
                    <a:pt x="1370711" y="3095498"/>
                    <a:pt x="1370711" y="3105785"/>
                  </a:cubicBezTo>
                  <a:cubicBezTo>
                    <a:pt x="1221359" y="2841879"/>
                    <a:pt x="1247902" y="2565654"/>
                    <a:pt x="1290955" y="2281301"/>
                  </a:cubicBezTo>
                  <a:cubicBezTo>
                    <a:pt x="1221359" y="2334514"/>
                    <a:pt x="1149731" y="2385695"/>
                    <a:pt x="1072007" y="2414270"/>
                  </a:cubicBezTo>
                  <a:cubicBezTo>
                    <a:pt x="963549" y="2455164"/>
                    <a:pt x="873506" y="2516505"/>
                    <a:pt x="789686" y="2594356"/>
                  </a:cubicBezTo>
                  <a:cubicBezTo>
                    <a:pt x="668909" y="2708910"/>
                    <a:pt x="529844" y="2796921"/>
                    <a:pt x="374396" y="2856230"/>
                  </a:cubicBezTo>
                  <a:cubicBezTo>
                    <a:pt x="251587" y="2905379"/>
                    <a:pt x="139065" y="2976880"/>
                    <a:pt x="2032" y="3011678"/>
                  </a:cubicBezTo>
                  <a:lnTo>
                    <a:pt x="0" y="3015742"/>
                  </a:lnTo>
                  <a:cubicBezTo>
                    <a:pt x="20447" y="3019806"/>
                    <a:pt x="28702" y="3021838"/>
                    <a:pt x="36830" y="3026029"/>
                  </a:cubicBez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54120" y="2144340"/>
            <a:ext cx="2500740" cy="1641600"/>
            <a:chOff x="0" y="0"/>
            <a:chExt cx="3334320" cy="2188800"/>
          </a:xfrm>
        </p:grpSpPr>
        <p:sp>
          <p:nvSpPr>
            <p:cNvPr id="20" name="Freeform 20"/>
            <p:cNvSpPr/>
            <p:nvPr/>
          </p:nvSpPr>
          <p:spPr>
            <a:xfrm>
              <a:off x="-6096" y="0"/>
              <a:ext cx="3350768" cy="2211451"/>
            </a:xfrm>
            <a:custGeom>
              <a:avLst/>
              <a:gdLst/>
              <a:ahLst/>
              <a:cxnLst/>
              <a:rect l="l" t="t" r="r" b="b"/>
              <a:pathLst>
                <a:path w="3350768" h="2211451">
                  <a:moveTo>
                    <a:pt x="32639" y="2035429"/>
                  </a:moveTo>
                  <a:cubicBezTo>
                    <a:pt x="188087" y="2082419"/>
                    <a:pt x="337439" y="2143887"/>
                    <a:pt x="488823" y="2201164"/>
                  </a:cubicBezTo>
                  <a:cubicBezTo>
                    <a:pt x="505206" y="2207260"/>
                    <a:pt x="519557" y="2211451"/>
                    <a:pt x="533781" y="2195068"/>
                  </a:cubicBezTo>
                  <a:cubicBezTo>
                    <a:pt x="644271" y="2088642"/>
                    <a:pt x="742442" y="1974088"/>
                    <a:pt x="818134" y="1841119"/>
                  </a:cubicBezTo>
                  <a:cubicBezTo>
                    <a:pt x="824230" y="1828800"/>
                    <a:pt x="840613" y="1814576"/>
                    <a:pt x="812038" y="1808353"/>
                  </a:cubicBezTo>
                  <a:cubicBezTo>
                    <a:pt x="623824" y="1765427"/>
                    <a:pt x="466344" y="1659001"/>
                    <a:pt x="308864" y="1556766"/>
                  </a:cubicBezTo>
                  <a:cubicBezTo>
                    <a:pt x="310896" y="1552702"/>
                    <a:pt x="314960" y="1550670"/>
                    <a:pt x="316992" y="1546479"/>
                  </a:cubicBezTo>
                  <a:lnTo>
                    <a:pt x="296545" y="1544447"/>
                  </a:lnTo>
                  <a:cubicBezTo>
                    <a:pt x="304673" y="1536319"/>
                    <a:pt x="310896" y="1540383"/>
                    <a:pt x="316992" y="1548511"/>
                  </a:cubicBezTo>
                  <a:cubicBezTo>
                    <a:pt x="507238" y="1607820"/>
                    <a:pt x="703580" y="1638554"/>
                    <a:pt x="904113" y="1646682"/>
                  </a:cubicBezTo>
                  <a:cubicBezTo>
                    <a:pt x="1053465" y="1652778"/>
                    <a:pt x="1170051" y="1599692"/>
                    <a:pt x="1278509" y="1503426"/>
                  </a:cubicBezTo>
                  <a:cubicBezTo>
                    <a:pt x="1413510" y="1382776"/>
                    <a:pt x="1536192" y="1251839"/>
                    <a:pt x="1644650" y="1106551"/>
                  </a:cubicBezTo>
                  <a:cubicBezTo>
                    <a:pt x="1661033" y="1084072"/>
                    <a:pt x="1667129" y="1063625"/>
                    <a:pt x="1659001" y="1036955"/>
                  </a:cubicBezTo>
                  <a:cubicBezTo>
                    <a:pt x="1640586" y="963295"/>
                    <a:pt x="1624203" y="891667"/>
                    <a:pt x="1620139" y="815975"/>
                  </a:cubicBezTo>
                  <a:cubicBezTo>
                    <a:pt x="1612011" y="627761"/>
                    <a:pt x="1642618" y="447802"/>
                    <a:pt x="1699895" y="269748"/>
                  </a:cubicBezTo>
                  <a:cubicBezTo>
                    <a:pt x="1695831" y="484505"/>
                    <a:pt x="1728470" y="693166"/>
                    <a:pt x="1794002" y="903859"/>
                  </a:cubicBezTo>
                  <a:cubicBezTo>
                    <a:pt x="1908556" y="744347"/>
                    <a:pt x="1996567" y="578612"/>
                    <a:pt x="2041525" y="390398"/>
                  </a:cubicBezTo>
                  <a:cubicBezTo>
                    <a:pt x="2090674" y="736092"/>
                    <a:pt x="1912620" y="993902"/>
                    <a:pt x="1722374" y="1253617"/>
                  </a:cubicBezTo>
                  <a:cubicBezTo>
                    <a:pt x="1750949" y="1257681"/>
                    <a:pt x="1775587" y="1261745"/>
                    <a:pt x="1800098" y="1263904"/>
                  </a:cubicBezTo>
                  <a:cubicBezTo>
                    <a:pt x="1894205" y="1270000"/>
                    <a:pt x="1967865" y="1223010"/>
                    <a:pt x="2041525" y="1169797"/>
                  </a:cubicBezTo>
                  <a:cubicBezTo>
                    <a:pt x="2121281" y="1112520"/>
                    <a:pt x="2194941" y="1044956"/>
                    <a:pt x="2295144" y="1020445"/>
                  </a:cubicBezTo>
                  <a:cubicBezTo>
                    <a:pt x="2311527" y="1016381"/>
                    <a:pt x="2317623" y="999998"/>
                    <a:pt x="2327910" y="989711"/>
                  </a:cubicBezTo>
                  <a:cubicBezTo>
                    <a:pt x="2391283" y="920115"/>
                    <a:pt x="2460879" y="854710"/>
                    <a:pt x="2536571" y="797433"/>
                  </a:cubicBezTo>
                  <a:cubicBezTo>
                    <a:pt x="2786126" y="603123"/>
                    <a:pt x="3066415" y="455803"/>
                    <a:pt x="3350768" y="312674"/>
                  </a:cubicBezTo>
                  <a:cubicBezTo>
                    <a:pt x="3301619" y="218567"/>
                    <a:pt x="3213735" y="187833"/>
                    <a:pt x="3115564" y="179705"/>
                  </a:cubicBezTo>
                  <a:cubicBezTo>
                    <a:pt x="3013329" y="169418"/>
                    <a:pt x="2923286" y="212471"/>
                    <a:pt x="2829179" y="245110"/>
                  </a:cubicBezTo>
                  <a:cubicBezTo>
                    <a:pt x="2716657" y="288036"/>
                    <a:pt x="2600071" y="316738"/>
                    <a:pt x="2481453" y="275844"/>
                  </a:cubicBezTo>
                  <a:cubicBezTo>
                    <a:pt x="2344420" y="228854"/>
                    <a:pt x="2209419" y="177673"/>
                    <a:pt x="2078482" y="116332"/>
                  </a:cubicBezTo>
                  <a:cubicBezTo>
                    <a:pt x="2000758" y="79502"/>
                    <a:pt x="1923034" y="48768"/>
                    <a:pt x="1841246" y="26289"/>
                  </a:cubicBezTo>
                  <a:cubicBezTo>
                    <a:pt x="1779651" y="8128"/>
                    <a:pt x="1726438" y="0"/>
                    <a:pt x="1679448" y="0"/>
                  </a:cubicBezTo>
                  <a:cubicBezTo>
                    <a:pt x="1538351" y="0"/>
                    <a:pt x="1452372" y="79756"/>
                    <a:pt x="1382776" y="259842"/>
                  </a:cubicBezTo>
                  <a:cubicBezTo>
                    <a:pt x="1350010" y="347853"/>
                    <a:pt x="1321435" y="437769"/>
                    <a:pt x="1264158" y="513461"/>
                  </a:cubicBezTo>
                  <a:cubicBezTo>
                    <a:pt x="1198753" y="603504"/>
                    <a:pt x="1112774" y="656717"/>
                    <a:pt x="996188" y="652526"/>
                  </a:cubicBezTo>
                  <a:cubicBezTo>
                    <a:pt x="918464" y="650494"/>
                    <a:pt x="840740" y="634111"/>
                    <a:pt x="763016" y="625983"/>
                  </a:cubicBezTo>
                  <a:cubicBezTo>
                    <a:pt x="611632" y="607568"/>
                    <a:pt x="466344" y="615696"/>
                    <a:pt x="343662" y="722122"/>
                  </a:cubicBezTo>
                  <a:cubicBezTo>
                    <a:pt x="224917" y="822325"/>
                    <a:pt x="157480" y="951230"/>
                    <a:pt x="126746" y="1100582"/>
                  </a:cubicBezTo>
                  <a:cubicBezTo>
                    <a:pt x="91948" y="1270381"/>
                    <a:pt x="85852" y="1446276"/>
                    <a:pt x="55118" y="1616075"/>
                  </a:cubicBezTo>
                  <a:cubicBezTo>
                    <a:pt x="34671" y="1736725"/>
                    <a:pt x="14224" y="1857375"/>
                    <a:pt x="6096" y="1980184"/>
                  </a:cubicBezTo>
                  <a:cubicBezTo>
                    <a:pt x="8128" y="2004695"/>
                    <a:pt x="0" y="2025142"/>
                    <a:pt x="32639" y="2035429"/>
                  </a:cubicBezTo>
                  <a:close/>
                </a:path>
              </a:pathLst>
            </a:custGeom>
            <a:solidFill>
              <a:srgbClr val="4A5A2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04220" y="4753080"/>
            <a:ext cx="1334880" cy="1273320"/>
            <a:chOff x="0" y="0"/>
            <a:chExt cx="1779840" cy="1697760"/>
          </a:xfrm>
        </p:grpSpPr>
        <p:sp>
          <p:nvSpPr>
            <p:cNvPr id="22" name="Freeform 22"/>
            <p:cNvSpPr/>
            <p:nvPr/>
          </p:nvSpPr>
          <p:spPr>
            <a:xfrm>
              <a:off x="0" y="127"/>
              <a:ext cx="1802257" cy="1699641"/>
            </a:xfrm>
            <a:custGeom>
              <a:avLst/>
              <a:gdLst/>
              <a:ahLst/>
              <a:cxnLst/>
              <a:rect l="l" t="t" r="r" b="b"/>
              <a:pathLst>
                <a:path w="1802257" h="1699641">
                  <a:moveTo>
                    <a:pt x="1679575" y="861060"/>
                  </a:moveTo>
                  <a:cubicBezTo>
                    <a:pt x="1718437" y="830326"/>
                    <a:pt x="1790065" y="822198"/>
                    <a:pt x="1796161" y="775208"/>
                  </a:cubicBezTo>
                  <a:cubicBezTo>
                    <a:pt x="1802257" y="728218"/>
                    <a:pt x="1767459" y="677037"/>
                    <a:pt x="1749171" y="625856"/>
                  </a:cubicBezTo>
                  <a:cubicBezTo>
                    <a:pt x="1712341" y="517398"/>
                    <a:pt x="1657096" y="421259"/>
                    <a:pt x="1567053" y="349758"/>
                  </a:cubicBezTo>
                  <a:cubicBezTo>
                    <a:pt x="1477010" y="276098"/>
                    <a:pt x="1366520" y="263906"/>
                    <a:pt x="1256030" y="251587"/>
                  </a:cubicBezTo>
                  <a:cubicBezTo>
                    <a:pt x="1147572" y="237236"/>
                    <a:pt x="1043305" y="216789"/>
                    <a:pt x="975741" y="118618"/>
                  </a:cubicBezTo>
                  <a:cubicBezTo>
                    <a:pt x="951230" y="81788"/>
                    <a:pt x="928751" y="42926"/>
                    <a:pt x="902081" y="0"/>
                  </a:cubicBezTo>
                  <a:cubicBezTo>
                    <a:pt x="830580" y="147193"/>
                    <a:pt x="728345" y="257556"/>
                    <a:pt x="585089" y="325120"/>
                  </a:cubicBezTo>
                  <a:cubicBezTo>
                    <a:pt x="486918" y="372110"/>
                    <a:pt x="386588" y="417195"/>
                    <a:pt x="272034" y="361950"/>
                  </a:cubicBezTo>
                  <a:cubicBezTo>
                    <a:pt x="204470" y="329184"/>
                    <a:pt x="165608" y="345567"/>
                    <a:pt x="128778" y="411099"/>
                  </a:cubicBezTo>
                  <a:cubicBezTo>
                    <a:pt x="75692" y="505079"/>
                    <a:pt x="49149" y="611505"/>
                    <a:pt x="0" y="717804"/>
                  </a:cubicBezTo>
                  <a:cubicBezTo>
                    <a:pt x="24511" y="709676"/>
                    <a:pt x="36830" y="705485"/>
                    <a:pt x="51181" y="699389"/>
                  </a:cubicBezTo>
                  <a:cubicBezTo>
                    <a:pt x="229108" y="636016"/>
                    <a:pt x="390779" y="652399"/>
                    <a:pt x="534035" y="787400"/>
                  </a:cubicBezTo>
                  <a:cubicBezTo>
                    <a:pt x="568833" y="822198"/>
                    <a:pt x="609727" y="852805"/>
                    <a:pt x="648589" y="881507"/>
                  </a:cubicBezTo>
                  <a:cubicBezTo>
                    <a:pt x="755015" y="963295"/>
                    <a:pt x="869569" y="971550"/>
                    <a:pt x="990219" y="918337"/>
                  </a:cubicBezTo>
                  <a:cubicBezTo>
                    <a:pt x="1010666" y="908050"/>
                    <a:pt x="1033145" y="897890"/>
                    <a:pt x="1053592" y="887603"/>
                  </a:cubicBezTo>
                  <a:cubicBezTo>
                    <a:pt x="1204976" y="815975"/>
                    <a:pt x="1266317" y="842645"/>
                    <a:pt x="1309370" y="1006221"/>
                  </a:cubicBezTo>
                  <a:cubicBezTo>
                    <a:pt x="1346200" y="1151509"/>
                    <a:pt x="1376934" y="1296670"/>
                    <a:pt x="1411605" y="1441958"/>
                  </a:cubicBezTo>
                  <a:cubicBezTo>
                    <a:pt x="1432052" y="1529969"/>
                    <a:pt x="1452499" y="1615821"/>
                    <a:pt x="1487297" y="1699641"/>
                  </a:cubicBezTo>
                  <a:cubicBezTo>
                    <a:pt x="1640713" y="1562608"/>
                    <a:pt x="1638681" y="1398905"/>
                    <a:pt x="1585468" y="1233297"/>
                  </a:cubicBezTo>
                  <a:cubicBezTo>
                    <a:pt x="1569085" y="1180084"/>
                    <a:pt x="1556766" y="1122807"/>
                    <a:pt x="1558925" y="1071753"/>
                  </a:cubicBezTo>
                  <a:cubicBezTo>
                    <a:pt x="1562989" y="985901"/>
                    <a:pt x="1608074" y="914273"/>
                    <a:pt x="1679575" y="861060"/>
                  </a:cubicBezTo>
                  <a:close/>
                </a:path>
              </a:pathLst>
            </a:custGeom>
            <a:solidFill>
              <a:srgbClr val="4A5A2B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382500" y="4604580"/>
            <a:ext cx="1426680" cy="1872180"/>
            <a:chOff x="0" y="0"/>
            <a:chExt cx="1902240" cy="2496240"/>
          </a:xfrm>
        </p:grpSpPr>
        <p:sp>
          <p:nvSpPr>
            <p:cNvPr id="24" name="Freeform 24"/>
            <p:cNvSpPr/>
            <p:nvPr/>
          </p:nvSpPr>
          <p:spPr>
            <a:xfrm>
              <a:off x="-20701" y="-13462"/>
              <a:ext cx="1932940" cy="2524887"/>
            </a:xfrm>
            <a:custGeom>
              <a:avLst/>
              <a:gdLst/>
              <a:ahLst/>
              <a:cxnLst/>
              <a:rect l="l" t="t" r="r" b="b"/>
              <a:pathLst>
                <a:path w="1932940" h="2524887">
                  <a:moveTo>
                    <a:pt x="1904111" y="210693"/>
                  </a:moveTo>
                  <a:cubicBezTo>
                    <a:pt x="1904111" y="198374"/>
                    <a:pt x="1900047" y="188214"/>
                    <a:pt x="1889760" y="177927"/>
                  </a:cubicBezTo>
                  <a:cubicBezTo>
                    <a:pt x="1814068" y="100203"/>
                    <a:pt x="1719961" y="38862"/>
                    <a:pt x="1617726" y="20447"/>
                  </a:cubicBezTo>
                  <a:cubicBezTo>
                    <a:pt x="1515491" y="0"/>
                    <a:pt x="1405001" y="22479"/>
                    <a:pt x="1300734" y="114554"/>
                  </a:cubicBezTo>
                  <a:cubicBezTo>
                    <a:pt x="1165733" y="233299"/>
                    <a:pt x="999998" y="270129"/>
                    <a:pt x="824103" y="259842"/>
                  </a:cubicBezTo>
                  <a:cubicBezTo>
                    <a:pt x="766826" y="255778"/>
                    <a:pt x="770890" y="253746"/>
                    <a:pt x="779145" y="311023"/>
                  </a:cubicBezTo>
                  <a:cubicBezTo>
                    <a:pt x="797560" y="437896"/>
                    <a:pt x="824103" y="562737"/>
                    <a:pt x="815975" y="691642"/>
                  </a:cubicBezTo>
                  <a:cubicBezTo>
                    <a:pt x="809879" y="789813"/>
                    <a:pt x="768985" y="865505"/>
                    <a:pt x="691261" y="920750"/>
                  </a:cubicBezTo>
                  <a:cubicBezTo>
                    <a:pt x="638048" y="959612"/>
                    <a:pt x="576707" y="988314"/>
                    <a:pt x="515366" y="1012825"/>
                  </a:cubicBezTo>
                  <a:cubicBezTo>
                    <a:pt x="449961" y="1039368"/>
                    <a:pt x="382397" y="1068070"/>
                    <a:pt x="321056" y="1104900"/>
                  </a:cubicBezTo>
                  <a:cubicBezTo>
                    <a:pt x="188087" y="1182624"/>
                    <a:pt x="161544" y="1248156"/>
                    <a:pt x="198374" y="1397508"/>
                  </a:cubicBezTo>
                  <a:cubicBezTo>
                    <a:pt x="218821" y="1481455"/>
                    <a:pt x="239268" y="1565275"/>
                    <a:pt x="229108" y="1655318"/>
                  </a:cubicBezTo>
                  <a:cubicBezTo>
                    <a:pt x="212725" y="1790319"/>
                    <a:pt x="151384" y="1905000"/>
                    <a:pt x="75692" y="2013331"/>
                  </a:cubicBezTo>
                  <a:cubicBezTo>
                    <a:pt x="0" y="2123821"/>
                    <a:pt x="2032" y="2201545"/>
                    <a:pt x="85979" y="2305939"/>
                  </a:cubicBezTo>
                  <a:cubicBezTo>
                    <a:pt x="161671" y="2400046"/>
                    <a:pt x="263906" y="2459355"/>
                    <a:pt x="368300" y="2514600"/>
                  </a:cubicBezTo>
                  <a:cubicBezTo>
                    <a:pt x="384683" y="2524887"/>
                    <a:pt x="401066" y="2522728"/>
                    <a:pt x="415290" y="2510536"/>
                  </a:cubicBezTo>
                  <a:cubicBezTo>
                    <a:pt x="443865" y="2490089"/>
                    <a:pt x="474599" y="2471674"/>
                    <a:pt x="499110" y="2449195"/>
                  </a:cubicBezTo>
                  <a:cubicBezTo>
                    <a:pt x="619760" y="2338705"/>
                    <a:pt x="750697" y="2246630"/>
                    <a:pt x="898017" y="2177034"/>
                  </a:cubicBezTo>
                  <a:cubicBezTo>
                    <a:pt x="1157732" y="2054225"/>
                    <a:pt x="1352042" y="1859915"/>
                    <a:pt x="1503426" y="1622552"/>
                  </a:cubicBezTo>
                  <a:cubicBezTo>
                    <a:pt x="1525905" y="1585722"/>
                    <a:pt x="1552575" y="1554988"/>
                    <a:pt x="1585214" y="1530477"/>
                  </a:cubicBezTo>
                  <a:cubicBezTo>
                    <a:pt x="1695704" y="1448689"/>
                    <a:pt x="1765173" y="1346327"/>
                    <a:pt x="1757045" y="1203071"/>
                  </a:cubicBezTo>
                  <a:cubicBezTo>
                    <a:pt x="1755013" y="1172337"/>
                    <a:pt x="1761109" y="1141730"/>
                    <a:pt x="1761109" y="1110996"/>
                  </a:cubicBezTo>
                  <a:cubicBezTo>
                    <a:pt x="1763141" y="1004570"/>
                    <a:pt x="1783588" y="906399"/>
                    <a:pt x="1838833" y="812292"/>
                  </a:cubicBezTo>
                  <a:cubicBezTo>
                    <a:pt x="1894078" y="716153"/>
                    <a:pt x="1930908" y="611759"/>
                    <a:pt x="1926844" y="499237"/>
                  </a:cubicBezTo>
                  <a:cubicBezTo>
                    <a:pt x="1932940" y="399034"/>
                    <a:pt x="1898269" y="306959"/>
                    <a:pt x="1904365" y="210693"/>
                  </a:cubicBez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851680" y="2376000"/>
            <a:ext cx="2792340" cy="2071440"/>
            <a:chOff x="0" y="0"/>
            <a:chExt cx="3723120" cy="2761920"/>
          </a:xfrm>
        </p:grpSpPr>
        <p:sp>
          <p:nvSpPr>
            <p:cNvPr id="26" name="Freeform 26"/>
            <p:cNvSpPr/>
            <p:nvPr/>
          </p:nvSpPr>
          <p:spPr>
            <a:xfrm>
              <a:off x="0" y="-18415"/>
              <a:ext cx="3761994" cy="2798572"/>
            </a:xfrm>
            <a:custGeom>
              <a:avLst/>
              <a:gdLst/>
              <a:ahLst/>
              <a:cxnLst/>
              <a:rect l="l" t="t" r="r" b="b"/>
              <a:pathLst>
                <a:path w="3761994" h="2798572">
                  <a:moveTo>
                    <a:pt x="3526790" y="1859407"/>
                  </a:moveTo>
                  <a:cubicBezTo>
                    <a:pt x="3440811" y="1806194"/>
                    <a:pt x="3348863" y="1763268"/>
                    <a:pt x="3252724" y="1728470"/>
                  </a:cubicBezTo>
                  <a:cubicBezTo>
                    <a:pt x="3105404" y="1677289"/>
                    <a:pt x="3031744" y="1566799"/>
                    <a:pt x="3005201" y="1419606"/>
                  </a:cubicBezTo>
                  <a:cubicBezTo>
                    <a:pt x="2997073" y="1372489"/>
                    <a:pt x="2994914" y="1323467"/>
                    <a:pt x="2992882" y="1276350"/>
                  </a:cubicBezTo>
                  <a:cubicBezTo>
                    <a:pt x="2988818" y="1149477"/>
                    <a:pt x="2996946" y="1024763"/>
                    <a:pt x="2982595" y="897890"/>
                  </a:cubicBezTo>
                  <a:cubicBezTo>
                    <a:pt x="2953893" y="660527"/>
                    <a:pt x="2843530" y="539877"/>
                    <a:pt x="2587752" y="576707"/>
                  </a:cubicBezTo>
                  <a:cubicBezTo>
                    <a:pt x="2462911" y="595122"/>
                    <a:pt x="2340229" y="619633"/>
                    <a:pt x="2213356" y="627888"/>
                  </a:cubicBezTo>
                  <a:cubicBezTo>
                    <a:pt x="2131568" y="633984"/>
                    <a:pt x="2049653" y="621792"/>
                    <a:pt x="1984248" y="564515"/>
                  </a:cubicBezTo>
                  <a:cubicBezTo>
                    <a:pt x="1904492" y="494919"/>
                    <a:pt x="1845183" y="409067"/>
                    <a:pt x="1800098" y="312928"/>
                  </a:cubicBezTo>
                  <a:cubicBezTo>
                    <a:pt x="1771396" y="251587"/>
                    <a:pt x="1736725" y="192278"/>
                    <a:pt x="1693672" y="139065"/>
                  </a:cubicBezTo>
                  <a:cubicBezTo>
                    <a:pt x="1615948" y="40894"/>
                    <a:pt x="1515745" y="0"/>
                    <a:pt x="1390904" y="26543"/>
                  </a:cubicBezTo>
                  <a:cubicBezTo>
                    <a:pt x="1082167" y="93853"/>
                    <a:pt x="793750" y="218694"/>
                    <a:pt x="513461" y="366014"/>
                  </a:cubicBezTo>
                  <a:cubicBezTo>
                    <a:pt x="343662" y="455930"/>
                    <a:pt x="184150" y="558292"/>
                    <a:pt x="42926" y="689229"/>
                  </a:cubicBezTo>
                  <a:cubicBezTo>
                    <a:pt x="28575" y="703580"/>
                    <a:pt x="10287" y="717804"/>
                    <a:pt x="0" y="742442"/>
                  </a:cubicBezTo>
                  <a:cubicBezTo>
                    <a:pt x="26543" y="744474"/>
                    <a:pt x="46990" y="744474"/>
                    <a:pt x="69596" y="746506"/>
                  </a:cubicBezTo>
                  <a:cubicBezTo>
                    <a:pt x="210693" y="754634"/>
                    <a:pt x="349885" y="732155"/>
                    <a:pt x="490982" y="721995"/>
                  </a:cubicBezTo>
                  <a:cubicBezTo>
                    <a:pt x="570738" y="715899"/>
                    <a:pt x="650494" y="736346"/>
                    <a:pt x="730377" y="715899"/>
                  </a:cubicBezTo>
                  <a:cubicBezTo>
                    <a:pt x="806069" y="695452"/>
                    <a:pt x="883793" y="681101"/>
                    <a:pt x="959485" y="664718"/>
                  </a:cubicBezTo>
                  <a:cubicBezTo>
                    <a:pt x="1078103" y="636016"/>
                    <a:pt x="1198880" y="605409"/>
                    <a:pt x="1311402" y="562483"/>
                  </a:cubicBezTo>
                  <a:lnTo>
                    <a:pt x="1630553" y="382397"/>
                  </a:lnTo>
                  <a:lnTo>
                    <a:pt x="1636649" y="388493"/>
                  </a:lnTo>
                  <a:lnTo>
                    <a:pt x="1607947" y="439674"/>
                  </a:lnTo>
                  <a:cubicBezTo>
                    <a:pt x="1503680" y="589026"/>
                    <a:pt x="1352296" y="675005"/>
                    <a:pt x="1186561" y="742442"/>
                  </a:cubicBezTo>
                  <a:cubicBezTo>
                    <a:pt x="1084326" y="785368"/>
                    <a:pt x="975868" y="814070"/>
                    <a:pt x="861314" y="840613"/>
                  </a:cubicBezTo>
                  <a:cubicBezTo>
                    <a:pt x="908304" y="887730"/>
                    <a:pt x="957453" y="918337"/>
                    <a:pt x="1016762" y="930656"/>
                  </a:cubicBezTo>
                  <a:cubicBezTo>
                    <a:pt x="1094486" y="947039"/>
                    <a:pt x="1172210" y="942975"/>
                    <a:pt x="1249934" y="940943"/>
                  </a:cubicBezTo>
                  <a:cubicBezTo>
                    <a:pt x="1358392" y="940943"/>
                    <a:pt x="1456563" y="971677"/>
                    <a:pt x="1544574" y="1037082"/>
                  </a:cubicBezTo>
                  <a:cubicBezTo>
                    <a:pt x="1601851" y="1080008"/>
                    <a:pt x="1661160" y="1120902"/>
                    <a:pt x="1718437" y="1165987"/>
                  </a:cubicBezTo>
                  <a:cubicBezTo>
                    <a:pt x="1832991" y="1256030"/>
                    <a:pt x="1957832" y="1329690"/>
                    <a:pt x="2068195" y="1425829"/>
                  </a:cubicBezTo>
                  <a:cubicBezTo>
                    <a:pt x="2111121" y="1464691"/>
                    <a:pt x="2139823" y="1511808"/>
                    <a:pt x="2154174" y="1567053"/>
                  </a:cubicBezTo>
                  <a:cubicBezTo>
                    <a:pt x="2162302" y="1599819"/>
                    <a:pt x="2168525" y="1632458"/>
                    <a:pt x="2174621" y="1667256"/>
                  </a:cubicBezTo>
                  <a:cubicBezTo>
                    <a:pt x="2195068" y="1781810"/>
                    <a:pt x="2270760" y="1853438"/>
                    <a:pt x="2372995" y="1916811"/>
                  </a:cubicBezTo>
                  <a:cubicBezTo>
                    <a:pt x="2344293" y="1759331"/>
                    <a:pt x="2328037" y="1612011"/>
                    <a:pt x="2340229" y="1460627"/>
                  </a:cubicBezTo>
                  <a:cubicBezTo>
                    <a:pt x="2352421" y="1309243"/>
                    <a:pt x="2385187" y="1165987"/>
                    <a:pt x="2489581" y="1045337"/>
                  </a:cubicBezTo>
                  <a:cubicBezTo>
                    <a:pt x="2436368" y="1253998"/>
                    <a:pt x="2448687" y="1460627"/>
                    <a:pt x="2483485" y="1673479"/>
                  </a:cubicBezTo>
                  <a:cubicBezTo>
                    <a:pt x="2634869" y="1515999"/>
                    <a:pt x="2767838" y="1350264"/>
                    <a:pt x="2861945" y="1153795"/>
                  </a:cubicBezTo>
                  <a:cubicBezTo>
                    <a:pt x="2868041" y="1166114"/>
                    <a:pt x="2868041" y="1172210"/>
                    <a:pt x="2868041" y="1178306"/>
                  </a:cubicBezTo>
                  <a:cubicBezTo>
                    <a:pt x="2812796" y="1434084"/>
                    <a:pt x="2728976" y="1675511"/>
                    <a:pt x="2534539" y="1863725"/>
                  </a:cubicBezTo>
                  <a:cubicBezTo>
                    <a:pt x="2522220" y="1876044"/>
                    <a:pt x="2518156" y="1888236"/>
                    <a:pt x="2522220" y="1904619"/>
                  </a:cubicBezTo>
                  <a:cubicBezTo>
                    <a:pt x="2528316" y="1943481"/>
                    <a:pt x="2536571" y="1980311"/>
                    <a:pt x="2546731" y="2019173"/>
                  </a:cubicBezTo>
                  <a:cubicBezTo>
                    <a:pt x="2571242" y="2121408"/>
                    <a:pt x="2604008" y="2221738"/>
                    <a:pt x="2579497" y="2330196"/>
                  </a:cubicBezTo>
                  <a:cubicBezTo>
                    <a:pt x="2561082" y="2407920"/>
                    <a:pt x="2581529" y="2479548"/>
                    <a:pt x="2622423" y="2544953"/>
                  </a:cubicBezTo>
                  <a:cubicBezTo>
                    <a:pt x="2663317" y="2610358"/>
                    <a:pt x="2710434" y="2673858"/>
                    <a:pt x="2755392" y="2739263"/>
                  </a:cubicBezTo>
                  <a:cubicBezTo>
                    <a:pt x="2765679" y="2751582"/>
                    <a:pt x="2773807" y="2755646"/>
                    <a:pt x="2790190" y="2753614"/>
                  </a:cubicBezTo>
                  <a:cubicBezTo>
                    <a:pt x="2827020" y="2747518"/>
                    <a:pt x="2865882" y="2741295"/>
                    <a:pt x="2904744" y="2737231"/>
                  </a:cubicBezTo>
                  <a:cubicBezTo>
                    <a:pt x="3082671" y="2716784"/>
                    <a:pt x="3262757" y="2708529"/>
                    <a:pt x="3434588" y="2772029"/>
                  </a:cubicBezTo>
                  <a:cubicBezTo>
                    <a:pt x="3506216" y="2798572"/>
                    <a:pt x="3545078" y="2782316"/>
                    <a:pt x="3585972" y="2729103"/>
                  </a:cubicBezTo>
                  <a:cubicBezTo>
                    <a:pt x="3624834" y="2675890"/>
                    <a:pt x="3667760" y="2626868"/>
                    <a:pt x="3692398" y="2563368"/>
                  </a:cubicBezTo>
                  <a:cubicBezTo>
                    <a:pt x="3761994" y="2385314"/>
                    <a:pt x="3755771" y="2209419"/>
                    <a:pt x="3680079" y="2037588"/>
                  </a:cubicBezTo>
                  <a:cubicBezTo>
                    <a:pt x="3651504" y="1961896"/>
                    <a:pt x="3596259" y="1902587"/>
                    <a:pt x="3526663" y="1859661"/>
                  </a:cubicBez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337440" y="3768120"/>
            <a:ext cx="966600" cy="2593080"/>
            <a:chOff x="0" y="0"/>
            <a:chExt cx="1288800" cy="3457440"/>
          </a:xfrm>
        </p:grpSpPr>
        <p:sp>
          <p:nvSpPr>
            <p:cNvPr id="28" name="Freeform 28"/>
            <p:cNvSpPr/>
            <p:nvPr/>
          </p:nvSpPr>
          <p:spPr>
            <a:xfrm>
              <a:off x="-59690" y="-36195"/>
              <a:ext cx="1360297" cy="3500501"/>
            </a:xfrm>
            <a:custGeom>
              <a:avLst/>
              <a:gdLst/>
              <a:ahLst/>
              <a:cxnLst/>
              <a:rect l="l" t="t" r="r" b="b"/>
              <a:pathLst>
                <a:path w="1360297" h="3500501">
                  <a:moveTo>
                    <a:pt x="898017" y="881761"/>
                  </a:moveTo>
                  <a:cubicBezTo>
                    <a:pt x="942975" y="928878"/>
                    <a:pt x="986028" y="975868"/>
                    <a:pt x="1035050" y="1025017"/>
                  </a:cubicBezTo>
                  <a:cubicBezTo>
                    <a:pt x="1077976" y="926846"/>
                    <a:pt x="1098423" y="826516"/>
                    <a:pt x="1125093" y="726313"/>
                  </a:cubicBezTo>
                  <a:cubicBezTo>
                    <a:pt x="1176274" y="544195"/>
                    <a:pt x="1200785" y="351917"/>
                    <a:pt x="1350137" y="210820"/>
                  </a:cubicBezTo>
                  <a:cubicBezTo>
                    <a:pt x="1165987" y="145288"/>
                    <a:pt x="979805" y="90043"/>
                    <a:pt x="791591" y="51181"/>
                  </a:cubicBezTo>
                  <a:cubicBezTo>
                    <a:pt x="540004" y="0"/>
                    <a:pt x="333375" y="79883"/>
                    <a:pt x="184023" y="288544"/>
                  </a:cubicBezTo>
                  <a:cubicBezTo>
                    <a:pt x="59309" y="466471"/>
                    <a:pt x="0" y="711962"/>
                    <a:pt x="143129" y="914527"/>
                  </a:cubicBezTo>
                  <a:cubicBezTo>
                    <a:pt x="186055" y="975868"/>
                    <a:pt x="226949" y="1039368"/>
                    <a:pt x="280162" y="1092454"/>
                  </a:cubicBezTo>
                  <a:cubicBezTo>
                    <a:pt x="423418" y="1237742"/>
                    <a:pt x="435610" y="1403477"/>
                    <a:pt x="357886" y="1581404"/>
                  </a:cubicBezTo>
                  <a:cubicBezTo>
                    <a:pt x="325120" y="1655064"/>
                    <a:pt x="290322" y="1726692"/>
                    <a:pt x="253492" y="1798320"/>
                  </a:cubicBezTo>
                  <a:cubicBezTo>
                    <a:pt x="206502" y="1892427"/>
                    <a:pt x="155321" y="1986534"/>
                    <a:pt x="132842" y="2090928"/>
                  </a:cubicBezTo>
                  <a:cubicBezTo>
                    <a:pt x="96012" y="2256663"/>
                    <a:pt x="149225" y="2369185"/>
                    <a:pt x="300609" y="2440813"/>
                  </a:cubicBezTo>
                  <a:cubicBezTo>
                    <a:pt x="331343" y="2455164"/>
                    <a:pt x="361950" y="2469515"/>
                    <a:pt x="394716" y="2479675"/>
                  </a:cubicBezTo>
                  <a:cubicBezTo>
                    <a:pt x="496951" y="2518537"/>
                    <a:pt x="601345" y="2553335"/>
                    <a:pt x="705612" y="2592197"/>
                  </a:cubicBezTo>
                  <a:cubicBezTo>
                    <a:pt x="836549" y="2643378"/>
                    <a:pt x="908177" y="2741549"/>
                    <a:pt x="934720" y="2876550"/>
                  </a:cubicBezTo>
                  <a:cubicBezTo>
                    <a:pt x="945007" y="2931795"/>
                    <a:pt x="945007" y="2989072"/>
                    <a:pt x="947039" y="3044317"/>
                  </a:cubicBezTo>
                  <a:cubicBezTo>
                    <a:pt x="949071" y="3128137"/>
                    <a:pt x="947039" y="3212084"/>
                    <a:pt x="965454" y="3293872"/>
                  </a:cubicBezTo>
                  <a:cubicBezTo>
                    <a:pt x="983869" y="3381883"/>
                    <a:pt x="1026795" y="3453384"/>
                    <a:pt x="1114806" y="3500501"/>
                  </a:cubicBezTo>
                  <a:cubicBezTo>
                    <a:pt x="1112774" y="3406394"/>
                    <a:pt x="1122934" y="3318383"/>
                    <a:pt x="1139317" y="3232531"/>
                  </a:cubicBezTo>
                  <a:cubicBezTo>
                    <a:pt x="1170051" y="3075051"/>
                    <a:pt x="1245743" y="2939923"/>
                    <a:pt x="1329563" y="2806954"/>
                  </a:cubicBezTo>
                  <a:cubicBezTo>
                    <a:pt x="1337691" y="2794635"/>
                    <a:pt x="1360297" y="2782443"/>
                    <a:pt x="1339850" y="2764028"/>
                  </a:cubicBezTo>
                  <a:cubicBezTo>
                    <a:pt x="1237615" y="2669921"/>
                    <a:pt x="1221232" y="2536952"/>
                    <a:pt x="1186434" y="2414143"/>
                  </a:cubicBezTo>
                  <a:cubicBezTo>
                    <a:pt x="1149604" y="2279142"/>
                    <a:pt x="1114806" y="2144141"/>
                    <a:pt x="1061593" y="2015236"/>
                  </a:cubicBezTo>
                  <a:cubicBezTo>
                    <a:pt x="1051306" y="1990725"/>
                    <a:pt x="1043178" y="1980438"/>
                    <a:pt x="1014603" y="1990725"/>
                  </a:cubicBezTo>
                  <a:cubicBezTo>
                    <a:pt x="834517" y="2062353"/>
                    <a:pt x="644271" y="2064385"/>
                    <a:pt x="454025" y="2050034"/>
                  </a:cubicBezTo>
                  <a:cubicBezTo>
                    <a:pt x="460121" y="2048002"/>
                    <a:pt x="466344" y="2043938"/>
                    <a:pt x="472440" y="2043938"/>
                  </a:cubicBezTo>
                  <a:cubicBezTo>
                    <a:pt x="652526" y="2013204"/>
                    <a:pt x="820166" y="1941703"/>
                    <a:pt x="979805" y="1853692"/>
                  </a:cubicBezTo>
                  <a:cubicBezTo>
                    <a:pt x="994156" y="1843405"/>
                    <a:pt x="1016635" y="1841373"/>
                    <a:pt x="1020699" y="1818894"/>
                  </a:cubicBezTo>
                  <a:cubicBezTo>
                    <a:pt x="1035050" y="1753489"/>
                    <a:pt x="1071880" y="1696085"/>
                    <a:pt x="1092327" y="1632712"/>
                  </a:cubicBezTo>
                  <a:cubicBezTo>
                    <a:pt x="1135253" y="1497711"/>
                    <a:pt x="1096391" y="1370838"/>
                    <a:pt x="1026922" y="1262380"/>
                  </a:cubicBezTo>
                  <a:cubicBezTo>
                    <a:pt x="957326" y="1151890"/>
                    <a:pt x="861187" y="1057783"/>
                    <a:pt x="777367" y="959612"/>
                  </a:cubicBezTo>
                  <a:cubicBezTo>
                    <a:pt x="654685" y="814324"/>
                    <a:pt x="509397" y="697738"/>
                    <a:pt x="343662" y="605663"/>
                  </a:cubicBezTo>
                  <a:cubicBezTo>
                    <a:pt x="327279" y="595376"/>
                    <a:pt x="302768" y="599567"/>
                    <a:pt x="292481" y="570865"/>
                  </a:cubicBezTo>
                  <a:cubicBezTo>
                    <a:pt x="464312" y="574929"/>
                    <a:pt x="607568" y="646557"/>
                    <a:pt x="746633" y="744728"/>
                  </a:cubicBezTo>
                  <a:cubicBezTo>
                    <a:pt x="736346" y="585216"/>
                    <a:pt x="705739" y="439928"/>
                    <a:pt x="646430" y="298704"/>
                  </a:cubicBezTo>
                  <a:cubicBezTo>
                    <a:pt x="775208" y="454279"/>
                    <a:pt x="865251" y="624078"/>
                    <a:pt x="881634" y="826516"/>
                  </a:cubicBezTo>
                  <a:cubicBezTo>
                    <a:pt x="883666" y="848995"/>
                    <a:pt x="883666" y="865378"/>
                    <a:pt x="898017" y="881761"/>
                  </a:cubicBezTo>
                  <a:close/>
                </a:path>
              </a:pathLst>
            </a:custGeom>
            <a:solidFill>
              <a:srgbClr val="E3AE00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238700" y="4895100"/>
            <a:ext cx="2270700" cy="1733940"/>
            <a:chOff x="0" y="0"/>
            <a:chExt cx="3027600" cy="2311920"/>
          </a:xfrm>
        </p:grpSpPr>
        <p:sp>
          <p:nvSpPr>
            <p:cNvPr id="30" name="Freeform 30"/>
            <p:cNvSpPr/>
            <p:nvPr/>
          </p:nvSpPr>
          <p:spPr>
            <a:xfrm>
              <a:off x="-9906" y="-7874"/>
              <a:ext cx="3056128" cy="2353056"/>
            </a:xfrm>
            <a:custGeom>
              <a:avLst/>
              <a:gdLst/>
              <a:ahLst/>
              <a:cxnLst/>
              <a:rect l="l" t="t" r="r" b="b"/>
              <a:pathLst>
                <a:path w="3056128" h="2353056">
                  <a:moveTo>
                    <a:pt x="2728976" y="1827022"/>
                  </a:moveTo>
                  <a:cubicBezTo>
                    <a:pt x="2661412" y="1669542"/>
                    <a:pt x="2622550" y="1503807"/>
                    <a:pt x="2581656" y="1338072"/>
                  </a:cubicBezTo>
                  <a:cubicBezTo>
                    <a:pt x="2552954" y="1221486"/>
                    <a:pt x="2536698" y="1100709"/>
                    <a:pt x="2483485" y="992251"/>
                  </a:cubicBezTo>
                  <a:cubicBezTo>
                    <a:pt x="2442591" y="906272"/>
                    <a:pt x="2399665" y="890016"/>
                    <a:pt x="2311654" y="924687"/>
                  </a:cubicBezTo>
                  <a:cubicBezTo>
                    <a:pt x="2223643" y="959358"/>
                    <a:pt x="2137791" y="965581"/>
                    <a:pt x="2047748" y="934974"/>
                  </a:cubicBezTo>
                  <a:cubicBezTo>
                    <a:pt x="1972056" y="908431"/>
                    <a:pt x="1906651" y="861314"/>
                    <a:pt x="1843151" y="812165"/>
                  </a:cubicBezTo>
                  <a:cubicBezTo>
                    <a:pt x="1781810" y="763016"/>
                    <a:pt x="1722501" y="711962"/>
                    <a:pt x="1654937" y="673100"/>
                  </a:cubicBezTo>
                  <a:cubicBezTo>
                    <a:pt x="1589532" y="634238"/>
                    <a:pt x="1517904" y="613791"/>
                    <a:pt x="1444244" y="640334"/>
                  </a:cubicBezTo>
                  <a:cubicBezTo>
                    <a:pt x="1348105" y="673100"/>
                    <a:pt x="1251966" y="707898"/>
                    <a:pt x="1159891" y="750824"/>
                  </a:cubicBezTo>
                  <a:cubicBezTo>
                    <a:pt x="1067816" y="795782"/>
                    <a:pt x="983996" y="789686"/>
                    <a:pt x="902081" y="728345"/>
                  </a:cubicBezTo>
                  <a:cubicBezTo>
                    <a:pt x="830453" y="675132"/>
                    <a:pt x="781431" y="603504"/>
                    <a:pt x="738378" y="527812"/>
                  </a:cubicBezTo>
                  <a:cubicBezTo>
                    <a:pt x="703580" y="462280"/>
                    <a:pt x="675005" y="392811"/>
                    <a:pt x="638175" y="327279"/>
                  </a:cubicBezTo>
                  <a:cubicBezTo>
                    <a:pt x="558546" y="182118"/>
                    <a:pt x="429641" y="92075"/>
                    <a:pt x="274193" y="45085"/>
                  </a:cubicBezTo>
                  <a:cubicBezTo>
                    <a:pt x="210693" y="24638"/>
                    <a:pt x="145288" y="0"/>
                    <a:pt x="75692" y="10287"/>
                  </a:cubicBezTo>
                  <a:cubicBezTo>
                    <a:pt x="63373" y="12319"/>
                    <a:pt x="45085" y="4191"/>
                    <a:pt x="42926" y="24638"/>
                  </a:cubicBezTo>
                  <a:cubicBezTo>
                    <a:pt x="38862" y="114554"/>
                    <a:pt x="0" y="200533"/>
                    <a:pt x="12319" y="288544"/>
                  </a:cubicBezTo>
                  <a:cubicBezTo>
                    <a:pt x="45085" y="532003"/>
                    <a:pt x="96139" y="771398"/>
                    <a:pt x="208661" y="994410"/>
                  </a:cubicBezTo>
                  <a:cubicBezTo>
                    <a:pt x="251587" y="1082421"/>
                    <a:pt x="313055" y="1154049"/>
                    <a:pt x="400939" y="1207135"/>
                  </a:cubicBezTo>
                  <a:cubicBezTo>
                    <a:pt x="519557" y="1278763"/>
                    <a:pt x="603504" y="1383030"/>
                    <a:pt x="628015" y="1520190"/>
                  </a:cubicBezTo>
                  <a:cubicBezTo>
                    <a:pt x="648462" y="1640840"/>
                    <a:pt x="716026" y="1706372"/>
                    <a:pt x="822325" y="1745234"/>
                  </a:cubicBezTo>
                  <a:cubicBezTo>
                    <a:pt x="881634" y="1767713"/>
                    <a:pt x="945007" y="1786128"/>
                    <a:pt x="1000252" y="1818894"/>
                  </a:cubicBezTo>
                  <a:cubicBezTo>
                    <a:pt x="1035050" y="1839341"/>
                    <a:pt x="1086231" y="1843405"/>
                    <a:pt x="1100455" y="1894586"/>
                  </a:cubicBezTo>
                  <a:cubicBezTo>
                    <a:pt x="1126998" y="1982597"/>
                    <a:pt x="1180211" y="2048002"/>
                    <a:pt x="1261999" y="2091055"/>
                  </a:cubicBezTo>
                  <a:cubicBezTo>
                    <a:pt x="1337691" y="2131949"/>
                    <a:pt x="1417447" y="2156587"/>
                    <a:pt x="1501394" y="2177034"/>
                  </a:cubicBezTo>
                  <a:cubicBezTo>
                    <a:pt x="1620012" y="2205736"/>
                    <a:pt x="1740789" y="2215896"/>
                    <a:pt x="1859407" y="2238375"/>
                  </a:cubicBezTo>
                  <a:cubicBezTo>
                    <a:pt x="1953514" y="2254758"/>
                    <a:pt x="2047621" y="2273173"/>
                    <a:pt x="2143760" y="2267077"/>
                  </a:cubicBezTo>
                  <a:cubicBezTo>
                    <a:pt x="2340102" y="2250694"/>
                    <a:pt x="2532380" y="2258949"/>
                    <a:pt x="2724785" y="2318258"/>
                  </a:cubicBezTo>
                  <a:cubicBezTo>
                    <a:pt x="2837307" y="2353056"/>
                    <a:pt x="2949829" y="2334641"/>
                    <a:pt x="3056128" y="2256917"/>
                  </a:cubicBezTo>
                  <a:cubicBezTo>
                    <a:pt x="2898648" y="2140331"/>
                    <a:pt x="2798318" y="1990979"/>
                    <a:pt x="2728849" y="1827276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89680" y="3937140"/>
            <a:ext cx="1181520" cy="1334880"/>
            <a:chOff x="0" y="0"/>
            <a:chExt cx="1575360" cy="1779840"/>
          </a:xfrm>
        </p:grpSpPr>
        <p:sp>
          <p:nvSpPr>
            <p:cNvPr id="32" name="Freeform 32"/>
            <p:cNvSpPr/>
            <p:nvPr/>
          </p:nvSpPr>
          <p:spPr>
            <a:xfrm>
              <a:off x="-7493" y="0"/>
              <a:ext cx="1614170" cy="1798320"/>
            </a:xfrm>
            <a:custGeom>
              <a:avLst/>
              <a:gdLst/>
              <a:ahLst/>
              <a:cxnLst/>
              <a:rect l="l" t="t" r="r" b="b"/>
              <a:pathLst>
                <a:path w="1614170" h="1798320">
                  <a:moveTo>
                    <a:pt x="1516126" y="826516"/>
                  </a:moveTo>
                  <a:cubicBezTo>
                    <a:pt x="1567307" y="781558"/>
                    <a:pt x="1557020" y="750824"/>
                    <a:pt x="1491615" y="732409"/>
                  </a:cubicBezTo>
                  <a:cubicBezTo>
                    <a:pt x="1444498" y="720090"/>
                    <a:pt x="1395476" y="711962"/>
                    <a:pt x="1346327" y="705866"/>
                  </a:cubicBezTo>
                  <a:cubicBezTo>
                    <a:pt x="1223518" y="685419"/>
                    <a:pt x="1100836" y="671068"/>
                    <a:pt x="988314" y="613791"/>
                  </a:cubicBezTo>
                  <a:cubicBezTo>
                    <a:pt x="900303" y="566674"/>
                    <a:pt x="849249" y="497205"/>
                    <a:pt x="845058" y="394843"/>
                  </a:cubicBezTo>
                  <a:cubicBezTo>
                    <a:pt x="840994" y="321183"/>
                    <a:pt x="820547" y="294640"/>
                    <a:pt x="750951" y="274193"/>
                  </a:cubicBezTo>
                  <a:cubicBezTo>
                    <a:pt x="724408" y="266065"/>
                    <a:pt x="697738" y="259842"/>
                    <a:pt x="671195" y="255778"/>
                  </a:cubicBezTo>
                  <a:cubicBezTo>
                    <a:pt x="511556" y="227076"/>
                    <a:pt x="370459" y="161671"/>
                    <a:pt x="257937" y="38862"/>
                  </a:cubicBezTo>
                  <a:cubicBezTo>
                    <a:pt x="237363" y="16383"/>
                    <a:pt x="212852" y="2032"/>
                    <a:pt x="180086" y="0"/>
                  </a:cubicBezTo>
                  <a:cubicBezTo>
                    <a:pt x="173990" y="2032"/>
                    <a:pt x="163703" y="4064"/>
                    <a:pt x="157607" y="8128"/>
                  </a:cubicBezTo>
                  <a:cubicBezTo>
                    <a:pt x="94107" y="30734"/>
                    <a:pt x="55245" y="83820"/>
                    <a:pt x="12319" y="132969"/>
                  </a:cubicBezTo>
                  <a:cubicBezTo>
                    <a:pt x="0" y="149352"/>
                    <a:pt x="14351" y="159512"/>
                    <a:pt x="20447" y="167767"/>
                  </a:cubicBezTo>
                  <a:cubicBezTo>
                    <a:pt x="202565" y="384683"/>
                    <a:pt x="288417" y="644398"/>
                    <a:pt x="345694" y="912495"/>
                  </a:cubicBezTo>
                  <a:cubicBezTo>
                    <a:pt x="370205" y="1035304"/>
                    <a:pt x="437769" y="1106805"/>
                    <a:pt x="554355" y="1135507"/>
                  </a:cubicBezTo>
                  <a:cubicBezTo>
                    <a:pt x="640334" y="1157986"/>
                    <a:pt x="728218" y="1176401"/>
                    <a:pt x="816229" y="1196848"/>
                  </a:cubicBezTo>
                  <a:cubicBezTo>
                    <a:pt x="986028" y="1237742"/>
                    <a:pt x="1108837" y="1333881"/>
                    <a:pt x="1168146" y="1503680"/>
                  </a:cubicBezTo>
                  <a:cubicBezTo>
                    <a:pt x="1200912" y="1595755"/>
                    <a:pt x="1241806" y="1683766"/>
                    <a:pt x="1290955" y="1767586"/>
                  </a:cubicBezTo>
                  <a:cubicBezTo>
                    <a:pt x="1299083" y="1781937"/>
                    <a:pt x="1301242" y="1798320"/>
                    <a:pt x="1327785" y="1792097"/>
                  </a:cubicBezTo>
                  <a:cubicBezTo>
                    <a:pt x="1532382" y="1751203"/>
                    <a:pt x="1614170" y="1638681"/>
                    <a:pt x="1589659" y="1430020"/>
                  </a:cubicBezTo>
                  <a:cubicBezTo>
                    <a:pt x="1581531" y="1346200"/>
                    <a:pt x="1558925" y="1266317"/>
                    <a:pt x="1546733" y="1184529"/>
                  </a:cubicBezTo>
                  <a:cubicBezTo>
                    <a:pt x="1542669" y="1153795"/>
                    <a:pt x="1530350" y="1133348"/>
                    <a:pt x="1501775" y="1116965"/>
                  </a:cubicBezTo>
                  <a:cubicBezTo>
                    <a:pt x="1426083" y="1074039"/>
                    <a:pt x="1407668" y="1014730"/>
                    <a:pt x="1444498" y="934847"/>
                  </a:cubicBezTo>
                  <a:cubicBezTo>
                    <a:pt x="1460881" y="898017"/>
                    <a:pt x="1477264" y="857123"/>
                    <a:pt x="1516126" y="826389"/>
                  </a:cubicBezTo>
                  <a:close/>
                </a:path>
              </a:pathLst>
            </a:custGeom>
            <a:solidFill>
              <a:srgbClr val="4A5A2B"/>
            </a:solidFill>
          </p:spPr>
          <p:txBody>
            <a:bodyPr/>
            <a:lstStyle/>
            <a:p>
              <a:pPr algn="r" rtl="1"/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237620" y="7831965"/>
            <a:ext cx="3812940" cy="61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58" dirty="0">
                <a:solidFill>
                  <a:srgbClr val="718E37"/>
                </a:solidFill>
                <a:latin typeface="Montserrat Bold"/>
              </a:rPr>
              <a:t>فهرست</a:t>
            </a:r>
            <a:endParaRPr lang="en-US" sz="4050" spc="58" dirty="0">
              <a:solidFill>
                <a:srgbClr val="718E37"/>
              </a:solidFill>
              <a:latin typeface="Montserra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254900" y="8445060"/>
            <a:ext cx="3778380" cy="76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980"/>
              </a:lnSpc>
            </a:pPr>
            <a:r>
              <a:rPr lang="fa-IR" sz="1650" spc="22" dirty="0">
                <a:solidFill>
                  <a:srgbClr val="404040"/>
                </a:solidFill>
                <a:latin typeface="Montserrat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650" spc="22" dirty="0">
              <a:solidFill>
                <a:srgbClr val="404040"/>
              </a:solidFill>
              <a:latin typeface="Montserra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590640" y="6299985"/>
            <a:ext cx="3812940" cy="61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58" dirty="0">
                <a:solidFill>
                  <a:srgbClr val="9A7037"/>
                </a:solidFill>
                <a:latin typeface="Montserrat Bold"/>
              </a:rPr>
              <a:t>فهرست</a:t>
            </a:r>
            <a:endParaRPr lang="en-US" sz="4050" spc="58" dirty="0">
              <a:solidFill>
                <a:srgbClr val="9A7037"/>
              </a:solidFill>
              <a:latin typeface="Montserrat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2607920" y="6913080"/>
            <a:ext cx="3778380" cy="76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980"/>
              </a:lnSpc>
            </a:pPr>
            <a:r>
              <a:rPr lang="fa-IR" sz="1650" spc="22" dirty="0">
                <a:solidFill>
                  <a:srgbClr val="404040"/>
                </a:solidFill>
                <a:latin typeface="Montserrat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650" spc="22" dirty="0">
              <a:solidFill>
                <a:srgbClr val="404040"/>
              </a:solidFill>
              <a:latin typeface="Montserrat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590640" y="3067545"/>
            <a:ext cx="3812940" cy="61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58" dirty="0">
                <a:solidFill>
                  <a:srgbClr val="BFD594"/>
                </a:solidFill>
                <a:latin typeface="Montserrat Bold"/>
              </a:rPr>
              <a:t>فهرست</a:t>
            </a:r>
            <a:endParaRPr lang="en-US" sz="4050" spc="58" dirty="0">
              <a:solidFill>
                <a:srgbClr val="BFD594"/>
              </a:solidFill>
              <a:latin typeface="Montserrat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607920" y="3680640"/>
            <a:ext cx="3778380" cy="76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980"/>
              </a:lnSpc>
            </a:pPr>
            <a:r>
              <a:rPr lang="fa-IR" sz="1650" spc="22" dirty="0">
                <a:solidFill>
                  <a:srgbClr val="404040"/>
                </a:solidFill>
                <a:latin typeface="Montserrat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650" spc="22" dirty="0">
              <a:solidFill>
                <a:srgbClr val="404040"/>
              </a:solidFill>
              <a:latin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621080" y="6230865"/>
            <a:ext cx="3812940" cy="61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58" dirty="0">
                <a:solidFill>
                  <a:srgbClr val="E3AE00"/>
                </a:solidFill>
                <a:latin typeface="Montserrat Bold"/>
              </a:rPr>
              <a:t>فهرست</a:t>
            </a:r>
            <a:endParaRPr lang="en-US" sz="4050" spc="58" dirty="0">
              <a:solidFill>
                <a:srgbClr val="E3AE00"/>
              </a:solidFill>
              <a:latin typeface="Montserrat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638360" y="6843420"/>
            <a:ext cx="3778380" cy="76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980"/>
              </a:lnSpc>
            </a:pPr>
            <a:r>
              <a:rPr lang="fa-IR" sz="1650" spc="22" dirty="0">
                <a:solidFill>
                  <a:srgbClr val="404040"/>
                </a:solidFill>
                <a:latin typeface="Montserrat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650" spc="22" dirty="0">
              <a:solidFill>
                <a:srgbClr val="404040"/>
              </a:solidFill>
              <a:latin typeface="Montserrat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621080" y="2997885"/>
            <a:ext cx="3812940" cy="61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58" dirty="0">
                <a:solidFill>
                  <a:srgbClr val="4A5A2B"/>
                </a:solidFill>
                <a:latin typeface="Montserrat Bold"/>
              </a:rPr>
              <a:t>فهرست</a:t>
            </a:r>
            <a:endParaRPr lang="en-US" sz="4050" spc="58" dirty="0">
              <a:solidFill>
                <a:srgbClr val="4A5A2B"/>
              </a:solidFill>
              <a:latin typeface="Montserrat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638360" y="3610980"/>
            <a:ext cx="3778380" cy="76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980"/>
              </a:lnSpc>
            </a:pPr>
            <a:r>
              <a:rPr lang="fa-IR" sz="1650" spc="22" dirty="0">
                <a:solidFill>
                  <a:srgbClr val="404040"/>
                </a:solidFill>
                <a:latin typeface="Montserrat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650" spc="22" dirty="0">
              <a:solidFill>
                <a:srgbClr val="404040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501190" y="9001152"/>
            <a:ext cx="48213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fa-IR" sz="6600" spc="96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عالی</a:t>
            </a:r>
            <a:endParaRPr lang="en-US" sz="6600" spc="96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58380" y="571468"/>
            <a:ext cx="48213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fa-IR" sz="4800" spc="6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ارائه</a:t>
            </a:r>
            <a:endParaRPr lang="en-US" sz="4800" spc="6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79330" y="1706130"/>
            <a:ext cx="10512180" cy="6874740"/>
          </a:xfrm>
          <a:custGeom>
            <a:avLst/>
            <a:gdLst/>
            <a:ahLst/>
            <a:cxnLst/>
            <a:rect l="l" t="t" r="r" b="b"/>
            <a:pathLst>
              <a:path w="10512180" h="6874740">
                <a:moveTo>
                  <a:pt x="0" y="0"/>
                </a:moveTo>
                <a:lnTo>
                  <a:pt x="10512180" y="0"/>
                </a:lnTo>
                <a:lnTo>
                  <a:pt x="10512180" y="6874740"/>
                </a:lnTo>
                <a:lnTo>
                  <a:pt x="0" y="6874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95" b="-33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1013999">
            <a:off x="3897450" y="5777730"/>
            <a:ext cx="3456000" cy="3660120"/>
          </a:xfrm>
          <a:custGeom>
            <a:avLst/>
            <a:gdLst/>
            <a:ahLst/>
            <a:cxnLst/>
            <a:rect l="l" t="t" r="r" b="b"/>
            <a:pathLst>
              <a:path w="3456000" h="3660120">
                <a:moveTo>
                  <a:pt x="0" y="0"/>
                </a:moveTo>
                <a:lnTo>
                  <a:pt x="3456000" y="0"/>
                </a:lnTo>
                <a:lnTo>
                  <a:pt x="3456000" y="3660120"/>
                </a:lnTo>
                <a:lnTo>
                  <a:pt x="0" y="366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21" b="-322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 rot="1034399">
            <a:off x="15040350" y="102330"/>
            <a:ext cx="3456000" cy="3660120"/>
          </a:xfrm>
          <a:custGeom>
            <a:avLst/>
            <a:gdLst/>
            <a:ahLst/>
            <a:cxnLst/>
            <a:rect l="l" t="t" r="r" b="b"/>
            <a:pathLst>
              <a:path w="3456000" h="3660120">
                <a:moveTo>
                  <a:pt x="0" y="0"/>
                </a:moveTo>
                <a:lnTo>
                  <a:pt x="3456000" y="0"/>
                </a:lnTo>
                <a:lnTo>
                  <a:pt x="3456000" y="3660120"/>
                </a:lnTo>
                <a:lnTo>
                  <a:pt x="0" y="36601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50" b="-45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17720" y="268920"/>
            <a:ext cx="1654560" cy="1567080"/>
            <a:chOff x="0" y="0"/>
            <a:chExt cx="2206080" cy="208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5990" cy="2089150"/>
            </a:xfrm>
            <a:custGeom>
              <a:avLst/>
              <a:gdLst/>
              <a:ahLst/>
              <a:cxnLst/>
              <a:rect l="l" t="t" r="r" b="b"/>
              <a:pathLst>
                <a:path w="2205990" h="2089150">
                  <a:moveTo>
                    <a:pt x="2196084" y="1842897"/>
                  </a:moveTo>
                  <a:cubicBezTo>
                    <a:pt x="2190369" y="1756918"/>
                    <a:pt x="2131568" y="1676654"/>
                    <a:pt x="2034159" y="1643761"/>
                  </a:cubicBezTo>
                  <a:cubicBezTo>
                    <a:pt x="2012696" y="1636649"/>
                    <a:pt x="2005457" y="1633728"/>
                    <a:pt x="2025523" y="1615059"/>
                  </a:cubicBezTo>
                  <a:cubicBezTo>
                    <a:pt x="2084197" y="1559179"/>
                    <a:pt x="2127250" y="1493266"/>
                    <a:pt x="2155825" y="1420114"/>
                  </a:cubicBezTo>
                  <a:cubicBezTo>
                    <a:pt x="2165858" y="1384300"/>
                    <a:pt x="2178685" y="1347089"/>
                    <a:pt x="2187321" y="1314069"/>
                  </a:cubicBezTo>
                  <a:cubicBezTo>
                    <a:pt x="2188718" y="1309751"/>
                    <a:pt x="2188718" y="1306957"/>
                    <a:pt x="2190242" y="1302639"/>
                  </a:cubicBezTo>
                  <a:cubicBezTo>
                    <a:pt x="2191639" y="1295527"/>
                    <a:pt x="2193163" y="1286891"/>
                    <a:pt x="2195957" y="1275461"/>
                  </a:cubicBezTo>
                  <a:cubicBezTo>
                    <a:pt x="2200275" y="1246759"/>
                    <a:pt x="2204593" y="1216660"/>
                    <a:pt x="2205990" y="1186561"/>
                  </a:cubicBezTo>
                  <a:cubicBezTo>
                    <a:pt x="2205990" y="1162177"/>
                    <a:pt x="2205990" y="1136396"/>
                    <a:pt x="2205990" y="1112012"/>
                  </a:cubicBezTo>
                  <a:cubicBezTo>
                    <a:pt x="2204593" y="1101979"/>
                    <a:pt x="2204593" y="1091946"/>
                    <a:pt x="2203069" y="1081913"/>
                  </a:cubicBezTo>
                  <a:cubicBezTo>
                    <a:pt x="2201672" y="1070483"/>
                    <a:pt x="2200148" y="1058926"/>
                    <a:pt x="2197354" y="1047496"/>
                  </a:cubicBezTo>
                  <a:cubicBezTo>
                    <a:pt x="2197354" y="1081913"/>
                    <a:pt x="2197354" y="1081913"/>
                    <a:pt x="2197354" y="1081913"/>
                  </a:cubicBezTo>
                  <a:cubicBezTo>
                    <a:pt x="2180209" y="977265"/>
                    <a:pt x="2140077" y="884174"/>
                    <a:pt x="2065528" y="806704"/>
                  </a:cubicBezTo>
                  <a:cubicBezTo>
                    <a:pt x="1966722" y="702056"/>
                    <a:pt x="1929384" y="574548"/>
                    <a:pt x="1926590" y="435483"/>
                  </a:cubicBezTo>
                  <a:cubicBezTo>
                    <a:pt x="1925193" y="332359"/>
                    <a:pt x="1892173" y="242062"/>
                    <a:pt x="1826260" y="164592"/>
                  </a:cubicBezTo>
                  <a:cubicBezTo>
                    <a:pt x="1747520" y="74295"/>
                    <a:pt x="1611376" y="45593"/>
                    <a:pt x="1509649" y="101473"/>
                  </a:cubicBezTo>
                  <a:cubicBezTo>
                    <a:pt x="1405128" y="158750"/>
                    <a:pt x="1353566" y="253365"/>
                    <a:pt x="1331976" y="368046"/>
                  </a:cubicBezTo>
                  <a:cubicBezTo>
                    <a:pt x="1321943" y="422529"/>
                    <a:pt x="1330579" y="477012"/>
                    <a:pt x="1319022" y="529971"/>
                  </a:cubicBezTo>
                  <a:cubicBezTo>
                    <a:pt x="1316101" y="541401"/>
                    <a:pt x="1320419" y="557149"/>
                    <a:pt x="1308989" y="561467"/>
                  </a:cubicBezTo>
                  <a:cubicBezTo>
                    <a:pt x="1297559" y="564388"/>
                    <a:pt x="1291844" y="550037"/>
                    <a:pt x="1284605" y="542798"/>
                  </a:cubicBezTo>
                  <a:cubicBezTo>
                    <a:pt x="1142746" y="415290"/>
                    <a:pt x="957961" y="385191"/>
                    <a:pt x="798957" y="465455"/>
                  </a:cubicBezTo>
                  <a:cubicBezTo>
                    <a:pt x="757428" y="485521"/>
                    <a:pt x="757428" y="485521"/>
                    <a:pt x="757428" y="438277"/>
                  </a:cubicBezTo>
                  <a:cubicBezTo>
                    <a:pt x="757428" y="322199"/>
                    <a:pt x="757428" y="206121"/>
                    <a:pt x="757428" y="91440"/>
                  </a:cubicBezTo>
                  <a:cubicBezTo>
                    <a:pt x="757428" y="67056"/>
                    <a:pt x="751713" y="48387"/>
                    <a:pt x="724535" y="45593"/>
                  </a:cubicBezTo>
                  <a:cubicBezTo>
                    <a:pt x="703072" y="44196"/>
                    <a:pt x="687324" y="61341"/>
                    <a:pt x="685800" y="90043"/>
                  </a:cubicBezTo>
                  <a:cubicBezTo>
                    <a:pt x="684403" y="100076"/>
                    <a:pt x="685800" y="110109"/>
                    <a:pt x="685800" y="121539"/>
                  </a:cubicBezTo>
                  <a:cubicBezTo>
                    <a:pt x="685800" y="141605"/>
                    <a:pt x="685800" y="161671"/>
                    <a:pt x="685800" y="181737"/>
                  </a:cubicBezTo>
                  <a:cubicBezTo>
                    <a:pt x="648589" y="135890"/>
                    <a:pt x="609854" y="95758"/>
                    <a:pt x="562610" y="67056"/>
                  </a:cubicBezTo>
                  <a:cubicBezTo>
                    <a:pt x="458343" y="4318"/>
                    <a:pt x="346710" y="0"/>
                    <a:pt x="230632" y="21463"/>
                  </a:cubicBezTo>
                  <a:cubicBezTo>
                    <a:pt x="190500" y="30099"/>
                    <a:pt x="180467" y="50165"/>
                    <a:pt x="197739" y="85979"/>
                  </a:cubicBezTo>
                  <a:cubicBezTo>
                    <a:pt x="242189" y="179070"/>
                    <a:pt x="299466" y="263652"/>
                    <a:pt x="381127" y="329565"/>
                  </a:cubicBezTo>
                  <a:cubicBezTo>
                    <a:pt x="455676" y="389763"/>
                    <a:pt x="540131" y="422656"/>
                    <a:pt x="637540" y="411226"/>
                  </a:cubicBezTo>
                  <a:cubicBezTo>
                    <a:pt x="690499" y="405511"/>
                    <a:pt x="690499" y="405511"/>
                    <a:pt x="686308" y="465709"/>
                  </a:cubicBezTo>
                  <a:cubicBezTo>
                    <a:pt x="684911" y="481457"/>
                    <a:pt x="680593" y="484378"/>
                    <a:pt x="667639" y="475742"/>
                  </a:cubicBezTo>
                  <a:cubicBezTo>
                    <a:pt x="597408" y="437007"/>
                    <a:pt x="524383" y="421259"/>
                    <a:pt x="444119" y="422656"/>
                  </a:cubicBezTo>
                  <a:cubicBezTo>
                    <a:pt x="266446" y="426974"/>
                    <a:pt x="116078" y="548767"/>
                    <a:pt x="47371" y="706374"/>
                  </a:cubicBezTo>
                  <a:cubicBezTo>
                    <a:pt x="40259" y="725043"/>
                    <a:pt x="41656" y="740791"/>
                    <a:pt x="58801" y="752221"/>
                  </a:cubicBezTo>
                  <a:cubicBezTo>
                    <a:pt x="77470" y="767969"/>
                    <a:pt x="100330" y="760857"/>
                    <a:pt x="113284" y="733552"/>
                  </a:cubicBezTo>
                  <a:cubicBezTo>
                    <a:pt x="130429" y="699135"/>
                    <a:pt x="150495" y="666242"/>
                    <a:pt x="173482" y="636143"/>
                  </a:cubicBezTo>
                  <a:cubicBezTo>
                    <a:pt x="289560" y="481330"/>
                    <a:pt x="510159" y="448437"/>
                    <a:pt x="663448" y="561594"/>
                  </a:cubicBezTo>
                  <a:cubicBezTo>
                    <a:pt x="700659" y="588772"/>
                    <a:pt x="736473" y="588772"/>
                    <a:pt x="775208" y="564515"/>
                  </a:cubicBezTo>
                  <a:cubicBezTo>
                    <a:pt x="793877" y="553085"/>
                    <a:pt x="812419" y="538734"/>
                    <a:pt x="831088" y="530098"/>
                  </a:cubicBezTo>
                  <a:cubicBezTo>
                    <a:pt x="991489" y="451231"/>
                    <a:pt x="1189228" y="507111"/>
                    <a:pt x="1289431" y="660527"/>
                  </a:cubicBezTo>
                  <a:cubicBezTo>
                    <a:pt x="1381125" y="800989"/>
                    <a:pt x="1405509" y="952881"/>
                    <a:pt x="1365377" y="1116203"/>
                  </a:cubicBezTo>
                  <a:cubicBezTo>
                    <a:pt x="1338199" y="1233678"/>
                    <a:pt x="1267968" y="1332611"/>
                    <a:pt x="1213485" y="1438656"/>
                  </a:cubicBezTo>
                  <a:cubicBezTo>
                    <a:pt x="1206373" y="1453007"/>
                    <a:pt x="1193419" y="1451610"/>
                    <a:pt x="1180592" y="1448689"/>
                  </a:cubicBezTo>
                  <a:cubicBezTo>
                    <a:pt x="1144778" y="1440053"/>
                    <a:pt x="1107567" y="1431544"/>
                    <a:pt x="1071753" y="1422908"/>
                  </a:cubicBezTo>
                  <a:cubicBezTo>
                    <a:pt x="1021588" y="1411478"/>
                    <a:pt x="972947" y="1395730"/>
                    <a:pt x="919861" y="1397127"/>
                  </a:cubicBezTo>
                  <a:cubicBezTo>
                    <a:pt x="895477" y="1398524"/>
                    <a:pt x="876935" y="1402842"/>
                    <a:pt x="875411" y="1430147"/>
                  </a:cubicBezTo>
                  <a:cubicBezTo>
                    <a:pt x="872490" y="1457325"/>
                    <a:pt x="891159" y="1468882"/>
                    <a:pt x="915543" y="1468882"/>
                  </a:cubicBezTo>
                  <a:cubicBezTo>
                    <a:pt x="941324" y="1468882"/>
                    <a:pt x="945642" y="1481836"/>
                    <a:pt x="942721" y="1503299"/>
                  </a:cubicBezTo>
                  <a:cubicBezTo>
                    <a:pt x="937006" y="1544828"/>
                    <a:pt x="931291" y="1587881"/>
                    <a:pt x="926973" y="1630807"/>
                  </a:cubicBezTo>
                  <a:cubicBezTo>
                    <a:pt x="924052" y="1659509"/>
                    <a:pt x="935609" y="1678051"/>
                    <a:pt x="957072" y="1680972"/>
                  </a:cubicBezTo>
                  <a:cubicBezTo>
                    <a:pt x="978535" y="1683893"/>
                    <a:pt x="994283" y="1668018"/>
                    <a:pt x="998601" y="1639443"/>
                  </a:cubicBezTo>
                  <a:cubicBezTo>
                    <a:pt x="1004316" y="1594993"/>
                    <a:pt x="1010031" y="1550543"/>
                    <a:pt x="1014349" y="1506220"/>
                  </a:cubicBezTo>
                  <a:cubicBezTo>
                    <a:pt x="1015746" y="1490472"/>
                    <a:pt x="1020064" y="1484757"/>
                    <a:pt x="1034415" y="1487551"/>
                  </a:cubicBezTo>
                  <a:cubicBezTo>
                    <a:pt x="1124712" y="1509014"/>
                    <a:pt x="1213485" y="1529080"/>
                    <a:pt x="1302258" y="1550670"/>
                  </a:cubicBezTo>
                  <a:cubicBezTo>
                    <a:pt x="1318006" y="1553591"/>
                    <a:pt x="1322324" y="1562100"/>
                    <a:pt x="1320927" y="1576451"/>
                  </a:cubicBezTo>
                  <a:cubicBezTo>
                    <a:pt x="1319530" y="1595120"/>
                    <a:pt x="1316609" y="1612265"/>
                    <a:pt x="1315212" y="1630934"/>
                  </a:cubicBezTo>
                  <a:cubicBezTo>
                    <a:pt x="1315212" y="1653921"/>
                    <a:pt x="1323848" y="1672463"/>
                    <a:pt x="1348105" y="1673987"/>
                  </a:cubicBezTo>
                  <a:cubicBezTo>
                    <a:pt x="1372362" y="1675511"/>
                    <a:pt x="1385316" y="1659636"/>
                    <a:pt x="1388237" y="1636776"/>
                  </a:cubicBezTo>
                  <a:cubicBezTo>
                    <a:pt x="1389634" y="1623822"/>
                    <a:pt x="1392555" y="1609598"/>
                    <a:pt x="1392555" y="1596644"/>
                  </a:cubicBezTo>
                  <a:cubicBezTo>
                    <a:pt x="1392555" y="1575181"/>
                    <a:pt x="1403985" y="1572260"/>
                    <a:pt x="1422654" y="1576578"/>
                  </a:cubicBezTo>
                  <a:cubicBezTo>
                    <a:pt x="1558798" y="1608074"/>
                    <a:pt x="1693418" y="1639697"/>
                    <a:pt x="1829435" y="1669669"/>
                  </a:cubicBezTo>
                  <a:cubicBezTo>
                    <a:pt x="1875282" y="1681099"/>
                    <a:pt x="1876679" y="1682623"/>
                    <a:pt x="1870964" y="1729867"/>
                  </a:cubicBezTo>
                  <a:cubicBezTo>
                    <a:pt x="1863852" y="1785747"/>
                    <a:pt x="1856613" y="1841627"/>
                    <a:pt x="1850898" y="1897507"/>
                  </a:cubicBezTo>
                  <a:cubicBezTo>
                    <a:pt x="1849501" y="1918970"/>
                    <a:pt x="1856613" y="1936242"/>
                    <a:pt x="1879600" y="1940560"/>
                  </a:cubicBezTo>
                  <a:cubicBezTo>
                    <a:pt x="1903984" y="1943481"/>
                    <a:pt x="1918335" y="1931924"/>
                    <a:pt x="1921129" y="1907540"/>
                  </a:cubicBezTo>
                  <a:cubicBezTo>
                    <a:pt x="1926844" y="1861693"/>
                    <a:pt x="1932559" y="1815846"/>
                    <a:pt x="1936877" y="1771396"/>
                  </a:cubicBezTo>
                  <a:cubicBezTo>
                    <a:pt x="1943989" y="1692529"/>
                    <a:pt x="1951228" y="1688338"/>
                    <a:pt x="2025650" y="1716913"/>
                  </a:cubicBezTo>
                  <a:cubicBezTo>
                    <a:pt x="2092960" y="1742694"/>
                    <a:pt x="2133092" y="1811528"/>
                    <a:pt x="2123059" y="1881759"/>
                  </a:cubicBezTo>
                  <a:cubicBezTo>
                    <a:pt x="2111629" y="1950593"/>
                    <a:pt x="2054352" y="2009267"/>
                    <a:pt x="1985518" y="2010791"/>
                  </a:cubicBezTo>
                  <a:cubicBezTo>
                    <a:pt x="1879473" y="2013712"/>
                    <a:pt x="1773555" y="2012188"/>
                    <a:pt x="1667510" y="2012188"/>
                  </a:cubicBezTo>
                  <a:cubicBezTo>
                    <a:pt x="1648841" y="2012188"/>
                    <a:pt x="1644650" y="2003552"/>
                    <a:pt x="1646047" y="1986407"/>
                  </a:cubicBezTo>
                  <a:cubicBezTo>
                    <a:pt x="1647444" y="1963420"/>
                    <a:pt x="1650365" y="1939163"/>
                    <a:pt x="1651762" y="1916176"/>
                  </a:cubicBezTo>
                  <a:cubicBezTo>
                    <a:pt x="1653159" y="1894713"/>
                    <a:pt x="1647444" y="1877441"/>
                    <a:pt x="1623060" y="1873123"/>
                  </a:cubicBezTo>
                  <a:cubicBezTo>
                    <a:pt x="1598676" y="1870202"/>
                    <a:pt x="1585849" y="1884553"/>
                    <a:pt x="1582928" y="1907540"/>
                  </a:cubicBezTo>
                  <a:cubicBezTo>
                    <a:pt x="1578610" y="1934718"/>
                    <a:pt x="1575816" y="1960626"/>
                    <a:pt x="1572895" y="1987804"/>
                  </a:cubicBezTo>
                  <a:cubicBezTo>
                    <a:pt x="1571498" y="2004949"/>
                    <a:pt x="1564259" y="2013585"/>
                    <a:pt x="1547114" y="2013585"/>
                  </a:cubicBezTo>
                  <a:cubicBezTo>
                    <a:pt x="1459738" y="2013585"/>
                    <a:pt x="1373759" y="2012188"/>
                    <a:pt x="1286383" y="2013585"/>
                  </a:cubicBezTo>
                  <a:cubicBezTo>
                    <a:pt x="1267714" y="2013585"/>
                    <a:pt x="1259205" y="2006473"/>
                    <a:pt x="1261999" y="1987804"/>
                  </a:cubicBezTo>
                  <a:cubicBezTo>
                    <a:pt x="1263396" y="1967738"/>
                    <a:pt x="1266317" y="1947672"/>
                    <a:pt x="1267714" y="1927606"/>
                  </a:cubicBezTo>
                  <a:cubicBezTo>
                    <a:pt x="1269111" y="1896110"/>
                    <a:pt x="1257681" y="1881759"/>
                    <a:pt x="1234821" y="1880362"/>
                  </a:cubicBezTo>
                  <a:cubicBezTo>
                    <a:pt x="1213358" y="1878965"/>
                    <a:pt x="1199007" y="1894713"/>
                    <a:pt x="1196086" y="1924812"/>
                  </a:cubicBezTo>
                  <a:cubicBezTo>
                    <a:pt x="1193165" y="1944878"/>
                    <a:pt x="1190371" y="1966341"/>
                    <a:pt x="1188974" y="1986407"/>
                  </a:cubicBezTo>
                  <a:cubicBezTo>
                    <a:pt x="1187577" y="2006473"/>
                    <a:pt x="1178941" y="2013585"/>
                    <a:pt x="1160272" y="2013585"/>
                  </a:cubicBezTo>
                  <a:cubicBezTo>
                    <a:pt x="1130173" y="2012188"/>
                    <a:pt x="1100074" y="2012188"/>
                    <a:pt x="1071499" y="2013585"/>
                  </a:cubicBezTo>
                  <a:cubicBezTo>
                    <a:pt x="1050036" y="2013585"/>
                    <a:pt x="1041400" y="2004949"/>
                    <a:pt x="1044321" y="1984883"/>
                  </a:cubicBezTo>
                  <a:cubicBezTo>
                    <a:pt x="1048639" y="1944751"/>
                    <a:pt x="1052957" y="1906016"/>
                    <a:pt x="1055751" y="1867408"/>
                  </a:cubicBezTo>
                  <a:cubicBezTo>
                    <a:pt x="1058672" y="1824355"/>
                    <a:pt x="1050036" y="1807210"/>
                    <a:pt x="1024255" y="1805813"/>
                  </a:cubicBezTo>
                  <a:cubicBezTo>
                    <a:pt x="999871" y="1804416"/>
                    <a:pt x="987044" y="1824482"/>
                    <a:pt x="982726" y="1864614"/>
                  </a:cubicBezTo>
                  <a:cubicBezTo>
                    <a:pt x="979805" y="1906143"/>
                    <a:pt x="975614" y="1949196"/>
                    <a:pt x="971296" y="1990725"/>
                  </a:cubicBezTo>
                  <a:cubicBezTo>
                    <a:pt x="969899" y="2003679"/>
                    <a:pt x="965581" y="2012188"/>
                    <a:pt x="951230" y="2013712"/>
                  </a:cubicBezTo>
                  <a:cubicBezTo>
                    <a:pt x="823722" y="2025142"/>
                    <a:pt x="716280" y="1966468"/>
                    <a:pt x="664718" y="1850390"/>
                  </a:cubicBezTo>
                  <a:cubicBezTo>
                    <a:pt x="607441" y="1718564"/>
                    <a:pt x="660400" y="1572387"/>
                    <a:pt x="786511" y="1500759"/>
                  </a:cubicBezTo>
                  <a:cubicBezTo>
                    <a:pt x="816610" y="1483614"/>
                    <a:pt x="825246" y="1467739"/>
                    <a:pt x="815213" y="1447673"/>
                  </a:cubicBezTo>
                  <a:cubicBezTo>
                    <a:pt x="803783" y="1424686"/>
                    <a:pt x="783717" y="1421892"/>
                    <a:pt x="752221" y="1437640"/>
                  </a:cubicBezTo>
                  <a:cubicBezTo>
                    <a:pt x="704977" y="1463421"/>
                    <a:pt x="663448" y="1497838"/>
                    <a:pt x="634746" y="1543685"/>
                  </a:cubicBezTo>
                  <a:cubicBezTo>
                    <a:pt x="621792" y="1562354"/>
                    <a:pt x="611886" y="1560830"/>
                    <a:pt x="594614" y="1550797"/>
                  </a:cubicBezTo>
                  <a:cubicBezTo>
                    <a:pt x="531622" y="1513586"/>
                    <a:pt x="478536" y="1466215"/>
                    <a:pt x="439928" y="1401699"/>
                  </a:cubicBezTo>
                  <a:cubicBezTo>
                    <a:pt x="411226" y="1352931"/>
                    <a:pt x="363982" y="1337183"/>
                    <a:pt x="312420" y="1352931"/>
                  </a:cubicBezTo>
                  <a:cubicBezTo>
                    <a:pt x="269494" y="1365885"/>
                    <a:pt x="246507" y="1395984"/>
                    <a:pt x="235077" y="1443228"/>
                  </a:cubicBezTo>
                  <a:cubicBezTo>
                    <a:pt x="209296" y="1395984"/>
                    <a:pt x="186309" y="1352931"/>
                    <a:pt x="162052" y="1311402"/>
                  </a:cubicBezTo>
                  <a:cubicBezTo>
                    <a:pt x="78740" y="1172210"/>
                    <a:pt x="42926" y="1023239"/>
                    <a:pt x="74549" y="861314"/>
                  </a:cubicBezTo>
                  <a:cubicBezTo>
                    <a:pt x="78867" y="838327"/>
                    <a:pt x="70231" y="819785"/>
                    <a:pt x="45847" y="815467"/>
                  </a:cubicBezTo>
                  <a:cubicBezTo>
                    <a:pt x="24384" y="811149"/>
                    <a:pt x="10033" y="824103"/>
                    <a:pt x="4318" y="845566"/>
                  </a:cubicBezTo>
                  <a:cubicBezTo>
                    <a:pt x="2921" y="849884"/>
                    <a:pt x="1397" y="855599"/>
                    <a:pt x="0" y="861314"/>
                  </a:cubicBezTo>
                  <a:cubicBezTo>
                    <a:pt x="0" y="1096264"/>
                    <a:pt x="0" y="1096264"/>
                    <a:pt x="0" y="1096264"/>
                  </a:cubicBezTo>
                  <a:cubicBezTo>
                    <a:pt x="32893" y="1262507"/>
                    <a:pt x="134620" y="1397254"/>
                    <a:pt x="207772" y="1547749"/>
                  </a:cubicBezTo>
                  <a:cubicBezTo>
                    <a:pt x="184912" y="1549146"/>
                    <a:pt x="164846" y="1547749"/>
                    <a:pt x="144780" y="1544828"/>
                  </a:cubicBezTo>
                  <a:cubicBezTo>
                    <a:pt x="71755" y="1533398"/>
                    <a:pt x="37338" y="1550543"/>
                    <a:pt x="127" y="1612138"/>
                  </a:cubicBezTo>
                  <a:cubicBezTo>
                    <a:pt x="127" y="1692402"/>
                    <a:pt x="127" y="1692402"/>
                    <a:pt x="127" y="1692402"/>
                  </a:cubicBezTo>
                  <a:cubicBezTo>
                    <a:pt x="31623" y="1758315"/>
                    <a:pt x="93218" y="1762633"/>
                    <a:pt x="154813" y="1768348"/>
                  </a:cubicBezTo>
                  <a:cubicBezTo>
                    <a:pt x="177673" y="1771269"/>
                    <a:pt x="202057" y="1772666"/>
                    <a:pt x="226441" y="1775460"/>
                  </a:cubicBezTo>
                  <a:cubicBezTo>
                    <a:pt x="232156" y="1775460"/>
                    <a:pt x="240792" y="1775460"/>
                    <a:pt x="243586" y="1782572"/>
                  </a:cubicBezTo>
                  <a:cubicBezTo>
                    <a:pt x="246380" y="1789684"/>
                    <a:pt x="236474" y="1794002"/>
                    <a:pt x="233553" y="1798320"/>
                  </a:cubicBezTo>
                  <a:cubicBezTo>
                    <a:pt x="224917" y="1808353"/>
                    <a:pt x="214884" y="1818386"/>
                    <a:pt x="207772" y="1828419"/>
                  </a:cubicBezTo>
                  <a:cubicBezTo>
                    <a:pt x="171958" y="1879981"/>
                    <a:pt x="181991" y="1940179"/>
                    <a:pt x="229235" y="1980311"/>
                  </a:cubicBezTo>
                  <a:cubicBezTo>
                    <a:pt x="273685" y="2016125"/>
                    <a:pt x="336677" y="2011807"/>
                    <a:pt x="376809" y="1967357"/>
                  </a:cubicBezTo>
                  <a:cubicBezTo>
                    <a:pt x="428371" y="1912874"/>
                    <a:pt x="491363" y="1878457"/>
                    <a:pt x="561594" y="1856994"/>
                  </a:cubicBezTo>
                  <a:cubicBezTo>
                    <a:pt x="574548" y="1852676"/>
                    <a:pt x="585978" y="1848358"/>
                    <a:pt x="596011" y="1868424"/>
                  </a:cubicBezTo>
                  <a:cubicBezTo>
                    <a:pt x="660527" y="2017522"/>
                    <a:pt x="776478" y="2089150"/>
                    <a:pt x="935482" y="2087626"/>
                  </a:cubicBezTo>
                  <a:cubicBezTo>
                    <a:pt x="1201928" y="2084705"/>
                    <a:pt x="1468374" y="2083308"/>
                    <a:pt x="1734820" y="2084705"/>
                  </a:cubicBezTo>
                  <a:cubicBezTo>
                    <a:pt x="1779270" y="2084705"/>
                    <a:pt x="1823593" y="2084705"/>
                    <a:pt x="1869440" y="2083308"/>
                  </a:cubicBezTo>
                  <a:cubicBezTo>
                    <a:pt x="1878076" y="2083308"/>
                    <a:pt x="1883791" y="2083308"/>
                    <a:pt x="1889506" y="2086229"/>
                  </a:cubicBezTo>
                  <a:cubicBezTo>
                    <a:pt x="1928241" y="2073275"/>
                    <a:pt x="1969770" y="2070481"/>
                    <a:pt x="2012696" y="2070481"/>
                  </a:cubicBezTo>
                  <a:cubicBezTo>
                    <a:pt x="2049907" y="2059051"/>
                    <a:pt x="2087245" y="2044700"/>
                    <a:pt x="2123059" y="2028952"/>
                  </a:cubicBezTo>
                  <a:cubicBezTo>
                    <a:pt x="2124456" y="2023237"/>
                    <a:pt x="2128774" y="2020316"/>
                    <a:pt x="2131695" y="2017522"/>
                  </a:cubicBezTo>
                  <a:cubicBezTo>
                    <a:pt x="2161794" y="1984502"/>
                    <a:pt x="2180463" y="1948688"/>
                    <a:pt x="2188972" y="1912874"/>
                  </a:cubicBezTo>
                  <a:cubicBezTo>
                    <a:pt x="2191893" y="1889887"/>
                    <a:pt x="2196084" y="1867027"/>
                    <a:pt x="2196084" y="1842643"/>
                  </a:cubicBezTo>
                  <a:close/>
                  <a:moveTo>
                    <a:pt x="633222" y="339598"/>
                  </a:moveTo>
                  <a:cubicBezTo>
                    <a:pt x="554482" y="348234"/>
                    <a:pt x="485648" y="323850"/>
                    <a:pt x="426974" y="275082"/>
                  </a:cubicBezTo>
                  <a:cubicBezTo>
                    <a:pt x="369697" y="227838"/>
                    <a:pt x="326644" y="170434"/>
                    <a:pt x="289433" y="107442"/>
                  </a:cubicBezTo>
                  <a:cubicBezTo>
                    <a:pt x="279400" y="88900"/>
                    <a:pt x="285115" y="83058"/>
                    <a:pt x="303657" y="83058"/>
                  </a:cubicBezTo>
                  <a:cubicBezTo>
                    <a:pt x="318008" y="84455"/>
                    <a:pt x="332359" y="83058"/>
                    <a:pt x="346583" y="83058"/>
                  </a:cubicBezTo>
                  <a:cubicBezTo>
                    <a:pt x="496951" y="81661"/>
                    <a:pt x="605917" y="157607"/>
                    <a:pt x="655955" y="299466"/>
                  </a:cubicBezTo>
                  <a:cubicBezTo>
                    <a:pt x="667385" y="332486"/>
                    <a:pt x="665988" y="335280"/>
                    <a:pt x="633095" y="339598"/>
                  </a:cubicBezTo>
                  <a:close/>
                  <a:moveTo>
                    <a:pt x="1949577" y="1586357"/>
                  </a:moveTo>
                  <a:cubicBezTo>
                    <a:pt x="1925193" y="1607820"/>
                    <a:pt x="1902333" y="1613535"/>
                    <a:pt x="1869313" y="1606423"/>
                  </a:cubicBezTo>
                  <a:cubicBezTo>
                    <a:pt x="1681607" y="1561973"/>
                    <a:pt x="1494028" y="1519047"/>
                    <a:pt x="1306322" y="1477391"/>
                  </a:cubicBezTo>
                  <a:cubicBezTo>
                    <a:pt x="1286256" y="1473073"/>
                    <a:pt x="1276223" y="1465961"/>
                    <a:pt x="1290574" y="1445895"/>
                  </a:cubicBezTo>
                  <a:cubicBezTo>
                    <a:pt x="1300607" y="1431544"/>
                    <a:pt x="1307719" y="1415796"/>
                    <a:pt x="1316355" y="1400048"/>
                  </a:cubicBezTo>
                  <a:cubicBezTo>
                    <a:pt x="1332103" y="1369949"/>
                    <a:pt x="1333500" y="1369949"/>
                    <a:pt x="1355090" y="1397127"/>
                  </a:cubicBezTo>
                  <a:cubicBezTo>
                    <a:pt x="1409573" y="1468755"/>
                    <a:pt x="1481201" y="1514602"/>
                    <a:pt x="1571371" y="1531874"/>
                  </a:cubicBezTo>
                  <a:cubicBezTo>
                    <a:pt x="1753362" y="1566291"/>
                    <a:pt x="1930908" y="1451610"/>
                    <a:pt x="1975358" y="1271016"/>
                  </a:cubicBezTo>
                  <a:cubicBezTo>
                    <a:pt x="1983994" y="1232281"/>
                    <a:pt x="1966722" y="1207897"/>
                    <a:pt x="1935226" y="1215136"/>
                  </a:cubicBezTo>
                  <a:cubicBezTo>
                    <a:pt x="1915160" y="1220851"/>
                    <a:pt x="1910842" y="1236599"/>
                    <a:pt x="1905127" y="1253871"/>
                  </a:cubicBezTo>
                  <a:cubicBezTo>
                    <a:pt x="1873631" y="1362837"/>
                    <a:pt x="1804797" y="1431544"/>
                    <a:pt x="1694561" y="1458849"/>
                  </a:cubicBezTo>
                  <a:cubicBezTo>
                    <a:pt x="1578483" y="1486027"/>
                    <a:pt x="1452499" y="1430147"/>
                    <a:pt x="1393698" y="1325626"/>
                  </a:cubicBezTo>
                  <a:cubicBezTo>
                    <a:pt x="1382268" y="1305560"/>
                    <a:pt x="1377950" y="1285494"/>
                    <a:pt x="1389380" y="1264031"/>
                  </a:cubicBezTo>
                  <a:cubicBezTo>
                    <a:pt x="1432306" y="1178052"/>
                    <a:pt x="1450975" y="1086358"/>
                    <a:pt x="1455293" y="990346"/>
                  </a:cubicBezTo>
                  <a:cubicBezTo>
                    <a:pt x="1456690" y="967359"/>
                    <a:pt x="1472438" y="960247"/>
                    <a:pt x="1486789" y="950214"/>
                  </a:cubicBezTo>
                  <a:cubicBezTo>
                    <a:pt x="1644396" y="854202"/>
                    <a:pt x="1847723" y="931545"/>
                    <a:pt x="1902206" y="1107821"/>
                  </a:cubicBezTo>
                  <a:cubicBezTo>
                    <a:pt x="1915160" y="1146556"/>
                    <a:pt x="1929384" y="1159383"/>
                    <a:pt x="1952371" y="1153668"/>
                  </a:cubicBezTo>
                  <a:cubicBezTo>
                    <a:pt x="1976755" y="1146556"/>
                    <a:pt x="1982470" y="1123569"/>
                    <a:pt x="1971040" y="1084834"/>
                  </a:cubicBezTo>
                  <a:cubicBezTo>
                    <a:pt x="1903730" y="872744"/>
                    <a:pt x="1671701" y="775335"/>
                    <a:pt x="1471041" y="877062"/>
                  </a:cubicBezTo>
                  <a:cubicBezTo>
                    <a:pt x="1453896" y="885698"/>
                    <a:pt x="1448181" y="882777"/>
                    <a:pt x="1445260" y="864108"/>
                  </a:cubicBezTo>
                  <a:cubicBezTo>
                    <a:pt x="1433830" y="792480"/>
                    <a:pt x="1410843" y="725043"/>
                    <a:pt x="1375029" y="662051"/>
                  </a:cubicBezTo>
                  <a:cubicBezTo>
                    <a:pt x="1367917" y="649097"/>
                    <a:pt x="1367917" y="637667"/>
                    <a:pt x="1372108" y="623316"/>
                  </a:cubicBezTo>
                  <a:cubicBezTo>
                    <a:pt x="1392174" y="557403"/>
                    <a:pt x="1394968" y="488569"/>
                    <a:pt x="1399286" y="419862"/>
                  </a:cubicBezTo>
                  <a:cubicBezTo>
                    <a:pt x="1405001" y="330962"/>
                    <a:pt x="1436497" y="250698"/>
                    <a:pt x="1505331" y="190627"/>
                  </a:cubicBezTo>
                  <a:cubicBezTo>
                    <a:pt x="1575562" y="130429"/>
                    <a:pt x="1678686" y="130429"/>
                    <a:pt x="1747393" y="190627"/>
                  </a:cubicBezTo>
                  <a:cubicBezTo>
                    <a:pt x="1816100" y="250825"/>
                    <a:pt x="1849120" y="329692"/>
                    <a:pt x="1853438" y="421386"/>
                  </a:cubicBezTo>
                  <a:cubicBezTo>
                    <a:pt x="1857756" y="504444"/>
                    <a:pt x="1864868" y="587629"/>
                    <a:pt x="1894967" y="667893"/>
                  </a:cubicBezTo>
                  <a:cubicBezTo>
                    <a:pt x="1920748" y="735203"/>
                    <a:pt x="1957959" y="796925"/>
                    <a:pt x="2008124" y="848487"/>
                  </a:cubicBezTo>
                  <a:cubicBezTo>
                    <a:pt x="2095500" y="940181"/>
                    <a:pt x="2131314" y="1050544"/>
                    <a:pt x="2128393" y="1231138"/>
                  </a:cubicBezTo>
                  <a:cubicBezTo>
                    <a:pt x="2125472" y="1337183"/>
                    <a:pt x="2075434" y="1479042"/>
                    <a:pt x="1949323" y="1586484"/>
                  </a:cubicBezTo>
                  <a:close/>
                  <a:moveTo>
                    <a:pt x="582676" y="1653794"/>
                  </a:moveTo>
                  <a:cubicBezTo>
                    <a:pt x="572643" y="1686814"/>
                    <a:pt x="568325" y="1721104"/>
                    <a:pt x="569722" y="1755521"/>
                  </a:cubicBezTo>
                  <a:cubicBezTo>
                    <a:pt x="571119" y="1772666"/>
                    <a:pt x="565404" y="1781302"/>
                    <a:pt x="548259" y="1785620"/>
                  </a:cubicBezTo>
                  <a:cubicBezTo>
                    <a:pt x="462280" y="1811401"/>
                    <a:pt x="386334" y="1851533"/>
                    <a:pt x="324739" y="1917446"/>
                  </a:cubicBezTo>
                  <a:cubicBezTo>
                    <a:pt x="306070" y="1936115"/>
                    <a:pt x="283210" y="1936115"/>
                    <a:pt x="268859" y="1918843"/>
                  </a:cubicBezTo>
                  <a:cubicBezTo>
                    <a:pt x="253111" y="1900174"/>
                    <a:pt x="255905" y="1883029"/>
                    <a:pt x="270256" y="1864360"/>
                  </a:cubicBezTo>
                  <a:cubicBezTo>
                    <a:pt x="294640" y="1835658"/>
                    <a:pt x="323215" y="1811274"/>
                    <a:pt x="353314" y="1791335"/>
                  </a:cubicBezTo>
                  <a:cubicBezTo>
                    <a:pt x="370459" y="1779905"/>
                    <a:pt x="383413" y="1765554"/>
                    <a:pt x="377698" y="1744091"/>
                  </a:cubicBezTo>
                  <a:cubicBezTo>
                    <a:pt x="371983" y="1719707"/>
                    <a:pt x="351917" y="1718310"/>
                    <a:pt x="333248" y="1715389"/>
                  </a:cubicBezTo>
                  <a:cubicBezTo>
                    <a:pt x="258699" y="1706753"/>
                    <a:pt x="185674" y="1698244"/>
                    <a:pt x="111252" y="1691005"/>
                  </a:cubicBezTo>
                  <a:cubicBezTo>
                    <a:pt x="92583" y="1689608"/>
                    <a:pt x="78359" y="1682369"/>
                    <a:pt x="69723" y="1665224"/>
                  </a:cubicBezTo>
                  <a:cubicBezTo>
                    <a:pt x="62611" y="1652270"/>
                    <a:pt x="66802" y="1639443"/>
                    <a:pt x="74041" y="1628013"/>
                  </a:cubicBezTo>
                  <a:cubicBezTo>
                    <a:pt x="84074" y="1613662"/>
                    <a:pt x="99822" y="1613662"/>
                    <a:pt x="115570" y="1613662"/>
                  </a:cubicBezTo>
                  <a:cubicBezTo>
                    <a:pt x="191516" y="1622298"/>
                    <a:pt x="268859" y="1629410"/>
                    <a:pt x="344805" y="1639443"/>
                  </a:cubicBezTo>
                  <a:cubicBezTo>
                    <a:pt x="364871" y="1640840"/>
                    <a:pt x="382016" y="1639443"/>
                    <a:pt x="392049" y="1620774"/>
                  </a:cubicBezTo>
                  <a:cubicBezTo>
                    <a:pt x="402082" y="1600708"/>
                    <a:pt x="393446" y="1584960"/>
                    <a:pt x="380619" y="1572006"/>
                  </a:cubicBezTo>
                  <a:cubicBezTo>
                    <a:pt x="353441" y="1544828"/>
                    <a:pt x="330454" y="1513205"/>
                    <a:pt x="311912" y="1478915"/>
                  </a:cubicBezTo>
                  <a:cubicBezTo>
                    <a:pt x="300482" y="1457452"/>
                    <a:pt x="306197" y="1438783"/>
                    <a:pt x="326263" y="1425829"/>
                  </a:cubicBezTo>
                  <a:cubicBezTo>
                    <a:pt x="344932" y="1412875"/>
                    <a:pt x="366395" y="1418717"/>
                    <a:pt x="379222" y="1441577"/>
                  </a:cubicBezTo>
                  <a:cubicBezTo>
                    <a:pt x="423672" y="1518920"/>
                    <a:pt x="488061" y="1573403"/>
                    <a:pt x="565404" y="1614932"/>
                  </a:cubicBezTo>
                  <a:cubicBezTo>
                    <a:pt x="582549" y="1623568"/>
                    <a:pt x="588264" y="1633601"/>
                    <a:pt x="582549" y="1653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900" y="63114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5"/>
              </a:lnSpc>
            </a:pPr>
            <a:r>
              <a:rPr lang="fa-IR" sz="6884" spc="100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884" spc="100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64040" y="6508980"/>
            <a:ext cx="40158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64040" y="6891300"/>
            <a:ext cx="40158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امیدوارم و من معتقدم که این الگو وقت شما را خواهد گرفت.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21040" y="2927160"/>
            <a:ext cx="40158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21040" y="3309480"/>
            <a:ext cx="40158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امیدوارم و من معتقدم که این الگو وقت شما را خواهد گرفت.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5" name="AutoShape 15"/>
          <p:cNvSpPr/>
          <p:nvPr/>
        </p:nvSpPr>
        <p:spPr>
          <a:xfrm rot="-1688274">
            <a:off x="9667651" y="4298670"/>
            <a:ext cx="3088198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  <p:sp>
        <p:nvSpPr>
          <p:cNvPr id="16" name="AutoShape 16"/>
          <p:cNvSpPr/>
          <p:nvPr/>
        </p:nvSpPr>
        <p:spPr>
          <a:xfrm rot="9014809">
            <a:off x="12027685" y="6417090"/>
            <a:ext cx="2314451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  <p:sp>
        <p:nvSpPr>
          <p:cNvPr id="17" name="AutoShape 17"/>
          <p:cNvSpPr/>
          <p:nvPr/>
        </p:nvSpPr>
        <p:spPr>
          <a:xfrm rot="-1108178">
            <a:off x="4761695" y="5974290"/>
            <a:ext cx="2538051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  <p:sp>
        <p:nvSpPr>
          <p:cNvPr id="18" name="AutoShape 18"/>
          <p:cNvSpPr/>
          <p:nvPr/>
        </p:nvSpPr>
        <p:spPr>
          <a:xfrm rot="807114">
            <a:off x="5457594" y="3292110"/>
            <a:ext cx="178507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387140" y="3337560"/>
            <a:ext cx="40158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387140" y="3719880"/>
            <a:ext cx="40158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امیدوارم و من معتقدم که این الگو وقت شما را خواهد گرفت.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387140" y="6790320"/>
            <a:ext cx="40158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387140" y="7172640"/>
            <a:ext cx="40158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امیدوارم و من معتقدم که این الگو وقت شما را خواهد گرفت.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8210700" y="2042820"/>
            <a:ext cx="675000" cy="291600"/>
            <a:chOff x="0" y="0"/>
            <a:chExt cx="900000" cy="388800"/>
          </a:xfrm>
        </p:grpSpPr>
        <p:sp>
          <p:nvSpPr>
            <p:cNvPr id="24" name="Freeform 24"/>
            <p:cNvSpPr/>
            <p:nvPr/>
          </p:nvSpPr>
          <p:spPr>
            <a:xfrm>
              <a:off x="0" y="-1143"/>
              <a:ext cx="907796" cy="397764"/>
            </a:xfrm>
            <a:custGeom>
              <a:avLst/>
              <a:gdLst/>
              <a:ahLst/>
              <a:cxnLst/>
              <a:rect l="l" t="t" r="r" b="b"/>
              <a:pathLst>
                <a:path w="907796" h="397764">
                  <a:moveTo>
                    <a:pt x="0" y="366649"/>
                  </a:moveTo>
                  <a:cubicBezTo>
                    <a:pt x="8890" y="350012"/>
                    <a:pt x="19939" y="333375"/>
                    <a:pt x="25527" y="314452"/>
                  </a:cubicBezTo>
                  <a:cubicBezTo>
                    <a:pt x="56642" y="223393"/>
                    <a:pt x="131064" y="176657"/>
                    <a:pt x="207772" y="132334"/>
                  </a:cubicBezTo>
                  <a:cubicBezTo>
                    <a:pt x="281051" y="91186"/>
                    <a:pt x="355600" y="52324"/>
                    <a:pt x="428879" y="12319"/>
                  </a:cubicBezTo>
                  <a:cubicBezTo>
                    <a:pt x="444500" y="3429"/>
                    <a:pt x="461137" y="1143"/>
                    <a:pt x="478917" y="1143"/>
                  </a:cubicBezTo>
                  <a:cubicBezTo>
                    <a:pt x="542290" y="0"/>
                    <a:pt x="602234" y="14478"/>
                    <a:pt x="660019" y="41148"/>
                  </a:cubicBezTo>
                  <a:cubicBezTo>
                    <a:pt x="697738" y="58928"/>
                    <a:pt x="712216" y="98933"/>
                    <a:pt x="740029" y="126746"/>
                  </a:cubicBezTo>
                  <a:cubicBezTo>
                    <a:pt x="773303" y="157861"/>
                    <a:pt x="782193" y="201168"/>
                    <a:pt x="794512" y="242316"/>
                  </a:cubicBezTo>
                  <a:cubicBezTo>
                    <a:pt x="807847" y="288925"/>
                    <a:pt x="866775" y="353441"/>
                    <a:pt x="907796" y="392303"/>
                  </a:cubicBezTo>
                  <a:cubicBezTo>
                    <a:pt x="903351" y="397764"/>
                    <a:pt x="8890" y="371094"/>
                    <a:pt x="0" y="366649"/>
                  </a:cubicBezTo>
                  <a:close/>
                </a:path>
              </a:pathLst>
            </a:custGeom>
            <a:solidFill>
              <a:srgbClr val="F5E2C6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211240" y="2245320"/>
            <a:ext cx="675000" cy="83160"/>
            <a:chOff x="0" y="0"/>
            <a:chExt cx="900000" cy="110880"/>
          </a:xfrm>
        </p:grpSpPr>
        <p:sp>
          <p:nvSpPr>
            <p:cNvPr id="26" name="Freeform 26"/>
            <p:cNvSpPr/>
            <p:nvPr/>
          </p:nvSpPr>
          <p:spPr>
            <a:xfrm>
              <a:off x="0" y="-6858"/>
              <a:ext cx="901065" cy="121031"/>
            </a:xfrm>
            <a:custGeom>
              <a:avLst/>
              <a:gdLst/>
              <a:ahLst/>
              <a:cxnLst/>
              <a:rect l="l" t="t" r="r" b="b"/>
              <a:pathLst>
                <a:path w="901065" h="121031">
                  <a:moveTo>
                    <a:pt x="901065" y="120904"/>
                  </a:moveTo>
                  <a:cubicBezTo>
                    <a:pt x="878840" y="99822"/>
                    <a:pt x="853313" y="73279"/>
                    <a:pt x="832231" y="45466"/>
                  </a:cubicBezTo>
                  <a:cubicBezTo>
                    <a:pt x="742188" y="34417"/>
                    <a:pt x="649986" y="24384"/>
                    <a:pt x="583311" y="18796"/>
                  </a:cubicBezTo>
                  <a:cubicBezTo>
                    <a:pt x="459994" y="10033"/>
                    <a:pt x="348869" y="0"/>
                    <a:pt x="225552" y="13335"/>
                  </a:cubicBezTo>
                  <a:cubicBezTo>
                    <a:pt x="187833" y="17780"/>
                    <a:pt x="76708" y="38862"/>
                    <a:pt x="25527" y="47752"/>
                  </a:cubicBezTo>
                  <a:cubicBezTo>
                    <a:pt x="25527" y="47752"/>
                    <a:pt x="25527" y="48895"/>
                    <a:pt x="25527" y="48895"/>
                  </a:cubicBezTo>
                  <a:cubicBezTo>
                    <a:pt x="19939" y="66548"/>
                    <a:pt x="8890" y="83185"/>
                    <a:pt x="0" y="100965"/>
                  </a:cubicBezTo>
                  <a:lnTo>
                    <a:pt x="1143" y="102108"/>
                  </a:lnTo>
                  <a:cubicBezTo>
                    <a:pt x="2286" y="102108"/>
                    <a:pt x="8890" y="103251"/>
                    <a:pt x="22225" y="103251"/>
                  </a:cubicBezTo>
                  <a:cubicBezTo>
                    <a:pt x="78867" y="93218"/>
                    <a:pt x="158877" y="77724"/>
                    <a:pt x="191135" y="74422"/>
                  </a:cubicBezTo>
                  <a:cubicBezTo>
                    <a:pt x="314452" y="61087"/>
                    <a:pt x="425577" y="71120"/>
                    <a:pt x="548894" y="80010"/>
                  </a:cubicBezTo>
                  <a:cubicBezTo>
                    <a:pt x="639953" y="87757"/>
                    <a:pt x="785622" y="104394"/>
                    <a:pt x="901065" y="121031"/>
                  </a:cubicBezTo>
                  <a:close/>
                </a:path>
              </a:pathLst>
            </a:custGeom>
            <a:solidFill>
              <a:srgbClr val="998675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483780" y="5308740"/>
            <a:ext cx="2359260" cy="2767500"/>
            <a:chOff x="0" y="0"/>
            <a:chExt cx="3145680" cy="3690000"/>
          </a:xfrm>
        </p:grpSpPr>
        <p:sp>
          <p:nvSpPr>
            <p:cNvPr id="28" name="Freeform 28"/>
            <p:cNvSpPr/>
            <p:nvPr/>
          </p:nvSpPr>
          <p:spPr>
            <a:xfrm>
              <a:off x="-3937" y="0"/>
              <a:ext cx="3157982" cy="3696462"/>
            </a:xfrm>
            <a:custGeom>
              <a:avLst/>
              <a:gdLst/>
              <a:ahLst/>
              <a:cxnLst/>
              <a:rect l="l" t="t" r="r" b="b"/>
              <a:pathLst>
                <a:path w="3157982" h="3696462">
                  <a:moveTo>
                    <a:pt x="3128010" y="2555240"/>
                  </a:moveTo>
                  <a:cubicBezTo>
                    <a:pt x="3126867" y="2481834"/>
                    <a:pt x="3157982" y="2257425"/>
                    <a:pt x="3157982" y="2238502"/>
                  </a:cubicBezTo>
                  <a:cubicBezTo>
                    <a:pt x="3157982" y="2171827"/>
                    <a:pt x="3076829" y="2026158"/>
                    <a:pt x="3054604" y="1990598"/>
                  </a:cubicBezTo>
                  <a:cubicBezTo>
                    <a:pt x="2834513" y="1640459"/>
                    <a:pt x="2632202" y="1214755"/>
                    <a:pt x="2569972" y="1040257"/>
                  </a:cubicBezTo>
                  <a:cubicBezTo>
                    <a:pt x="2388743" y="532384"/>
                    <a:pt x="2387727" y="465582"/>
                    <a:pt x="2417699" y="172212"/>
                  </a:cubicBezTo>
                  <a:cubicBezTo>
                    <a:pt x="2050923" y="45593"/>
                    <a:pt x="1242822" y="0"/>
                    <a:pt x="1131697" y="0"/>
                  </a:cubicBezTo>
                  <a:cubicBezTo>
                    <a:pt x="1044956" y="137795"/>
                    <a:pt x="989457" y="740283"/>
                    <a:pt x="1027176" y="802513"/>
                  </a:cubicBezTo>
                  <a:cubicBezTo>
                    <a:pt x="1033907" y="813689"/>
                    <a:pt x="1137158" y="1093724"/>
                    <a:pt x="1137158" y="1105916"/>
                  </a:cubicBezTo>
                  <a:cubicBezTo>
                    <a:pt x="1130427" y="1257046"/>
                    <a:pt x="1141603" y="1304925"/>
                    <a:pt x="1136015" y="1456055"/>
                  </a:cubicBezTo>
                  <a:cubicBezTo>
                    <a:pt x="1136015" y="1470533"/>
                    <a:pt x="1132713" y="1481582"/>
                    <a:pt x="1125982" y="1493901"/>
                  </a:cubicBezTo>
                  <a:cubicBezTo>
                    <a:pt x="1039241" y="1656207"/>
                    <a:pt x="952627" y="1818386"/>
                    <a:pt x="865886" y="1980692"/>
                  </a:cubicBezTo>
                  <a:cubicBezTo>
                    <a:pt x="855853" y="1999615"/>
                    <a:pt x="842518" y="2012950"/>
                    <a:pt x="824738" y="2022983"/>
                  </a:cubicBezTo>
                  <a:cubicBezTo>
                    <a:pt x="683514" y="2105279"/>
                    <a:pt x="541274" y="2188591"/>
                    <a:pt x="400177" y="2271903"/>
                  </a:cubicBezTo>
                  <a:cubicBezTo>
                    <a:pt x="389001" y="2278634"/>
                    <a:pt x="376809" y="2285238"/>
                    <a:pt x="367919" y="2295271"/>
                  </a:cubicBezTo>
                  <a:cubicBezTo>
                    <a:pt x="250063" y="2424176"/>
                    <a:pt x="132334" y="2553081"/>
                    <a:pt x="13335" y="2680970"/>
                  </a:cubicBezTo>
                  <a:cubicBezTo>
                    <a:pt x="2159" y="2692146"/>
                    <a:pt x="0" y="2701036"/>
                    <a:pt x="11049" y="2712085"/>
                  </a:cubicBezTo>
                  <a:cubicBezTo>
                    <a:pt x="18796" y="2718816"/>
                    <a:pt x="18796" y="2725420"/>
                    <a:pt x="15494" y="2731008"/>
                  </a:cubicBezTo>
                  <a:cubicBezTo>
                    <a:pt x="31242" y="2768600"/>
                    <a:pt x="55753" y="2938653"/>
                    <a:pt x="57912" y="2955290"/>
                  </a:cubicBezTo>
                  <a:cubicBezTo>
                    <a:pt x="69088" y="3035300"/>
                    <a:pt x="185801" y="3113151"/>
                    <a:pt x="291338" y="3149854"/>
                  </a:cubicBezTo>
                  <a:cubicBezTo>
                    <a:pt x="404749" y="3189859"/>
                    <a:pt x="471424" y="3225419"/>
                    <a:pt x="503682" y="3234309"/>
                  </a:cubicBezTo>
                  <a:cubicBezTo>
                    <a:pt x="505968" y="3232023"/>
                    <a:pt x="509270" y="3231007"/>
                    <a:pt x="513715" y="3229864"/>
                  </a:cubicBezTo>
                  <a:cubicBezTo>
                    <a:pt x="585978" y="3224276"/>
                    <a:pt x="654939" y="3203194"/>
                    <a:pt x="727075" y="3192018"/>
                  </a:cubicBezTo>
                  <a:cubicBezTo>
                    <a:pt x="742696" y="3189732"/>
                    <a:pt x="749300" y="3181985"/>
                    <a:pt x="753745" y="3166491"/>
                  </a:cubicBezTo>
                  <a:cubicBezTo>
                    <a:pt x="763778" y="3130931"/>
                    <a:pt x="775970" y="3096514"/>
                    <a:pt x="784860" y="3060954"/>
                  </a:cubicBezTo>
                  <a:cubicBezTo>
                    <a:pt x="796036" y="3018663"/>
                    <a:pt x="823722" y="2986532"/>
                    <a:pt x="843788" y="2948686"/>
                  </a:cubicBezTo>
                  <a:cubicBezTo>
                    <a:pt x="848233" y="2939796"/>
                    <a:pt x="857123" y="2938653"/>
                    <a:pt x="866013" y="2937510"/>
                  </a:cubicBezTo>
                  <a:cubicBezTo>
                    <a:pt x="910463" y="2931922"/>
                    <a:pt x="956056" y="2926334"/>
                    <a:pt x="1000506" y="2919730"/>
                  </a:cubicBezTo>
                  <a:cubicBezTo>
                    <a:pt x="1014984" y="2917444"/>
                    <a:pt x="1031621" y="2918587"/>
                    <a:pt x="1043813" y="2907538"/>
                  </a:cubicBezTo>
                  <a:cubicBezTo>
                    <a:pt x="1077214" y="2878582"/>
                    <a:pt x="1111631" y="2853055"/>
                    <a:pt x="1142746" y="2821940"/>
                  </a:cubicBezTo>
                  <a:cubicBezTo>
                    <a:pt x="1284986" y="2679700"/>
                    <a:pt x="1423924" y="2535174"/>
                    <a:pt x="1566291" y="2392934"/>
                  </a:cubicBezTo>
                  <a:cubicBezTo>
                    <a:pt x="1611884" y="2347341"/>
                    <a:pt x="1648587" y="2297303"/>
                    <a:pt x="1672971" y="2237359"/>
                  </a:cubicBezTo>
                  <a:cubicBezTo>
                    <a:pt x="1687449" y="2200656"/>
                    <a:pt x="1706372" y="2166239"/>
                    <a:pt x="1724152" y="2130679"/>
                  </a:cubicBezTo>
                  <a:cubicBezTo>
                    <a:pt x="1753108" y="2074037"/>
                    <a:pt x="1783080" y="2017268"/>
                    <a:pt x="1819783" y="1959483"/>
                  </a:cubicBezTo>
                  <a:cubicBezTo>
                    <a:pt x="1829816" y="1980565"/>
                    <a:pt x="1840865" y="1998345"/>
                    <a:pt x="1847596" y="2016125"/>
                  </a:cubicBezTo>
                  <a:cubicBezTo>
                    <a:pt x="1894332" y="2142871"/>
                    <a:pt x="1973199" y="2245106"/>
                    <a:pt x="2083181" y="2322830"/>
                  </a:cubicBezTo>
                  <a:cubicBezTo>
                    <a:pt x="2099818" y="2334006"/>
                    <a:pt x="2108708" y="2350643"/>
                    <a:pt x="2115439" y="2369566"/>
                  </a:cubicBezTo>
                  <a:cubicBezTo>
                    <a:pt x="2148840" y="2467356"/>
                    <a:pt x="2176526" y="2567432"/>
                    <a:pt x="2249932" y="2645156"/>
                  </a:cubicBezTo>
                  <a:cubicBezTo>
                    <a:pt x="2254377" y="2649601"/>
                    <a:pt x="2257679" y="2656332"/>
                    <a:pt x="2258822" y="2662936"/>
                  </a:cubicBezTo>
                  <a:cubicBezTo>
                    <a:pt x="2274443" y="2751836"/>
                    <a:pt x="2273300" y="2838577"/>
                    <a:pt x="2217674" y="2917444"/>
                  </a:cubicBezTo>
                  <a:cubicBezTo>
                    <a:pt x="2201037" y="2939669"/>
                    <a:pt x="2188718" y="2965196"/>
                    <a:pt x="2172081" y="2988564"/>
                  </a:cubicBezTo>
                  <a:cubicBezTo>
                    <a:pt x="2164334" y="3000756"/>
                    <a:pt x="2160905" y="3010789"/>
                    <a:pt x="2164334" y="3026410"/>
                  </a:cubicBezTo>
                  <a:cubicBezTo>
                    <a:pt x="2176526" y="3083052"/>
                    <a:pt x="2185416" y="3139821"/>
                    <a:pt x="2197735" y="3196463"/>
                  </a:cubicBezTo>
                  <a:cubicBezTo>
                    <a:pt x="2201037" y="3210941"/>
                    <a:pt x="2198878" y="3221990"/>
                    <a:pt x="2193290" y="3235325"/>
                  </a:cubicBezTo>
                  <a:cubicBezTo>
                    <a:pt x="2162175" y="3300857"/>
                    <a:pt x="2133219" y="3366516"/>
                    <a:pt x="2102104" y="3432048"/>
                  </a:cubicBezTo>
                  <a:cubicBezTo>
                    <a:pt x="2077593" y="3485388"/>
                    <a:pt x="2077593" y="3485388"/>
                    <a:pt x="2131060" y="3512058"/>
                  </a:cubicBezTo>
                  <a:cubicBezTo>
                    <a:pt x="2138807" y="3525393"/>
                    <a:pt x="2152142" y="3530981"/>
                    <a:pt x="2165477" y="3537585"/>
                  </a:cubicBezTo>
                  <a:cubicBezTo>
                    <a:pt x="2266569" y="3585337"/>
                    <a:pt x="2366645" y="3634232"/>
                    <a:pt x="2466721" y="3683127"/>
                  </a:cubicBezTo>
                  <a:cubicBezTo>
                    <a:pt x="2492248" y="3695319"/>
                    <a:pt x="2515616" y="3696462"/>
                    <a:pt x="2541143" y="3687572"/>
                  </a:cubicBezTo>
                  <a:cubicBezTo>
                    <a:pt x="2602230" y="3666490"/>
                    <a:pt x="2664587" y="3648710"/>
                    <a:pt x="2725674" y="3628644"/>
                  </a:cubicBezTo>
                  <a:cubicBezTo>
                    <a:pt x="2763520" y="3616452"/>
                    <a:pt x="2804541" y="3608578"/>
                    <a:pt x="2839085" y="3586353"/>
                  </a:cubicBezTo>
                  <a:cubicBezTo>
                    <a:pt x="2880233" y="3580765"/>
                    <a:pt x="2894711" y="3549650"/>
                    <a:pt x="2905760" y="3514090"/>
                  </a:cubicBezTo>
                  <a:cubicBezTo>
                    <a:pt x="2916936" y="3477387"/>
                    <a:pt x="2931287" y="3441827"/>
                    <a:pt x="2946908" y="3406267"/>
                  </a:cubicBezTo>
                  <a:cubicBezTo>
                    <a:pt x="3031363" y="3207258"/>
                    <a:pt x="3051429" y="3108452"/>
                    <a:pt x="3085846" y="2894965"/>
                  </a:cubicBezTo>
                  <a:cubicBezTo>
                    <a:pt x="3088132" y="2888234"/>
                    <a:pt x="3128137" y="2563749"/>
                    <a:pt x="3128137" y="2554859"/>
                  </a:cubicBezTo>
                  <a:close/>
                </a:path>
              </a:pathLst>
            </a:custGeom>
            <a:solidFill>
              <a:srgbClr val="23282E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110260" y="5508540"/>
            <a:ext cx="4234680" cy="3159000"/>
            <a:chOff x="0" y="0"/>
            <a:chExt cx="5646240" cy="4212000"/>
          </a:xfrm>
        </p:grpSpPr>
        <p:sp>
          <p:nvSpPr>
            <p:cNvPr id="30" name="Freeform 30"/>
            <p:cNvSpPr/>
            <p:nvPr/>
          </p:nvSpPr>
          <p:spPr>
            <a:xfrm>
              <a:off x="-3302" y="0"/>
              <a:ext cx="5656199" cy="4219829"/>
            </a:xfrm>
            <a:custGeom>
              <a:avLst/>
              <a:gdLst/>
              <a:ahLst/>
              <a:cxnLst/>
              <a:rect l="l" t="t" r="r" b="b"/>
              <a:pathLst>
                <a:path w="5656199" h="4219829">
                  <a:moveTo>
                    <a:pt x="5656199" y="4107561"/>
                  </a:moveTo>
                  <a:lnTo>
                    <a:pt x="5300472" y="3636391"/>
                  </a:lnTo>
                  <a:lnTo>
                    <a:pt x="5297170" y="3631946"/>
                  </a:lnTo>
                  <a:lnTo>
                    <a:pt x="5294884" y="3634232"/>
                  </a:lnTo>
                  <a:lnTo>
                    <a:pt x="1673860" y="2008251"/>
                  </a:lnTo>
                  <a:lnTo>
                    <a:pt x="1676146" y="2002663"/>
                  </a:lnTo>
                  <a:cubicBezTo>
                    <a:pt x="1601597" y="1890395"/>
                    <a:pt x="686943" y="526796"/>
                    <a:pt x="653542" y="482346"/>
                  </a:cubicBezTo>
                  <a:cubicBezTo>
                    <a:pt x="609092" y="423418"/>
                    <a:pt x="589026" y="405638"/>
                    <a:pt x="496824" y="325628"/>
                  </a:cubicBezTo>
                  <a:cubicBezTo>
                    <a:pt x="456819" y="291211"/>
                    <a:pt x="188976" y="71120"/>
                    <a:pt x="121158" y="0"/>
                  </a:cubicBezTo>
                  <a:cubicBezTo>
                    <a:pt x="117856" y="1143"/>
                    <a:pt x="34417" y="131191"/>
                    <a:pt x="3302" y="194437"/>
                  </a:cubicBezTo>
                  <a:cubicBezTo>
                    <a:pt x="0" y="200025"/>
                    <a:pt x="286766" y="431165"/>
                    <a:pt x="378968" y="502285"/>
                  </a:cubicBezTo>
                  <a:cubicBezTo>
                    <a:pt x="430149" y="542290"/>
                    <a:pt x="470154" y="586740"/>
                    <a:pt x="509016" y="640080"/>
                  </a:cubicBezTo>
                  <a:cubicBezTo>
                    <a:pt x="607949" y="776732"/>
                    <a:pt x="1530477" y="2133727"/>
                    <a:pt x="1577086" y="2172589"/>
                  </a:cubicBezTo>
                  <a:cubicBezTo>
                    <a:pt x="1580388" y="2175891"/>
                    <a:pt x="1584833" y="2178177"/>
                    <a:pt x="1589278" y="2181479"/>
                  </a:cubicBezTo>
                  <a:lnTo>
                    <a:pt x="1588135" y="2182622"/>
                  </a:lnTo>
                  <a:lnTo>
                    <a:pt x="5218303" y="3811905"/>
                  </a:lnTo>
                  <a:lnTo>
                    <a:pt x="5526151" y="4219829"/>
                  </a:lnTo>
                  <a:lnTo>
                    <a:pt x="5656199" y="4107561"/>
                  </a:lnTo>
                  <a:close/>
                </a:path>
              </a:pathLst>
            </a:custGeom>
            <a:solidFill>
              <a:srgbClr val="2EA87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701180" y="7806240"/>
            <a:ext cx="1575720" cy="1575720"/>
            <a:chOff x="0" y="0"/>
            <a:chExt cx="2100960" cy="210096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03247" cy="2103120"/>
            </a:xfrm>
            <a:custGeom>
              <a:avLst/>
              <a:gdLst/>
              <a:ahLst/>
              <a:cxnLst/>
              <a:rect l="l" t="t" r="r" b="b"/>
              <a:pathLst>
                <a:path w="2103247" h="2103120">
                  <a:moveTo>
                    <a:pt x="2103247" y="1051560"/>
                  </a:moveTo>
                  <a:cubicBezTo>
                    <a:pt x="2103247" y="1632331"/>
                    <a:pt x="1632458" y="2103120"/>
                    <a:pt x="1051687" y="2103120"/>
                  </a:cubicBezTo>
                  <a:cubicBezTo>
                    <a:pt x="470916" y="2103120"/>
                    <a:pt x="0" y="1632331"/>
                    <a:pt x="0" y="1051560"/>
                  </a:cubicBezTo>
                  <a:cubicBezTo>
                    <a:pt x="0" y="470789"/>
                    <a:pt x="470789" y="0"/>
                    <a:pt x="1051560" y="0"/>
                  </a:cubicBezTo>
                  <a:cubicBezTo>
                    <a:pt x="1632331" y="0"/>
                    <a:pt x="2103120" y="470789"/>
                    <a:pt x="2103120" y="1051560"/>
                  </a:cubicBez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914480" y="8019540"/>
            <a:ext cx="1150200" cy="1150200"/>
            <a:chOff x="0" y="0"/>
            <a:chExt cx="1533600" cy="15336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33652" cy="1533652"/>
            </a:xfrm>
            <a:custGeom>
              <a:avLst/>
              <a:gdLst/>
              <a:ahLst/>
              <a:cxnLst/>
              <a:rect l="l" t="t" r="r" b="b"/>
              <a:pathLst>
                <a:path w="1533652" h="1533652">
                  <a:moveTo>
                    <a:pt x="1533652" y="766826"/>
                  </a:moveTo>
                  <a:cubicBezTo>
                    <a:pt x="1533652" y="1190371"/>
                    <a:pt x="1190371" y="1533652"/>
                    <a:pt x="766826" y="1533652"/>
                  </a:cubicBezTo>
                  <a:cubicBezTo>
                    <a:pt x="343281" y="1533652"/>
                    <a:pt x="0" y="1190244"/>
                    <a:pt x="0" y="766826"/>
                  </a:cubicBezTo>
                  <a:cubicBezTo>
                    <a:pt x="0" y="343408"/>
                    <a:pt x="343281" y="0"/>
                    <a:pt x="766826" y="0"/>
                  </a:cubicBezTo>
                  <a:cubicBezTo>
                    <a:pt x="1190371" y="0"/>
                    <a:pt x="1533652" y="343281"/>
                    <a:pt x="1533652" y="766826"/>
                  </a:cubicBezTo>
                  <a:close/>
                </a:path>
              </a:pathLst>
            </a:custGeom>
            <a:solidFill>
              <a:srgbClr val="73635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922640" y="7189020"/>
            <a:ext cx="8100" cy="24840"/>
            <a:chOff x="0" y="0"/>
            <a:chExt cx="10800" cy="33120"/>
          </a:xfrm>
        </p:grpSpPr>
        <p:sp>
          <p:nvSpPr>
            <p:cNvPr id="36" name="Freeform 36"/>
            <p:cNvSpPr/>
            <p:nvPr/>
          </p:nvSpPr>
          <p:spPr>
            <a:xfrm>
              <a:off x="-1397" y="0"/>
              <a:ext cx="16637" cy="35306"/>
            </a:xfrm>
            <a:custGeom>
              <a:avLst/>
              <a:gdLst/>
              <a:ahLst/>
              <a:cxnLst/>
              <a:rect l="l" t="t" r="r" b="b"/>
              <a:pathLst>
                <a:path w="16637" h="35306">
                  <a:moveTo>
                    <a:pt x="1524" y="0"/>
                  </a:moveTo>
                  <a:cubicBezTo>
                    <a:pt x="16637" y="9906"/>
                    <a:pt x="9017" y="23241"/>
                    <a:pt x="9017" y="35306"/>
                  </a:cubicBezTo>
                  <a:cubicBezTo>
                    <a:pt x="0" y="24257"/>
                    <a:pt x="1524" y="12192"/>
                    <a:pt x="1524" y="0"/>
                  </a:cubicBezTo>
                  <a:close/>
                </a:path>
              </a:pathLst>
            </a:custGeom>
            <a:solidFill>
              <a:srgbClr val="51281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900660" y="3008880"/>
            <a:ext cx="1959120" cy="3201120"/>
            <a:chOff x="0" y="0"/>
            <a:chExt cx="2612160" cy="4268160"/>
          </a:xfrm>
        </p:grpSpPr>
        <p:sp>
          <p:nvSpPr>
            <p:cNvPr id="38" name="Freeform 38"/>
            <p:cNvSpPr/>
            <p:nvPr/>
          </p:nvSpPr>
          <p:spPr>
            <a:xfrm>
              <a:off x="-1016" y="-1143"/>
              <a:ext cx="2615438" cy="4271391"/>
            </a:xfrm>
            <a:custGeom>
              <a:avLst/>
              <a:gdLst/>
              <a:ahLst/>
              <a:cxnLst/>
              <a:rect l="l" t="t" r="r" b="b"/>
              <a:pathLst>
                <a:path w="2615438" h="4271391">
                  <a:moveTo>
                    <a:pt x="77851" y="2230882"/>
                  </a:moveTo>
                  <a:cubicBezTo>
                    <a:pt x="75565" y="2230882"/>
                    <a:pt x="74549" y="2230882"/>
                    <a:pt x="72263" y="2230882"/>
                  </a:cubicBezTo>
                  <a:cubicBezTo>
                    <a:pt x="17780" y="2236470"/>
                    <a:pt x="16637" y="2236470"/>
                    <a:pt x="15621" y="2181987"/>
                  </a:cubicBezTo>
                  <a:cubicBezTo>
                    <a:pt x="10033" y="2036318"/>
                    <a:pt x="5588" y="1890776"/>
                    <a:pt x="1143" y="1745107"/>
                  </a:cubicBezTo>
                  <a:cubicBezTo>
                    <a:pt x="0" y="1728470"/>
                    <a:pt x="5588" y="1713992"/>
                    <a:pt x="11176" y="1697355"/>
                  </a:cubicBezTo>
                  <a:cubicBezTo>
                    <a:pt x="71247" y="1536192"/>
                    <a:pt x="185674" y="1409446"/>
                    <a:pt x="283464" y="1272794"/>
                  </a:cubicBezTo>
                  <a:cubicBezTo>
                    <a:pt x="472440" y="1004951"/>
                    <a:pt x="684784" y="753745"/>
                    <a:pt x="881507" y="491363"/>
                  </a:cubicBezTo>
                  <a:cubicBezTo>
                    <a:pt x="899287" y="466852"/>
                    <a:pt x="925957" y="452501"/>
                    <a:pt x="948182" y="432435"/>
                  </a:cubicBezTo>
                  <a:cubicBezTo>
                    <a:pt x="1099312" y="300228"/>
                    <a:pt x="1277239" y="217932"/>
                    <a:pt x="1470660" y="171196"/>
                  </a:cubicBezTo>
                  <a:cubicBezTo>
                    <a:pt x="1502918" y="163449"/>
                    <a:pt x="1536192" y="163449"/>
                    <a:pt x="1568450" y="162306"/>
                  </a:cubicBezTo>
                  <a:cubicBezTo>
                    <a:pt x="1584071" y="162306"/>
                    <a:pt x="1592961" y="156718"/>
                    <a:pt x="1600708" y="143383"/>
                  </a:cubicBezTo>
                  <a:cubicBezTo>
                    <a:pt x="1626235" y="101092"/>
                    <a:pt x="1652905" y="60071"/>
                    <a:pt x="1679575" y="18923"/>
                  </a:cubicBezTo>
                  <a:cubicBezTo>
                    <a:pt x="1684020" y="11176"/>
                    <a:pt x="1686306" y="0"/>
                    <a:pt x="1699641" y="1143"/>
                  </a:cubicBezTo>
                  <a:cubicBezTo>
                    <a:pt x="1738503" y="24511"/>
                    <a:pt x="1766316" y="61214"/>
                    <a:pt x="1797431" y="93345"/>
                  </a:cubicBezTo>
                  <a:cubicBezTo>
                    <a:pt x="1847469" y="146685"/>
                    <a:pt x="1897507" y="198882"/>
                    <a:pt x="1953006" y="247904"/>
                  </a:cubicBezTo>
                  <a:cubicBezTo>
                    <a:pt x="2020824" y="315722"/>
                    <a:pt x="2089785" y="383540"/>
                    <a:pt x="2159762" y="449072"/>
                  </a:cubicBezTo>
                  <a:cubicBezTo>
                    <a:pt x="2190877" y="478028"/>
                    <a:pt x="2221992" y="506857"/>
                    <a:pt x="2255393" y="532384"/>
                  </a:cubicBezTo>
                  <a:cubicBezTo>
                    <a:pt x="2272030" y="545719"/>
                    <a:pt x="2271014" y="566801"/>
                    <a:pt x="2276475" y="584581"/>
                  </a:cubicBezTo>
                  <a:cubicBezTo>
                    <a:pt x="2279777" y="684657"/>
                    <a:pt x="2286508" y="784606"/>
                    <a:pt x="2290953" y="883539"/>
                  </a:cubicBezTo>
                  <a:cubicBezTo>
                    <a:pt x="2294255" y="942467"/>
                    <a:pt x="2293239" y="1000252"/>
                    <a:pt x="2299843" y="1059180"/>
                  </a:cubicBezTo>
                  <a:cubicBezTo>
                    <a:pt x="2303145" y="1090295"/>
                    <a:pt x="2303145" y="1120267"/>
                    <a:pt x="2296541" y="1151382"/>
                  </a:cubicBezTo>
                  <a:cubicBezTo>
                    <a:pt x="2274316" y="1337056"/>
                    <a:pt x="2252091" y="1523746"/>
                    <a:pt x="2229866" y="1709293"/>
                  </a:cubicBezTo>
                  <a:cubicBezTo>
                    <a:pt x="2214245" y="1842643"/>
                    <a:pt x="2197608" y="1975993"/>
                    <a:pt x="2182114" y="2109470"/>
                  </a:cubicBezTo>
                  <a:cubicBezTo>
                    <a:pt x="2174367" y="2173986"/>
                    <a:pt x="2165477" y="2237232"/>
                    <a:pt x="2159889" y="2301748"/>
                  </a:cubicBezTo>
                  <a:cubicBezTo>
                    <a:pt x="2152142" y="2389505"/>
                    <a:pt x="2122043" y="2470658"/>
                    <a:pt x="2097659" y="2554097"/>
                  </a:cubicBezTo>
                  <a:cubicBezTo>
                    <a:pt x="2024253" y="2807462"/>
                    <a:pt x="1950974" y="3060954"/>
                    <a:pt x="1877568" y="3314319"/>
                  </a:cubicBezTo>
                  <a:cubicBezTo>
                    <a:pt x="1869821" y="3340989"/>
                    <a:pt x="1868678" y="3366516"/>
                    <a:pt x="1874266" y="3394329"/>
                  </a:cubicBezTo>
                  <a:cubicBezTo>
                    <a:pt x="1905381" y="3548888"/>
                    <a:pt x="1934337" y="3703320"/>
                    <a:pt x="1964309" y="3857879"/>
                  </a:cubicBezTo>
                  <a:cubicBezTo>
                    <a:pt x="1966595" y="3866769"/>
                    <a:pt x="1966595" y="3876802"/>
                    <a:pt x="1972056" y="3887851"/>
                  </a:cubicBezTo>
                  <a:cubicBezTo>
                    <a:pt x="2001012" y="3821176"/>
                    <a:pt x="2027682" y="3756660"/>
                    <a:pt x="2055368" y="3692271"/>
                  </a:cubicBezTo>
                  <a:cubicBezTo>
                    <a:pt x="2142109" y="3486658"/>
                    <a:pt x="2237613" y="3285490"/>
                    <a:pt x="2328799" y="3080893"/>
                  </a:cubicBezTo>
                  <a:cubicBezTo>
                    <a:pt x="2344420" y="3046476"/>
                    <a:pt x="2349881" y="3010916"/>
                    <a:pt x="2358771" y="2975356"/>
                  </a:cubicBezTo>
                  <a:cubicBezTo>
                    <a:pt x="2385441" y="2857500"/>
                    <a:pt x="2413254" y="2739771"/>
                    <a:pt x="2435479" y="2621915"/>
                  </a:cubicBezTo>
                  <a:cubicBezTo>
                    <a:pt x="2454402" y="2525268"/>
                    <a:pt x="2461006" y="2426335"/>
                    <a:pt x="2475484" y="2329561"/>
                  </a:cubicBezTo>
                  <a:cubicBezTo>
                    <a:pt x="2494407" y="2198370"/>
                    <a:pt x="2513330" y="2067306"/>
                    <a:pt x="2537714" y="1937258"/>
                  </a:cubicBezTo>
                  <a:cubicBezTo>
                    <a:pt x="2557780" y="1827276"/>
                    <a:pt x="2554351" y="1716024"/>
                    <a:pt x="2547747" y="1604899"/>
                  </a:cubicBezTo>
                  <a:cubicBezTo>
                    <a:pt x="2540000" y="1489329"/>
                    <a:pt x="2498852" y="1380363"/>
                    <a:pt x="2475484" y="1268095"/>
                  </a:cubicBezTo>
                  <a:cubicBezTo>
                    <a:pt x="2469896" y="1242568"/>
                    <a:pt x="2462149" y="1218057"/>
                    <a:pt x="2458847" y="1191387"/>
                  </a:cubicBezTo>
                  <a:cubicBezTo>
                    <a:pt x="2423287" y="1105789"/>
                    <a:pt x="2413254" y="1016889"/>
                    <a:pt x="2418842" y="925703"/>
                  </a:cubicBezTo>
                  <a:cubicBezTo>
                    <a:pt x="2422144" y="876808"/>
                    <a:pt x="2411095" y="833501"/>
                    <a:pt x="2378837" y="794512"/>
                  </a:cubicBezTo>
                  <a:cubicBezTo>
                    <a:pt x="2352167" y="762254"/>
                    <a:pt x="2329942" y="725551"/>
                    <a:pt x="2309876" y="687832"/>
                  </a:cubicBezTo>
                  <a:cubicBezTo>
                    <a:pt x="2298700" y="666750"/>
                    <a:pt x="2294255" y="644525"/>
                    <a:pt x="2298700" y="621157"/>
                  </a:cubicBezTo>
                  <a:cubicBezTo>
                    <a:pt x="2304288" y="591185"/>
                    <a:pt x="2303145" y="560070"/>
                    <a:pt x="2320925" y="533400"/>
                  </a:cubicBezTo>
                  <a:cubicBezTo>
                    <a:pt x="2328672" y="521208"/>
                    <a:pt x="2336546" y="508889"/>
                    <a:pt x="2350897" y="504444"/>
                  </a:cubicBezTo>
                  <a:cubicBezTo>
                    <a:pt x="2359787" y="502158"/>
                    <a:pt x="2367534" y="502158"/>
                    <a:pt x="2374265" y="508889"/>
                  </a:cubicBezTo>
                  <a:cubicBezTo>
                    <a:pt x="2422017" y="538861"/>
                    <a:pt x="2461006" y="580009"/>
                    <a:pt x="2501011" y="617855"/>
                  </a:cubicBezTo>
                  <a:cubicBezTo>
                    <a:pt x="2509901" y="625602"/>
                    <a:pt x="2511044" y="635635"/>
                    <a:pt x="2513203" y="645668"/>
                  </a:cubicBezTo>
                  <a:cubicBezTo>
                    <a:pt x="2532126" y="785749"/>
                    <a:pt x="2542159" y="927989"/>
                    <a:pt x="2584323" y="1064641"/>
                  </a:cubicBezTo>
                  <a:cubicBezTo>
                    <a:pt x="2587625" y="1074674"/>
                    <a:pt x="2587625" y="1085723"/>
                    <a:pt x="2587625" y="1095756"/>
                  </a:cubicBezTo>
                  <a:cubicBezTo>
                    <a:pt x="2567559" y="1388110"/>
                    <a:pt x="2593213" y="1680464"/>
                    <a:pt x="2604262" y="1972691"/>
                  </a:cubicBezTo>
                  <a:cubicBezTo>
                    <a:pt x="2607564" y="2061591"/>
                    <a:pt x="2612009" y="2150491"/>
                    <a:pt x="2615438" y="2238375"/>
                  </a:cubicBezTo>
                  <a:cubicBezTo>
                    <a:pt x="2615438" y="2247265"/>
                    <a:pt x="2614295" y="2257298"/>
                    <a:pt x="2612136" y="2267331"/>
                  </a:cubicBezTo>
                  <a:cubicBezTo>
                    <a:pt x="2478786" y="2735326"/>
                    <a:pt x="2339848" y="3202051"/>
                    <a:pt x="2217547" y="3673348"/>
                  </a:cubicBezTo>
                  <a:cubicBezTo>
                    <a:pt x="2205355" y="3682238"/>
                    <a:pt x="2206371" y="3696716"/>
                    <a:pt x="2204212" y="3710051"/>
                  </a:cubicBezTo>
                  <a:cubicBezTo>
                    <a:pt x="2196465" y="3752342"/>
                    <a:pt x="2192020" y="3795649"/>
                    <a:pt x="2183130" y="3837813"/>
                  </a:cubicBezTo>
                  <a:cubicBezTo>
                    <a:pt x="2168652" y="3887851"/>
                    <a:pt x="2156460" y="3938905"/>
                    <a:pt x="2141982" y="3988943"/>
                  </a:cubicBezTo>
                  <a:cubicBezTo>
                    <a:pt x="2133092" y="4021201"/>
                    <a:pt x="2124202" y="4026789"/>
                    <a:pt x="2091944" y="4018915"/>
                  </a:cubicBezTo>
                  <a:cubicBezTo>
                    <a:pt x="2067433" y="4013327"/>
                    <a:pt x="2043049" y="4008882"/>
                    <a:pt x="2018538" y="4002278"/>
                  </a:cubicBezTo>
                  <a:cubicBezTo>
                    <a:pt x="1997456" y="3995547"/>
                    <a:pt x="1993011" y="4004564"/>
                    <a:pt x="1996313" y="4023360"/>
                  </a:cubicBezTo>
                  <a:cubicBezTo>
                    <a:pt x="2009648" y="4086733"/>
                    <a:pt x="2019681" y="4150106"/>
                    <a:pt x="2033016" y="4213479"/>
                  </a:cubicBezTo>
                  <a:cubicBezTo>
                    <a:pt x="2035302" y="4225671"/>
                    <a:pt x="2041906" y="4240149"/>
                    <a:pt x="2029714" y="4251325"/>
                  </a:cubicBezTo>
                  <a:cubicBezTo>
                    <a:pt x="2000758" y="4259072"/>
                    <a:pt x="1970786" y="4262501"/>
                    <a:pt x="1940814" y="4262501"/>
                  </a:cubicBezTo>
                  <a:cubicBezTo>
                    <a:pt x="1862963" y="4262501"/>
                    <a:pt x="1785239" y="4270248"/>
                    <a:pt x="1707388" y="4271391"/>
                  </a:cubicBezTo>
                  <a:cubicBezTo>
                    <a:pt x="1651762" y="4260215"/>
                    <a:pt x="1605153" y="4236974"/>
                    <a:pt x="1569593" y="4189095"/>
                  </a:cubicBezTo>
                  <a:cubicBezTo>
                    <a:pt x="1539621" y="4149090"/>
                    <a:pt x="1501775" y="4115689"/>
                    <a:pt x="1466215" y="4080129"/>
                  </a:cubicBezTo>
                  <a:cubicBezTo>
                    <a:pt x="1382903" y="3993388"/>
                    <a:pt x="1301750" y="3904488"/>
                    <a:pt x="1218311" y="3817874"/>
                  </a:cubicBezTo>
                  <a:cubicBezTo>
                    <a:pt x="1150493" y="3747897"/>
                    <a:pt x="1085977" y="3675634"/>
                    <a:pt x="1017143" y="3605530"/>
                  </a:cubicBezTo>
                  <a:cubicBezTo>
                    <a:pt x="1005967" y="3594354"/>
                    <a:pt x="994918" y="3581019"/>
                    <a:pt x="988187" y="3565525"/>
                  </a:cubicBezTo>
                  <a:cubicBezTo>
                    <a:pt x="987044" y="3511042"/>
                    <a:pt x="987044" y="3457702"/>
                    <a:pt x="969264" y="3405505"/>
                  </a:cubicBezTo>
                  <a:cubicBezTo>
                    <a:pt x="952627" y="3356610"/>
                    <a:pt x="938149" y="3307715"/>
                    <a:pt x="922528" y="3258820"/>
                  </a:cubicBezTo>
                  <a:cubicBezTo>
                    <a:pt x="898017" y="3182112"/>
                    <a:pt x="872490" y="3106547"/>
                    <a:pt x="851408" y="3029839"/>
                  </a:cubicBezTo>
                  <a:cubicBezTo>
                    <a:pt x="846963" y="2996438"/>
                    <a:pt x="835787" y="2966466"/>
                    <a:pt x="821436" y="2936494"/>
                  </a:cubicBezTo>
                  <a:cubicBezTo>
                    <a:pt x="771398" y="2839847"/>
                    <a:pt x="731393" y="2737485"/>
                    <a:pt x="691388" y="2636393"/>
                  </a:cubicBezTo>
                  <a:cubicBezTo>
                    <a:pt x="681355" y="2609723"/>
                    <a:pt x="681355" y="2583053"/>
                    <a:pt x="685800" y="2556383"/>
                  </a:cubicBezTo>
                  <a:cubicBezTo>
                    <a:pt x="693547" y="2505202"/>
                    <a:pt x="689102" y="2455291"/>
                    <a:pt x="673608" y="2405253"/>
                  </a:cubicBezTo>
                  <a:cubicBezTo>
                    <a:pt x="658114" y="2355215"/>
                    <a:pt x="645795" y="2305177"/>
                    <a:pt x="631317" y="2255139"/>
                  </a:cubicBezTo>
                  <a:cubicBezTo>
                    <a:pt x="626872" y="2240661"/>
                    <a:pt x="621284" y="2228469"/>
                    <a:pt x="603504" y="2227326"/>
                  </a:cubicBezTo>
                  <a:cubicBezTo>
                    <a:pt x="503428" y="2224024"/>
                    <a:pt x="403479" y="2212848"/>
                    <a:pt x="303403" y="2209546"/>
                  </a:cubicBezTo>
                  <a:cubicBezTo>
                    <a:pt x="247777" y="2207260"/>
                    <a:pt x="194437" y="2220722"/>
                    <a:pt x="139954" y="2228469"/>
                  </a:cubicBezTo>
                  <a:cubicBezTo>
                    <a:pt x="117729" y="2232914"/>
                    <a:pt x="97663" y="2234057"/>
                    <a:pt x="77724" y="2230755"/>
                  </a:cubicBezTo>
                  <a:close/>
                </a:path>
              </a:pathLst>
            </a:custGeom>
            <a:solidFill>
              <a:srgbClr val="6D7B5A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011440" y="7943400"/>
            <a:ext cx="1091880" cy="1158840"/>
            <a:chOff x="0" y="0"/>
            <a:chExt cx="1455840" cy="1545120"/>
          </a:xfrm>
        </p:grpSpPr>
        <p:sp>
          <p:nvSpPr>
            <p:cNvPr id="40" name="Freeform 40"/>
            <p:cNvSpPr/>
            <p:nvPr/>
          </p:nvSpPr>
          <p:spPr>
            <a:xfrm>
              <a:off x="-2794" y="0"/>
              <a:ext cx="1491488" cy="1580896"/>
            </a:xfrm>
            <a:custGeom>
              <a:avLst/>
              <a:gdLst/>
              <a:ahLst/>
              <a:cxnLst/>
              <a:rect l="l" t="t" r="r" b="b"/>
              <a:pathLst>
                <a:path w="1491488" h="1580896">
                  <a:moveTo>
                    <a:pt x="92329" y="0"/>
                  </a:moveTo>
                  <a:cubicBezTo>
                    <a:pt x="205740" y="54483"/>
                    <a:pt x="320167" y="108966"/>
                    <a:pt x="432435" y="164465"/>
                  </a:cubicBezTo>
                  <a:cubicBezTo>
                    <a:pt x="454660" y="175641"/>
                    <a:pt x="474726" y="176657"/>
                    <a:pt x="497967" y="168910"/>
                  </a:cubicBezTo>
                  <a:cubicBezTo>
                    <a:pt x="590169" y="138938"/>
                    <a:pt x="682498" y="109982"/>
                    <a:pt x="774700" y="80010"/>
                  </a:cubicBezTo>
                  <a:cubicBezTo>
                    <a:pt x="782447" y="77724"/>
                    <a:pt x="791337" y="76708"/>
                    <a:pt x="800227" y="74422"/>
                  </a:cubicBezTo>
                  <a:cubicBezTo>
                    <a:pt x="813562" y="181102"/>
                    <a:pt x="796925" y="286766"/>
                    <a:pt x="780161" y="391287"/>
                  </a:cubicBezTo>
                  <a:cubicBezTo>
                    <a:pt x="755650" y="550291"/>
                    <a:pt x="772414" y="707009"/>
                    <a:pt x="790194" y="863727"/>
                  </a:cubicBezTo>
                  <a:cubicBezTo>
                    <a:pt x="796798" y="920369"/>
                    <a:pt x="822452" y="970407"/>
                    <a:pt x="842391" y="1022731"/>
                  </a:cubicBezTo>
                  <a:cubicBezTo>
                    <a:pt x="846836" y="1032764"/>
                    <a:pt x="854583" y="1039368"/>
                    <a:pt x="862457" y="1047242"/>
                  </a:cubicBezTo>
                  <a:cubicBezTo>
                    <a:pt x="926973" y="1106170"/>
                    <a:pt x="991362" y="1163955"/>
                    <a:pt x="1055878" y="1222883"/>
                  </a:cubicBezTo>
                  <a:cubicBezTo>
                    <a:pt x="1068070" y="1234059"/>
                    <a:pt x="1080389" y="1240663"/>
                    <a:pt x="1095883" y="1246251"/>
                  </a:cubicBezTo>
                  <a:cubicBezTo>
                    <a:pt x="1153668" y="1265174"/>
                    <a:pt x="1211453" y="1285113"/>
                    <a:pt x="1268095" y="1304036"/>
                  </a:cubicBezTo>
                  <a:cubicBezTo>
                    <a:pt x="1299210" y="1314069"/>
                    <a:pt x="1332611" y="1316228"/>
                    <a:pt x="1364742" y="1319657"/>
                  </a:cubicBezTo>
                  <a:cubicBezTo>
                    <a:pt x="1442593" y="1327404"/>
                    <a:pt x="1491488" y="1408557"/>
                    <a:pt x="1449197" y="1479677"/>
                  </a:cubicBezTo>
                  <a:cubicBezTo>
                    <a:pt x="1432560" y="1500759"/>
                    <a:pt x="1421384" y="1504188"/>
                    <a:pt x="1406906" y="1508633"/>
                  </a:cubicBezTo>
                  <a:cubicBezTo>
                    <a:pt x="1343533" y="1530858"/>
                    <a:pt x="1283589" y="1530858"/>
                    <a:pt x="1217930" y="1538605"/>
                  </a:cubicBezTo>
                  <a:cubicBezTo>
                    <a:pt x="1125728" y="1549781"/>
                    <a:pt x="782320" y="1580896"/>
                    <a:pt x="594487" y="1511935"/>
                  </a:cubicBezTo>
                  <a:cubicBezTo>
                    <a:pt x="588899" y="1508633"/>
                    <a:pt x="376682" y="1445260"/>
                    <a:pt x="287782" y="1406271"/>
                  </a:cubicBezTo>
                  <a:cubicBezTo>
                    <a:pt x="217805" y="1376299"/>
                    <a:pt x="43307" y="1322959"/>
                    <a:pt x="12192" y="1291717"/>
                  </a:cubicBezTo>
                  <a:cubicBezTo>
                    <a:pt x="4445" y="1286129"/>
                    <a:pt x="0" y="1278382"/>
                    <a:pt x="4445" y="1269492"/>
                  </a:cubicBezTo>
                  <a:cubicBezTo>
                    <a:pt x="1143" y="1208405"/>
                    <a:pt x="8890" y="1148334"/>
                    <a:pt x="17780" y="1088263"/>
                  </a:cubicBezTo>
                  <a:cubicBezTo>
                    <a:pt x="22225" y="1058291"/>
                    <a:pt x="41148" y="1036066"/>
                    <a:pt x="54483" y="1010412"/>
                  </a:cubicBezTo>
                  <a:cubicBezTo>
                    <a:pt x="65659" y="991489"/>
                    <a:pt x="70104" y="972566"/>
                    <a:pt x="68961" y="950341"/>
                  </a:cubicBezTo>
                  <a:cubicBezTo>
                    <a:pt x="61214" y="803656"/>
                    <a:pt x="46736" y="658114"/>
                    <a:pt x="25654" y="512445"/>
                  </a:cubicBezTo>
                  <a:cubicBezTo>
                    <a:pt x="17907" y="460248"/>
                    <a:pt x="35687" y="411226"/>
                    <a:pt x="42291" y="361315"/>
                  </a:cubicBezTo>
                  <a:cubicBezTo>
                    <a:pt x="54610" y="268986"/>
                    <a:pt x="68961" y="177800"/>
                    <a:pt x="75692" y="85598"/>
                  </a:cubicBezTo>
                  <a:cubicBezTo>
                    <a:pt x="78994" y="55626"/>
                    <a:pt x="85725" y="27813"/>
                    <a:pt x="92329" y="0"/>
                  </a:cubicBezTo>
                  <a:close/>
                </a:path>
              </a:pathLst>
            </a:custGeom>
            <a:solidFill>
              <a:srgbClr val="3C413A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150220" y="2418120"/>
            <a:ext cx="800280" cy="967140"/>
            <a:chOff x="0" y="0"/>
            <a:chExt cx="1067040" cy="1289520"/>
          </a:xfrm>
        </p:grpSpPr>
        <p:sp>
          <p:nvSpPr>
            <p:cNvPr id="42" name="Freeform 42"/>
            <p:cNvSpPr/>
            <p:nvPr/>
          </p:nvSpPr>
          <p:spPr>
            <a:xfrm>
              <a:off x="-1016" y="-2413"/>
              <a:ext cx="1077087" cy="1300734"/>
            </a:xfrm>
            <a:custGeom>
              <a:avLst/>
              <a:gdLst/>
              <a:ahLst/>
              <a:cxnLst/>
              <a:rect l="l" t="t" r="r" b="b"/>
              <a:pathLst>
                <a:path w="1077087" h="1300734">
                  <a:moveTo>
                    <a:pt x="706882" y="1299591"/>
                  </a:moveTo>
                  <a:cubicBezTo>
                    <a:pt x="699135" y="1299591"/>
                    <a:pt x="691261" y="1299591"/>
                    <a:pt x="683514" y="1300734"/>
                  </a:cubicBezTo>
                  <a:cubicBezTo>
                    <a:pt x="670179" y="1300734"/>
                    <a:pt x="673481" y="1290701"/>
                    <a:pt x="675767" y="1285113"/>
                  </a:cubicBezTo>
                  <a:cubicBezTo>
                    <a:pt x="718058" y="1199515"/>
                    <a:pt x="752475" y="1110615"/>
                    <a:pt x="792480" y="1023874"/>
                  </a:cubicBezTo>
                  <a:cubicBezTo>
                    <a:pt x="779145" y="1049401"/>
                    <a:pt x="760222" y="1071626"/>
                    <a:pt x="743585" y="1096137"/>
                  </a:cubicBezTo>
                  <a:cubicBezTo>
                    <a:pt x="719074" y="1132840"/>
                    <a:pt x="683514" y="1156208"/>
                    <a:pt x="649097" y="1179449"/>
                  </a:cubicBezTo>
                  <a:cubicBezTo>
                    <a:pt x="641350" y="1185037"/>
                    <a:pt x="632460" y="1189482"/>
                    <a:pt x="622427" y="1189482"/>
                  </a:cubicBezTo>
                  <a:cubicBezTo>
                    <a:pt x="585724" y="1191768"/>
                    <a:pt x="549021" y="1196213"/>
                    <a:pt x="512445" y="1197229"/>
                  </a:cubicBezTo>
                  <a:cubicBezTo>
                    <a:pt x="491363" y="1198372"/>
                    <a:pt x="475742" y="1186053"/>
                    <a:pt x="461264" y="1172718"/>
                  </a:cubicBezTo>
                  <a:cubicBezTo>
                    <a:pt x="422402" y="1137158"/>
                    <a:pt x="381254" y="1102741"/>
                    <a:pt x="342392" y="1067054"/>
                  </a:cubicBezTo>
                  <a:cubicBezTo>
                    <a:pt x="325755" y="1052576"/>
                    <a:pt x="310134" y="1032637"/>
                    <a:pt x="282321" y="1041527"/>
                  </a:cubicBezTo>
                  <a:cubicBezTo>
                    <a:pt x="226695" y="995934"/>
                    <a:pt x="178943" y="941451"/>
                    <a:pt x="127762" y="890397"/>
                  </a:cubicBezTo>
                  <a:cubicBezTo>
                    <a:pt x="95631" y="858266"/>
                    <a:pt x="64516" y="823722"/>
                    <a:pt x="32258" y="790448"/>
                  </a:cubicBezTo>
                  <a:cubicBezTo>
                    <a:pt x="29972" y="774827"/>
                    <a:pt x="29972" y="758190"/>
                    <a:pt x="22225" y="743712"/>
                  </a:cubicBezTo>
                  <a:cubicBezTo>
                    <a:pt x="6731" y="708152"/>
                    <a:pt x="0" y="670306"/>
                    <a:pt x="1143" y="630301"/>
                  </a:cubicBezTo>
                  <a:cubicBezTo>
                    <a:pt x="20066" y="610235"/>
                    <a:pt x="18923" y="583565"/>
                    <a:pt x="18923" y="559181"/>
                  </a:cubicBezTo>
                  <a:cubicBezTo>
                    <a:pt x="18923" y="500253"/>
                    <a:pt x="22225" y="441325"/>
                    <a:pt x="25654" y="382397"/>
                  </a:cubicBezTo>
                  <a:cubicBezTo>
                    <a:pt x="25654" y="377952"/>
                    <a:pt x="25654" y="372364"/>
                    <a:pt x="26797" y="367919"/>
                  </a:cubicBezTo>
                  <a:cubicBezTo>
                    <a:pt x="29083" y="356743"/>
                    <a:pt x="30099" y="343408"/>
                    <a:pt x="44577" y="341249"/>
                  </a:cubicBezTo>
                  <a:cubicBezTo>
                    <a:pt x="56769" y="340106"/>
                    <a:pt x="61214" y="352425"/>
                    <a:pt x="65659" y="362331"/>
                  </a:cubicBezTo>
                  <a:cubicBezTo>
                    <a:pt x="72390" y="376809"/>
                    <a:pt x="76835" y="391287"/>
                    <a:pt x="81280" y="405638"/>
                  </a:cubicBezTo>
                  <a:cubicBezTo>
                    <a:pt x="85725" y="417830"/>
                    <a:pt x="91313" y="425704"/>
                    <a:pt x="105791" y="427863"/>
                  </a:cubicBezTo>
                  <a:cubicBezTo>
                    <a:pt x="131318" y="431165"/>
                    <a:pt x="136906" y="426720"/>
                    <a:pt x="132461" y="401193"/>
                  </a:cubicBezTo>
                  <a:cubicBezTo>
                    <a:pt x="126873" y="371221"/>
                    <a:pt x="124714" y="340106"/>
                    <a:pt x="123571" y="308864"/>
                  </a:cubicBezTo>
                  <a:cubicBezTo>
                    <a:pt x="120015" y="210185"/>
                    <a:pt x="168910" y="143383"/>
                    <a:pt x="251206" y="98933"/>
                  </a:cubicBezTo>
                  <a:cubicBezTo>
                    <a:pt x="359029" y="40005"/>
                    <a:pt x="475742" y="14478"/>
                    <a:pt x="598043" y="4445"/>
                  </a:cubicBezTo>
                  <a:cubicBezTo>
                    <a:pt x="644779" y="0"/>
                    <a:pt x="690245" y="3302"/>
                    <a:pt x="735838" y="8890"/>
                  </a:cubicBezTo>
                  <a:cubicBezTo>
                    <a:pt x="845820" y="21082"/>
                    <a:pt x="931418" y="76708"/>
                    <a:pt x="995934" y="165608"/>
                  </a:cubicBezTo>
                  <a:cubicBezTo>
                    <a:pt x="1023747" y="203454"/>
                    <a:pt x="1054862" y="239014"/>
                    <a:pt x="1069340" y="285623"/>
                  </a:cubicBezTo>
                  <a:cubicBezTo>
                    <a:pt x="1077087" y="396748"/>
                    <a:pt x="1045972" y="500126"/>
                    <a:pt x="1017143" y="605790"/>
                  </a:cubicBezTo>
                  <a:cubicBezTo>
                    <a:pt x="1003808" y="653542"/>
                    <a:pt x="988187" y="699135"/>
                    <a:pt x="973836" y="747014"/>
                  </a:cubicBezTo>
                  <a:cubicBezTo>
                    <a:pt x="969391" y="760349"/>
                    <a:pt x="967105" y="774827"/>
                    <a:pt x="954913" y="784860"/>
                  </a:cubicBezTo>
                  <a:cubicBezTo>
                    <a:pt x="899287" y="884936"/>
                    <a:pt x="844931" y="986028"/>
                    <a:pt x="789305" y="1086104"/>
                  </a:cubicBezTo>
                  <a:cubicBezTo>
                    <a:pt x="752602" y="1152779"/>
                    <a:pt x="723773" y="1223899"/>
                    <a:pt x="707009" y="1299591"/>
                  </a:cubicBezTo>
                  <a:close/>
                </a:path>
              </a:pathLst>
            </a:custGeom>
            <a:solidFill>
              <a:srgbClr val="FEC295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38640" y="2284740"/>
            <a:ext cx="1408860" cy="717120"/>
            <a:chOff x="0" y="0"/>
            <a:chExt cx="1878480" cy="956160"/>
          </a:xfrm>
        </p:grpSpPr>
        <p:sp>
          <p:nvSpPr>
            <p:cNvPr id="44" name="Freeform 44"/>
            <p:cNvSpPr/>
            <p:nvPr/>
          </p:nvSpPr>
          <p:spPr>
            <a:xfrm>
              <a:off x="-15113" y="-6858"/>
              <a:ext cx="1945259" cy="968375"/>
            </a:xfrm>
            <a:custGeom>
              <a:avLst/>
              <a:gdLst/>
              <a:ahLst/>
              <a:cxnLst/>
              <a:rect l="l" t="t" r="r" b="b"/>
              <a:pathLst>
                <a:path w="1945259" h="968375">
                  <a:moveTo>
                    <a:pt x="424561" y="808228"/>
                  </a:moveTo>
                  <a:cubicBezTo>
                    <a:pt x="430149" y="847090"/>
                    <a:pt x="435737" y="886079"/>
                    <a:pt x="441198" y="926084"/>
                  </a:cubicBezTo>
                  <a:cubicBezTo>
                    <a:pt x="332359" y="910590"/>
                    <a:pt x="112268" y="745998"/>
                    <a:pt x="86614" y="694817"/>
                  </a:cubicBezTo>
                  <a:cubicBezTo>
                    <a:pt x="47752" y="650367"/>
                    <a:pt x="22225" y="557022"/>
                    <a:pt x="16637" y="505841"/>
                  </a:cubicBezTo>
                  <a:cubicBezTo>
                    <a:pt x="0" y="334645"/>
                    <a:pt x="122301" y="217932"/>
                    <a:pt x="232283" y="147828"/>
                  </a:cubicBezTo>
                  <a:cubicBezTo>
                    <a:pt x="263398" y="127762"/>
                    <a:pt x="424561" y="57785"/>
                    <a:pt x="476758" y="52197"/>
                  </a:cubicBezTo>
                  <a:cubicBezTo>
                    <a:pt x="498983" y="48895"/>
                    <a:pt x="654558" y="17780"/>
                    <a:pt x="701294" y="13335"/>
                  </a:cubicBezTo>
                  <a:cubicBezTo>
                    <a:pt x="824738" y="0"/>
                    <a:pt x="935863" y="10033"/>
                    <a:pt x="1059307" y="18923"/>
                  </a:cubicBezTo>
                  <a:cubicBezTo>
                    <a:pt x="1218311" y="30099"/>
                    <a:pt x="1530604" y="72263"/>
                    <a:pt x="1587246" y="93472"/>
                  </a:cubicBezTo>
                  <a:cubicBezTo>
                    <a:pt x="1627251" y="106807"/>
                    <a:pt x="1661668" y="133477"/>
                    <a:pt x="1699514" y="152400"/>
                  </a:cubicBezTo>
                  <a:cubicBezTo>
                    <a:pt x="1767332" y="184658"/>
                    <a:pt x="1838452" y="290322"/>
                    <a:pt x="1854073" y="314706"/>
                  </a:cubicBezTo>
                  <a:cubicBezTo>
                    <a:pt x="1945259" y="464820"/>
                    <a:pt x="1876298" y="615950"/>
                    <a:pt x="1850771" y="649351"/>
                  </a:cubicBezTo>
                  <a:cubicBezTo>
                    <a:pt x="1801876" y="727202"/>
                    <a:pt x="1711833" y="824992"/>
                    <a:pt x="1639570" y="861695"/>
                  </a:cubicBezTo>
                  <a:cubicBezTo>
                    <a:pt x="1569593" y="906145"/>
                    <a:pt x="1405001" y="967359"/>
                    <a:pt x="1372743" y="968375"/>
                  </a:cubicBezTo>
                  <a:cubicBezTo>
                    <a:pt x="1390523" y="910590"/>
                    <a:pt x="1406144" y="852805"/>
                    <a:pt x="1424940" y="794893"/>
                  </a:cubicBezTo>
                  <a:cubicBezTo>
                    <a:pt x="1453896" y="708152"/>
                    <a:pt x="1466088" y="618109"/>
                    <a:pt x="1482725" y="529209"/>
                  </a:cubicBezTo>
                  <a:cubicBezTo>
                    <a:pt x="1486027" y="509143"/>
                    <a:pt x="1469390" y="490347"/>
                    <a:pt x="1481582" y="470281"/>
                  </a:cubicBezTo>
                  <a:cubicBezTo>
                    <a:pt x="1453769" y="305689"/>
                    <a:pt x="1354836" y="176784"/>
                    <a:pt x="1161415" y="153416"/>
                  </a:cubicBezTo>
                  <a:cubicBezTo>
                    <a:pt x="1043559" y="138938"/>
                    <a:pt x="926846" y="159004"/>
                    <a:pt x="810133" y="173482"/>
                  </a:cubicBezTo>
                  <a:cubicBezTo>
                    <a:pt x="753491" y="180213"/>
                    <a:pt x="697865" y="189103"/>
                    <a:pt x="641223" y="200152"/>
                  </a:cubicBezTo>
                  <a:cubicBezTo>
                    <a:pt x="606806" y="206883"/>
                    <a:pt x="578993" y="221234"/>
                    <a:pt x="561213" y="252349"/>
                  </a:cubicBezTo>
                  <a:cubicBezTo>
                    <a:pt x="545592" y="279019"/>
                    <a:pt x="520065" y="292354"/>
                    <a:pt x="496697" y="308991"/>
                  </a:cubicBezTo>
                  <a:cubicBezTo>
                    <a:pt x="481076" y="320167"/>
                    <a:pt x="472186" y="334518"/>
                    <a:pt x="467741" y="353441"/>
                  </a:cubicBezTo>
                  <a:cubicBezTo>
                    <a:pt x="458851" y="391287"/>
                    <a:pt x="444373" y="426847"/>
                    <a:pt x="407670" y="449072"/>
                  </a:cubicBezTo>
                  <a:cubicBezTo>
                    <a:pt x="393192" y="457962"/>
                    <a:pt x="386588" y="472440"/>
                    <a:pt x="382143" y="489077"/>
                  </a:cubicBezTo>
                  <a:cubicBezTo>
                    <a:pt x="370967" y="530225"/>
                    <a:pt x="379857" y="571373"/>
                    <a:pt x="385445" y="612521"/>
                  </a:cubicBezTo>
                  <a:cubicBezTo>
                    <a:pt x="393192" y="670306"/>
                    <a:pt x="405511" y="727075"/>
                    <a:pt x="421005" y="782574"/>
                  </a:cubicBezTo>
                  <a:cubicBezTo>
                    <a:pt x="425450" y="789305"/>
                    <a:pt x="429895" y="798195"/>
                    <a:pt x="424307" y="808101"/>
                  </a:cubicBezTo>
                  <a:close/>
                </a:path>
              </a:pathLst>
            </a:custGeom>
            <a:solidFill>
              <a:srgbClr val="F5E2C6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725080" y="8043300"/>
            <a:ext cx="892080" cy="666900"/>
            <a:chOff x="0" y="0"/>
            <a:chExt cx="1189440" cy="889200"/>
          </a:xfrm>
        </p:grpSpPr>
        <p:sp>
          <p:nvSpPr>
            <p:cNvPr id="46" name="Freeform 46"/>
            <p:cNvSpPr/>
            <p:nvPr/>
          </p:nvSpPr>
          <p:spPr>
            <a:xfrm>
              <a:off x="-8001" y="0"/>
              <a:ext cx="1205103" cy="892683"/>
            </a:xfrm>
            <a:custGeom>
              <a:avLst/>
              <a:gdLst/>
              <a:ahLst/>
              <a:cxnLst/>
              <a:rect l="l" t="t" r="r" b="b"/>
              <a:pathLst>
                <a:path w="1205103" h="892683">
                  <a:moveTo>
                    <a:pt x="177927" y="0"/>
                  </a:moveTo>
                  <a:cubicBezTo>
                    <a:pt x="181229" y="25527"/>
                    <a:pt x="197993" y="45593"/>
                    <a:pt x="207899" y="68961"/>
                  </a:cubicBezTo>
                  <a:cubicBezTo>
                    <a:pt x="221234" y="97917"/>
                    <a:pt x="237871" y="125603"/>
                    <a:pt x="250190" y="154559"/>
                  </a:cubicBezTo>
                  <a:cubicBezTo>
                    <a:pt x="270256" y="204597"/>
                    <a:pt x="301371" y="243459"/>
                    <a:pt x="346964" y="272415"/>
                  </a:cubicBezTo>
                  <a:cubicBezTo>
                    <a:pt x="372491" y="289052"/>
                    <a:pt x="389255" y="318008"/>
                    <a:pt x="407035" y="342392"/>
                  </a:cubicBezTo>
                  <a:cubicBezTo>
                    <a:pt x="434848" y="381254"/>
                    <a:pt x="468122" y="414655"/>
                    <a:pt x="510413" y="438023"/>
                  </a:cubicBezTo>
                  <a:cubicBezTo>
                    <a:pt x="564896" y="466979"/>
                    <a:pt x="602615" y="508000"/>
                    <a:pt x="627126" y="564769"/>
                  </a:cubicBezTo>
                  <a:cubicBezTo>
                    <a:pt x="661543" y="645795"/>
                    <a:pt x="718185" y="711327"/>
                    <a:pt x="782701" y="768096"/>
                  </a:cubicBezTo>
                  <a:cubicBezTo>
                    <a:pt x="819404" y="801497"/>
                    <a:pt x="870458" y="824738"/>
                    <a:pt x="929386" y="812546"/>
                  </a:cubicBezTo>
                  <a:cubicBezTo>
                    <a:pt x="1016127" y="794766"/>
                    <a:pt x="1103884" y="780288"/>
                    <a:pt x="1190625" y="764794"/>
                  </a:cubicBezTo>
                  <a:cubicBezTo>
                    <a:pt x="1193927" y="763651"/>
                    <a:pt x="1197356" y="761492"/>
                    <a:pt x="1200658" y="760349"/>
                  </a:cubicBezTo>
                  <a:cubicBezTo>
                    <a:pt x="1205103" y="782574"/>
                    <a:pt x="1201801" y="798195"/>
                    <a:pt x="1188466" y="823722"/>
                  </a:cubicBezTo>
                  <a:cubicBezTo>
                    <a:pt x="1177290" y="844804"/>
                    <a:pt x="1177290" y="844804"/>
                    <a:pt x="1167384" y="847090"/>
                  </a:cubicBezTo>
                  <a:cubicBezTo>
                    <a:pt x="1090676" y="863727"/>
                    <a:pt x="1048385" y="887095"/>
                    <a:pt x="968375" y="889381"/>
                  </a:cubicBezTo>
                  <a:cubicBezTo>
                    <a:pt x="943864" y="889381"/>
                    <a:pt x="850519" y="892683"/>
                    <a:pt x="828294" y="889381"/>
                  </a:cubicBezTo>
                  <a:cubicBezTo>
                    <a:pt x="740537" y="867156"/>
                    <a:pt x="702691" y="806069"/>
                    <a:pt x="654939" y="749300"/>
                  </a:cubicBezTo>
                  <a:cubicBezTo>
                    <a:pt x="595884" y="679069"/>
                    <a:pt x="551434" y="596900"/>
                    <a:pt x="480314" y="536829"/>
                  </a:cubicBezTo>
                  <a:cubicBezTo>
                    <a:pt x="450342" y="511302"/>
                    <a:pt x="419227" y="486791"/>
                    <a:pt x="389128" y="460121"/>
                  </a:cubicBezTo>
                  <a:cubicBezTo>
                    <a:pt x="376936" y="448945"/>
                    <a:pt x="363601" y="453390"/>
                    <a:pt x="351282" y="456819"/>
                  </a:cubicBezTo>
                  <a:cubicBezTo>
                    <a:pt x="326771" y="464566"/>
                    <a:pt x="305689" y="459105"/>
                    <a:pt x="284607" y="443484"/>
                  </a:cubicBezTo>
                  <a:cubicBezTo>
                    <a:pt x="201295" y="383413"/>
                    <a:pt x="123444" y="316738"/>
                    <a:pt x="60071" y="235585"/>
                  </a:cubicBezTo>
                  <a:cubicBezTo>
                    <a:pt x="50038" y="223393"/>
                    <a:pt x="40005" y="212217"/>
                    <a:pt x="28956" y="201168"/>
                  </a:cubicBezTo>
                  <a:cubicBezTo>
                    <a:pt x="1143" y="171196"/>
                    <a:pt x="0" y="153416"/>
                    <a:pt x="31242" y="126746"/>
                  </a:cubicBezTo>
                  <a:cubicBezTo>
                    <a:pt x="61214" y="100076"/>
                    <a:pt x="94615" y="75565"/>
                    <a:pt x="126873" y="51181"/>
                  </a:cubicBezTo>
                  <a:cubicBezTo>
                    <a:pt x="145796" y="34544"/>
                    <a:pt x="162433" y="18923"/>
                    <a:pt x="178054" y="0"/>
                  </a:cubicBezTo>
                  <a:close/>
                </a:path>
              </a:pathLst>
            </a:custGeom>
            <a:solidFill>
              <a:srgbClr val="89633D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992000" y="8894880"/>
            <a:ext cx="1108620" cy="283500"/>
            <a:chOff x="0" y="0"/>
            <a:chExt cx="1478160" cy="378000"/>
          </a:xfrm>
        </p:grpSpPr>
        <p:sp>
          <p:nvSpPr>
            <p:cNvPr id="48" name="Freeform 48"/>
            <p:cNvSpPr/>
            <p:nvPr/>
          </p:nvSpPr>
          <p:spPr>
            <a:xfrm>
              <a:off x="-1016" y="0"/>
              <a:ext cx="1493774" cy="384683"/>
            </a:xfrm>
            <a:custGeom>
              <a:avLst/>
              <a:gdLst/>
              <a:ahLst/>
              <a:cxnLst/>
              <a:rect l="l" t="t" r="r" b="b"/>
              <a:pathLst>
                <a:path w="1493774" h="384683">
                  <a:moveTo>
                    <a:pt x="28829" y="0"/>
                  </a:moveTo>
                  <a:cubicBezTo>
                    <a:pt x="44450" y="27813"/>
                    <a:pt x="71120" y="46736"/>
                    <a:pt x="97790" y="51181"/>
                  </a:cubicBezTo>
                  <a:cubicBezTo>
                    <a:pt x="222250" y="95631"/>
                    <a:pt x="286766" y="129032"/>
                    <a:pt x="434594" y="172339"/>
                  </a:cubicBezTo>
                  <a:cubicBezTo>
                    <a:pt x="470154" y="187960"/>
                    <a:pt x="635762" y="237871"/>
                    <a:pt x="674624" y="256794"/>
                  </a:cubicBezTo>
                  <a:cubicBezTo>
                    <a:pt x="715772" y="275717"/>
                    <a:pt x="1010285" y="286766"/>
                    <a:pt x="1112520" y="274574"/>
                  </a:cubicBezTo>
                  <a:cubicBezTo>
                    <a:pt x="1198118" y="264541"/>
                    <a:pt x="1284732" y="255651"/>
                    <a:pt x="1370330" y="243459"/>
                  </a:cubicBezTo>
                  <a:cubicBezTo>
                    <a:pt x="1405890" y="239014"/>
                    <a:pt x="1449197" y="218948"/>
                    <a:pt x="1479296" y="194564"/>
                  </a:cubicBezTo>
                  <a:cubicBezTo>
                    <a:pt x="1480439" y="259080"/>
                    <a:pt x="1493774" y="276860"/>
                    <a:pt x="1453769" y="311277"/>
                  </a:cubicBezTo>
                  <a:cubicBezTo>
                    <a:pt x="1378204" y="352425"/>
                    <a:pt x="1311529" y="369062"/>
                    <a:pt x="1233678" y="375793"/>
                  </a:cubicBezTo>
                  <a:cubicBezTo>
                    <a:pt x="1122553" y="384683"/>
                    <a:pt x="996950" y="381381"/>
                    <a:pt x="985774" y="384683"/>
                  </a:cubicBezTo>
                  <a:cubicBezTo>
                    <a:pt x="896874" y="383540"/>
                    <a:pt x="832358" y="377952"/>
                    <a:pt x="762381" y="359156"/>
                  </a:cubicBezTo>
                  <a:cubicBezTo>
                    <a:pt x="593471" y="314706"/>
                    <a:pt x="423418" y="276860"/>
                    <a:pt x="250063" y="255778"/>
                  </a:cubicBezTo>
                  <a:cubicBezTo>
                    <a:pt x="181102" y="236855"/>
                    <a:pt x="36703" y="181229"/>
                    <a:pt x="20066" y="166878"/>
                  </a:cubicBezTo>
                  <a:cubicBezTo>
                    <a:pt x="14478" y="162433"/>
                    <a:pt x="0" y="135763"/>
                    <a:pt x="1143" y="130175"/>
                  </a:cubicBezTo>
                  <a:cubicBezTo>
                    <a:pt x="11049" y="82296"/>
                    <a:pt x="19939" y="47752"/>
                    <a:pt x="28829" y="0"/>
                  </a:cubicBezTo>
                  <a:close/>
                </a:path>
              </a:pathLst>
            </a:custGeom>
            <a:solidFill>
              <a:srgbClr val="8A633D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295480" y="3875040"/>
            <a:ext cx="516780" cy="2067120"/>
            <a:chOff x="0" y="0"/>
            <a:chExt cx="689040" cy="2756160"/>
          </a:xfrm>
        </p:grpSpPr>
        <p:sp>
          <p:nvSpPr>
            <p:cNvPr id="50" name="Freeform 50"/>
            <p:cNvSpPr/>
            <p:nvPr/>
          </p:nvSpPr>
          <p:spPr>
            <a:xfrm>
              <a:off x="-1905" y="0"/>
              <a:ext cx="705739" cy="2765044"/>
            </a:xfrm>
            <a:custGeom>
              <a:avLst/>
              <a:gdLst/>
              <a:ahLst/>
              <a:cxnLst/>
              <a:rect l="l" t="t" r="r" b="b"/>
              <a:pathLst>
                <a:path w="705739" h="2765044">
                  <a:moveTo>
                    <a:pt x="603377" y="33401"/>
                  </a:moveTo>
                  <a:cubicBezTo>
                    <a:pt x="632333" y="151130"/>
                    <a:pt x="662305" y="268986"/>
                    <a:pt x="688975" y="387858"/>
                  </a:cubicBezTo>
                  <a:cubicBezTo>
                    <a:pt x="697865" y="425704"/>
                    <a:pt x="696722" y="464566"/>
                    <a:pt x="699008" y="503428"/>
                  </a:cubicBezTo>
                  <a:cubicBezTo>
                    <a:pt x="705739" y="630174"/>
                    <a:pt x="692404" y="755650"/>
                    <a:pt x="669036" y="880237"/>
                  </a:cubicBezTo>
                  <a:cubicBezTo>
                    <a:pt x="634619" y="1064768"/>
                    <a:pt x="616839" y="1250315"/>
                    <a:pt x="587883" y="1435862"/>
                  </a:cubicBezTo>
                  <a:cubicBezTo>
                    <a:pt x="572262" y="1541399"/>
                    <a:pt x="541147" y="1644777"/>
                    <a:pt x="523367" y="1750314"/>
                  </a:cubicBezTo>
                  <a:cubicBezTo>
                    <a:pt x="503301" y="1869186"/>
                    <a:pt x="456692" y="1977009"/>
                    <a:pt x="406654" y="2084832"/>
                  </a:cubicBezTo>
                  <a:cubicBezTo>
                    <a:pt x="306578" y="2299335"/>
                    <a:pt x="211074" y="2517140"/>
                    <a:pt x="121031" y="2736088"/>
                  </a:cubicBezTo>
                  <a:cubicBezTo>
                    <a:pt x="117729" y="2742692"/>
                    <a:pt x="115443" y="2750566"/>
                    <a:pt x="108839" y="2765044"/>
                  </a:cubicBezTo>
                  <a:cubicBezTo>
                    <a:pt x="101092" y="2723896"/>
                    <a:pt x="93218" y="2691638"/>
                    <a:pt x="87757" y="2658364"/>
                  </a:cubicBezTo>
                  <a:cubicBezTo>
                    <a:pt x="59944" y="2511679"/>
                    <a:pt x="32131" y="2364994"/>
                    <a:pt x="3302" y="2218309"/>
                  </a:cubicBezTo>
                  <a:cubicBezTo>
                    <a:pt x="0" y="2200529"/>
                    <a:pt x="3302" y="2186051"/>
                    <a:pt x="7747" y="2170557"/>
                  </a:cubicBezTo>
                  <a:cubicBezTo>
                    <a:pt x="96647" y="1862709"/>
                    <a:pt x="186690" y="1556004"/>
                    <a:pt x="275590" y="1248156"/>
                  </a:cubicBezTo>
                  <a:cubicBezTo>
                    <a:pt x="295656" y="1181481"/>
                    <a:pt x="296672" y="1111504"/>
                    <a:pt x="305562" y="1042543"/>
                  </a:cubicBezTo>
                  <a:cubicBezTo>
                    <a:pt x="328930" y="858012"/>
                    <a:pt x="350012" y="672465"/>
                    <a:pt x="371094" y="487934"/>
                  </a:cubicBezTo>
                  <a:cubicBezTo>
                    <a:pt x="391160" y="325628"/>
                    <a:pt x="409956" y="162306"/>
                    <a:pt x="430022" y="0"/>
                  </a:cubicBezTo>
                  <a:cubicBezTo>
                    <a:pt x="443357" y="4445"/>
                    <a:pt x="442214" y="18923"/>
                    <a:pt x="446659" y="27813"/>
                  </a:cubicBezTo>
                  <a:cubicBezTo>
                    <a:pt x="458851" y="51181"/>
                    <a:pt x="468884" y="74549"/>
                    <a:pt x="485521" y="94488"/>
                  </a:cubicBezTo>
                  <a:cubicBezTo>
                    <a:pt x="508889" y="122301"/>
                    <a:pt x="533273" y="123444"/>
                    <a:pt x="558927" y="97790"/>
                  </a:cubicBezTo>
                  <a:cubicBezTo>
                    <a:pt x="571119" y="85598"/>
                    <a:pt x="581152" y="71120"/>
                    <a:pt x="587883" y="55499"/>
                  </a:cubicBezTo>
                  <a:cubicBezTo>
                    <a:pt x="590169" y="46609"/>
                    <a:pt x="592328" y="35433"/>
                    <a:pt x="603504" y="33274"/>
                  </a:cubicBezTo>
                  <a:close/>
                </a:path>
              </a:pathLst>
            </a:custGeom>
            <a:solidFill>
              <a:srgbClr val="EEEAE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599500" y="3430620"/>
            <a:ext cx="141480" cy="533520"/>
            <a:chOff x="0" y="0"/>
            <a:chExt cx="188640" cy="711360"/>
          </a:xfrm>
        </p:grpSpPr>
        <p:sp>
          <p:nvSpPr>
            <p:cNvPr id="52" name="Freeform 52"/>
            <p:cNvSpPr/>
            <p:nvPr/>
          </p:nvSpPr>
          <p:spPr>
            <a:xfrm>
              <a:off x="-3048" y="-1524"/>
              <a:ext cx="198628" cy="724789"/>
            </a:xfrm>
            <a:custGeom>
              <a:avLst/>
              <a:gdLst/>
              <a:ahLst/>
              <a:cxnLst/>
              <a:rect l="l" t="t" r="r" b="b"/>
              <a:pathLst>
                <a:path w="198628" h="724789">
                  <a:moveTo>
                    <a:pt x="198628" y="626872"/>
                  </a:moveTo>
                  <a:cubicBezTo>
                    <a:pt x="187579" y="651383"/>
                    <a:pt x="178689" y="676910"/>
                    <a:pt x="158623" y="695833"/>
                  </a:cubicBezTo>
                  <a:cubicBezTo>
                    <a:pt x="127508" y="724789"/>
                    <a:pt x="96520" y="723646"/>
                    <a:pt x="72009" y="689102"/>
                  </a:cubicBezTo>
                  <a:cubicBezTo>
                    <a:pt x="50927" y="660146"/>
                    <a:pt x="34290" y="626872"/>
                    <a:pt x="24257" y="592455"/>
                  </a:cubicBezTo>
                  <a:cubicBezTo>
                    <a:pt x="34290" y="518033"/>
                    <a:pt x="19812" y="444627"/>
                    <a:pt x="19812" y="371221"/>
                  </a:cubicBezTo>
                  <a:cubicBezTo>
                    <a:pt x="19812" y="325628"/>
                    <a:pt x="14224" y="279019"/>
                    <a:pt x="12065" y="233426"/>
                  </a:cubicBezTo>
                  <a:cubicBezTo>
                    <a:pt x="8890" y="160020"/>
                    <a:pt x="6731" y="87757"/>
                    <a:pt x="4445" y="14478"/>
                  </a:cubicBezTo>
                  <a:cubicBezTo>
                    <a:pt x="0" y="0"/>
                    <a:pt x="6731" y="0"/>
                    <a:pt x="16637" y="3302"/>
                  </a:cubicBezTo>
                  <a:cubicBezTo>
                    <a:pt x="37719" y="12192"/>
                    <a:pt x="44323" y="27813"/>
                    <a:pt x="39878" y="59944"/>
                  </a:cubicBezTo>
                  <a:cubicBezTo>
                    <a:pt x="34290" y="95504"/>
                    <a:pt x="48768" y="125476"/>
                    <a:pt x="67564" y="154432"/>
                  </a:cubicBezTo>
                  <a:cubicBezTo>
                    <a:pt x="88646" y="184404"/>
                    <a:pt x="106426" y="216662"/>
                    <a:pt x="129667" y="244475"/>
                  </a:cubicBezTo>
                  <a:cubicBezTo>
                    <a:pt x="150749" y="270002"/>
                    <a:pt x="158496" y="297815"/>
                    <a:pt x="159639" y="328930"/>
                  </a:cubicBezTo>
                  <a:cubicBezTo>
                    <a:pt x="159639" y="332232"/>
                    <a:pt x="159639" y="334518"/>
                    <a:pt x="159639" y="337820"/>
                  </a:cubicBezTo>
                  <a:cubicBezTo>
                    <a:pt x="156337" y="436753"/>
                    <a:pt x="159639" y="533400"/>
                    <a:pt x="198501" y="626872"/>
                  </a:cubicBezTo>
                  <a:close/>
                </a:path>
              </a:pathLst>
            </a:custGeom>
            <a:solidFill>
              <a:srgbClr val="FEC295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361360" y="3173040"/>
            <a:ext cx="383400" cy="300240"/>
            <a:chOff x="0" y="0"/>
            <a:chExt cx="511200" cy="400320"/>
          </a:xfrm>
        </p:grpSpPr>
        <p:sp>
          <p:nvSpPr>
            <p:cNvPr id="54" name="Freeform 54"/>
            <p:cNvSpPr/>
            <p:nvPr/>
          </p:nvSpPr>
          <p:spPr>
            <a:xfrm>
              <a:off x="0" y="-127"/>
              <a:ext cx="520192" cy="401574"/>
            </a:xfrm>
            <a:custGeom>
              <a:avLst/>
              <a:gdLst/>
              <a:ahLst/>
              <a:cxnLst/>
              <a:rect l="l" t="t" r="r" b="b"/>
              <a:pathLst>
                <a:path w="520192" h="401574">
                  <a:moveTo>
                    <a:pt x="354457" y="401574"/>
                  </a:moveTo>
                  <a:cubicBezTo>
                    <a:pt x="357759" y="378206"/>
                    <a:pt x="346710" y="362712"/>
                    <a:pt x="328930" y="350393"/>
                  </a:cubicBezTo>
                  <a:cubicBezTo>
                    <a:pt x="321183" y="344805"/>
                    <a:pt x="320040" y="349250"/>
                    <a:pt x="318897" y="355981"/>
                  </a:cubicBezTo>
                  <a:cubicBezTo>
                    <a:pt x="314452" y="339344"/>
                    <a:pt x="310007" y="323723"/>
                    <a:pt x="293370" y="311531"/>
                  </a:cubicBezTo>
                  <a:cubicBezTo>
                    <a:pt x="192278" y="231394"/>
                    <a:pt x="103378" y="135763"/>
                    <a:pt x="10033" y="46863"/>
                  </a:cubicBezTo>
                  <a:cubicBezTo>
                    <a:pt x="5588" y="42418"/>
                    <a:pt x="3302" y="37973"/>
                    <a:pt x="0" y="32385"/>
                  </a:cubicBezTo>
                  <a:cubicBezTo>
                    <a:pt x="12192" y="16764"/>
                    <a:pt x="23368" y="15748"/>
                    <a:pt x="37846" y="30099"/>
                  </a:cubicBezTo>
                  <a:cubicBezTo>
                    <a:pt x="85598" y="73406"/>
                    <a:pt x="115697" y="96774"/>
                    <a:pt x="163449" y="141351"/>
                  </a:cubicBezTo>
                  <a:cubicBezTo>
                    <a:pt x="186817" y="162433"/>
                    <a:pt x="228981" y="173609"/>
                    <a:pt x="261239" y="180213"/>
                  </a:cubicBezTo>
                  <a:cubicBezTo>
                    <a:pt x="265684" y="181356"/>
                    <a:pt x="281305" y="181356"/>
                    <a:pt x="285750" y="181356"/>
                  </a:cubicBezTo>
                  <a:cubicBezTo>
                    <a:pt x="383540" y="190246"/>
                    <a:pt x="426847" y="122428"/>
                    <a:pt x="476885" y="52324"/>
                  </a:cubicBezTo>
                  <a:cubicBezTo>
                    <a:pt x="490220" y="33401"/>
                    <a:pt x="504698" y="16764"/>
                    <a:pt x="520192" y="0"/>
                  </a:cubicBezTo>
                  <a:cubicBezTo>
                    <a:pt x="483489" y="88900"/>
                    <a:pt x="450215" y="177927"/>
                    <a:pt x="406781" y="263525"/>
                  </a:cubicBezTo>
                  <a:cubicBezTo>
                    <a:pt x="402336" y="271272"/>
                    <a:pt x="390144" y="280162"/>
                    <a:pt x="401193" y="291338"/>
                  </a:cubicBezTo>
                  <a:cubicBezTo>
                    <a:pt x="375666" y="314706"/>
                    <a:pt x="360045" y="343662"/>
                    <a:pt x="358902" y="379222"/>
                  </a:cubicBezTo>
                  <a:cubicBezTo>
                    <a:pt x="358902" y="386969"/>
                    <a:pt x="360045" y="394843"/>
                    <a:pt x="354457" y="401447"/>
                  </a:cubicBezTo>
                  <a:close/>
                </a:path>
              </a:pathLst>
            </a:custGeom>
            <a:solidFill>
              <a:srgbClr val="E9AB83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8114040" y="2384640"/>
            <a:ext cx="833760" cy="500040"/>
            <a:chOff x="0" y="0"/>
            <a:chExt cx="1111680" cy="666720"/>
          </a:xfrm>
        </p:grpSpPr>
        <p:sp>
          <p:nvSpPr>
            <p:cNvPr id="56" name="Freeform 56"/>
            <p:cNvSpPr/>
            <p:nvPr/>
          </p:nvSpPr>
          <p:spPr>
            <a:xfrm>
              <a:off x="-1778" y="-1016"/>
              <a:ext cx="1125093" cy="677545"/>
            </a:xfrm>
            <a:custGeom>
              <a:avLst/>
              <a:gdLst/>
              <a:ahLst/>
              <a:cxnLst/>
              <a:rect l="l" t="t" r="r" b="b"/>
              <a:pathLst>
                <a:path w="1125093" h="677545">
                  <a:moveTo>
                    <a:pt x="54610" y="668909"/>
                  </a:moveTo>
                  <a:cubicBezTo>
                    <a:pt x="23495" y="581152"/>
                    <a:pt x="7874" y="489966"/>
                    <a:pt x="2286" y="397764"/>
                  </a:cubicBezTo>
                  <a:cubicBezTo>
                    <a:pt x="0" y="356616"/>
                    <a:pt x="2286" y="315595"/>
                    <a:pt x="50038" y="289941"/>
                  </a:cubicBezTo>
                  <a:cubicBezTo>
                    <a:pt x="76708" y="275463"/>
                    <a:pt x="87884" y="237744"/>
                    <a:pt x="92329" y="204343"/>
                  </a:cubicBezTo>
                  <a:cubicBezTo>
                    <a:pt x="94615" y="187706"/>
                    <a:pt x="100076" y="176530"/>
                    <a:pt x="114554" y="167640"/>
                  </a:cubicBezTo>
                  <a:cubicBezTo>
                    <a:pt x="145669" y="147701"/>
                    <a:pt x="175641" y="125476"/>
                    <a:pt x="195707" y="92075"/>
                  </a:cubicBezTo>
                  <a:cubicBezTo>
                    <a:pt x="209042" y="69850"/>
                    <a:pt x="232410" y="57658"/>
                    <a:pt x="257937" y="53213"/>
                  </a:cubicBezTo>
                  <a:cubicBezTo>
                    <a:pt x="410337" y="27686"/>
                    <a:pt x="562610" y="2159"/>
                    <a:pt x="717169" y="1016"/>
                  </a:cubicBezTo>
                  <a:cubicBezTo>
                    <a:pt x="828294" y="0"/>
                    <a:pt x="931672" y="23241"/>
                    <a:pt x="1013968" y="105537"/>
                  </a:cubicBezTo>
                  <a:cubicBezTo>
                    <a:pt x="1074039" y="165481"/>
                    <a:pt x="1125093" y="266700"/>
                    <a:pt x="1122934" y="295529"/>
                  </a:cubicBezTo>
                  <a:cubicBezTo>
                    <a:pt x="1122934" y="297815"/>
                    <a:pt x="1109599" y="344424"/>
                    <a:pt x="1108456" y="346583"/>
                  </a:cubicBezTo>
                  <a:cubicBezTo>
                    <a:pt x="1107313" y="346583"/>
                    <a:pt x="1109599" y="314325"/>
                    <a:pt x="1108456" y="314325"/>
                  </a:cubicBezTo>
                  <a:cubicBezTo>
                    <a:pt x="1077341" y="252095"/>
                    <a:pt x="1041781" y="210947"/>
                    <a:pt x="992886" y="159893"/>
                  </a:cubicBezTo>
                  <a:cubicBezTo>
                    <a:pt x="911733" y="75438"/>
                    <a:pt x="807212" y="52070"/>
                    <a:pt x="696087" y="53213"/>
                  </a:cubicBezTo>
                  <a:cubicBezTo>
                    <a:pt x="571627" y="54356"/>
                    <a:pt x="451485" y="78740"/>
                    <a:pt x="337058" y="129921"/>
                  </a:cubicBezTo>
                  <a:cubicBezTo>
                    <a:pt x="327025" y="134366"/>
                    <a:pt x="318135" y="138811"/>
                    <a:pt x="308102" y="144399"/>
                  </a:cubicBezTo>
                  <a:cubicBezTo>
                    <a:pt x="182499" y="215519"/>
                    <a:pt x="171323" y="293243"/>
                    <a:pt x="182499" y="405511"/>
                  </a:cubicBezTo>
                  <a:cubicBezTo>
                    <a:pt x="184658" y="425450"/>
                    <a:pt x="188087" y="445516"/>
                    <a:pt x="192532" y="465455"/>
                  </a:cubicBezTo>
                  <a:cubicBezTo>
                    <a:pt x="195834" y="479933"/>
                    <a:pt x="190246" y="480949"/>
                    <a:pt x="178054" y="480949"/>
                  </a:cubicBezTo>
                  <a:cubicBezTo>
                    <a:pt x="131318" y="482092"/>
                    <a:pt x="131318" y="482092"/>
                    <a:pt x="115824" y="437642"/>
                  </a:cubicBezTo>
                  <a:cubicBezTo>
                    <a:pt x="109093" y="419862"/>
                    <a:pt x="105791" y="400939"/>
                    <a:pt x="90297" y="385445"/>
                  </a:cubicBezTo>
                  <a:cubicBezTo>
                    <a:pt x="79121" y="397637"/>
                    <a:pt x="80264" y="410972"/>
                    <a:pt x="79121" y="423164"/>
                  </a:cubicBezTo>
                  <a:cubicBezTo>
                    <a:pt x="73533" y="498729"/>
                    <a:pt x="76835" y="575437"/>
                    <a:pt x="67945" y="652018"/>
                  </a:cubicBezTo>
                  <a:cubicBezTo>
                    <a:pt x="70231" y="659765"/>
                    <a:pt x="74676" y="677545"/>
                    <a:pt x="54610" y="668655"/>
                  </a:cubicBezTo>
                  <a:close/>
                </a:path>
              </a:pathLst>
            </a:custGeom>
            <a:solidFill>
              <a:srgbClr val="5200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484480" y="2977560"/>
            <a:ext cx="216540" cy="58320"/>
            <a:chOff x="0" y="0"/>
            <a:chExt cx="288720" cy="77760"/>
          </a:xfrm>
        </p:grpSpPr>
        <p:sp>
          <p:nvSpPr>
            <p:cNvPr id="58" name="Freeform 58"/>
            <p:cNvSpPr/>
            <p:nvPr/>
          </p:nvSpPr>
          <p:spPr>
            <a:xfrm>
              <a:off x="-889" y="-2032"/>
              <a:ext cx="302006" cy="83185"/>
            </a:xfrm>
            <a:custGeom>
              <a:avLst/>
              <a:gdLst/>
              <a:ahLst/>
              <a:cxnLst/>
              <a:rect l="l" t="t" r="r" b="b"/>
              <a:pathLst>
                <a:path w="302006" h="83185">
                  <a:moveTo>
                    <a:pt x="72136" y="2286"/>
                  </a:moveTo>
                  <a:cubicBezTo>
                    <a:pt x="140970" y="6731"/>
                    <a:pt x="210947" y="10033"/>
                    <a:pt x="279781" y="8890"/>
                  </a:cubicBezTo>
                  <a:cubicBezTo>
                    <a:pt x="296418" y="8890"/>
                    <a:pt x="302006" y="13335"/>
                    <a:pt x="296418" y="31115"/>
                  </a:cubicBezTo>
                  <a:cubicBezTo>
                    <a:pt x="285369" y="66675"/>
                    <a:pt x="268605" y="81153"/>
                    <a:pt x="219837" y="82169"/>
                  </a:cubicBezTo>
                  <a:cubicBezTo>
                    <a:pt x="171069" y="83185"/>
                    <a:pt x="122047" y="77851"/>
                    <a:pt x="74295" y="67818"/>
                  </a:cubicBezTo>
                  <a:cubicBezTo>
                    <a:pt x="47752" y="62230"/>
                    <a:pt x="25527" y="45593"/>
                    <a:pt x="7747" y="24511"/>
                  </a:cubicBezTo>
                  <a:cubicBezTo>
                    <a:pt x="4445" y="20066"/>
                    <a:pt x="0" y="15621"/>
                    <a:pt x="1016" y="8890"/>
                  </a:cubicBezTo>
                  <a:cubicBezTo>
                    <a:pt x="3302" y="0"/>
                    <a:pt x="11049" y="2286"/>
                    <a:pt x="17780" y="2286"/>
                  </a:cubicBezTo>
                  <a:cubicBezTo>
                    <a:pt x="35560" y="2286"/>
                    <a:pt x="54483" y="2286"/>
                    <a:pt x="72136" y="2286"/>
                  </a:cubicBezTo>
                  <a:close/>
                </a:path>
              </a:pathLst>
            </a:custGeom>
            <a:solidFill>
              <a:srgbClr val="FEFBFA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8405640" y="2534220"/>
            <a:ext cx="125280" cy="50220"/>
            <a:chOff x="0" y="0"/>
            <a:chExt cx="167040" cy="66960"/>
          </a:xfrm>
        </p:grpSpPr>
        <p:sp>
          <p:nvSpPr>
            <p:cNvPr id="60" name="Freeform 60"/>
            <p:cNvSpPr/>
            <p:nvPr/>
          </p:nvSpPr>
          <p:spPr>
            <a:xfrm>
              <a:off x="0" y="-1905"/>
              <a:ext cx="175895" cy="74930"/>
            </a:xfrm>
            <a:custGeom>
              <a:avLst/>
              <a:gdLst/>
              <a:ahLst/>
              <a:cxnLst/>
              <a:rect l="l" t="t" r="r" b="b"/>
              <a:pathLst>
                <a:path w="175895" h="74930">
                  <a:moveTo>
                    <a:pt x="0" y="74930"/>
                  </a:moveTo>
                  <a:cubicBezTo>
                    <a:pt x="35687" y="10160"/>
                    <a:pt x="98044" y="13462"/>
                    <a:pt x="153670" y="2286"/>
                  </a:cubicBezTo>
                  <a:cubicBezTo>
                    <a:pt x="164846" y="0"/>
                    <a:pt x="175895" y="6731"/>
                    <a:pt x="172593" y="20193"/>
                  </a:cubicBezTo>
                  <a:cubicBezTo>
                    <a:pt x="168148" y="38100"/>
                    <a:pt x="167005" y="62611"/>
                    <a:pt x="140335" y="64770"/>
                  </a:cubicBezTo>
                  <a:cubicBezTo>
                    <a:pt x="94615" y="69215"/>
                    <a:pt x="49022" y="71501"/>
                    <a:pt x="0" y="74803"/>
                  </a:cubicBezTo>
                  <a:close/>
                </a:path>
              </a:pathLst>
            </a:custGeom>
            <a:solidFill>
              <a:srgbClr val="520201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713440" y="2560680"/>
            <a:ext cx="125280" cy="58320"/>
            <a:chOff x="0" y="0"/>
            <a:chExt cx="167040" cy="77760"/>
          </a:xfrm>
        </p:grpSpPr>
        <p:sp>
          <p:nvSpPr>
            <p:cNvPr id="62" name="Freeform 62"/>
            <p:cNvSpPr/>
            <p:nvPr/>
          </p:nvSpPr>
          <p:spPr>
            <a:xfrm>
              <a:off x="-4445" y="-6985"/>
              <a:ext cx="174879" cy="94488"/>
            </a:xfrm>
            <a:custGeom>
              <a:avLst/>
              <a:gdLst/>
              <a:ahLst/>
              <a:cxnLst/>
              <a:rect l="l" t="t" r="r" b="b"/>
              <a:pathLst>
                <a:path w="174879" h="94488">
                  <a:moveTo>
                    <a:pt x="174879" y="94488"/>
                  </a:moveTo>
                  <a:cubicBezTo>
                    <a:pt x="123698" y="85598"/>
                    <a:pt x="77978" y="78994"/>
                    <a:pt x="32258" y="71120"/>
                  </a:cubicBezTo>
                  <a:cubicBezTo>
                    <a:pt x="15621" y="67818"/>
                    <a:pt x="0" y="37846"/>
                    <a:pt x="5588" y="21209"/>
                  </a:cubicBezTo>
                  <a:cubicBezTo>
                    <a:pt x="12319" y="0"/>
                    <a:pt x="28956" y="7874"/>
                    <a:pt x="41275" y="11176"/>
                  </a:cubicBezTo>
                  <a:cubicBezTo>
                    <a:pt x="72517" y="21209"/>
                    <a:pt x="103632" y="31115"/>
                    <a:pt x="133731" y="44450"/>
                  </a:cubicBezTo>
                  <a:cubicBezTo>
                    <a:pt x="153797" y="51054"/>
                    <a:pt x="158242" y="74422"/>
                    <a:pt x="174879" y="94488"/>
                  </a:cubicBezTo>
                  <a:close/>
                </a:path>
              </a:pathLst>
            </a:custGeom>
            <a:solidFill>
              <a:srgbClr val="520202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959520" y="4662360"/>
            <a:ext cx="583740" cy="650160"/>
            <a:chOff x="0" y="0"/>
            <a:chExt cx="778320" cy="866880"/>
          </a:xfrm>
        </p:grpSpPr>
        <p:sp>
          <p:nvSpPr>
            <p:cNvPr id="64" name="Freeform 64"/>
            <p:cNvSpPr/>
            <p:nvPr/>
          </p:nvSpPr>
          <p:spPr>
            <a:xfrm>
              <a:off x="0" y="-8763"/>
              <a:ext cx="780542" cy="879221"/>
            </a:xfrm>
            <a:custGeom>
              <a:avLst/>
              <a:gdLst/>
              <a:ahLst/>
              <a:cxnLst/>
              <a:rect l="l" t="t" r="r" b="b"/>
              <a:pathLst>
                <a:path w="780542" h="879221">
                  <a:moveTo>
                    <a:pt x="780542" y="836930"/>
                  </a:moveTo>
                  <a:cubicBezTo>
                    <a:pt x="733806" y="842518"/>
                    <a:pt x="687197" y="848106"/>
                    <a:pt x="640461" y="851408"/>
                  </a:cubicBezTo>
                  <a:cubicBezTo>
                    <a:pt x="560451" y="858139"/>
                    <a:pt x="479298" y="863600"/>
                    <a:pt x="399161" y="870331"/>
                  </a:cubicBezTo>
                  <a:cubicBezTo>
                    <a:pt x="391414" y="871474"/>
                    <a:pt x="379095" y="879221"/>
                    <a:pt x="371348" y="879221"/>
                  </a:cubicBezTo>
                  <a:cubicBezTo>
                    <a:pt x="329057" y="788035"/>
                    <a:pt x="293497" y="688086"/>
                    <a:pt x="251206" y="596900"/>
                  </a:cubicBezTo>
                  <a:cubicBezTo>
                    <a:pt x="191135" y="466852"/>
                    <a:pt x="128905" y="336804"/>
                    <a:pt x="69977" y="206756"/>
                  </a:cubicBezTo>
                  <a:cubicBezTo>
                    <a:pt x="48895" y="159004"/>
                    <a:pt x="34417" y="108966"/>
                    <a:pt x="15494" y="61214"/>
                  </a:cubicBezTo>
                  <a:cubicBezTo>
                    <a:pt x="12192" y="52324"/>
                    <a:pt x="12192" y="38989"/>
                    <a:pt x="0" y="35560"/>
                  </a:cubicBezTo>
                  <a:cubicBezTo>
                    <a:pt x="125603" y="11176"/>
                    <a:pt x="251333" y="0"/>
                    <a:pt x="379095" y="16764"/>
                  </a:cubicBezTo>
                  <a:cubicBezTo>
                    <a:pt x="427990" y="23368"/>
                    <a:pt x="476885" y="23368"/>
                    <a:pt x="526923" y="25654"/>
                  </a:cubicBezTo>
                  <a:cubicBezTo>
                    <a:pt x="544703" y="26797"/>
                    <a:pt x="553593" y="31242"/>
                    <a:pt x="558038" y="50165"/>
                  </a:cubicBezTo>
                  <a:cubicBezTo>
                    <a:pt x="575818" y="117983"/>
                    <a:pt x="595884" y="185801"/>
                    <a:pt x="614807" y="253492"/>
                  </a:cubicBezTo>
                  <a:cubicBezTo>
                    <a:pt x="623697" y="286893"/>
                    <a:pt x="713740" y="669163"/>
                    <a:pt x="764921" y="765810"/>
                  </a:cubicBezTo>
                  <a:cubicBezTo>
                    <a:pt x="774954" y="785876"/>
                    <a:pt x="780542" y="811403"/>
                    <a:pt x="780542" y="836930"/>
                  </a:cubicBezTo>
                  <a:close/>
                </a:path>
              </a:pathLst>
            </a:custGeom>
            <a:solidFill>
              <a:srgbClr val="FEC295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1340000" y="8444520"/>
            <a:ext cx="300240" cy="300240"/>
            <a:chOff x="0" y="0"/>
            <a:chExt cx="400320" cy="4003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00304" cy="400304"/>
            </a:xfrm>
            <a:custGeom>
              <a:avLst/>
              <a:gdLst/>
              <a:ahLst/>
              <a:cxnLst/>
              <a:rect l="l" t="t" r="r" b="b"/>
              <a:pathLst>
                <a:path w="400304" h="400304">
                  <a:moveTo>
                    <a:pt x="400304" y="200152"/>
                  </a:moveTo>
                  <a:cubicBezTo>
                    <a:pt x="400304" y="310642"/>
                    <a:pt x="310642" y="400304"/>
                    <a:pt x="200152" y="400304"/>
                  </a:cubicBezTo>
                  <a:cubicBezTo>
                    <a:pt x="89662" y="400304"/>
                    <a:pt x="0" y="310642"/>
                    <a:pt x="0" y="200152"/>
                  </a:cubicBezTo>
                  <a:cubicBezTo>
                    <a:pt x="0" y="89662"/>
                    <a:pt x="89662" y="0"/>
                    <a:pt x="200152" y="0"/>
                  </a:cubicBezTo>
                  <a:cubicBezTo>
                    <a:pt x="310642" y="0"/>
                    <a:pt x="400304" y="89662"/>
                    <a:pt x="400304" y="200152"/>
                  </a:cubicBez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7552980" y="5686200"/>
            <a:ext cx="4834620" cy="3117420"/>
            <a:chOff x="0" y="0"/>
            <a:chExt cx="6446160" cy="4156560"/>
          </a:xfrm>
        </p:grpSpPr>
        <p:sp>
          <p:nvSpPr>
            <p:cNvPr id="68" name="Freeform 68"/>
            <p:cNvSpPr/>
            <p:nvPr/>
          </p:nvSpPr>
          <p:spPr>
            <a:xfrm>
              <a:off x="-3302" y="0"/>
              <a:ext cx="6449568" cy="4162171"/>
            </a:xfrm>
            <a:custGeom>
              <a:avLst/>
              <a:gdLst/>
              <a:ahLst/>
              <a:cxnLst/>
              <a:rect l="l" t="t" r="r" b="b"/>
              <a:pathLst>
                <a:path w="6449568" h="4162171">
                  <a:moveTo>
                    <a:pt x="6436106" y="3909822"/>
                  </a:moveTo>
                  <a:cubicBezTo>
                    <a:pt x="6399403" y="3863086"/>
                    <a:pt x="6310503" y="3751961"/>
                    <a:pt x="6289421" y="3724275"/>
                  </a:cubicBezTo>
                  <a:cubicBezTo>
                    <a:pt x="6289421" y="3756533"/>
                    <a:pt x="6278245" y="3868801"/>
                    <a:pt x="6262751" y="3918712"/>
                  </a:cubicBezTo>
                  <a:cubicBezTo>
                    <a:pt x="6257163" y="3938778"/>
                    <a:pt x="6253861" y="3945382"/>
                    <a:pt x="6233795" y="3942080"/>
                  </a:cubicBezTo>
                  <a:cubicBezTo>
                    <a:pt x="6169279" y="3933190"/>
                    <a:pt x="1777111" y="2143887"/>
                    <a:pt x="1730375" y="2069465"/>
                  </a:cubicBezTo>
                  <a:cubicBezTo>
                    <a:pt x="1718183" y="2050542"/>
                    <a:pt x="709041" y="544703"/>
                    <a:pt x="672338" y="496824"/>
                  </a:cubicBezTo>
                  <a:cubicBezTo>
                    <a:pt x="625729" y="435610"/>
                    <a:pt x="605663" y="417830"/>
                    <a:pt x="511302" y="335661"/>
                  </a:cubicBezTo>
                  <a:cubicBezTo>
                    <a:pt x="470154" y="300101"/>
                    <a:pt x="194437" y="73406"/>
                    <a:pt x="124460" y="0"/>
                  </a:cubicBezTo>
                  <a:cubicBezTo>
                    <a:pt x="121158" y="1143"/>
                    <a:pt x="35560" y="134493"/>
                    <a:pt x="3302" y="200025"/>
                  </a:cubicBezTo>
                  <a:cubicBezTo>
                    <a:pt x="0" y="205613"/>
                    <a:pt x="294513" y="443357"/>
                    <a:pt x="390017" y="517906"/>
                  </a:cubicBezTo>
                  <a:cubicBezTo>
                    <a:pt x="442214" y="559054"/>
                    <a:pt x="484505" y="604647"/>
                    <a:pt x="524510" y="660146"/>
                  </a:cubicBezTo>
                  <a:cubicBezTo>
                    <a:pt x="626745" y="800227"/>
                    <a:pt x="1575943" y="2197227"/>
                    <a:pt x="1624838" y="2238248"/>
                  </a:cubicBezTo>
                  <a:cubicBezTo>
                    <a:pt x="1647063" y="2254885"/>
                    <a:pt x="1678178" y="2270506"/>
                    <a:pt x="1714881" y="2282698"/>
                  </a:cubicBezTo>
                  <a:cubicBezTo>
                    <a:pt x="1784858" y="2306066"/>
                    <a:pt x="2366137" y="2567178"/>
                    <a:pt x="2581783" y="2655062"/>
                  </a:cubicBezTo>
                  <a:cubicBezTo>
                    <a:pt x="2600706" y="2662809"/>
                    <a:pt x="2607310" y="2668397"/>
                    <a:pt x="2596261" y="2689479"/>
                  </a:cubicBezTo>
                  <a:cubicBezTo>
                    <a:pt x="2570734" y="2736215"/>
                    <a:pt x="2049399" y="3975354"/>
                    <a:pt x="2043938" y="4013073"/>
                  </a:cubicBezTo>
                  <a:cubicBezTo>
                    <a:pt x="2035048" y="4065270"/>
                    <a:pt x="2050669" y="4093083"/>
                    <a:pt x="2100580" y="4110863"/>
                  </a:cubicBezTo>
                  <a:cubicBezTo>
                    <a:pt x="2145030" y="4126484"/>
                    <a:pt x="2192782" y="4129786"/>
                    <a:pt x="2239518" y="4135374"/>
                  </a:cubicBezTo>
                  <a:cubicBezTo>
                    <a:pt x="2266188" y="4138676"/>
                    <a:pt x="2287270" y="4130929"/>
                    <a:pt x="2309495" y="4118737"/>
                  </a:cubicBezTo>
                  <a:cubicBezTo>
                    <a:pt x="2395093" y="4074287"/>
                    <a:pt x="3774313" y="3331845"/>
                    <a:pt x="3931031" y="3231896"/>
                  </a:cubicBezTo>
                  <a:cubicBezTo>
                    <a:pt x="3941064" y="3225165"/>
                    <a:pt x="3949954" y="3217418"/>
                    <a:pt x="3965448" y="3223006"/>
                  </a:cubicBezTo>
                  <a:cubicBezTo>
                    <a:pt x="4086606" y="3274187"/>
                    <a:pt x="4516755" y="3458591"/>
                    <a:pt x="4597781" y="3491992"/>
                  </a:cubicBezTo>
                  <a:cubicBezTo>
                    <a:pt x="4834509" y="3589782"/>
                    <a:pt x="6136005" y="4125468"/>
                    <a:pt x="6210427" y="4154424"/>
                  </a:cubicBezTo>
                  <a:cubicBezTo>
                    <a:pt x="6230493" y="4162171"/>
                    <a:pt x="6242685" y="4158869"/>
                    <a:pt x="6270498" y="4158869"/>
                  </a:cubicBezTo>
                  <a:cubicBezTo>
                    <a:pt x="6321679" y="4149979"/>
                    <a:pt x="6358255" y="4141089"/>
                    <a:pt x="6410579" y="4133342"/>
                  </a:cubicBezTo>
                  <a:cubicBezTo>
                    <a:pt x="6427216" y="4131056"/>
                    <a:pt x="6432804" y="4124452"/>
                    <a:pt x="6433947" y="4108831"/>
                  </a:cubicBezTo>
                  <a:cubicBezTo>
                    <a:pt x="6438392" y="4053205"/>
                    <a:pt x="6442837" y="3997706"/>
                    <a:pt x="6449568" y="3942080"/>
                  </a:cubicBezTo>
                  <a:cubicBezTo>
                    <a:pt x="6449568" y="3928745"/>
                    <a:pt x="6445123" y="3919855"/>
                    <a:pt x="6436233" y="3909822"/>
                  </a:cubicBezTo>
                  <a:close/>
                  <a:moveTo>
                    <a:pt x="2971927" y="2815082"/>
                  </a:moveTo>
                  <a:cubicBezTo>
                    <a:pt x="3154172" y="2890647"/>
                    <a:pt x="3337560" y="2966212"/>
                    <a:pt x="3519805" y="3040634"/>
                  </a:cubicBezTo>
                  <a:cubicBezTo>
                    <a:pt x="3521964" y="3041777"/>
                    <a:pt x="3525393" y="3042920"/>
                    <a:pt x="3531997" y="3047365"/>
                  </a:cubicBezTo>
                  <a:cubicBezTo>
                    <a:pt x="3266313" y="3183001"/>
                    <a:pt x="3004058" y="3316351"/>
                    <a:pt x="2741803" y="3449701"/>
                  </a:cubicBezTo>
                  <a:cubicBezTo>
                    <a:pt x="2736215" y="3437509"/>
                    <a:pt x="2742946" y="3429635"/>
                    <a:pt x="2746248" y="3420745"/>
                  </a:cubicBezTo>
                  <a:cubicBezTo>
                    <a:pt x="2811780" y="3224022"/>
                    <a:pt x="2878455" y="3027299"/>
                    <a:pt x="2944114" y="2831719"/>
                  </a:cubicBezTo>
                  <a:cubicBezTo>
                    <a:pt x="2947416" y="2817241"/>
                    <a:pt x="2949702" y="2806192"/>
                    <a:pt x="2971927" y="2815082"/>
                  </a:cubicBezTo>
                  <a:close/>
                  <a:moveTo>
                    <a:pt x="2233930" y="3979799"/>
                  </a:moveTo>
                  <a:cubicBezTo>
                    <a:pt x="2230628" y="3972052"/>
                    <a:pt x="2237232" y="3964178"/>
                    <a:pt x="2239518" y="3957574"/>
                  </a:cubicBezTo>
                  <a:cubicBezTo>
                    <a:pt x="2401824" y="3554095"/>
                    <a:pt x="2564003" y="3150743"/>
                    <a:pt x="2725166" y="2747264"/>
                  </a:cubicBezTo>
                  <a:cubicBezTo>
                    <a:pt x="2732913" y="2726182"/>
                    <a:pt x="2741803" y="2719451"/>
                    <a:pt x="2761869" y="2731643"/>
                  </a:cubicBezTo>
                  <a:cubicBezTo>
                    <a:pt x="2782951" y="2743835"/>
                    <a:pt x="2819654" y="2743835"/>
                    <a:pt x="2826385" y="2763901"/>
                  </a:cubicBezTo>
                  <a:cubicBezTo>
                    <a:pt x="2831973" y="2780538"/>
                    <a:pt x="2808605" y="2806192"/>
                    <a:pt x="2803017" y="2829433"/>
                  </a:cubicBezTo>
                  <a:cubicBezTo>
                    <a:pt x="2737485" y="3067304"/>
                    <a:pt x="2645156" y="3297301"/>
                    <a:pt x="2559558" y="3519551"/>
                  </a:cubicBezTo>
                  <a:cubicBezTo>
                    <a:pt x="2552827" y="3536188"/>
                    <a:pt x="2558415" y="3540633"/>
                    <a:pt x="2574036" y="3544062"/>
                  </a:cubicBezTo>
                  <a:cubicBezTo>
                    <a:pt x="2642997" y="3558540"/>
                    <a:pt x="2678557" y="3573018"/>
                    <a:pt x="2747391" y="3588512"/>
                  </a:cubicBezTo>
                  <a:cubicBezTo>
                    <a:pt x="2763012" y="3591814"/>
                    <a:pt x="2775204" y="3586226"/>
                    <a:pt x="2788539" y="3579622"/>
                  </a:cubicBezTo>
                  <a:cubicBezTo>
                    <a:pt x="3074162" y="3436239"/>
                    <a:pt x="3382010" y="3271774"/>
                    <a:pt x="3667633" y="3128391"/>
                  </a:cubicBezTo>
                  <a:cubicBezTo>
                    <a:pt x="3686556" y="3119501"/>
                    <a:pt x="3702050" y="3116199"/>
                    <a:pt x="3720973" y="3125089"/>
                  </a:cubicBezTo>
                  <a:cubicBezTo>
                    <a:pt x="3754374" y="3140710"/>
                    <a:pt x="3789934" y="3154045"/>
                    <a:pt x="3826510" y="3169539"/>
                  </a:cubicBezTo>
                  <a:cubicBezTo>
                    <a:pt x="3304159" y="3450717"/>
                    <a:pt x="2819527" y="3684143"/>
                    <a:pt x="2233803" y="3979672"/>
                  </a:cubicBezTo>
                  <a:close/>
                </a:path>
              </a:pathLst>
            </a:custGeom>
            <a:solidFill>
              <a:srgbClr val="2EA87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8953200" y="6195420"/>
            <a:ext cx="3276180" cy="1942380"/>
            <a:chOff x="0" y="0"/>
            <a:chExt cx="4368240" cy="2589840"/>
          </a:xfrm>
        </p:grpSpPr>
        <p:sp>
          <p:nvSpPr>
            <p:cNvPr id="70" name="Freeform 70"/>
            <p:cNvSpPr/>
            <p:nvPr/>
          </p:nvSpPr>
          <p:spPr>
            <a:xfrm>
              <a:off x="-4445" y="-4318"/>
              <a:ext cx="4384929" cy="2614168"/>
            </a:xfrm>
            <a:custGeom>
              <a:avLst/>
              <a:gdLst/>
              <a:ahLst/>
              <a:cxnLst/>
              <a:rect l="l" t="t" r="r" b="b"/>
              <a:pathLst>
                <a:path w="4384929" h="2614168">
                  <a:moveTo>
                    <a:pt x="167767" y="386842"/>
                  </a:moveTo>
                  <a:cubicBezTo>
                    <a:pt x="178943" y="393573"/>
                    <a:pt x="187833" y="386842"/>
                    <a:pt x="197739" y="382397"/>
                  </a:cubicBezTo>
                  <a:cubicBezTo>
                    <a:pt x="492252" y="257937"/>
                    <a:pt x="787908" y="134493"/>
                    <a:pt x="1082548" y="8890"/>
                  </a:cubicBezTo>
                  <a:cubicBezTo>
                    <a:pt x="1103630" y="0"/>
                    <a:pt x="1121410" y="5588"/>
                    <a:pt x="1141476" y="12192"/>
                  </a:cubicBezTo>
                  <a:cubicBezTo>
                    <a:pt x="1429385" y="111125"/>
                    <a:pt x="1717294" y="208915"/>
                    <a:pt x="2006219" y="307848"/>
                  </a:cubicBezTo>
                  <a:cubicBezTo>
                    <a:pt x="2321941" y="415671"/>
                    <a:pt x="2636393" y="524637"/>
                    <a:pt x="2952115" y="632460"/>
                  </a:cubicBezTo>
                  <a:cubicBezTo>
                    <a:pt x="3228848" y="726948"/>
                    <a:pt x="3506724" y="821436"/>
                    <a:pt x="3783584" y="915924"/>
                  </a:cubicBezTo>
                  <a:cubicBezTo>
                    <a:pt x="3973703" y="981456"/>
                    <a:pt x="4164838" y="1047115"/>
                    <a:pt x="4354957" y="1111504"/>
                  </a:cubicBezTo>
                  <a:cubicBezTo>
                    <a:pt x="4378325" y="1119251"/>
                    <a:pt x="4384929" y="1131570"/>
                    <a:pt x="4379468" y="1153795"/>
                  </a:cubicBezTo>
                  <a:cubicBezTo>
                    <a:pt x="4377309" y="1164971"/>
                    <a:pt x="4376166" y="1177163"/>
                    <a:pt x="4376166" y="1188212"/>
                  </a:cubicBezTo>
                  <a:cubicBezTo>
                    <a:pt x="4371721" y="1315974"/>
                    <a:pt x="4370578" y="1445006"/>
                    <a:pt x="4362831" y="1572768"/>
                  </a:cubicBezTo>
                  <a:cubicBezTo>
                    <a:pt x="4358386" y="1636141"/>
                    <a:pt x="4363974" y="1699514"/>
                    <a:pt x="4353941" y="1762887"/>
                  </a:cubicBezTo>
                  <a:cubicBezTo>
                    <a:pt x="4351655" y="1780667"/>
                    <a:pt x="4346194" y="1789557"/>
                    <a:pt x="4329430" y="1797304"/>
                  </a:cubicBezTo>
                  <a:cubicBezTo>
                    <a:pt x="4192778" y="1857375"/>
                    <a:pt x="4055999" y="1918462"/>
                    <a:pt x="3919220" y="1979549"/>
                  </a:cubicBezTo>
                  <a:cubicBezTo>
                    <a:pt x="3781425" y="2041779"/>
                    <a:pt x="3643503" y="2102866"/>
                    <a:pt x="3504565" y="2165223"/>
                  </a:cubicBezTo>
                  <a:cubicBezTo>
                    <a:pt x="3500120" y="2177415"/>
                    <a:pt x="3488944" y="2181860"/>
                    <a:pt x="3477895" y="2186305"/>
                  </a:cubicBezTo>
                  <a:cubicBezTo>
                    <a:pt x="3197733" y="2309622"/>
                    <a:pt x="2918841" y="2437511"/>
                    <a:pt x="2638679" y="2560828"/>
                  </a:cubicBezTo>
                  <a:cubicBezTo>
                    <a:pt x="2626487" y="2566416"/>
                    <a:pt x="2614168" y="2573020"/>
                    <a:pt x="2601976" y="2578608"/>
                  </a:cubicBezTo>
                  <a:cubicBezTo>
                    <a:pt x="2547493" y="2614168"/>
                    <a:pt x="2496439" y="2603119"/>
                    <a:pt x="2438527" y="2580894"/>
                  </a:cubicBezTo>
                  <a:cubicBezTo>
                    <a:pt x="2010537" y="2414143"/>
                    <a:pt x="1582674" y="2249678"/>
                    <a:pt x="1154684" y="2085213"/>
                  </a:cubicBezTo>
                  <a:cubicBezTo>
                    <a:pt x="989076" y="2021840"/>
                    <a:pt x="823468" y="1957451"/>
                    <a:pt x="656717" y="1894078"/>
                  </a:cubicBezTo>
                  <a:cubicBezTo>
                    <a:pt x="624459" y="1881886"/>
                    <a:pt x="602234" y="1865122"/>
                    <a:pt x="591185" y="1830705"/>
                  </a:cubicBezTo>
                  <a:cubicBezTo>
                    <a:pt x="581152" y="1799590"/>
                    <a:pt x="565658" y="1770634"/>
                    <a:pt x="553339" y="1739519"/>
                  </a:cubicBezTo>
                  <a:cubicBezTo>
                    <a:pt x="488823" y="1589405"/>
                    <a:pt x="424434" y="1439418"/>
                    <a:pt x="358775" y="1290447"/>
                  </a:cubicBezTo>
                  <a:cubicBezTo>
                    <a:pt x="299974" y="1153795"/>
                    <a:pt x="241046" y="1017016"/>
                    <a:pt x="182245" y="881507"/>
                  </a:cubicBezTo>
                  <a:cubicBezTo>
                    <a:pt x="143383" y="792607"/>
                    <a:pt x="105537" y="703707"/>
                    <a:pt x="67818" y="614680"/>
                  </a:cubicBezTo>
                  <a:cubicBezTo>
                    <a:pt x="58928" y="592455"/>
                    <a:pt x="40005" y="575818"/>
                    <a:pt x="33401" y="551307"/>
                  </a:cubicBezTo>
                  <a:cubicBezTo>
                    <a:pt x="31115" y="526796"/>
                    <a:pt x="17780" y="505714"/>
                    <a:pt x="8890" y="483489"/>
                  </a:cubicBezTo>
                  <a:cubicBezTo>
                    <a:pt x="3302" y="469011"/>
                    <a:pt x="0" y="455676"/>
                    <a:pt x="18923" y="447929"/>
                  </a:cubicBezTo>
                  <a:cubicBezTo>
                    <a:pt x="70104" y="426847"/>
                    <a:pt x="117856" y="404622"/>
                    <a:pt x="167894" y="386842"/>
                  </a:cubicBezTo>
                  <a:close/>
                </a:path>
              </a:pathLst>
            </a:custGeom>
            <a:solidFill>
              <a:srgbClr val="B5B5B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308520" y="6364980"/>
            <a:ext cx="2600640" cy="975240"/>
            <a:chOff x="0" y="0"/>
            <a:chExt cx="3467520" cy="1300320"/>
          </a:xfrm>
        </p:grpSpPr>
        <p:sp>
          <p:nvSpPr>
            <p:cNvPr id="72" name="Freeform 72"/>
            <p:cNvSpPr/>
            <p:nvPr/>
          </p:nvSpPr>
          <p:spPr>
            <a:xfrm>
              <a:off x="0" y="-2159"/>
              <a:ext cx="3473323" cy="1312545"/>
            </a:xfrm>
            <a:custGeom>
              <a:avLst/>
              <a:gdLst/>
              <a:ahLst/>
              <a:cxnLst/>
              <a:rect l="l" t="t" r="r" b="b"/>
              <a:pathLst>
                <a:path w="3473323" h="1312545">
                  <a:moveTo>
                    <a:pt x="0" y="295656"/>
                  </a:moveTo>
                  <a:cubicBezTo>
                    <a:pt x="111125" y="243459"/>
                    <a:pt x="215646" y="194564"/>
                    <a:pt x="320040" y="145669"/>
                  </a:cubicBezTo>
                  <a:cubicBezTo>
                    <a:pt x="418973" y="99949"/>
                    <a:pt x="517906" y="54483"/>
                    <a:pt x="616839" y="7747"/>
                  </a:cubicBezTo>
                  <a:cubicBezTo>
                    <a:pt x="632460" y="1143"/>
                    <a:pt x="643509" y="0"/>
                    <a:pt x="660146" y="6604"/>
                  </a:cubicBezTo>
                  <a:cubicBezTo>
                    <a:pt x="890270" y="91059"/>
                    <a:pt x="1120267" y="174498"/>
                    <a:pt x="1349248" y="257810"/>
                  </a:cubicBezTo>
                  <a:cubicBezTo>
                    <a:pt x="1680464" y="378968"/>
                    <a:pt x="2011680" y="500126"/>
                    <a:pt x="2341753" y="621284"/>
                  </a:cubicBezTo>
                  <a:cubicBezTo>
                    <a:pt x="2527300" y="689102"/>
                    <a:pt x="2715133" y="751332"/>
                    <a:pt x="2901950" y="813562"/>
                  </a:cubicBezTo>
                  <a:cubicBezTo>
                    <a:pt x="3084195" y="874649"/>
                    <a:pt x="3266440" y="936879"/>
                    <a:pt x="3448812" y="999109"/>
                  </a:cubicBezTo>
                  <a:cubicBezTo>
                    <a:pt x="3463290" y="1004697"/>
                    <a:pt x="3473323" y="1006856"/>
                    <a:pt x="3467735" y="1028065"/>
                  </a:cubicBezTo>
                  <a:cubicBezTo>
                    <a:pt x="3446653" y="1113663"/>
                    <a:pt x="3427730" y="1200277"/>
                    <a:pt x="3409950" y="1287018"/>
                  </a:cubicBezTo>
                  <a:cubicBezTo>
                    <a:pt x="3405505" y="1310386"/>
                    <a:pt x="3396615" y="1312545"/>
                    <a:pt x="3374390" y="1307084"/>
                  </a:cubicBezTo>
                  <a:cubicBezTo>
                    <a:pt x="3063240" y="1213739"/>
                    <a:pt x="2750947" y="1121537"/>
                    <a:pt x="2439670" y="1028065"/>
                  </a:cubicBezTo>
                  <a:cubicBezTo>
                    <a:pt x="2223008" y="963549"/>
                    <a:pt x="2006219" y="898017"/>
                    <a:pt x="1790573" y="832485"/>
                  </a:cubicBezTo>
                  <a:cubicBezTo>
                    <a:pt x="1534922" y="755777"/>
                    <a:pt x="1279398" y="680212"/>
                    <a:pt x="1024890" y="604647"/>
                  </a:cubicBezTo>
                  <a:cubicBezTo>
                    <a:pt x="813689" y="541274"/>
                    <a:pt x="602615" y="477901"/>
                    <a:pt x="391414" y="414655"/>
                  </a:cubicBezTo>
                  <a:cubicBezTo>
                    <a:pt x="272542" y="379095"/>
                    <a:pt x="153543" y="344678"/>
                    <a:pt x="34671" y="309118"/>
                  </a:cubicBezTo>
                  <a:cubicBezTo>
                    <a:pt x="25781" y="305816"/>
                    <a:pt x="15748" y="301371"/>
                    <a:pt x="254" y="295783"/>
                  </a:cubicBezTo>
                  <a:close/>
                </a:path>
              </a:pathLst>
            </a:custGeom>
            <a:solidFill>
              <a:srgbClr val="878783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5850900" y="7356960"/>
            <a:ext cx="1000080" cy="1300320"/>
            <a:chOff x="0" y="0"/>
            <a:chExt cx="1333440" cy="1733760"/>
          </a:xfrm>
        </p:grpSpPr>
        <p:sp>
          <p:nvSpPr>
            <p:cNvPr id="74" name="Freeform 74"/>
            <p:cNvSpPr/>
            <p:nvPr/>
          </p:nvSpPr>
          <p:spPr>
            <a:xfrm>
              <a:off x="-3556" y="0"/>
              <a:ext cx="1345565" cy="1740281"/>
            </a:xfrm>
            <a:custGeom>
              <a:avLst/>
              <a:gdLst/>
              <a:ahLst/>
              <a:cxnLst/>
              <a:rect l="l" t="t" r="r" b="b"/>
              <a:pathLst>
                <a:path w="1345565" h="1740281">
                  <a:moveTo>
                    <a:pt x="902335" y="224536"/>
                  </a:moveTo>
                  <a:cubicBezTo>
                    <a:pt x="900176" y="207772"/>
                    <a:pt x="874649" y="38862"/>
                    <a:pt x="860171" y="0"/>
                  </a:cubicBezTo>
                  <a:cubicBezTo>
                    <a:pt x="857885" y="3302"/>
                    <a:pt x="855726" y="6604"/>
                    <a:pt x="852424" y="10033"/>
                  </a:cubicBezTo>
                  <a:cubicBezTo>
                    <a:pt x="655701" y="222250"/>
                    <a:pt x="482346" y="452374"/>
                    <a:pt x="297942" y="674624"/>
                  </a:cubicBezTo>
                  <a:cubicBezTo>
                    <a:pt x="280162" y="695706"/>
                    <a:pt x="261239" y="714629"/>
                    <a:pt x="240157" y="731266"/>
                  </a:cubicBezTo>
                  <a:cubicBezTo>
                    <a:pt x="161163" y="792480"/>
                    <a:pt x="83439" y="853567"/>
                    <a:pt x="5588" y="914654"/>
                  </a:cubicBezTo>
                  <a:cubicBezTo>
                    <a:pt x="0" y="929132"/>
                    <a:pt x="6731" y="941324"/>
                    <a:pt x="12319" y="953516"/>
                  </a:cubicBezTo>
                  <a:cubicBezTo>
                    <a:pt x="38989" y="1007999"/>
                    <a:pt x="66802" y="1062482"/>
                    <a:pt x="93472" y="1116838"/>
                  </a:cubicBezTo>
                  <a:cubicBezTo>
                    <a:pt x="103505" y="1136904"/>
                    <a:pt x="185674" y="1203579"/>
                    <a:pt x="202311" y="1230249"/>
                  </a:cubicBezTo>
                  <a:cubicBezTo>
                    <a:pt x="246761" y="1296924"/>
                    <a:pt x="304546" y="1348105"/>
                    <a:pt x="373380" y="1386967"/>
                  </a:cubicBezTo>
                  <a:cubicBezTo>
                    <a:pt x="396748" y="1400302"/>
                    <a:pt x="412242" y="1420368"/>
                    <a:pt x="424434" y="1443609"/>
                  </a:cubicBezTo>
                  <a:cubicBezTo>
                    <a:pt x="457708" y="1508125"/>
                    <a:pt x="493268" y="1570355"/>
                    <a:pt x="541147" y="1625854"/>
                  </a:cubicBezTo>
                  <a:cubicBezTo>
                    <a:pt x="582295" y="1672590"/>
                    <a:pt x="626745" y="1713611"/>
                    <a:pt x="688975" y="1731391"/>
                  </a:cubicBezTo>
                  <a:cubicBezTo>
                    <a:pt x="703453" y="1735836"/>
                    <a:pt x="716788" y="1740281"/>
                    <a:pt x="731139" y="1736979"/>
                  </a:cubicBezTo>
                  <a:cubicBezTo>
                    <a:pt x="820039" y="1720342"/>
                    <a:pt x="910082" y="1705864"/>
                    <a:pt x="998982" y="1689227"/>
                  </a:cubicBezTo>
                  <a:cubicBezTo>
                    <a:pt x="1009015" y="1686941"/>
                    <a:pt x="1020064" y="1686941"/>
                    <a:pt x="1025652" y="1674749"/>
                  </a:cubicBezTo>
                  <a:cubicBezTo>
                    <a:pt x="1050036" y="1636903"/>
                    <a:pt x="1075690" y="1533652"/>
                    <a:pt x="1068959" y="1526921"/>
                  </a:cubicBezTo>
                  <a:cubicBezTo>
                    <a:pt x="1049020" y="1509141"/>
                    <a:pt x="1032256" y="1484630"/>
                    <a:pt x="1002284" y="1478026"/>
                  </a:cubicBezTo>
                  <a:cubicBezTo>
                    <a:pt x="942340" y="1463548"/>
                    <a:pt x="883412" y="1445768"/>
                    <a:pt x="825627" y="1423543"/>
                  </a:cubicBezTo>
                  <a:cubicBezTo>
                    <a:pt x="802259" y="1414653"/>
                    <a:pt x="766699" y="1429131"/>
                    <a:pt x="757809" y="1407922"/>
                  </a:cubicBezTo>
                  <a:cubicBezTo>
                    <a:pt x="750062" y="1388999"/>
                    <a:pt x="765556" y="1360170"/>
                    <a:pt x="765556" y="1334516"/>
                  </a:cubicBezTo>
                  <a:cubicBezTo>
                    <a:pt x="765556" y="1284478"/>
                    <a:pt x="773303" y="1237869"/>
                    <a:pt x="793369" y="1191133"/>
                  </a:cubicBezTo>
                  <a:cubicBezTo>
                    <a:pt x="815594" y="1142238"/>
                    <a:pt x="830072" y="1088898"/>
                    <a:pt x="853313" y="1041146"/>
                  </a:cubicBezTo>
                  <a:cubicBezTo>
                    <a:pt x="879983" y="985520"/>
                    <a:pt x="909955" y="931164"/>
                    <a:pt x="955548" y="887730"/>
                  </a:cubicBezTo>
                  <a:cubicBezTo>
                    <a:pt x="1085596" y="764413"/>
                    <a:pt x="1214501" y="642112"/>
                    <a:pt x="1337818" y="512064"/>
                  </a:cubicBezTo>
                  <a:cubicBezTo>
                    <a:pt x="1340104" y="508762"/>
                    <a:pt x="1343406" y="505333"/>
                    <a:pt x="1345565" y="503174"/>
                  </a:cubicBezTo>
                  <a:cubicBezTo>
                    <a:pt x="1313307" y="494284"/>
                    <a:pt x="1246632" y="458724"/>
                    <a:pt x="1133348" y="418719"/>
                  </a:cubicBezTo>
                  <a:cubicBezTo>
                    <a:pt x="1029970" y="382016"/>
                    <a:pt x="913384" y="304292"/>
                    <a:pt x="902208" y="224282"/>
                  </a:cubicBezTo>
                  <a:close/>
                </a:path>
              </a:pathLst>
            </a:custGeom>
            <a:solidFill>
              <a:srgbClr val="3C413A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117740" y="5279040"/>
            <a:ext cx="567000" cy="642060"/>
            <a:chOff x="0" y="0"/>
            <a:chExt cx="756000" cy="856080"/>
          </a:xfrm>
        </p:grpSpPr>
        <p:sp>
          <p:nvSpPr>
            <p:cNvPr id="76" name="Freeform 76"/>
            <p:cNvSpPr/>
            <p:nvPr/>
          </p:nvSpPr>
          <p:spPr>
            <a:xfrm>
              <a:off x="-15367" y="-3048"/>
              <a:ext cx="785114" cy="879475"/>
            </a:xfrm>
            <a:custGeom>
              <a:avLst/>
              <a:gdLst/>
              <a:ahLst/>
              <a:cxnLst/>
              <a:rect l="l" t="t" r="r" b="b"/>
              <a:pathLst>
                <a:path w="785114" h="879475">
                  <a:moveTo>
                    <a:pt x="780542" y="605917"/>
                  </a:moveTo>
                  <a:cubicBezTo>
                    <a:pt x="700532" y="530352"/>
                    <a:pt x="653796" y="674878"/>
                    <a:pt x="621538" y="738251"/>
                  </a:cubicBezTo>
                  <a:cubicBezTo>
                    <a:pt x="617093" y="747141"/>
                    <a:pt x="612648" y="757174"/>
                    <a:pt x="608203" y="766064"/>
                  </a:cubicBezTo>
                  <a:cubicBezTo>
                    <a:pt x="587121" y="793877"/>
                    <a:pt x="568198" y="821690"/>
                    <a:pt x="540385" y="843915"/>
                  </a:cubicBezTo>
                  <a:cubicBezTo>
                    <a:pt x="497078" y="879475"/>
                    <a:pt x="479298" y="855091"/>
                    <a:pt x="424815" y="838327"/>
                  </a:cubicBezTo>
                  <a:cubicBezTo>
                    <a:pt x="371475" y="817245"/>
                    <a:pt x="344805" y="856107"/>
                    <a:pt x="285877" y="819404"/>
                  </a:cubicBezTo>
                  <a:cubicBezTo>
                    <a:pt x="279146" y="817118"/>
                    <a:pt x="232537" y="827151"/>
                    <a:pt x="215773" y="822706"/>
                  </a:cubicBezTo>
                  <a:cubicBezTo>
                    <a:pt x="194691" y="819404"/>
                    <a:pt x="173482" y="787146"/>
                    <a:pt x="162433" y="784860"/>
                  </a:cubicBezTo>
                  <a:cubicBezTo>
                    <a:pt x="128016" y="774827"/>
                    <a:pt x="114681" y="770382"/>
                    <a:pt x="99060" y="740410"/>
                  </a:cubicBezTo>
                  <a:cubicBezTo>
                    <a:pt x="71247" y="684784"/>
                    <a:pt x="69088" y="626999"/>
                    <a:pt x="52324" y="566928"/>
                  </a:cubicBezTo>
                  <a:cubicBezTo>
                    <a:pt x="40132" y="525780"/>
                    <a:pt x="33401" y="484632"/>
                    <a:pt x="21209" y="444627"/>
                  </a:cubicBezTo>
                  <a:cubicBezTo>
                    <a:pt x="0" y="371348"/>
                    <a:pt x="41148" y="320167"/>
                    <a:pt x="71247" y="265684"/>
                  </a:cubicBezTo>
                  <a:cubicBezTo>
                    <a:pt x="95758" y="220091"/>
                    <a:pt x="129032" y="180086"/>
                    <a:pt x="157988" y="136779"/>
                  </a:cubicBezTo>
                  <a:cubicBezTo>
                    <a:pt x="168021" y="122301"/>
                    <a:pt x="161290" y="111252"/>
                    <a:pt x="163576" y="89027"/>
                  </a:cubicBezTo>
                  <a:cubicBezTo>
                    <a:pt x="165735" y="71247"/>
                    <a:pt x="166878" y="56769"/>
                    <a:pt x="170307" y="41275"/>
                  </a:cubicBezTo>
                  <a:cubicBezTo>
                    <a:pt x="199263" y="26797"/>
                    <a:pt x="241427" y="31242"/>
                    <a:pt x="271526" y="27940"/>
                  </a:cubicBezTo>
                  <a:cubicBezTo>
                    <a:pt x="358013" y="18923"/>
                    <a:pt x="445897" y="13335"/>
                    <a:pt x="532638" y="5588"/>
                  </a:cubicBezTo>
                  <a:cubicBezTo>
                    <a:pt x="550418" y="3302"/>
                    <a:pt x="580390" y="0"/>
                    <a:pt x="597154" y="8890"/>
                  </a:cubicBezTo>
                  <a:cubicBezTo>
                    <a:pt x="639445" y="151257"/>
                    <a:pt x="713867" y="299085"/>
                    <a:pt x="748411" y="443611"/>
                  </a:cubicBezTo>
                  <a:cubicBezTo>
                    <a:pt x="756158" y="479171"/>
                    <a:pt x="785114" y="568071"/>
                    <a:pt x="780669" y="605917"/>
                  </a:cubicBezTo>
                  <a:close/>
                </a:path>
              </a:pathLst>
            </a:custGeom>
            <a:solidFill>
              <a:srgbClr val="EEEAE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8398620" y="2622240"/>
            <a:ext cx="133380" cy="83160"/>
            <a:chOff x="0" y="0"/>
            <a:chExt cx="177840" cy="110880"/>
          </a:xfrm>
        </p:grpSpPr>
        <p:sp>
          <p:nvSpPr>
            <p:cNvPr id="78" name="Freeform 78"/>
            <p:cNvSpPr/>
            <p:nvPr/>
          </p:nvSpPr>
          <p:spPr>
            <a:xfrm>
              <a:off x="3175" y="6223"/>
              <a:ext cx="174625" cy="100838"/>
            </a:xfrm>
            <a:custGeom>
              <a:avLst/>
              <a:gdLst/>
              <a:ahLst/>
              <a:cxnLst/>
              <a:rect l="l" t="t" r="r" b="b"/>
              <a:pathLst>
                <a:path w="174625" h="100838">
                  <a:moveTo>
                    <a:pt x="94488" y="7747"/>
                  </a:moveTo>
                  <a:cubicBezTo>
                    <a:pt x="140462" y="15494"/>
                    <a:pt x="174625" y="40767"/>
                    <a:pt x="170561" y="64389"/>
                  </a:cubicBezTo>
                  <a:cubicBezTo>
                    <a:pt x="166497" y="88011"/>
                    <a:pt x="126111" y="100838"/>
                    <a:pt x="80010" y="93091"/>
                  </a:cubicBezTo>
                  <a:cubicBezTo>
                    <a:pt x="33909" y="85344"/>
                    <a:pt x="0" y="59944"/>
                    <a:pt x="4064" y="36449"/>
                  </a:cubicBezTo>
                  <a:cubicBezTo>
                    <a:pt x="8128" y="12954"/>
                    <a:pt x="48514" y="0"/>
                    <a:pt x="94488" y="7747"/>
                  </a:cubicBezTo>
                  <a:close/>
                </a:path>
              </a:pathLst>
            </a:custGeom>
            <a:solidFill>
              <a:srgbClr val="F8F5F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8704800" y="2658420"/>
            <a:ext cx="125280" cy="66420"/>
            <a:chOff x="0" y="0"/>
            <a:chExt cx="167040" cy="88560"/>
          </a:xfrm>
        </p:grpSpPr>
        <p:sp>
          <p:nvSpPr>
            <p:cNvPr id="80" name="Freeform 80"/>
            <p:cNvSpPr/>
            <p:nvPr/>
          </p:nvSpPr>
          <p:spPr>
            <a:xfrm>
              <a:off x="889" y="1651"/>
              <a:ext cx="171196" cy="90424"/>
            </a:xfrm>
            <a:custGeom>
              <a:avLst/>
              <a:gdLst/>
              <a:ahLst/>
              <a:cxnLst/>
              <a:rect l="l" t="t" r="r" b="b"/>
              <a:pathLst>
                <a:path w="171196" h="90424">
                  <a:moveTo>
                    <a:pt x="87503" y="2159"/>
                  </a:moveTo>
                  <a:cubicBezTo>
                    <a:pt x="134239" y="4191"/>
                    <a:pt x="171196" y="25273"/>
                    <a:pt x="170180" y="49022"/>
                  </a:cubicBezTo>
                  <a:cubicBezTo>
                    <a:pt x="169164" y="72771"/>
                    <a:pt x="130429" y="90424"/>
                    <a:pt x="83693" y="88392"/>
                  </a:cubicBezTo>
                  <a:cubicBezTo>
                    <a:pt x="36957" y="86360"/>
                    <a:pt x="0" y="65278"/>
                    <a:pt x="1016" y="41529"/>
                  </a:cubicBezTo>
                  <a:cubicBezTo>
                    <a:pt x="2032" y="17780"/>
                    <a:pt x="40894" y="0"/>
                    <a:pt x="87503" y="2159"/>
                  </a:cubicBezTo>
                  <a:close/>
                </a:path>
              </a:pathLst>
            </a:custGeom>
            <a:solidFill>
              <a:srgbClr val="F8F5F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737200" y="2658960"/>
            <a:ext cx="58320" cy="66420"/>
            <a:chOff x="0" y="0"/>
            <a:chExt cx="77760" cy="88560"/>
          </a:xfrm>
        </p:grpSpPr>
        <p:sp>
          <p:nvSpPr>
            <p:cNvPr id="82" name="Freeform 82"/>
            <p:cNvSpPr/>
            <p:nvPr/>
          </p:nvSpPr>
          <p:spPr>
            <a:xfrm>
              <a:off x="-4953" y="-7239"/>
              <a:ext cx="96647" cy="109601"/>
            </a:xfrm>
            <a:custGeom>
              <a:avLst/>
              <a:gdLst/>
              <a:ahLst/>
              <a:cxnLst/>
              <a:rect l="l" t="t" r="r" b="b"/>
              <a:pathLst>
                <a:path w="96647" h="109601">
                  <a:moveTo>
                    <a:pt x="86614" y="91948"/>
                  </a:moveTo>
                  <a:cubicBezTo>
                    <a:pt x="54356" y="109601"/>
                    <a:pt x="26670" y="104140"/>
                    <a:pt x="15494" y="79756"/>
                  </a:cubicBezTo>
                  <a:cubicBezTo>
                    <a:pt x="0" y="60833"/>
                    <a:pt x="3302" y="41021"/>
                    <a:pt x="14351" y="22098"/>
                  </a:cubicBezTo>
                  <a:cubicBezTo>
                    <a:pt x="33274" y="7747"/>
                    <a:pt x="52197" y="0"/>
                    <a:pt x="73279" y="16637"/>
                  </a:cubicBezTo>
                  <a:cubicBezTo>
                    <a:pt x="88900" y="38735"/>
                    <a:pt x="96647" y="64262"/>
                    <a:pt x="86614" y="91948"/>
                  </a:cubicBezTo>
                  <a:close/>
                </a:path>
              </a:pathLst>
            </a:custGeom>
            <a:solidFill>
              <a:srgbClr val="06050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8433720" y="2627640"/>
            <a:ext cx="58320" cy="66420"/>
            <a:chOff x="0" y="0"/>
            <a:chExt cx="77760" cy="88560"/>
          </a:xfrm>
        </p:grpSpPr>
        <p:sp>
          <p:nvSpPr>
            <p:cNvPr id="84" name="Freeform 84"/>
            <p:cNvSpPr/>
            <p:nvPr/>
          </p:nvSpPr>
          <p:spPr>
            <a:xfrm>
              <a:off x="-4953" y="-6096"/>
              <a:ext cx="94361" cy="109601"/>
            </a:xfrm>
            <a:custGeom>
              <a:avLst/>
              <a:gdLst/>
              <a:ahLst/>
              <a:cxnLst/>
              <a:rect l="l" t="t" r="r" b="b"/>
              <a:pathLst>
                <a:path w="94361" h="109601">
                  <a:moveTo>
                    <a:pt x="76708" y="96266"/>
                  </a:moveTo>
                  <a:cubicBezTo>
                    <a:pt x="53340" y="109601"/>
                    <a:pt x="31115" y="94107"/>
                    <a:pt x="7747" y="95250"/>
                  </a:cubicBezTo>
                  <a:cubicBezTo>
                    <a:pt x="0" y="66421"/>
                    <a:pt x="8890" y="42037"/>
                    <a:pt x="25527" y="19939"/>
                  </a:cubicBezTo>
                  <a:cubicBezTo>
                    <a:pt x="46736" y="0"/>
                    <a:pt x="57785" y="1143"/>
                    <a:pt x="86614" y="26543"/>
                  </a:cubicBezTo>
                  <a:cubicBezTo>
                    <a:pt x="94361" y="51943"/>
                    <a:pt x="92202" y="75311"/>
                    <a:pt x="76581" y="96266"/>
                  </a:cubicBezTo>
                  <a:close/>
                </a:path>
              </a:pathLst>
            </a:custGeom>
            <a:solidFill>
              <a:srgbClr val="030303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9856620" y="6140880"/>
            <a:ext cx="678780" cy="664200"/>
            <a:chOff x="0" y="0"/>
            <a:chExt cx="905040" cy="885600"/>
          </a:xfrm>
        </p:grpSpPr>
        <p:sp>
          <p:nvSpPr>
            <p:cNvPr id="86" name="Freeform 86"/>
            <p:cNvSpPr/>
            <p:nvPr/>
          </p:nvSpPr>
          <p:spPr>
            <a:xfrm>
              <a:off x="-5080" y="-3175"/>
              <a:ext cx="918464" cy="894207"/>
            </a:xfrm>
            <a:custGeom>
              <a:avLst/>
              <a:gdLst/>
              <a:ahLst/>
              <a:cxnLst/>
              <a:rect l="l" t="t" r="r" b="b"/>
              <a:pathLst>
                <a:path w="918464" h="894207">
                  <a:moveTo>
                    <a:pt x="912876" y="310388"/>
                  </a:moveTo>
                  <a:cubicBezTo>
                    <a:pt x="889508" y="193548"/>
                    <a:pt x="821436" y="113792"/>
                    <a:pt x="715264" y="64135"/>
                  </a:cubicBezTo>
                  <a:cubicBezTo>
                    <a:pt x="711327" y="58293"/>
                    <a:pt x="704596" y="54356"/>
                    <a:pt x="697738" y="52451"/>
                  </a:cubicBezTo>
                  <a:cubicBezTo>
                    <a:pt x="636524" y="26162"/>
                    <a:pt x="573278" y="7747"/>
                    <a:pt x="506095" y="9652"/>
                  </a:cubicBezTo>
                  <a:cubicBezTo>
                    <a:pt x="479806" y="14478"/>
                    <a:pt x="439928" y="3810"/>
                    <a:pt x="427228" y="3810"/>
                  </a:cubicBezTo>
                  <a:cubicBezTo>
                    <a:pt x="357124" y="0"/>
                    <a:pt x="289052" y="13589"/>
                    <a:pt x="222885" y="36957"/>
                  </a:cubicBezTo>
                  <a:cubicBezTo>
                    <a:pt x="148971" y="63246"/>
                    <a:pt x="91440" y="109855"/>
                    <a:pt x="48641" y="175133"/>
                  </a:cubicBezTo>
                  <a:cubicBezTo>
                    <a:pt x="17526" y="221869"/>
                    <a:pt x="9779" y="274320"/>
                    <a:pt x="6858" y="328930"/>
                  </a:cubicBezTo>
                  <a:cubicBezTo>
                    <a:pt x="0" y="450469"/>
                    <a:pt x="10668" y="568325"/>
                    <a:pt x="80772" y="673354"/>
                  </a:cubicBezTo>
                  <a:cubicBezTo>
                    <a:pt x="120650" y="732663"/>
                    <a:pt x="165481" y="784352"/>
                    <a:pt x="223774" y="826135"/>
                  </a:cubicBezTo>
                  <a:cubicBezTo>
                    <a:pt x="280162" y="865124"/>
                    <a:pt x="340614" y="890397"/>
                    <a:pt x="408686" y="894207"/>
                  </a:cubicBezTo>
                  <a:cubicBezTo>
                    <a:pt x="436880" y="894207"/>
                    <a:pt x="466090" y="894207"/>
                    <a:pt x="494284" y="894207"/>
                  </a:cubicBezTo>
                  <a:cubicBezTo>
                    <a:pt x="494284" y="894207"/>
                    <a:pt x="494284" y="893191"/>
                    <a:pt x="495300" y="893191"/>
                  </a:cubicBezTo>
                  <a:cubicBezTo>
                    <a:pt x="495300" y="893191"/>
                    <a:pt x="495300" y="894207"/>
                    <a:pt x="494284" y="894207"/>
                  </a:cubicBezTo>
                  <a:cubicBezTo>
                    <a:pt x="500126" y="894207"/>
                    <a:pt x="504952" y="894207"/>
                    <a:pt x="510794" y="894207"/>
                  </a:cubicBezTo>
                  <a:cubicBezTo>
                    <a:pt x="574040" y="889381"/>
                    <a:pt x="633349" y="873760"/>
                    <a:pt x="685927" y="836803"/>
                  </a:cubicBezTo>
                  <a:cubicBezTo>
                    <a:pt x="775462" y="773557"/>
                    <a:pt x="840613" y="689864"/>
                    <a:pt x="885444" y="589661"/>
                  </a:cubicBezTo>
                  <a:cubicBezTo>
                    <a:pt x="905891" y="542925"/>
                    <a:pt x="907796" y="493268"/>
                    <a:pt x="916559" y="444627"/>
                  </a:cubicBezTo>
                  <a:cubicBezTo>
                    <a:pt x="918464" y="403733"/>
                    <a:pt x="913638" y="315214"/>
                    <a:pt x="912622" y="310388"/>
                  </a:cubicBezTo>
                  <a:close/>
                  <a:moveTo>
                    <a:pt x="499237" y="888492"/>
                  </a:moveTo>
                  <a:cubicBezTo>
                    <a:pt x="498221" y="889508"/>
                    <a:pt x="498221" y="889508"/>
                    <a:pt x="499237" y="888492"/>
                  </a:cubicBezTo>
                  <a:cubicBezTo>
                    <a:pt x="498221" y="889508"/>
                    <a:pt x="498221" y="889508"/>
                    <a:pt x="499237" y="888492"/>
                  </a:cubicBezTo>
                  <a:close/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25440" y="6186240"/>
            <a:ext cx="313740" cy="620460"/>
            <a:chOff x="0" y="0"/>
            <a:chExt cx="418320" cy="82728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22148" cy="830326"/>
            </a:xfrm>
            <a:custGeom>
              <a:avLst/>
              <a:gdLst/>
              <a:ahLst/>
              <a:cxnLst/>
              <a:rect l="l" t="t" r="r" b="b"/>
              <a:pathLst>
                <a:path w="422148" h="830326">
                  <a:moveTo>
                    <a:pt x="216916" y="0"/>
                  </a:moveTo>
                  <a:cubicBezTo>
                    <a:pt x="323977" y="49657"/>
                    <a:pt x="392938" y="130429"/>
                    <a:pt x="416306" y="247269"/>
                  </a:cubicBezTo>
                  <a:cubicBezTo>
                    <a:pt x="417322" y="252095"/>
                    <a:pt x="422148" y="340741"/>
                    <a:pt x="422148" y="380619"/>
                  </a:cubicBezTo>
                  <a:cubicBezTo>
                    <a:pt x="413385" y="429260"/>
                    <a:pt x="412369" y="478917"/>
                    <a:pt x="391033" y="525653"/>
                  </a:cubicBezTo>
                  <a:cubicBezTo>
                    <a:pt x="346329" y="625856"/>
                    <a:pt x="281051" y="709549"/>
                    <a:pt x="191643" y="772922"/>
                  </a:cubicBezTo>
                  <a:cubicBezTo>
                    <a:pt x="139065" y="809879"/>
                    <a:pt x="79756" y="825500"/>
                    <a:pt x="16510" y="830326"/>
                  </a:cubicBezTo>
                  <a:cubicBezTo>
                    <a:pt x="10668" y="830326"/>
                    <a:pt x="5842" y="830326"/>
                    <a:pt x="0" y="830326"/>
                  </a:cubicBezTo>
                  <a:cubicBezTo>
                    <a:pt x="8763" y="810895"/>
                    <a:pt x="172212" y="646430"/>
                    <a:pt x="212090" y="535432"/>
                  </a:cubicBezTo>
                  <a:cubicBezTo>
                    <a:pt x="250063" y="427355"/>
                    <a:pt x="260731" y="316484"/>
                    <a:pt x="250952" y="202565"/>
                  </a:cubicBezTo>
                  <a:cubicBezTo>
                    <a:pt x="245110" y="133350"/>
                    <a:pt x="230505" y="67183"/>
                    <a:pt x="216916" y="0"/>
                  </a:cubicBezTo>
                  <a:close/>
                </a:path>
              </a:pathLst>
            </a:custGeom>
            <a:solidFill>
              <a:srgbClr val="CF504F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0032120" y="5837940"/>
            <a:ext cx="408780" cy="401760"/>
            <a:chOff x="0" y="0"/>
            <a:chExt cx="545040" cy="535680"/>
          </a:xfrm>
        </p:grpSpPr>
        <p:sp>
          <p:nvSpPr>
            <p:cNvPr id="90" name="Freeform 90"/>
            <p:cNvSpPr/>
            <p:nvPr/>
          </p:nvSpPr>
          <p:spPr>
            <a:xfrm>
              <a:off x="-2286" y="-3810"/>
              <a:ext cx="551942" cy="542544"/>
            </a:xfrm>
            <a:custGeom>
              <a:avLst/>
              <a:gdLst/>
              <a:ahLst/>
              <a:cxnLst/>
              <a:rect l="l" t="t" r="r" b="b"/>
              <a:pathLst>
                <a:path w="551942" h="542544">
                  <a:moveTo>
                    <a:pt x="519684" y="99314"/>
                  </a:moveTo>
                  <a:cubicBezTo>
                    <a:pt x="432054" y="112903"/>
                    <a:pt x="361950" y="155829"/>
                    <a:pt x="311404" y="228854"/>
                  </a:cubicBezTo>
                  <a:cubicBezTo>
                    <a:pt x="301625" y="242443"/>
                    <a:pt x="295783" y="259080"/>
                    <a:pt x="282194" y="269748"/>
                  </a:cubicBezTo>
                  <a:cubicBezTo>
                    <a:pt x="280289" y="258064"/>
                    <a:pt x="278257" y="246380"/>
                    <a:pt x="275336" y="235712"/>
                  </a:cubicBezTo>
                  <a:cubicBezTo>
                    <a:pt x="237490" y="115824"/>
                    <a:pt x="163449" y="33020"/>
                    <a:pt x="35941" y="8763"/>
                  </a:cubicBezTo>
                  <a:cubicBezTo>
                    <a:pt x="889" y="0"/>
                    <a:pt x="0" y="0"/>
                    <a:pt x="3810" y="34036"/>
                  </a:cubicBezTo>
                  <a:cubicBezTo>
                    <a:pt x="13589" y="109982"/>
                    <a:pt x="45720" y="175260"/>
                    <a:pt x="107061" y="223012"/>
                  </a:cubicBezTo>
                  <a:cubicBezTo>
                    <a:pt x="150876" y="257048"/>
                    <a:pt x="201422" y="275590"/>
                    <a:pt x="256032" y="285369"/>
                  </a:cubicBezTo>
                  <a:cubicBezTo>
                    <a:pt x="271653" y="288290"/>
                    <a:pt x="275463" y="291211"/>
                    <a:pt x="267716" y="306832"/>
                  </a:cubicBezTo>
                  <a:cubicBezTo>
                    <a:pt x="250190" y="342900"/>
                    <a:pt x="237490" y="380873"/>
                    <a:pt x="226822" y="419862"/>
                  </a:cubicBezTo>
                  <a:cubicBezTo>
                    <a:pt x="219964" y="451993"/>
                    <a:pt x="213233" y="484124"/>
                    <a:pt x="207391" y="516255"/>
                  </a:cubicBezTo>
                  <a:cubicBezTo>
                    <a:pt x="204470" y="530860"/>
                    <a:pt x="206375" y="539623"/>
                    <a:pt x="224917" y="540639"/>
                  </a:cubicBezTo>
                  <a:cubicBezTo>
                    <a:pt x="239522" y="540639"/>
                    <a:pt x="249301" y="542544"/>
                    <a:pt x="252222" y="523113"/>
                  </a:cubicBezTo>
                  <a:cubicBezTo>
                    <a:pt x="256159" y="489077"/>
                    <a:pt x="263906" y="454914"/>
                    <a:pt x="274574" y="422783"/>
                  </a:cubicBezTo>
                  <a:cubicBezTo>
                    <a:pt x="290195" y="363347"/>
                    <a:pt x="313563" y="305943"/>
                    <a:pt x="349504" y="256286"/>
                  </a:cubicBezTo>
                  <a:cubicBezTo>
                    <a:pt x="395224" y="193040"/>
                    <a:pt x="454660" y="152019"/>
                    <a:pt x="534416" y="144272"/>
                  </a:cubicBezTo>
                  <a:cubicBezTo>
                    <a:pt x="545084" y="143256"/>
                    <a:pt x="549021" y="140335"/>
                    <a:pt x="550037" y="128651"/>
                  </a:cubicBezTo>
                  <a:cubicBezTo>
                    <a:pt x="551942" y="103378"/>
                    <a:pt x="543179" y="95504"/>
                    <a:pt x="519811" y="99441"/>
                  </a:cubicBezTo>
                  <a:close/>
                </a:path>
              </a:pathLst>
            </a:custGeom>
            <a:solidFill>
              <a:srgbClr val="47A26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0348020" y="6171120"/>
            <a:ext cx="496260" cy="781380"/>
            <a:chOff x="0" y="0"/>
            <a:chExt cx="661680" cy="1041840"/>
          </a:xfrm>
        </p:grpSpPr>
        <p:sp>
          <p:nvSpPr>
            <p:cNvPr id="92" name="Freeform 92"/>
            <p:cNvSpPr/>
            <p:nvPr/>
          </p:nvSpPr>
          <p:spPr>
            <a:xfrm>
              <a:off x="0" y="-1778"/>
              <a:ext cx="688975" cy="1047496"/>
            </a:xfrm>
            <a:custGeom>
              <a:avLst/>
              <a:gdLst/>
              <a:ahLst/>
              <a:cxnLst/>
              <a:rect l="l" t="t" r="r" b="b"/>
              <a:pathLst>
                <a:path w="688975" h="1047496">
                  <a:moveTo>
                    <a:pt x="620776" y="576326"/>
                  </a:moveTo>
                  <a:cubicBezTo>
                    <a:pt x="591566" y="528574"/>
                    <a:pt x="561467" y="481838"/>
                    <a:pt x="541909" y="428371"/>
                  </a:cubicBezTo>
                  <a:cubicBezTo>
                    <a:pt x="498094" y="308610"/>
                    <a:pt x="455295" y="187833"/>
                    <a:pt x="412496" y="68072"/>
                  </a:cubicBezTo>
                  <a:cubicBezTo>
                    <a:pt x="400939" y="34925"/>
                    <a:pt x="385318" y="6731"/>
                    <a:pt x="345440" y="2794"/>
                  </a:cubicBezTo>
                  <a:cubicBezTo>
                    <a:pt x="346456" y="12573"/>
                    <a:pt x="346456" y="22225"/>
                    <a:pt x="347345" y="32004"/>
                  </a:cubicBezTo>
                  <a:cubicBezTo>
                    <a:pt x="331851" y="25273"/>
                    <a:pt x="323088" y="8636"/>
                    <a:pt x="308483" y="1905"/>
                  </a:cubicBezTo>
                  <a:cubicBezTo>
                    <a:pt x="265684" y="0"/>
                    <a:pt x="255905" y="34036"/>
                    <a:pt x="245237" y="64262"/>
                  </a:cubicBezTo>
                  <a:cubicBezTo>
                    <a:pt x="219964" y="134366"/>
                    <a:pt x="194691" y="205486"/>
                    <a:pt x="169291" y="276479"/>
                  </a:cubicBezTo>
                  <a:cubicBezTo>
                    <a:pt x="138176" y="362204"/>
                    <a:pt x="113792" y="450723"/>
                    <a:pt x="62230" y="527685"/>
                  </a:cubicBezTo>
                  <a:cubicBezTo>
                    <a:pt x="26289" y="582168"/>
                    <a:pt x="1905" y="639572"/>
                    <a:pt x="0" y="704850"/>
                  </a:cubicBezTo>
                  <a:cubicBezTo>
                    <a:pt x="0" y="741807"/>
                    <a:pt x="0" y="777875"/>
                    <a:pt x="0" y="814832"/>
                  </a:cubicBezTo>
                  <a:cubicBezTo>
                    <a:pt x="7747" y="899541"/>
                    <a:pt x="57404" y="957961"/>
                    <a:pt x="124587" y="1001776"/>
                  </a:cubicBezTo>
                  <a:cubicBezTo>
                    <a:pt x="194691" y="1047496"/>
                    <a:pt x="273431" y="1046607"/>
                    <a:pt x="352298" y="1040765"/>
                  </a:cubicBezTo>
                  <a:cubicBezTo>
                    <a:pt x="353314" y="1040765"/>
                    <a:pt x="353314" y="1039749"/>
                    <a:pt x="354203" y="1039749"/>
                  </a:cubicBezTo>
                  <a:cubicBezTo>
                    <a:pt x="458343" y="1036828"/>
                    <a:pt x="550799" y="1004697"/>
                    <a:pt x="616966" y="918972"/>
                  </a:cubicBezTo>
                  <a:cubicBezTo>
                    <a:pt x="687959" y="824484"/>
                    <a:pt x="688975" y="688213"/>
                    <a:pt x="620903" y="576199"/>
                  </a:cubicBezTo>
                  <a:close/>
                </a:path>
              </a:pathLst>
            </a:custGeom>
            <a:solidFill>
              <a:srgbClr val="D9E021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607220" y="6171660"/>
            <a:ext cx="240840" cy="773820"/>
            <a:chOff x="0" y="0"/>
            <a:chExt cx="321120" cy="103176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343535" cy="1035812"/>
            </a:xfrm>
            <a:custGeom>
              <a:avLst/>
              <a:gdLst/>
              <a:ahLst/>
              <a:cxnLst/>
              <a:rect l="l" t="t" r="r" b="b"/>
              <a:pathLst>
                <a:path w="343535" h="1035812">
                  <a:moveTo>
                    <a:pt x="1905" y="36068"/>
                  </a:moveTo>
                  <a:cubicBezTo>
                    <a:pt x="1016" y="24384"/>
                    <a:pt x="1016" y="11684"/>
                    <a:pt x="0" y="0"/>
                  </a:cubicBezTo>
                  <a:cubicBezTo>
                    <a:pt x="39878" y="3937"/>
                    <a:pt x="55499" y="32131"/>
                    <a:pt x="67183" y="65278"/>
                  </a:cubicBezTo>
                  <a:cubicBezTo>
                    <a:pt x="109982" y="185928"/>
                    <a:pt x="152781" y="305689"/>
                    <a:pt x="196596" y="425450"/>
                  </a:cubicBezTo>
                  <a:cubicBezTo>
                    <a:pt x="216027" y="478028"/>
                    <a:pt x="246253" y="525653"/>
                    <a:pt x="275463" y="573405"/>
                  </a:cubicBezTo>
                  <a:cubicBezTo>
                    <a:pt x="343535" y="685292"/>
                    <a:pt x="342646" y="821563"/>
                    <a:pt x="271526" y="914146"/>
                  </a:cubicBezTo>
                  <a:cubicBezTo>
                    <a:pt x="204343" y="1002665"/>
                    <a:pt x="108966" y="1033907"/>
                    <a:pt x="2032" y="1035812"/>
                  </a:cubicBezTo>
                  <a:cubicBezTo>
                    <a:pt x="48641" y="969518"/>
                    <a:pt x="63246" y="893572"/>
                    <a:pt x="74930" y="815721"/>
                  </a:cubicBezTo>
                  <a:cubicBezTo>
                    <a:pt x="82677" y="758317"/>
                    <a:pt x="80772" y="699897"/>
                    <a:pt x="80772" y="642493"/>
                  </a:cubicBezTo>
                  <a:cubicBezTo>
                    <a:pt x="81788" y="485775"/>
                    <a:pt x="60325" y="330962"/>
                    <a:pt x="35052" y="177165"/>
                  </a:cubicBezTo>
                  <a:cubicBezTo>
                    <a:pt x="29210" y="139192"/>
                    <a:pt x="21463" y="101219"/>
                    <a:pt x="14605" y="63246"/>
                  </a:cubicBezTo>
                  <a:cubicBezTo>
                    <a:pt x="12700" y="52578"/>
                    <a:pt x="11684" y="42799"/>
                    <a:pt x="1905" y="36068"/>
                  </a:cubicBezTo>
                  <a:close/>
                </a:path>
              </a:pathLst>
            </a:custGeom>
            <a:solidFill>
              <a:srgbClr val="C2BB4A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0455480" y="5961060"/>
            <a:ext cx="240840" cy="240840"/>
            <a:chOff x="0" y="0"/>
            <a:chExt cx="321120" cy="321120"/>
          </a:xfrm>
        </p:grpSpPr>
        <p:sp>
          <p:nvSpPr>
            <p:cNvPr id="96" name="Freeform 96"/>
            <p:cNvSpPr/>
            <p:nvPr/>
          </p:nvSpPr>
          <p:spPr>
            <a:xfrm>
              <a:off x="-1651" y="0"/>
              <a:ext cx="327787" cy="333629"/>
            </a:xfrm>
            <a:custGeom>
              <a:avLst/>
              <a:gdLst/>
              <a:ahLst/>
              <a:cxnLst/>
              <a:rect l="l" t="t" r="r" b="b"/>
              <a:pathLst>
                <a:path w="327787" h="333629">
                  <a:moveTo>
                    <a:pt x="187706" y="165481"/>
                  </a:moveTo>
                  <a:cubicBezTo>
                    <a:pt x="271399" y="152781"/>
                    <a:pt x="326898" y="86614"/>
                    <a:pt x="327787" y="0"/>
                  </a:cubicBezTo>
                  <a:cubicBezTo>
                    <a:pt x="321945" y="0"/>
                    <a:pt x="315087" y="0"/>
                    <a:pt x="309245" y="0"/>
                  </a:cubicBezTo>
                  <a:cubicBezTo>
                    <a:pt x="309245" y="1905"/>
                    <a:pt x="309245" y="3937"/>
                    <a:pt x="309245" y="4826"/>
                  </a:cubicBezTo>
                  <a:cubicBezTo>
                    <a:pt x="299466" y="4826"/>
                    <a:pt x="289814" y="6731"/>
                    <a:pt x="280035" y="10668"/>
                  </a:cubicBezTo>
                  <a:cubicBezTo>
                    <a:pt x="213868" y="38862"/>
                    <a:pt x="171958" y="87503"/>
                    <a:pt x="154559" y="157607"/>
                  </a:cubicBezTo>
                  <a:cubicBezTo>
                    <a:pt x="123571" y="108077"/>
                    <a:pt x="85598" y="68072"/>
                    <a:pt x="24257" y="58420"/>
                  </a:cubicBezTo>
                  <a:cubicBezTo>
                    <a:pt x="14605" y="56388"/>
                    <a:pt x="2921" y="51562"/>
                    <a:pt x="1905" y="68072"/>
                  </a:cubicBezTo>
                  <a:cubicBezTo>
                    <a:pt x="0" y="82677"/>
                    <a:pt x="9652" y="84709"/>
                    <a:pt x="20447" y="85598"/>
                  </a:cubicBezTo>
                  <a:cubicBezTo>
                    <a:pt x="51562" y="88519"/>
                    <a:pt x="75946" y="104140"/>
                    <a:pt x="96393" y="125476"/>
                  </a:cubicBezTo>
                  <a:cubicBezTo>
                    <a:pt x="138176" y="170180"/>
                    <a:pt x="159639" y="225679"/>
                    <a:pt x="169418" y="286004"/>
                  </a:cubicBezTo>
                  <a:cubicBezTo>
                    <a:pt x="178181" y="301625"/>
                    <a:pt x="172339" y="333629"/>
                    <a:pt x="207391" y="318135"/>
                  </a:cubicBezTo>
                  <a:cubicBezTo>
                    <a:pt x="220980" y="305435"/>
                    <a:pt x="217170" y="293751"/>
                    <a:pt x="205486" y="282194"/>
                  </a:cubicBezTo>
                  <a:cubicBezTo>
                    <a:pt x="199644" y="251079"/>
                    <a:pt x="183134" y="224790"/>
                    <a:pt x="170434" y="196596"/>
                  </a:cubicBezTo>
                  <a:cubicBezTo>
                    <a:pt x="160655" y="173228"/>
                    <a:pt x="167513" y="168402"/>
                    <a:pt x="187960" y="165481"/>
                  </a:cubicBezTo>
                  <a:close/>
                </a:path>
              </a:pathLst>
            </a:custGeom>
            <a:solidFill>
              <a:srgbClr val="48A26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1503080" y="6676020"/>
            <a:ext cx="685800" cy="685800"/>
            <a:chOff x="0" y="0"/>
            <a:chExt cx="914400" cy="9144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917575" cy="917448"/>
            </a:xfrm>
            <a:custGeom>
              <a:avLst/>
              <a:gdLst/>
              <a:ahLst/>
              <a:cxnLst/>
              <a:rect l="l" t="t" r="r" b="b"/>
              <a:pathLst>
                <a:path w="917575" h="917448">
                  <a:moveTo>
                    <a:pt x="917575" y="458724"/>
                  </a:moveTo>
                  <a:cubicBezTo>
                    <a:pt x="917575" y="712089"/>
                    <a:pt x="712216" y="917448"/>
                    <a:pt x="458851" y="917448"/>
                  </a:cubicBezTo>
                  <a:cubicBezTo>
                    <a:pt x="205486" y="917448"/>
                    <a:pt x="0" y="712089"/>
                    <a:pt x="0" y="458724"/>
                  </a:cubicBezTo>
                  <a:cubicBezTo>
                    <a:pt x="0" y="205359"/>
                    <a:pt x="205359" y="0"/>
                    <a:pt x="458724" y="0"/>
                  </a:cubicBezTo>
                  <a:cubicBezTo>
                    <a:pt x="712089" y="0"/>
                    <a:pt x="917575" y="205359"/>
                    <a:pt x="917575" y="458724"/>
                  </a:cubicBezTo>
                  <a:close/>
                </a:path>
              </a:pathLst>
            </a:custGeom>
            <a:solidFill>
              <a:srgbClr val="FAA932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1667780" y="6778620"/>
            <a:ext cx="520560" cy="587520"/>
            <a:chOff x="0" y="0"/>
            <a:chExt cx="694080" cy="78336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698246" cy="787019"/>
            </a:xfrm>
            <a:custGeom>
              <a:avLst/>
              <a:gdLst/>
              <a:ahLst/>
              <a:cxnLst/>
              <a:rect l="l" t="t" r="r" b="b"/>
              <a:pathLst>
                <a:path w="698246" h="787019">
                  <a:moveTo>
                    <a:pt x="559943" y="0"/>
                  </a:moveTo>
                  <a:cubicBezTo>
                    <a:pt x="629920" y="157734"/>
                    <a:pt x="582041" y="374904"/>
                    <a:pt x="426974" y="537845"/>
                  </a:cubicBezTo>
                  <a:cubicBezTo>
                    <a:pt x="303403" y="667639"/>
                    <a:pt x="141478" y="730758"/>
                    <a:pt x="0" y="719709"/>
                  </a:cubicBezTo>
                  <a:cubicBezTo>
                    <a:pt x="69469" y="762254"/>
                    <a:pt x="151384" y="787019"/>
                    <a:pt x="239268" y="787019"/>
                  </a:cubicBezTo>
                  <a:cubicBezTo>
                    <a:pt x="492760" y="787019"/>
                    <a:pt x="698246" y="581406"/>
                    <a:pt x="698246" y="328041"/>
                  </a:cubicBezTo>
                  <a:cubicBezTo>
                    <a:pt x="697738" y="199263"/>
                    <a:pt x="645160" y="83058"/>
                    <a:pt x="559943" y="0"/>
                  </a:cubicBezTo>
                  <a:close/>
                </a:path>
              </a:pathLst>
            </a:custGeom>
            <a:solidFill>
              <a:srgbClr val="F7931E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1845980" y="6505920"/>
            <a:ext cx="303480" cy="205200"/>
            <a:chOff x="0" y="0"/>
            <a:chExt cx="404640" cy="273600"/>
          </a:xfrm>
        </p:grpSpPr>
        <p:sp>
          <p:nvSpPr>
            <p:cNvPr id="102" name="Freeform 102"/>
            <p:cNvSpPr/>
            <p:nvPr/>
          </p:nvSpPr>
          <p:spPr>
            <a:xfrm>
              <a:off x="-1143" y="-6477"/>
              <a:ext cx="406781" cy="283591"/>
            </a:xfrm>
            <a:custGeom>
              <a:avLst/>
              <a:gdLst/>
              <a:ahLst/>
              <a:cxnLst/>
              <a:rect l="l" t="t" r="r" b="b"/>
              <a:pathLst>
                <a:path w="406781" h="283591">
                  <a:moveTo>
                    <a:pt x="2286" y="248285"/>
                  </a:moveTo>
                  <a:cubicBezTo>
                    <a:pt x="11303" y="190373"/>
                    <a:pt x="22860" y="133096"/>
                    <a:pt x="55880" y="83058"/>
                  </a:cubicBezTo>
                  <a:cubicBezTo>
                    <a:pt x="78994" y="48387"/>
                    <a:pt x="108966" y="23114"/>
                    <a:pt x="149479" y="11049"/>
                  </a:cubicBezTo>
                  <a:cubicBezTo>
                    <a:pt x="156337" y="8890"/>
                    <a:pt x="166878" y="0"/>
                    <a:pt x="169926" y="15240"/>
                  </a:cubicBezTo>
                  <a:cubicBezTo>
                    <a:pt x="172085" y="25781"/>
                    <a:pt x="175133" y="35814"/>
                    <a:pt x="159385" y="42545"/>
                  </a:cubicBezTo>
                  <a:cubicBezTo>
                    <a:pt x="99060" y="67818"/>
                    <a:pt x="70612" y="104140"/>
                    <a:pt x="50673" y="179832"/>
                  </a:cubicBezTo>
                  <a:cubicBezTo>
                    <a:pt x="95377" y="143002"/>
                    <a:pt x="141605" y="118745"/>
                    <a:pt x="193040" y="106172"/>
                  </a:cubicBezTo>
                  <a:cubicBezTo>
                    <a:pt x="206121" y="100330"/>
                    <a:pt x="219837" y="100965"/>
                    <a:pt x="232918" y="105664"/>
                  </a:cubicBezTo>
                  <a:cubicBezTo>
                    <a:pt x="292862" y="120904"/>
                    <a:pt x="346456" y="152527"/>
                    <a:pt x="405257" y="169291"/>
                  </a:cubicBezTo>
                  <a:cubicBezTo>
                    <a:pt x="405765" y="169291"/>
                    <a:pt x="406781" y="170307"/>
                    <a:pt x="406781" y="170815"/>
                  </a:cubicBezTo>
                  <a:cubicBezTo>
                    <a:pt x="406781" y="171323"/>
                    <a:pt x="405765" y="172339"/>
                    <a:pt x="405257" y="172974"/>
                  </a:cubicBezTo>
                  <a:cubicBezTo>
                    <a:pt x="291719" y="203454"/>
                    <a:pt x="177673" y="211963"/>
                    <a:pt x="61595" y="192405"/>
                  </a:cubicBezTo>
                  <a:cubicBezTo>
                    <a:pt x="55245" y="191389"/>
                    <a:pt x="49530" y="189230"/>
                    <a:pt x="44196" y="194564"/>
                  </a:cubicBezTo>
                  <a:cubicBezTo>
                    <a:pt x="41529" y="213487"/>
                    <a:pt x="38354" y="232918"/>
                    <a:pt x="35814" y="251968"/>
                  </a:cubicBezTo>
                  <a:cubicBezTo>
                    <a:pt x="35306" y="258318"/>
                    <a:pt x="33655" y="264033"/>
                    <a:pt x="33655" y="270383"/>
                  </a:cubicBezTo>
                  <a:cubicBezTo>
                    <a:pt x="33655" y="283591"/>
                    <a:pt x="24257" y="282956"/>
                    <a:pt x="15240" y="282956"/>
                  </a:cubicBezTo>
                  <a:cubicBezTo>
                    <a:pt x="5842" y="282956"/>
                    <a:pt x="0" y="280289"/>
                    <a:pt x="1016" y="269240"/>
                  </a:cubicBezTo>
                  <a:cubicBezTo>
                    <a:pt x="2540" y="262382"/>
                    <a:pt x="2032" y="255524"/>
                    <a:pt x="2032" y="248158"/>
                  </a:cubicBezTo>
                  <a:close/>
                </a:path>
              </a:pathLst>
            </a:custGeom>
            <a:solidFill>
              <a:srgbClr val="57B87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3" name="Group 103"/>
          <p:cNvGrpSpPr/>
          <p:nvPr/>
        </p:nvGrpSpPr>
        <p:grpSpPr>
          <a:xfrm rot="-2788800">
            <a:off x="9482940" y="6168420"/>
            <a:ext cx="635580" cy="556200"/>
            <a:chOff x="0" y="0"/>
            <a:chExt cx="847440" cy="741600"/>
          </a:xfrm>
        </p:grpSpPr>
        <p:sp>
          <p:nvSpPr>
            <p:cNvPr id="104" name="Freeform 104"/>
            <p:cNvSpPr/>
            <p:nvPr/>
          </p:nvSpPr>
          <p:spPr>
            <a:xfrm>
              <a:off x="-50546" y="-2032"/>
              <a:ext cx="926211" cy="743585"/>
            </a:xfrm>
            <a:custGeom>
              <a:avLst/>
              <a:gdLst/>
              <a:ahLst/>
              <a:cxnLst/>
              <a:rect l="l" t="t" r="r" b="b"/>
              <a:pathLst>
                <a:path w="926211" h="743585">
                  <a:moveTo>
                    <a:pt x="517398" y="13970"/>
                  </a:moveTo>
                  <a:lnTo>
                    <a:pt x="625475" y="55118"/>
                  </a:lnTo>
                  <a:lnTo>
                    <a:pt x="625475" y="57150"/>
                  </a:lnTo>
                  <a:cubicBezTo>
                    <a:pt x="628142" y="65405"/>
                    <a:pt x="636270" y="72263"/>
                    <a:pt x="648208" y="78740"/>
                  </a:cubicBezTo>
                  <a:cubicBezTo>
                    <a:pt x="698246" y="106172"/>
                    <a:pt x="748411" y="136017"/>
                    <a:pt x="791337" y="175387"/>
                  </a:cubicBezTo>
                  <a:cubicBezTo>
                    <a:pt x="868934" y="247015"/>
                    <a:pt x="926211" y="328168"/>
                    <a:pt x="883285" y="438023"/>
                  </a:cubicBezTo>
                  <a:cubicBezTo>
                    <a:pt x="836676" y="557403"/>
                    <a:pt x="761492" y="649351"/>
                    <a:pt x="621919" y="660019"/>
                  </a:cubicBezTo>
                  <a:cubicBezTo>
                    <a:pt x="561086" y="664845"/>
                    <a:pt x="498983" y="658876"/>
                    <a:pt x="436880" y="663575"/>
                  </a:cubicBezTo>
                  <a:cubicBezTo>
                    <a:pt x="379603" y="668401"/>
                    <a:pt x="313944" y="664718"/>
                    <a:pt x="287655" y="743585"/>
                  </a:cubicBezTo>
                  <a:cubicBezTo>
                    <a:pt x="243586" y="593217"/>
                    <a:pt x="143256" y="473837"/>
                    <a:pt x="78867" y="336550"/>
                  </a:cubicBezTo>
                  <a:cubicBezTo>
                    <a:pt x="0" y="167132"/>
                    <a:pt x="91948" y="17907"/>
                    <a:pt x="279273" y="4699"/>
                  </a:cubicBezTo>
                  <a:cubicBezTo>
                    <a:pt x="342646" y="0"/>
                    <a:pt x="407035" y="0"/>
                    <a:pt x="469138" y="17907"/>
                  </a:cubicBezTo>
                  <a:cubicBezTo>
                    <a:pt x="492379" y="24511"/>
                    <a:pt x="507365" y="23622"/>
                    <a:pt x="516636" y="15494"/>
                  </a:cubicBezTo>
                  <a:close/>
                </a:path>
              </a:pathLst>
            </a:custGeom>
            <a:solidFill>
              <a:srgbClr val="FBF6D5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5" name="Group 105"/>
          <p:cNvGrpSpPr/>
          <p:nvPr/>
        </p:nvGrpSpPr>
        <p:grpSpPr>
          <a:xfrm rot="-2788800">
            <a:off x="9107640" y="5300100"/>
            <a:ext cx="722520" cy="947160"/>
            <a:chOff x="0" y="0"/>
            <a:chExt cx="963360" cy="1262880"/>
          </a:xfrm>
        </p:grpSpPr>
        <p:sp>
          <p:nvSpPr>
            <p:cNvPr id="106" name="Freeform 106"/>
            <p:cNvSpPr/>
            <p:nvPr/>
          </p:nvSpPr>
          <p:spPr>
            <a:xfrm>
              <a:off x="-9525" y="-12573"/>
              <a:ext cx="988822" cy="1275461"/>
            </a:xfrm>
            <a:custGeom>
              <a:avLst/>
              <a:gdLst/>
              <a:ahLst/>
              <a:cxnLst/>
              <a:rect l="l" t="t" r="r" b="b"/>
              <a:pathLst>
                <a:path w="988822" h="1275461">
                  <a:moveTo>
                    <a:pt x="761746" y="19431"/>
                  </a:moveTo>
                  <a:cubicBezTo>
                    <a:pt x="794004" y="37338"/>
                    <a:pt x="796417" y="70739"/>
                    <a:pt x="792734" y="102997"/>
                  </a:cubicBezTo>
                  <a:cubicBezTo>
                    <a:pt x="786765" y="173482"/>
                    <a:pt x="761746" y="237871"/>
                    <a:pt x="733044" y="302387"/>
                  </a:cubicBezTo>
                  <a:cubicBezTo>
                    <a:pt x="718693" y="334645"/>
                    <a:pt x="716280" y="354965"/>
                    <a:pt x="754507" y="372872"/>
                  </a:cubicBezTo>
                  <a:cubicBezTo>
                    <a:pt x="798703" y="393192"/>
                    <a:pt x="796290" y="426593"/>
                    <a:pt x="761619" y="457581"/>
                  </a:cubicBezTo>
                  <a:cubicBezTo>
                    <a:pt x="753237" y="465963"/>
                    <a:pt x="743712" y="474345"/>
                    <a:pt x="732917" y="477901"/>
                  </a:cubicBezTo>
                  <a:cubicBezTo>
                    <a:pt x="607568" y="529209"/>
                    <a:pt x="541909" y="634238"/>
                    <a:pt x="483362" y="747649"/>
                  </a:cubicBezTo>
                  <a:cubicBezTo>
                    <a:pt x="409575" y="893191"/>
                    <a:pt x="341503" y="1040130"/>
                    <a:pt x="280543" y="1198880"/>
                  </a:cubicBezTo>
                  <a:cubicBezTo>
                    <a:pt x="310388" y="1195324"/>
                    <a:pt x="322326" y="1175004"/>
                    <a:pt x="335534" y="1160653"/>
                  </a:cubicBezTo>
                  <a:cubicBezTo>
                    <a:pt x="419100" y="1069975"/>
                    <a:pt x="474091" y="962533"/>
                    <a:pt x="507492" y="844296"/>
                  </a:cubicBezTo>
                  <a:cubicBezTo>
                    <a:pt x="522986" y="787019"/>
                    <a:pt x="534924" y="727329"/>
                    <a:pt x="562483" y="673608"/>
                  </a:cubicBezTo>
                  <a:cubicBezTo>
                    <a:pt x="577977" y="641350"/>
                    <a:pt x="598297" y="612775"/>
                    <a:pt x="641350" y="641350"/>
                  </a:cubicBezTo>
                  <a:cubicBezTo>
                    <a:pt x="662813" y="655701"/>
                    <a:pt x="678307" y="638937"/>
                    <a:pt x="695071" y="629412"/>
                  </a:cubicBezTo>
                  <a:cubicBezTo>
                    <a:pt x="752348" y="594741"/>
                    <a:pt x="809752" y="556641"/>
                    <a:pt x="872998" y="532765"/>
                  </a:cubicBezTo>
                  <a:cubicBezTo>
                    <a:pt x="901700" y="521970"/>
                    <a:pt x="936244" y="500507"/>
                    <a:pt x="961390" y="529209"/>
                  </a:cubicBezTo>
                  <a:cubicBezTo>
                    <a:pt x="988822" y="560197"/>
                    <a:pt x="961390" y="593725"/>
                    <a:pt x="944626" y="622300"/>
                  </a:cubicBezTo>
                  <a:cubicBezTo>
                    <a:pt x="914781" y="674878"/>
                    <a:pt x="877697" y="721360"/>
                    <a:pt x="835914" y="764413"/>
                  </a:cubicBezTo>
                  <a:cubicBezTo>
                    <a:pt x="808482" y="793115"/>
                    <a:pt x="803656" y="812165"/>
                    <a:pt x="840740" y="838454"/>
                  </a:cubicBezTo>
                  <a:cubicBezTo>
                    <a:pt x="893318" y="876681"/>
                    <a:pt x="887349" y="906526"/>
                    <a:pt x="826389" y="929132"/>
                  </a:cubicBezTo>
                  <a:cubicBezTo>
                    <a:pt x="790575" y="942213"/>
                    <a:pt x="753491" y="951865"/>
                    <a:pt x="716534" y="957834"/>
                  </a:cubicBezTo>
                  <a:cubicBezTo>
                    <a:pt x="528955" y="983996"/>
                    <a:pt x="413131" y="1111758"/>
                    <a:pt x="303276" y="1247775"/>
                  </a:cubicBezTo>
                  <a:cubicBezTo>
                    <a:pt x="298450" y="1253744"/>
                    <a:pt x="295402" y="1259078"/>
                    <a:pt x="293878" y="1264031"/>
                  </a:cubicBezTo>
                  <a:lnTo>
                    <a:pt x="293751" y="1275461"/>
                  </a:lnTo>
                  <a:lnTo>
                    <a:pt x="185674" y="1234313"/>
                  </a:lnTo>
                  <a:lnTo>
                    <a:pt x="194818" y="1218438"/>
                  </a:lnTo>
                  <a:cubicBezTo>
                    <a:pt x="196977" y="1210818"/>
                    <a:pt x="197993" y="1201547"/>
                    <a:pt x="198247" y="1190498"/>
                  </a:cubicBezTo>
                  <a:cubicBezTo>
                    <a:pt x="206629" y="993521"/>
                    <a:pt x="185166" y="804926"/>
                    <a:pt x="65659" y="638937"/>
                  </a:cubicBezTo>
                  <a:cubicBezTo>
                    <a:pt x="45339" y="610235"/>
                    <a:pt x="29845" y="576834"/>
                    <a:pt x="15494" y="544576"/>
                  </a:cubicBezTo>
                  <a:cubicBezTo>
                    <a:pt x="0" y="507619"/>
                    <a:pt x="15494" y="482473"/>
                    <a:pt x="56134" y="488442"/>
                  </a:cubicBezTo>
                  <a:cubicBezTo>
                    <a:pt x="109855" y="496824"/>
                    <a:pt x="115824" y="471678"/>
                    <a:pt x="113411" y="428752"/>
                  </a:cubicBezTo>
                  <a:cubicBezTo>
                    <a:pt x="110998" y="359537"/>
                    <a:pt x="108585" y="289052"/>
                    <a:pt x="126492" y="220980"/>
                  </a:cubicBezTo>
                  <a:cubicBezTo>
                    <a:pt x="132461" y="197104"/>
                    <a:pt x="138430" y="172085"/>
                    <a:pt x="167132" y="167259"/>
                  </a:cubicBezTo>
                  <a:cubicBezTo>
                    <a:pt x="194564" y="162433"/>
                    <a:pt x="211328" y="182753"/>
                    <a:pt x="224409" y="203073"/>
                  </a:cubicBezTo>
                  <a:cubicBezTo>
                    <a:pt x="265049" y="265176"/>
                    <a:pt x="285369" y="336804"/>
                    <a:pt x="305562" y="407162"/>
                  </a:cubicBezTo>
                  <a:cubicBezTo>
                    <a:pt x="313944" y="438150"/>
                    <a:pt x="322326" y="462026"/>
                    <a:pt x="362839" y="463296"/>
                  </a:cubicBezTo>
                  <a:cubicBezTo>
                    <a:pt x="395097" y="464439"/>
                    <a:pt x="398653" y="489585"/>
                    <a:pt x="393827" y="515874"/>
                  </a:cubicBezTo>
                  <a:cubicBezTo>
                    <a:pt x="384302" y="574421"/>
                    <a:pt x="356870" y="624459"/>
                    <a:pt x="328168" y="674624"/>
                  </a:cubicBezTo>
                  <a:cubicBezTo>
                    <a:pt x="249301" y="811911"/>
                    <a:pt x="227838" y="962279"/>
                    <a:pt x="236220" y="1117473"/>
                  </a:cubicBezTo>
                  <a:cubicBezTo>
                    <a:pt x="236220" y="1126998"/>
                    <a:pt x="235077" y="1140206"/>
                    <a:pt x="256540" y="1154430"/>
                  </a:cubicBezTo>
                  <a:cubicBezTo>
                    <a:pt x="350901" y="903732"/>
                    <a:pt x="476250" y="666115"/>
                    <a:pt x="427355" y="387985"/>
                  </a:cubicBezTo>
                  <a:cubicBezTo>
                    <a:pt x="422529" y="362966"/>
                    <a:pt x="422529" y="336677"/>
                    <a:pt x="424942" y="310388"/>
                  </a:cubicBezTo>
                  <a:cubicBezTo>
                    <a:pt x="427355" y="272161"/>
                    <a:pt x="417830" y="220853"/>
                    <a:pt x="488188" y="250698"/>
                  </a:cubicBezTo>
                  <a:cubicBezTo>
                    <a:pt x="512064" y="260223"/>
                    <a:pt x="520446" y="232791"/>
                    <a:pt x="531241" y="217297"/>
                  </a:cubicBezTo>
                  <a:cubicBezTo>
                    <a:pt x="575437" y="155194"/>
                    <a:pt x="619633" y="94361"/>
                    <a:pt x="676910" y="45339"/>
                  </a:cubicBezTo>
                  <a:cubicBezTo>
                    <a:pt x="700786" y="25019"/>
                    <a:pt x="725932" y="0"/>
                    <a:pt x="761746" y="19050"/>
                  </a:cubicBezTo>
                  <a:close/>
                </a:path>
              </a:pathLst>
            </a:custGeom>
            <a:solidFill>
              <a:srgbClr val="57B87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0810260" y="6036120"/>
            <a:ext cx="540000" cy="1085940"/>
            <a:chOff x="0" y="0"/>
            <a:chExt cx="720000" cy="1447920"/>
          </a:xfrm>
        </p:grpSpPr>
        <p:sp>
          <p:nvSpPr>
            <p:cNvPr id="108" name="Freeform 108"/>
            <p:cNvSpPr/>
            <p:nvPr/>
          </p:nvSpPr>
          <p:spPr>
            <a:xfrm>
              <a:off x="-762" y="-1905"/>
              <a:ext cx="722376" cy="1465199"/>
            </a:xfrm>
            <a:custGeom>
              <a:avLst/>
              <a:gdLst/>
              <a:ahLst/>
              <a:cxnLst/>
              <a:rect l="l" t="t" r="r" b="b"/>
              <a:pathLst>
                <a:path w="722376" h="1465199">
                  <a:moveTo>
                    <a:pt x="602488" y="819912"/>
                  </a:moveTo>
                  <a:cubicBezTo>
                    <a:pt x="578485" y="786765"/>
                    <a:pt x="553720" y="753745"/>
                    <a:pt x="536321" y="716534"/>
                  </a:cubicBezTo>
                  <a:cubicBezTo>
                    <a:pt x="509778" y="658622"/>
                    <a:pt x="493268" y="596519"/>
                    <a:pt x="475107" y="536194"/>
                  </a:cubicBezTo>
                  <a:cubicBezTo>
                    <a:pt x="453644" y="466725"/>
                    <a:pt x="435356" y="395478"/>
                    <a:pt x="402336" y="329311"/>
                  </a:cubicBezTo>
                  <a:cubicBezTo>
                    <a:pt x="388239" y="280543"/>
                    <a:pt x="362585" y="239141"/>
                    <a:pt x="321183" y="210185"/>
                  </a:cubicBezTo>
                  <a:cubicBezTo>
                    <a:pt x="288925" y="187833"/>
                    <a:pt x="252476" y="177038"/>
                    <a:pt x="213614" y="174625"/>
                  </a:cubicBezTo>
                  <a:cubicBezTo>
                    <a:pt x="201168" y="173736"/>
                    <a:pt x="198755" y="169672"/>
                    <a:pt x="198755" y="158877"/>
                  </a:cubicBezTo>
                  <a:cubicBezTo>
                    <a:pt x="199644" y="139827"/>
                    <a:pt x="199644" y="120777"/>
                    <a:pt x="197866" y="101727"/>
                  </a:cubicBezTo>
                  <a:cubicBezTo>
                    <a:pt x="195326" y="71120"/>
                    <a:pt x="192024" y="40513"/>
                    <a:pt x="181356" y="11557"/>
                  </a:cubicBezTo>
                  <a:cubicBezTo>
                    <a:pt x="179705" y="7366"/>
                    <a:pt x="180467" y="0"/>
                    <a:pt x="170561" y="2413"/>
                  </a:cubicBezTo>
                  <a:cubicBezTo>
                    <a:pt x="146558" y="8255"/>
                    <a:pt x="140716" y="17272"/>
                    <a:pt x="147447" y="40513"/>
                  </a:cubicBezTo>
                  <a:cubicBezTo>
                    <a:pt x="149987" y="48768"/>
                    <a:pt x="151638" y="58674"/>
                    <a:pt x="153289" y="67818"/>
                  </a:cubicBezTo>
                  <a:cubicBezTo>
                    <a:pt x="159131" y="98425"/>
                    <a:pt x="154940" y="129921"/>
                    <a:pt x="158242" y="160528"/>
                  </a:cubicBezTo>
                  <a:cubicBezTo>
                    <a:pt x="159893" y="177038"/>
                    <a:pt x="155702" y="181991"/>
                    <a:pt x="141732" y="185293"/>
                  </a:cubicBezTo>
                  <a:cubicBezTo>
                    <a:pt x="127635" y="189484"/>
                    <a:pt x="114427" y="195199"/>
                    <a:pt x="102870" y="204343"/>
                  </a:cubicBezTo>
                  <a:cubicBezTo>
                    <a:pt x="38862" y="253111"/>
                    <a:pt x="15748" y="321818"/>
                    <a:pt x="9144" y="398653"/>
                  </a:cubicBezTo>
                  <a:cubicBezTo>
                    <a:pt x="4191" y="435102"/>
                    <a:pt x="889" y="472313"/>
                    <a:pt x="889" y="509524"/>
                  </a:cubicBezTo>
                  <a:cubicBezTo>
                    <a:pt x="0" y="588899"/>
                    <a:pt x="6731" y="668401"/>
                    <a:pt x="15748" y="747014"/>
                  </a:cubicBezTo>
                  <a:cubicBezTo>
                    <a:pt x="24892" y="824738"/>
                    <a:pt x="28194" y="904240"/>
                    <a:pt x="43053" y="981202"/>
                  </a:cubicBezTo>
                  <a:cubicBezTo>
                    <a:pt x="62865" y="1082167"/>
                    <a:pt x="89408" y="1181481"/>
                    <a:pt x="139827" y="1272413"/>
                  </a:cubicBezTo>
                  <a:cubicBezTo>
                    <a:pt x="178689" y="1342771"/>
                    <a:pt x="229997" y="1402334"/>
                    <a:pt x="307848" y="1432052"/>
                  </a:cubicBezTo>
                  <a:cubicBezTo>
                    <a:pt x="393954" y="1465199"/>
                    <a:pt x="476631" y="1448562"/>
                    <a:pt x="556895" y="1412240"/>
                  </a:cubicBezTo>
                  <a:cubicBezTo>
                    <a:pt x="667766" y="1362583"/>
                    <a:pt x="722376" y="1274953"/>
                    <a:pt x="721614" y="1154938"/>
                  </a:cubicBezTo>
                  <a:cubicBezTo>
                    <a:pt x="720725" y="1029970"/>
                    <a:pt x="674497" y="919988"/>
                    <a:pt x="602488" y="819912"/>
                  </a:cubicBezTo>
                  <a:close/>
                </a:path>
              </a:pathLst>
            </a:custGeom>
            <a:solidFill>
              <a:srgbClr val="662D91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0804320" y="6004800"/>
            <a:ext cx="313740" cy="313740"/>
            <a:chOff x="0" y="0"/>
            <a:chExt cx="418320" cy="418320"/>
          </a:xfrm>
        </p:grpSpPr>
        <p:sp>
          <p:nvSpPr>
            <p:cNvPr id="110" name="Freeform 110"/>
            <p:cNvSpPr/>
            <p:nvPr/>
          </p:nvSpPr>
          <p:spPr>
            <a:xfrm>
              <a:off x="0" y="-2032"/>
              <a:ext cx="423672" cy="428879"/>
            </a:xfrm>
            <a:custGeom>
              <a:avLst/>
              <a:gdLst/>
              <a:ahLst/>
              <a:cxnLst/>
              <a:rect l="l" t="t" r="r" b="b"/>
              <a:pathLst>
                <a:path w="423672" h="428879">
                  <a:moveTo>
                    <a:pt x="423672" y="354076"/>
                  </a:moveTo>
                  <a:cubicBezTo>
                    <a:pt x="380111" y="344297"/>
                    <a:pt x="336423" y="335407"/>
                    <a:pt x="292862" y="324739"/>
                  </a:cubicBezTo>
                  <a:cubicBezTo>
                    <a:pt x="278638" y="321183"/>
                    <a:pt x="271526" y="325628"/>
                    <a:pt x="263525" y="334518"/>
                  </a:cubicBezTo>
                  <a:cubicBezTo>
                    <a:pt x="243967" y="356743"/>
                    <a:pt x="222631" y="378079"/>
                    <a:pt x="202946" y="400431"/>
                  </a:cubicBezTo>
                  <a:cubicBezTo>
                    <a:pt x="195834" y="408432"/>
                    <a:pt x="189611" y="409321"/>
                    <a:pt x="179832" y="404876"/>
                  </a:cubicBezTo>
                  <a:cubicBezTo>
                    <a:pt x="153162" y="392430"/>
                    <a:pt x="125476" y="380873"/>
                    <a:pt x="98806" y="367538"/>
                  </a:cubicBezTo>
                  <a:cubicBezTo>
                    <a:pt x="89916" y="363093"/>
                    <a:pt x="83693" y="363093"/>
                    <a:pt x="74803" y="370205"/>
                  </a:cubicBezTo>
                  <a:cubicBezTo>
                    <a:pt x="50673" y="389763"/>
                    <a:pt x="24892" y="409321"/>
                    <a:pt x="0" y="428879"/>
                  </a:cubicBezTo>
                  <a:cubicBezTo>
                    <a:pt x="7112" y="346075"/>
                    <a:pt x="32004" y="272288"/>
                    <a:pt x="100584" y="219710"/>
                  </a:cubicBezTo>
                  <a:cubicBezTo>
                    <a:pt x="113030" y="209931"/>
                    <a:pt x="127254" y="203708"/>
                    <a:pt x="142367" y="199263"/>
                  </a:cubicBezTo>
                  <a:cubicBezTo>
                    <a:pt x="156591" y="194818"/>
                    <a:pt x="161925" y="189484"/>
                    <a:pt x="160147" y="172593"/>
                  </a:cubicBezTo>
                  <a:cubicBezTo>
                    <a:pt x="155702" y="139700"/>
                    <a:pt x="161036" y="105791"/>
                    <a:pt x="154813" y="72898"/>
                  </a:cubicBezTo>
                  <a:cubicBezTo>
                    <a:pt x="153035" y="63119"/>
                    <a:pt x="152146" y="52451"/>
                    <a:pt x="149479" y="43561"/>
                  </a:cubicBezTo>
                  <a:cubicBezTo>
                    <a:pt x="143256" y="18669"/>
                    <a:pt x="149479" y="8890"/>
                    <a:pt x="174371" y="2667"/>
                  </a:cubicBezTo>
                  <a:cubicBezTo>
                    <a:pt x="185039" y="0"/>
                    <a:pt x="184150" y="8001"/>
                    <a:pt x="185928" y="12446"/>
                  </a:cubicBezTo>
                  <a:cubicBezTo>
                    <a:pt x="197485" y="43561"/>
                    <a:pt x="201041" y="76581"/>
                    <a:pt x="203708" y="109474"/>
                  </a:cubicBezTo>
                  <a:cubicBezTo>
                    <a:pt x="205486" y="129921"/>
                    <a:pt x="204597" y="150368"/>
                    <a:pt x="204597" y="170942"/>
                  </a:cubicBezTo>
                  <a:cubicBezTo>
                    <a:pt x="204597" y="182499"/>
                    <a:pt x="207264" y="186944"/>
                    <a:pt x="220599" y="187833"/>
                  </a:cubicBezTo>
                  <a:cubicBezTo>
                    <a:pt x="262382" y="189611"/>
                    <a:pt x="302514" y="201168"/>
                    <a:pt x="336296" y="226060"/>
                  </a:cubicBezTo>
                  <a:cubicBezTo>
                    <a:pt x="380746" y="257175"/>
                    <a:pt x="407543" y="301752"/>
                    <a:pt x="423545" y="354203"/>
                  </a:cubicBezTo>
                  <a:close/>
                </a:path>
              </a:pathLst>
            </a:custGeom>
            <a:solidFill>
              <a:srgbClr val="57B87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1" name="Group 111"/>
          <p:cNvGrpSpPr/>
          <p:nvPr/>
        </p:nvGrpSpPr>
        <p:grpSpPr>
          <a:xfrm rot="589200">
            <a:off x="11360520" y="6439500"/>
            <a:ext cx="171180" cy="223560"/>
            <a:chOff x="0" y="0"/>
            <a:chExt cx="228240" cy="298080"/>
          </a:xfrm>
        </p:grpSpPr>
        <p:sp>
          <p:nvSpPr>
            <p:cNvPr id="112" name="Freeform 112"/>
            <p:cNvSpPr/>
            <p:nvPr/>
          </p:nvSpPr>
          <p:spPr>
            <a:xfrm>
              <a:off x="-127" y="-3048"/>
              <a:ext cx="229743" cy="302895"/>
            </a:xfrm>
            <a:custGeom>
              <a:avLst/>
              <a:gdLst/>
              <a:ahLst/>
              <a:cxnLst/>
              <a:rect l="l" t="t" r="r" b="b"/>
              <a:pathLst>
                <a:path w="229743" h="302895">
                  <a:moveTo>
                    <a:pt x="177927" y="4953"/>
                  </a:moveTo>
                  <a:cubicBezTo>
                    <a:pt x="181864" y="0"/>
                    <a:pt x="181102" y="6096"/>
                    <a:pt x="181356" y="6858"/>
                  </a:cubicBezTo>
                  <a:cubicBezTo>
                    <a:pt x="185674" y="23495"/>
                    <a:pt x="189103" y="40259"/>
                    <a:pt x="191516" y="57277"/>
                  </a:cubicBezTo>
                  <a:cubicBezTo>
                    <a:pt x="194564" y="78359"/>
                    <a:pt x="196215" y="99568"/>
                    <a:pt x="196977" y="120904"/>
                  </a:cubicBezTo>
                  <a:cubicBezTo>
                    <a:pt x="196977" y="122809"/>
                    <a:pt x="196850" y="124714"/>
                    <a:pt x="198501" y="125984"/>
                  </a:cubicBezTo>
                  <a:cubicBezTo>
                    <a:pt x="194945" y="142621"/>
                    <a:pt x="191516" y="159131"/>
                    <a:pt x="187706" y="175641"/>
                  </a:cubicBezTo>
                  <a:cubicBezTo>
                    <a:pt x="186563" y="180721"/>
                    <a:pt x="187198" y="183388"/>
                    <a:pt x="193167" y="181737"/>
                  </a:cubicBezTo>
                  <a:cubicBezTo>
                    <a:pt x="197739" y="180467"/>
                    <a:pt x="201041" y="182880"/>
                    <a:pt x="203962" y="186309"/>
                  </a:cubicBezTo>
                  <a:cubicBezTo>
                    <a:pt x="210058" y="193421"/>
                    <a:pt x="214376" y="201549"/>
                    <a:pt x="217297" y="210058"/>
                  </a:cubicBezTo>
                  <a:cubicBezTo>
                    <a:pt x="221869" y="222758"/>
                    <a:pt x="225933" y="235585"/>
                    <a:pt x="228854" y="248793"/>
                  </a:cubicBezTo>
                  <a:cubicBezTo>
                    <a:pt x="229743" y="250063"/>
                    <a:pt x="229743" y="251460"/>
                    <a:pt x="229235" y="252730"/>
                  </a:cubicBezTo>
                  <a:cubicBezTo>
                    <a:pt x="223393" y="253111"/>
                    <a:pt x="222758" y="248158"/>
                    <a:pt x="222123" y="244856"/>
                  </a:cubicBezTo>
                  <a:cubicBezTo>
                    <a:pt x="217805" y="225552"/>
                    <a:pt x="209423" y="208026"/>
                    <a:pt x="200279" y="190881"/>
                  </a:cubicBezTo>
                  <a:cubicBezTo>
                    <a:pt x="198247" y="186944"/>
                    <a:pt x="194945" y="184658"/>
                    <a:pt x="190246" y="186944"/>
                  </a:cubicBezTo>
                  <a:cubicBezTo>
                    <a:pt x="188722" y="190754"/>
                    <a:pt x="186690" y="194437"/>
                    <a:pt x="185674" y="198501"/>
                  </a:cubicBezTo>
                  <a:cubicBezTo>
                    <a:pt x="180213" y="223393"/>
                    <a:pt x="148336" y="243078"/>
                    <a:pt x="121158" y="238887"/>
                  </a:cubicBezTo>
                  <a:cubicBezTo>
                    <a:pt x="111379" y="237363"/>
                    <a:pt x="101600" y="236474"/>
                    <a:pt x="92075" y="233553"/>
                  </a:cubicBezTo>
                  <a:cubicBezTo>
                    <a:pt x="80391" y="229997"/>
                    <a:pt x="71120" y="223393"/>
                    <a:pt x="65151" y="212471"/>
                  </a:cubicBezTo>
                  <a:cubicBezTo>
                    <a:pt x="62738" y="208153"/>
                    <a:pt x="60198" y="203581"/>
                    <a:pt x="56642" y="200025"/>
                  </a:cubicBezTo>
                  <a:cubicBezTo>
                    <a:pt x="53086" y="196469"/>
                    <a:pt x="50419" y="196088"/>
                    <a:pt x="49276" y="201930"/>
                  </a:cubicBezTo>
                  <a:cubicBezTo>
                    <a:pt x="48133" y="203073"/>
                    <a:pt x="46863" y="203073"/>
                    <a:pt x="45339" y="203200"/>
                  </a:cubicBezTo>
                  <a:cubicBezTo>
                    <a:pt x="42545" y="203708"/>
                    <a:pt x="42164" y="206248"/>
                    <a:pt x="41148" y="208280"/>
                  </a:cubicBezTo>
                  <a:cubicBezTo>
                    <a:pt x="37338" y="216916"/>
                    <a:pt x="35052" y="226060"/>
                    <a:pt x="32512" y="235077"/>
                  </a:cubicBezTo>
                  <a:cubicBezTo>
                    <a:pt x="28956" y="248158"/>
                    <a:pt x="24257" y="260731"/>
                    <a:pt x="18923" y="273177"/>
                  </a:cubicBezTo>
                  <a:cubicBezTo>
                    <a:pt x="17653" y="276352"/>
                    <a:pt x="16637" y="279654"/>
                    <a:pt x="16891" y="283210"/>
                  </a:cubicBezTo>
                  <a:cubicBezTo>
                    <a:pt x="15367" y="286766"/>
                    <a:pt x="13462" y="290195"/>
                    <a:pt x="11811" y="293624"/>
                  </a:cubicBezTo>
                  <a:cubicBezTo>
                    <a:pt x="7493" y="295910"/>
                    <a:pt x="6477" y="302514"/>
                    <a:pt x="508" y="302895"/>
                  </a:cubicBezTo>
                  <a:cubicBezTo>
                    <a:pt x="0" y="302006"/>
                    <a:pt x="127" y="300990"/>
                    <a:pt x="889" y="300101"/>
                  </a:cubicBezTo>
                  <a:cubicBezTo>
                    <a:pt x="14605" y="276098"/>
                    <a:pt x="23368" y="250444"/>
                    <a:pt x="30353" y="223901"/>
                  </a:cubicBezTo>
                  <a:cubicBezTo>
                    <a:pt x="32004" y="217297"/>
                    <a:pt x="34671" y="210947"/>
                    <a:pt x="36957" y="204343"/>
                  </a:cubicBezTo>
                  <a:cubicBezTo>
                    <a:pt x="39243" y="198247"/>
                    <a:pt x="41148" y="193040"/>
                    <a:pt x="49276" y="191516"/>
                  </a:cubicBezTo>
                  <a:cubicBezTo>
                    <a:pt x="57023" y="189992"/>
                    <a:pt x="54737" y="182880"/>
                    <a:pt x="53213" y="177165"/>
                  </a:cubicBezTo>
                  <a:cubicBezTo>
                    <a:pt x="77343" y="173609"/>
                    <a:pt x="96774" y="161290"/>
                    <a:pt x="113538" y="144399"/>
                  </a:cubicBezTo>
                  <a:cubicBezTo>
                    <a:pt x="116205" y="141732"/>
                    <a:pt x="118491" y="138938"/>
                    <a:pt x="120650" y="136144"/>
                  </a:cubicBezTo>
                  <a:cubicBezTo>
                    <a:pt x="120777" y="131191"/>
                    <a:pt x="123444" y="127254"/>
                    <a:pt x="126365" y="123444"/>
                  </a:cubicBezTo>
                  <a:cubicBezTo>
                    <a:pt x="130175" y="118491"/>
                    <a:pt x="132842" y="113284"/>
                    <a:pt x="136144" y="108204"/>
                  </a:cubicBezTo>
                  <a:cubicBezTo>
                    <a:pt x="140843" y="103886"/>
                    <a:pt x="141986" y="97409"/>
                    <a:pt x="144653" y="91948"/>
                  </a:cubicBezTo>
                  <a:cubicBezTo>
                    <a:pt x="152400" y="75692"/>
                    <a:pt x="159893" y="59309"/>
                    <a:pt x="163576" y="41529"/>
                  </a:cubicBezTo>
                  <a:cubicBezTo>
                    <a:pt x="170307" y="33401"/>
                    <a:pt x="168529" y="22606"/>
                    <a:pt x="172085" y="13589"/>
                  </a:cubicBezTo>
                  <a:cubicBezTo>
                    <a:pt x="173990" y="10541"/>
                    <a:pt x="173736" y="6604"/>
                    <a:pt x="178181" y="5461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 rot="589200">
            <a:off x="11340000" y="5888160"/>
            <a:ext cx="379080" cy="692820"/>
            <a:chOff x="0" y="0"/>
            <a:chExt cx="505440" cy="923760"/>
          </a:xfrm>
        </p:grpSpPr>
        <p:sp>
          <p:nvSpPr>
            <p:cNvPr id="114" name="Freeform 114"/>
            <p:cNvSpPr/>
            <p:nvPr/>
          </p:nvSpPr>
          <p:spPr>
            <a:xfrm>
              <a:off x="-1270" y="-1270"/>
              <a:ext cx="507746" cy="926719"/>
            </a:xfrm>
            <a:custGeom>
              <a:avLst/>
              <a:gdLst/>
              <a:ahLst/>
              <a:cxnLst/>
              <a:rect l="l" t="t" r="r" b="b"/>
              <a:pathLst>
                <a:path w="507746" h="926719">
                  <a:moveTo>
                    <a:pt x="505460" y="24384"/>
                  </a:moveTo>
                  <a:cubicBezTo>
                    <a:pt x="503428" y="23495"/>
                    <a:pt x="502666" y="25146"/>
                    <a:pt x="501904" y="26416"/>
                  </a:cubicBezTo>
                  <a:cubicBezTo>
                    <a:pt x="499999" y="30226"/>
                    <a:pt x="498348" y="33782"/>
                    <a:pt x="496570" y="37592"/>
                  </a:cubicBezTo>
                  <a:cubicBezTo>
                    <a:pt x="495046" y="40386"/>
                    <a:pt x="493522" y="43307"/>
                    <a:pt x="491998" y="46101"/>
                  </a:cubicBezTo>
                  <a:cubicBezTo>
                    <a:pt x="446024" y="135890"/>
                    <a:pt x="408432" y="229108"/>
                    <a:pt x="376428" y="324485"/>
                  </a:cubicBezTo>
                  <a:cubicBezTo>
                    <a:pt x="338709" y="436880"/>
                    <a:pt x="308864" y="551434"/>
                    <a:pt x="282702" y="667004"/>
                  </a:cubicBezTo>
                  <a:cubicBezTo>
                    <a:pt x="277368" y="690753"/>
                    <a:pt x="271399" y="714375"/>
                    <a:pt x="267462" y="738251"/>
                  </a:cubicBezTo>
                  <a:cubicBezTo>
                    <a:pt x="261112" y="761619"/>
                    <a:pt x="257429" y="785622"/>
                    <a:pt x="251587" y="809117"/>
                  </a:cubicBezTo>
                  <a:cubicBezTo>
                    <a:pt x="251206" y="807466"/>
                    <a:pt x="251206" y="805942"/>
                    <a:pt x="251206" y="804418"/>
                  </a:cubicBezTo>
                  <a:cubicBezTo>
                    <a:pt x="251714" y="781050"/>
                    <a:pt x="251079" y="757682"/>
                    <a:pt x="249301" y="734314"/>
                  </a:cubicBezTo>
                  <a:cubicBezTo>
                    <a:pt x="246253" y="695833"/>
                    <a:pt x="241935" y="657606"/>
                    <a:pt x="239141" y="619125"/>
                  </a:cubicBezTo>
                  <a:cubicBezTo>
                    <a:pt x="234569" y="556387"/>
                    <a:pt x="231775" y="493522"/>
                    <a:pt x="232791" y="430657"/>
                  </a:cubicBezTo>
                  <a:cubicBezTo>
                    <a:pt x="233299" y="394081"/>
                    <a:pt x="234823" y="357759"/>
                    <a:pt x="238633" y="321564"/>
                  </a:cubicBezTo>
                  <a:cubicBezTo>
                    <a:pt x="241300" y="295148"/>
                    <a:pt x="245364" y="268732"/>
                    <a:pt x="250571" y="242824"/>
                  </a:cubicBezTo>
                  <a:cubicBezTo>
                    <a:pt x="250952" y="240919"/>
                    <a:pt x="252222" y="238506"/>
                    <a:pt x="249301" y="237744"/>
                  </a:cubicBezTo>
                  <a:cubicBezTo>
                    <a:pt x="246507" y="236982"/>
                    <a:pt x="246126" y="239649"/>
                    <a:pt x="245364" y="241554"/>
                  </a:cubicBezTo>
                  <a:cubicBezTo>
                    <a:pt x="243332" y="247523"/>
                    <a:pt x="241173" y="253619"/>
                    <a:pt x="239141" y="259715"/>
                  </a:cubicBezTo>
                  <a:cubicBezTo>
                    <a:pt x="238633" y="260985"/>
                    <a:pt x="237998" y="262128"/>
                    <a:pt x="237617" y="263525"/>
                  </a:cubicBezTo>
                  <a:cubicBezTo>
                    <a:pt x="222504" y="311023"/>
                    <a:pt x="214630" y="359664"/>
                    <a:pt x="211582" y="409194"/>
                  </a:cubicBezTo>
                  <a:cubicBezTo>
                    <a:pt x="208407" y="459867"/>
                    <a:pt x="209550" y="510667"/>
                    <a:pt x="211709" y="561340"/>
                  </a:cubicBezTo>
                  <a:cubicBezTo>
                    <a:pt x="214757" y="628650"/>
                    <a:pt x="217043" y="696087"/>
                    <a:pt x="218440" y="763651"/>
                  </a:cubicBezTo>
                  <a:cubicBezTo>
                    <a:pt x="219202" y="769112"/>
                    <a:pt x="219202" y="774446"/>
                    <a:pt x="218313" y="779907"/>
                  </a:cubicBezTo>
                  <a:cubicBezTo>
                    <a:pt x="218313" y="780288"/>
                    <a:pt x="217805" y="779907"/>
                    <a:pt x="217551" y="779399"/>
                  </a:cubicBezTo>
                  <a:cubicBezTo>
                    <a:pt x="217551" y="779272"/>
                    <a:pt x="217424" y="779018"/>
                    <a:pt x="217170" y="778891"/>
                  </a:cubicBezTo>
                  <a:cubicBezTo>
                    <a:pt x="217043" y="776478"/>
                    <a:pt x="217043" y="773811"/>
                    <a:pt x="216662" y="771398"/>
                  </a:cubicBezTo>
                  <a:cubicBezTo>
                    <a:pt x="209550" y="715772"/>
                    <a:pt x="201549" y="660146"/>
                    <a:pt x="192278" y="604774"/>
                  </a:cubicBezTo>
                  <a:cubicBezTo>
                    <a:pt x="180594" y="534289"/>
                    <a:pt x="167005" y="463931"/>
                    <a:pt x="149225" y="394716"/>
                  </a:cubicBezTo>
                  <a:cubicBezTo>
                    <a:pt x="116713" y="267843"/>
                    <a:pt x="81153" y="142113"/>
                    <a:pt x="44704" y="16764"/>
                  </a:cubicBezTo>
                  <a:cubicBezTo>
                    <a:pt x="43561" y="12573"/>
                    <a:pt x="42291" y="8255"/>
                    <a:pt x="40640" y="4318"/>
                  </a:cubicBezTo>
                  <a:cubicBezTo>
                    <a:pt x="38989" y="508"/>
                    <a:pt x="36703" y="0"/>
                    <a:pt x="35179" y="4699"/>
                  </a:cubicBezTo>
                  <a:cubicBezTo>
                    <a:pt x="35306" y="6985"/>
                    <a:pt x="35306" y="9271"/>
                    <a:pt x="35687" y="11430"/>
                  </a:cubicBezTo>
                  <a:cubicBezTo>
                    <a:pt x="50038" y="92837"/>
                    <a:pt x="68072" y="173609"/>
                    <a:pt x="84963" y="254635"/>
                  </a:cubicBezTo>
                  <a:cubicBezTo>
                    <a:pt x="104140" y="347345"/>
                    <a:pt x="123190" y="439928"/>
                    <a:pt x="140970" y="532892"/>
                  </a:cubicBezTo>
                  <a:cubicBezTo>
                    <a:pt x="156972" y="617220"/>
                    <a:pt x="171323" y="701675"/>
                    <a:pt x="183261" y="786511"/>
                  </a:cubicBezTo>
                  <a:cubicBezTo>
                    <a:pt x="184404" y="795147"/>
                    <a:pt x="185547" y="803910"/>
                    <a:pt x="186690" y="812546"/>
                  </a:cubicBezTo>
                  <a:cubicBezTo>
                    <a:pt x="185166" y="811276"/>
                    <a:pt x="184658" y="809752"/>
                    <a:pt x="184277" y="808228"/>
                  </a:cubicBezTo>
                  <a:cubicBezTo>
                    <a:pt x="172593" y="759587"/>
                    <a:pt x="156591" y="712216"/>
                    <a:pt x="136906" y="666242"/>
                  </a:cubicBezTo>
                  <a:cubicBezTo>
                    <a:pt x="127254" y="643382"/>
                    <a:pt x="116967" y="621030"/>
                    <a:pt x="104140" y="599694"/>
                  </a:cubicBezTo>
                  <a:cubicBezTo>
                    <a:pt x="86614" y="567690"/>
                    <a:pt x="66802" y="537337"/>
                    <a:pt x="39243" y="512572"/>
                  </a:cubicBezTo>
                  <a:cubicBezTo>
                    <a:pt x="34290" y="506603"/>
                    <a:pt x="28321" y="501396"/>
                    <a:pt x="22479" y="496316"/>
                  </a:cubicBezTo>
                  <a:cubicBezTo>
                    <a:pt x="18542" y="492887"/>
                    <a:pt x="14351" y="489585"/>
                    <a:pt x="10033" y="486664"/>
                  </a:cubicBezTo>
                  <a:cubicBezTo>
                    <a:pt x="8001" y="485394"/>
                    <a:pt x="5334" y="482473"/>
                    <a:pt x="2667" y="485013"/>
                  </a:cubicBezTo>
                  <a:cubicBezTo>
                    <a:pt x="0" y="487553"/>
                    <a:pt x="2286" y="490347"/>
                    <a:pt x="3810" y="492379"/>
                  </a:cubicBezTo>
                  <a:cubicBezTo>
                    <a:pt x="6985" y="497078"/>
                    <a:pt x="10414" y="501777"/>
                    <a:pt x="13970" y="506095"/>
                  </a:cubicBezTo>
                  <a:cubicBezTo>
                    <a:pt x="28067" y="523494"/>
                    <a:pt x="40767" y="541528"/>
                    <a:pt x="51816" y="560959"/>
                  </a:cubicBezTo>
                  <a:cubicBezTo>
                    <a:pt x="75565" y="602615"/>
                    <a:pt x="91821" y="647319"/>
                    <a:pt x="105410" y="693166"/>
                  </a:cubicBezTo>
                  <a:cubicBezTo>
                    <a:pt x="127762" y="768477"/>
                    <a:pt x="142240" y="845820"/>
                    <a:pt x="156210" y="923163"/>
                  </a:cubicBezTo>
                  <a:cubicBezTo>
                    <a:pt x="160020" y="926719"/>
                    <a:pt x="164338" y="925576"/>
                    <a:pt x="168529" y="924306"/>
                  </a:cubicBezTo>
                  <a:cubicBezTo>
                    <a:pt x="187325" y="918210"/>
                    <a:pt x="203962" y="908304"/>
                    <a:pt x="217932" y="894080"/>
                  </a:cubicBezTo>
                  <a:cubicBezTo>
                    <a:pt x="221361" y="890651"/>
                    <a:pt x="225679" y="887349"/>
                    <a:pt x="226187" y="881888"/>
                  </a:cubicBezTo>
                  <a:cubicBezTo>
                    <a:pt x="226187" y="881126"/>
                    <a:pt x="226060" y="880364"/>
                    <a:pt x="226060" y="879856"/>
                  </a:cubicBezTo>
                  <a:cubicBezTo>
                    <a:pt x="232283" y="872490"/>
                    <a:pt x="237744" y="864743"/>
                    <a:pt x="242062" y="856107"/>
                  </a:cubicBezTo>
                  <a:cubicBezTo>
                    <a:pt x="255016" y="835533"/>
                    <a:pt x="263525" y="812927"/>
                    <a:pt x="270510" y="789686"/>
                  </a:cubicBezTo>
                  <a:cubicBezTo>
                    <a:pt x="274701" y="778002"/>
                    <a:pt x="277876" y="765937"/>
                    <a:pt x="280162" y="753618"/>
                  </a:cubicBezTo>
                  <a:cubicBezTo>
                    <a:pt x="281051" y="754380"/>
                    <a:pt x="282067" y="755269"/>
                    <a:pt x="282194" y="756793"/>
                  </a:cubicBezTo>
                  <a:cubicBezTo>
                    <a:pt x="284480" y="773430"/>
                    <a:pt x="288798" y="789432"/>
                    <a:pt x="290830" y="805942"/>
                  </a:cubicBezTo>
                  <a:cubicBezTo>
                    <a:pt x="293497" y="825500"/>
                    <a:pt x="294386" y="845185"/>
                    <a:pt x="296291" y="864616"/>
                  </a:cubicBezTo>
                  <a:cubicBezTo>
                    <a:pt x="296418" y="867664"/>
                    <a:pt x="295529" y="871982"/>
                    <a:pt x="300863" y="872109"/>
                  </a:cubicBezTo>
                  <a:cubicBezTo>
                    <a:pt x="304419" y="850646"/>
                    <a:pt x="308356" y="829310"/>
                    <a:pt x="311785" y="807847"/>
                  </a:cubicBezTo>
                  <a:cubicBezTo>
                    <a:pt x="323342" y="734568"/>
                    <a:pt x="332740" y="660781"/>
                    <a:pt x="344932" y="587629"/>
                  </a:cubicBezTo>
                  <a:cubicBezTo>
                    <a:pt x="355854" y="522224"/>
                    <a:pt x="369443" y="457581"/>
                    <a:pt x="385699" y="393319"/>
                  </a:cubicBezTo>
                  <a:cubicBezTo>
                    <a:pt x="416052" y="273558"/>
                    <a:pt x="456057" y="157099"/>
                    <a:pt x="501523" y="42291"/>
                  </a:cubicBezTo>
                  <a:cubicBezTo>
                    <a:pt x="503174" y="37719"/>
                    <a:pt x="504952" y="33274"/>
                    <a:pt x="506857" y="28956"/>
                  </a:cubicBezTo>
                  <a:cubicBezTo>
                    <a:pt x="507365" y="27051"/>
                    <a:pt x="507746" y="25400"/>
                    <a:pt x="505587" y="24384"/>
                  </a:cubicBezTo>
                  <a:close/>
                </a:path>
              </a:pathLst>
            </a:custGeom>
            <a:solidFill>
              <a:srgbClr val="57B87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5" name="Group 115"/>
          <p:cNvGrpSpPr/>
          <p:nvPr/>
        </p:nvGrpSpPr>
        <p:grpSpPr>
          <a:xfrm rot="589200">
            <a:off x="11266560" y="7143120"/>
            <a:ext cx="148500" cy="22680"/>
            <a:chOff x="0" y="0"/>
            <a:chExt cx="198000" cy="30240"/>
          </a:xfrm>
        </p:grpSpPr>
        <p:sp>
          <p:nvSpPr>
            <p:cNvPr id="116" name="Freeform 116"/>
            <p:cNvSpPr/>
            <p:nvPr/>
          </p:nvSpPr>
          <p:spPr>
            <a:xfrm>
              <a:off x="-1143" y="-1397"/>
              <a:ext cx="199263" cy="33782"/>
            </a:xfrm>
            <a:custGeom>
              <a:avLst/>
              <a:gdLst/>
              <a:ahLst/>
              <a:cxnLst/>
              <a:rect l="l" t="t" r="r" b="b"/>
              <a:pathLst>
                <a:path w="199263" h="33782">
                  <a:moveTo>
                    <a:pt x="195072" y="16002"/>
                  </a:moveTo>
                  <a:cubicBezTo>
                    <a:pt x="193040" y="15113"/>
                    <a:pt x="190754" y="14478"/>
                    <a:pt x="188722" y="13716"/>
                  </a:cubicBezTo>
                  <a:cubicBezTo>
                    <a:pt x="172593" y="8636"/>
                    <a:pt x="155956" y="6731"/>
                    <a:pt x="139319" y="4445"/>
                  </a:cubicBezTo>
                  <a:cubicBezTo>
                    <a:pt x="137668" y="4318"/>
                    <a:pt x="135509" y="3175"/>
                    <a:pt x="133858" y="5715"/>
                  </a:cubicBezTo>
                  <a:cubicBezTo>
                    <a:pt x="136525" y="6096"/>
                    <a:pt x="138938" y="6604"/>
                    <a:pt x="141351" y="6985"/>
                  </a:cubicBezTo>
                  <a:cubicBezTo>
                    <a:pt x="153797" y="9017"/>
                    <a:pt x="166370" y="10541"/>
                    <a:pt x="178181" y="15240"/>
                  </a:cubicBezTo>
                  <a:cubicBezTo>
                    <a:pt x="180975" y="16383"/>
                    <a:pt x="185674" y="16510"/>
                    <a:pt x="185547" y="20193"/>
                  </a:cubicBezTo>
                  <a:cubicBezTo>
                    <a:pt x="185420" y="23368"/>
                    <a:pt x="180848" y="22860"/>
                    <a:pt x="178054" y="23622"/>
                  </a:cubicBezTo>
                  <a:cubicBezTo>
                    <a:pt x="177927" y="23622"/>
                    <a:pt x="177673" y="23622"/>
                    <a:pt x="177292" y="23749"/>
                  </a:cubicBezTo>
                  <a:cubicBezTo>
                    <a:pt x="162052" y="26924"/>
                    <a:pt x="146304" y="26543"/>
                    <a:pt x="130683" y="28321"/>
                  </a:cubicBezTo>
                  <a:cubicBezTo>
                    <a:pt x="112014" y="30226"/>
                    <a:pt x="93345" y="28829"/>
                    <a:pt x="74676" y="26416"/>
                  </a:cubicBezTo>
                  <a:cubicBezTo>
                    <a:pt x="76962" y="26416"/>
                    <a:pt x="79248" y="26289"/>
                    <a:pt x="81407" y="26416"/>
                  </a:cubicBezTo>
                  <a:cubicBezTo>
                    <a:pt x="99568" y="27305"/>
                    <a:pt x="117602" y="28321"/>
                    <a:pt x="135763" y="26416"/>
                  </a:cubicBezTo>
                  <a:cubicBezTo>
                    <a:pt x="146304" y="25273"/>
                    <a:pt x="156845" y="24892"/>
                    <a:pt x="167005" y="22225"/>
                  </a:cubicBezTo>
                  <a:cubicBezTo>
                    <a:pt x="168656" y="21844"/>
                    <a:pt x="170942" y="21336"/>
                    <a:pt x="170942" y="19050"/>
                  </a:cubicBezTo>
                  <a:cubicBezTo>
                    <a:pt x="170942" y="16764"/>
                    <a:pt x="169037" y="16002"/>
                    <a:pt x="167386" y="15494"/>
                  </a:cubicBezTo>
                  <a:cubicBezTo>
                    <a:pt x="162560" y="14097"/>
                    <a:pt x="157861" y="12319"/>
                    <a:pt x="152908" y="11684"/>
                  </a:cubicBezTo>
                  <a:cubicBezTo>
                    <a:pt x="123952" y="7874"/>
                    <a:pt x="94488" y="5461"/>
                    <a:pt x="65278" y="6223"/>
                  </a:cubicBezTo>
                  <a:cubicBezTo>
                    <a:pt x="54864" y="6350"/>
                    <a:pt x="44196" y="7747"/>
                    <a:pt x="34671" y="13589"/>
                  </a:cubicBezTo>
                  <a:cubicBezTo>
                    <a:pt x="33147" y="14478"/>
                    <a:pt x="31115" y="15240"/>
                    <a:pt x="31242" y="17526"/>
                  </a:cubicBezTo>
                  <a:cubicBezTo>
                    <a:pt x="31369" y="20193"/>
                    <a:pt x="33655" y="20574"/>
                    <a:pt x="35814" y="21082"/>
                  </a:cubicBezTo>
                  <a:cubicBezTo>
                    <a:pt x="39370" y="21844"/>
                    <a:pt x="42799" y="22352"/>
                    <a:pt x="45847" y="25019"/>
                  </a:cubicBezTo>
                  <a:cubicBezTo>
                    <a:pt x="37211" y="23876"/>
                    <a:pt x="28448" y="25019"/>
                    <a:pt x="20066" y="22606"/>
                  </a:cubicBezTo>
                  <a:cubicBezTo>
                    <a:pt x="18415" y="22098"/>
                    <a:pt x="15875" y="22098"/>
                    <a:pt x="15494" y="19939"/>
                  </a:cubicBezTo>
                  <a:cubicBezTo>
                    <a:pt x="14986" y="17272"/>
                    <a:pt x="17526" y="16510"/>
                    <a:pt x="19304" y="15621"/>
                  </a:cubicBezTo>
                  <a:cubicBezTo>
                    <a:pt x="25908" y="11938"/>
                    <a:pt x="33020" y="9271"/>
                    <a:pt x="40386" y="7747"/>
                  </a:cubicBezTo>
                  <a:cubicBezTo>
                    <a:pt x="66929" y="2286"/>
                    <a:pt x="93980" y="5461"/>
                    <a:pt x="120650" y="5461"/>
                  </a:cubicBezTo>
                  <a:cubicBezTo>
                    <a:pt x="122174" y="5461"/>
                    <a:pt x="123698" y="6731"/>
                    <a:pt x="125349" y="4191"/>
                  </a:cubicBezTo>
                  <a:cubicBezTo>
                    <a:pt x="119380" y="3810"/>
                    <a:pt x="113792" y="3429"/>
                    <a:pt x="108204" y="3048"/>
                  </a:cubicBezTo>
                  <a:cubicBezTo>
                    <a:pt x="80264" y="635"/>
                    <a:pt x="52324" y="0"/>
                    <a:pt x="25019" y="8382"/>
                  </a:cubicBezTo>
                  <a:cubicBezTo>
                    <a:pt x="17780" y="10541"/>
                    <a:pt x="10160" y="12954"/>
                    <a:pt x="3810" y="17780"/>
                  </a:cubicBezTo>
                  <a:cubicBezTo>
                    <a:pt x="0" y="20574"/>
                    <a:pt x="254" y="22860"/>
                    <a:pt x="4699" y="24638"/>
                  </a:cubicBezTo>
                  <a:cubicBezTo>
                    <a:pt x="6350" y="25146"/>
                    <a:pt x="8255" y="25527"/>
                    <a:pt x="10033" y="25908"/>
                  </a:cubicBezTo>
                  <a:cubicBezTo>
                    <a:pt x="34798" y="29718"/>
                    <a:pt x="59690" y="31369"/>
                    <a:pt x="84709" y="32512"/>
                  </a:cubicBezTo>
                  <a:cubicBezTo>
                    <a:pt x="113411" y="33782"/>
                    <a:pt x="141986" y="33020"/>
                    <a:pt x="170561" y="29845"/>
                  </a:cubicBezTo>
                  <a:cubicBezTo>
                    <a:pt x="179070" y="28956"/>
                    <a:pt x="187579" y="27940"/>
                    <a:pt x="195453" y="24511"/>
                  </a:cubicBezTo>
                  <a:cubicBezTo>
                    <a:pt x="197104" y="23749"/>
                    <a:pt x="199009" y="22987"/>
                    <a:pt x="199263" y="20955"/>
                  </a:cubicBezTo>
                  <a:cubicBezTo>
                    <a:pt x="199263" y="17526"/>
                    <a:pt x="196977" y="16764"/>
                    <a:pt x="195072" y="16002"/>
                  </a:cubicBezTo>
                  <a:close/>
                  <a:moveTo>
                    <a:pt x="48641" y="18288"/>
                  </a:moveTo>
                  <a:cubicBezTo>
                    <a:pt x="48641" y="15875"/>
                    <a:pt x="51435" y="15875"/>
                    <a:pt x="53340" y="15240"/>
                  </a:cubicBezTo>
                  <a:cubicBezTo>
                    <a:pt x="66167" y="10922"/>
                    <a:pt x="79629" y="11557"/>
                    <a:pt x="92837" y="10414"/>
                  </a:cubicBezTo>
                  <a:cubicBezTo>
                    <a:pt x="111633" y="8890"/>
                    <a:pt x="130302" y="8255"/>
                    <a:pt x="148844" y="12319"/>
                  </a:cubicBezTo>
                  <a:cubicBezTo>
                    <a:pt x="151130" y="12827"/>
                    <a:pt x="154940" y="12319"/>
                    <a:pt x="154940" y="15494"/>
                  </a:cubicBezTo>
                  <a:cubicBezTo>
                    <a:pt x="154940" y="18161"/>
                    <a:pt x="151384" y="17526"/>
                    <a:pt x="149225" y="18161"/>
                  </a:cubicBezTo>
                  <a:cubicBezTo>
                    <a:pt x="117602" y="25019"/>
                    <a:pt x="85725" y="24765"/>
                    <a:pt x="53594" y="20828"/>
                  </a:cubicBezTo>
                  <a:cubicBezTo>
                    <a:pt x="51689" y="20447"/>
                    <a:pt x="48641" y="20828"/>
                    <a:pt x="48641" y="18415"/>
                  </a:cubicBezTo>
                  <a:close/>
                </a:path>
              </a:pathLst>
            </a:custGeom>
            <a:solidFill>
              <a:srgbClr val="CFCFCF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7" name="Group 117"/>
          <p:cNvGrpSpPr/>
          <p:nvPr/>
        </p:nvGrpSpPr>
        <p:grpSpPr>
          <a:xfrm rot="589200">
            <a:off x="11319480" y="7151220"/>
            <a:ext cx="48060" cy="5400"/>
            <a:chOff x="0" y="0"/>
            <a:chExt cx="64080" cy="7200"/>
          </a:xfrm>
        </p:grpSpPr>
        <p:sp>
          <p:nvSpPr>
            <p:cNvPr id="118" name="Freeform 118"/>
            <p:cNvSpPr/>
            <p:nvPr/>
          </p:nvSpPr>
          <p:spPr>
            <a:xfrm>
              <a:off x="0" y="-254"/>
              <a:ext cx="65786" cy="9144"/>
            </a:xfrm>
            <a:custGeom>
              <a:avLst/>
              <a:gdLst/>
              <a:ahLst/>
              <a:cxnLst/>
              <a:rect l="l" t="t" r="r" b="b"/>
              <a:pathLst>
                <a:path w="65786" h="9144">
                  <a:moveTo>
                    <a:pt x="54102" y="8128"/>
                  </a:moveTo>
                  <a:cubicBezTo>
                    <a:pt x="57912" y="8001"/>
                    <a:pt x="62230" y="8001"/>
                    <a:pt x="65786" y="5588"/>
                  </a:cubicBezTo>
                  <a:cubicBezTo>
                    <a:pt x="64897" y="2921"/>
                    <a:pt x="62738" y="3302"/>
                    <a:pt x="61087" y="3048"/>
                  </a:cubicBezTo>
                  <a:cubicBezTo>
                    <a:pt x="54483" y="2286"/>
                    <a:pt x="47879" y="1397"/>
                    <a:pt x="41275" y="889"/>
                  </a:cubicBezTo>
                  <a:cubicBezTo>
                    <a:pt x="29210" y="0"/>
                    <a:pt x="17018" y="127"/>
                    <a:pt x="4953" y="762"/>
                  </a:cubicBezTo>
                  <a:cubicBezTo>
                    <a:pt x="3048" y="762"/>
                    <a:pt x="0" y="889"/>
                    <a:pt x="0" y="3175"/>
                  </a:cubicBezTo>
                  <a:cubicBezTo>
                    <a:pt x="0" y="5842"/>
                    <a:pt x="3048" y="5207"/>
                    <a:pt x="4953" y="5715"/>
                  </a:cubicBezTo>
                  <a:cubicBezTo>
                    <a:pt x="21082" y="9144"/>
                    <a:pt x="37465" y="8636"/>
                    <a:pt x="54102" y="8128"/>
                  </a:cubicBezTo>
                  <a:close/>
                </a:path>
              </a:pathLst>
            </a:custGeom>
            <a:solidFill>
              <a:srgbClr val="CFCFCF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 rot="589200">
            <a:off x="11045160" y="6574500"/>
            <a:ext cx="733860" cy="592380"/>
            <a:chOff x="0" y="0"/>
            <a:chExt cx="978480" cy="789840"/>
          </a:xfrm>
        </p:grpSpPr>
        <p:sp>
          <p:nvSpPr>
            <p:cNvPr id="120" name="Freeform 120"/>
            <p:cNvSpPr/>
            <p:nvPr/>
          </p:nvSpPr>
          <p:spPr>
            <a:xfrm>
              <a:off x="-635" y="-254"/>
              <a:ext cx="979805" cy="794004"/>
            </a:xfrm>
            <a:custGeom>
              <a:avLst/>
              <a:gdLst/>
              <a:ahLst/>
              <a:cxnLst/>
              <a:rect l="l" t="t" r="r" b="b"/>
              <a:pathLst>
                <a:path w="979805" h="794004">
                  <a:moveTo>
                    <a:pt x="979297" y="453771"/>
                  </a:moveTo>
                  <a:cubicBezTo>
                    <a:pt x="978916" y="449199"/>
                    <a:pt x="978535" y="444754"/>
                    <a:pt x="977773" y="440182"/>
                  </a:cubicBezTo>
                  <a:cubicBezTo>
                    <a:pt x="969264" y="380746"/>
                    <a:pt x="941197" y="331978"/>
                    <a:pt x="897890" y="291211"/>
                  </a:cubicBezTo>
                  <a:cubicBezTo>
                    <a:pt x="883793" y="276860"/>
                    <a:pt x="868045" y="264668"/>
                    <a:pt x="851154" y="254127"/>
                  </a:cubicBezTo>
                  <a:cubicBezTo>
                    <a:pt x="849884" y="253238"/>
                    <a:pt x="848741" y="252095"/>
                    <a:pt x="847344" y="251079"/>
                  </a:cubicBezTo>
                  <a:cubicBezTo>
                    <a:pt x="810006" y="227711"/>
                    <a:pt x="770001" y="209931"/>
                    <a:pt x="727837" y="197358"/>
                  </a:cubicBezTo>
                  <a:cubicBezTo>
                    <a:pt x="706374" y="191008"/>
                    <a:pt x="684276" y="186055"/>
                    <a:pt x="663575" y="177038"/>
                  </a:cubicBezTo>
                  <a:cubicBezTo>
                    <a:pt x="655066" y="170942"/>
                    <a:pt x="644906" y="167767"/>
                    <a:pt x="637032" y="160655"/>
                  </a:cubicBezTo>
                  <a:cubicBezTo>
                    <a:pt x="629158" y="154305"/>
                    <a:pt x="619887" y="149098"/>
                    <a:pt x="613410" y="140843"/>
                  </a:cubicBezTo>
                  <a:cubicBezTo>
                    <a:pt x="610235" y="137287"/>
                    <a:pt x="606679" y="134239"/>
                    <a:pt x="603377" y="130429"/>
                  </a:cubicBezTo>
                  <a:cubicBezTo>
                    <a:pt x="584581" y="107061"/>
                    <a:pt x="574929" y="79756"/>
                    <a:pt x="566674" y="51435"/>
                  </a:cubicBezTo>
                  <a:cubicBezTo>
                    <a:pt x="561594" y="34290"/>
                    <a:pt x="555752" y="17526"/>
                    <a:pt x="544957" y="2794"/>
                  </a:cubicBezTo>
                  <a:cubicBezTo>
                    <a:pt x="543306" y="381"/>
                    <a:pt x="540766" y="0"/>
                    <a:pt x="537972" y="381"/>
                  </a:cubicBezTo>
                  <a:cubicBezTo>
                    <a:pt x="531749" y="3175"/>
                    <a:pt x="530987" y="9398"/>
                    <a:pt x="529844" y="14732"/>
                  </a:cubicBezTo>
                  <a:cubicBezTo>
                    <a:pt x="525526" y="33020"/>
                    <a:pt x="500253" y="50927"/>
                    <a:pt x="479552" y="51308"/>
                  </a:cubicBezTo>
                  <a:cubicBezTo>
                    <a:pt x="469138" y="51435"/>
                    <a:pt x="458978" y="49276"/>
                    <a:pt x="449072" y="47498"/>
                  </a:cubicBezTo>
                  <a:cubicBezTo>
                    <a:pt x="433832" y="44831"/>
                    <a:pt x="421767" y="37465"/>
                    <a:pt x="414528" y="23241"/>
                  </a:cubicBezTo>
                  <a:cubicBezTo>
                    <a:pt x="413004" y="20193"/>
                    <a:pt x="410972" y="17399"/>
                    <a:pt x="408432" y="14986"/>
                  </a:cubicBezTo>
                  <a:cubicBezTo>
                    <a:pt x="401828" y="8255"/>
                    <a:pt x="399542" y="8636"/>
                    <a:pt x="394462" y="16510"/>
                  </a:cubicBezTo>
                  <a:cubicBezTo>
                    <a:pt x="390652" y="30480"/>
                    <a:pt x="386334" y="44450"/>
                    <a:pt x="381889" y="58166"/>
                  </a:cubicBezTo>
                  <a:cubicBezTo>
                    <a:pt x="373380" y="84201"/>
                    <a:pt x="363474" y="109093"/>
                    <a:pt x="346456" y="131064"/>
                  </a:cubicBezTo>
                  <a:cubicBezTo>
                    <a:pt x="328930" y="153924"/>
                    <a:pt x="309118" y="173609"/>
                    <a:pt x="285750" y="189865"/>
                  </a:cubicBezTo>
                  <a:cubicBezTo>
                    <a:pt x="300863" y="177800"/>
                    <a:pt x="314198" y="164084"/>
                    <a:pt x="327406" y="150114"/>
                  </a:cubicBezTo>
                  <a:cubicBezTo>
                    <a:pt x="330835" y="146558"/>
                    <a:pt x="334137" y="143129"/>
                    <a:pt x="337439" y="139192"/>
                  </a:cubicBezTo>
                  <a:cubicBezTo>
                    <a:pt x="340233" y="136525"/>
                    <a:pt x="343154" y="133858"/>
                    <a:pt x="346075" y="131445"/>
                  </a:cubicBezTo>
                  <a:cubicBezTo>
                    <a:pt x="346837" y="130302"/>
                    <a:pt x="347599" y="129159"/>
                    <a:pt x="348361" y="127889"/>
                  </a:cubicBezTo>
                  <a:cubicBezTo>
                    <a:pt x="347980" y="124460"/>
                    <a:pt x="351536" y="121666"/>
                    <a:pt x="349504" y="118110"/>
                  </a:cubicBezTo>
                  <a:cubicBezTo>
                    <a:pt x="349504" y="117221"/>
                    <a:pt x="349504" y="116205"/>
                    <a:pt x="349504" y="115316"/>
                  </a:cubicBezTo>
                  <a:cubicBezTo>
                    <a:pt x="348361" y="116586"/>
                    <a:pt x="347091" y="117983"/>
                    <a:pt x="345948" y="119507"/>
                  </a:cubicBezTo>
                  <a:cubicBezTo>
                    <a:pt x="322326" y="151892"/>
                    <a:pt x="294132" y="179451"/>
                    <a:pt x="260858" y="201930"/>
                  </a:cubicBezTo>
                  <a:cubicBezTo>
                    <a:pt x="218821" y="230378"/>
                    <a:pt x="173355" y="252984"/>
                    <a:pt x="129413" y="278257"/>
                  </a:cubicBezTo>
                  <a:cubicBezTo>
                    <a:pt x="100711" y="294640"/>
                    <a:pt x="74168" y="313690"/>
                    <a:pt x="51689" y="338074"/>
                  </a:cubicBezTo>
                  <a:cubicBezTo>
                    <a:pt x="48641" y="341503"/>
                    <a:pt x="45085" y="344678"/>
                    <a:pt x="44958" y="349758"/>
                  </a:cubicBezTo>
                  <a:cubicBezTo>
                    <a:pt x="33782" y="365252"/>
                    <a:pt x="24257" y="381381"/>
                    <a:pt x="17780" y="399542"/>
                  </a:cubicBezTo>
                  <a:cubicBezTo>
                    <a:pt x="11176" y="417576"/>
                    <a:pt x="6350" y="436245"/>
                    <a:pt x="3429" y="455422"/>
                  </a:cubicBezTo>
                  <a:cubicBezTo>
                    <a:pt x="762" y="462153"/>
                    <a:pt x="0" y="469138"/>
                    <a:pt x="1016" y="476377"/>
                  </a:cubicBezTo>
                  <a:cubicBezTo>
                    <a:pt x="3429" y="499237"/>
                    <a:pt x="4953" y="522351"/>
                    <a:pt x="10668" y="544830"/>
                  </a:cubicBezTo>
                  <a:cubicBezTo>
                    <a:pt x="13335" y="555625"/>
                    <a:pt x="14605" y="566928"/>
                    <a:pt x="20066" y="576834"/>
                  </a:cubicBezTo>
                  <a:cubicBezTo>
                    <a:pt x="20574" y="578485"/>
                    <a:pt x="21336" y="580263"/>
                    <a:pt x="21971" y="581914"/>
                  </a:cubicBezTo>
                  <a:cubicBezTo>
                    <a:pt x="39370" y="631825"/>
                    <a:pt x="70612" y="671068"/>
                    <a:pt x="113538" y="701294"/>
                  </a:cubicBezTo>
                  <a:cubicBezTo>
                    <a:pt x="143383" y="722249"/>
                    <a:pt x="176276" y="737108"/>
                    <a:pt x="210058" y="750316"/>
                  </a:cubicBezTo>
                  <a:cubicBezTo>
                    <a:pt x="212852" y="750697"/>
                    <a:pt x="215519" y="751205"/>
                    <a:pt x="218313" y="751586"/>
                  </a:cubicBezTo>
                  <a:cubicBezTo>
                    <a:pt x="236474" y="759333"/>
                    <a:pt x="254889" y="765556"/>
                    <a:pt x="273558" y="772160"/>
                  </a:cubicBezTo>
                  <a:cubicBezTo>
                    <a:pt x="292735" y="778891"/>
                    <a:pt x="311404" y="786638"/>
                    <a:pt x="331597" y="790448"/>
                  </a:cubicBezTo>
                  <a:cubicBezTo>
                    <a:pt x="334645" y="790956"/>
                    <a:pt x="338709" y="794004"/>
                    <a:pt x="339725" y="788162"/>
                  </a:cubicBezTo>
                  <a:cubicBezTo>
                    <a:pt x="340614" y="788162"/>
                    <a:pt x="341376" y="788162"/>
                    <a:pt x="342392" y="788035"/>
                  </a:cubicBezTo>
                  <a:cubicBezTo>
                    <a:pt x="345567" y="787146"/>
                    <a:pt x="348107" y="784987"/>
                    <a:pt x="350647" y="783336"/>
                  </a:cubicBezTo>
                  <a:cubicBezTo>
                    <a:pt x="361950" y="775462"/>
                    <a:pt x="374269" y="769366"/>
                    <a:pt x="388112" y="767080"/>
                  </a:cubicBezTo>
                  <a:cubicBezTo>
                    <a:pt x="397383" y="765556"/>
                    <a:pt x="406527" y="764286"/>
                    <a:pt x="415798" y="762762"/>
                  </a:cubicBezTo>
                  <a:cubicBezTo>
                    <a:pt x="436753" y="759206"/>
                    <a:pt x="457708" y="759206"/>
                    <a:pt x="478536" y="762381"/>
                  </a:cubicBezTo>
                  <a:cubicBezTo>
                    <a:pt x="497967" y="765429"/>
                    <a:pt x="517144" y="768985"/>
                    <a:pt x="536829" y="770890"/>
                  </a:cubicBezTo>
                  <a:cubicBezTo>
                    <a:pt x="550418" y="772160"/>
                    <a:pt x="562610" y="775970"/>
                    <a:pt x="573024" y="784987"/>
                  </a:cubicBezTo>
                  <a:cubicBezTo>
                    <a:pt x="574675" y="786511"/>
                    <a:pt x="576961" y="787273"/>
                    <a:pt x="579374" y="787273"/>
                  </a:cubicBezTo>
                  <a:cubicBezTo>
                    <a:pt x="579755" y="787400"/>
                    <a:pt x="580263" y="787654"/>
                    <a:pt x="580644" y="787654"/>
                  </a:cubicBezTo>
                  <a:cubicBezTo>
                    <a:pt x="586994" y="788797"/>
                    <a:pt x="593471" y="789178"/>
                    <a:pt x="599821" y="786765"/>
                  </a:cubicBezTo>
                  <a:cubicBezTo>
                    <a:pt x="615315" y="783336"/>
                    <a:pt x="630936" y="780542"/>
                    <a:pt x="646557" y="777748"/>
                  </a:cubicBezTo>
                  <a:cubicBezTo>
                    <a:pt x="662559" y="772795"/>
                    <a:pt x="678942" y="769239"/>
                    <a:pt x="695198" y="765175"/>
                  </a:cubicBezTo>
                  <a:cubicBezTo>
                    <a:pt x="719455" y="758952"/>
                    <a:pt x="743077" y="751078"/>
                    <a:pt x="766445" y="742188"/>
                  </a:cubicBezTo>
                  <a:cubicBezTo>
                    <a:pt x="789305" y="733552"/>
                    <a:pt x="811149" y="722757"/>
                    <a:pt x="832485" y="711327"/>
                  </a:cubicBezTo>
                  <a:cubicBezTo>
                    <a:pt x="853821" y="698500"/>
                    <a:pt x="875030" y="685673"/>
                    <a:pt x="893953" y="669290"/>
                  </a:cubicBezTo>
                  <a:cubicBezTo>
                    <a:pt x="900176" y="662940"/>
                    <a:pt x="907288" y="657352"/>
                    <a:pt x="913003" y="650494"/>
                  </a:cubicBezTo>
                  <a:cubicBezTo>
                    <a:pt x="919607" y="642747"/>
                    <a:pt x="927481" y="636016"/>
                    <a:pt x="931799" y="626364"/>
                  </a:cubicBezTo>
                  <a:cubicBezTo>
                    <a:pt x="939927" y="614426"/>
                    <a:pt x="948563" y="602742"/>
                    <a:pt x="954024" y="589407"/>
                  </a:cubicBezTo>
                  <a:cubicBezTo>
                    <a:pt x="961136" y="577342"/>
                    <a:pt x="964819" y="563753"/>
                    <a:pt x="968883" y="550545"/>
                  </a:cubicBezTo>
                  <a:cubicBezTo>
                    <a:pt x="975106" y="533781"/>
                    <a:pt x="977138" y="516001"/>
                    <a:pt x="978662" y="498348"/>
                  </a:cubicBezTo>
                  <a:cubicBezTo>
                    <a:pt x="979043" y="498348"/>
                    <a:pt x="979424" y="498348"/>
                    <a:pt x="979805" y="498221"/>
                  </a:cubicBezTo>
                  <a:cubicBezTo>
                    <a:pt x="979805" y="483489"/>
                    <a:pt x="979805" y="468757"/>
                    <a:pt x="979805" y="454152"/>
                  </a:cubicBezTo>
                  <a:cubicBezTo>
                    <a:pt x="979678" y="454152"/>
                    <a:pt x="979297" y="454152"/>
                    <a:pt x="978916" y="454152"/>
                  </a:cubicBezTo>
                  <a:close/>
                  <a:moveTo>
                    <a:pt x="307975" y="781177"/>
                  </a:moveTo>
                  <a:cubicBezTo>
                    <a:pt x="277749" y="770382"/>
                    <a:pt x="247650" y="759714"/>
                    <a:pt x="217805" y="748030"/>
                  </a:cubicBezTo>
                  <a:cubicBezTo>
                    <a:pt x="216662" y="746760"/>
                    <a:pt x="214630" y="746506"/>
                    <a:pt x="213106" y="745998"/>
                  </a:cubicBezTo>
                  <a:cubicBezTo>
                    <a:pt x="198755" y="740537"/>
                    <a:pt x="184658" y="734441"/>
                    <a:pt x="170815" y="728091"/>
                  </a:cubicBezTo>
                  <a:cubicBezTo>
                    <a:pt x="145034" y="716026"/>
                    <a:pt x="120904" y="701675"/>
                    <a:pt x="98933" y="684022"/>
                  </a:cubicBezTo>
                  <a:cubicBezTo>
                    <a:pt x="97663" y="682879"/>
                    <a:pt x="96520" y="681990"/>
                    <a:pt x="95123" y="680847"/>
                  </a:cubicBezTo>
                  <a:cubicBezTo>
                    <a:pt x="93726" y="679704"/>
                    <a:pt x="92329" y="678561"/>
                    <a:pt x="90932" y="677418"/>
                  </a:cubicBezTo>
                  <a:cubicBezTo>
                    <a:pt x="90551" y="677037"/>
                    <a:pt x="90170" y="676656"/>
                    <a:pt x="89789" y="676275"/>
                  </a:cubicBezTo>
                  <a:cubicBezTo>
                    <a:pt x="114681" y="697738"/>
                    <a:pt x="143129" y="713740"/>
                    <a:pt x="173101" y="727329"/>
                  </a:cubicBezTo>
                  <a:cubicBezTo>
                    <a:pt x="194437" y="737108"/>
                    <a:pt x="216408" y="745236"/>
                    <a:pt x="238506" y="753364"/>
                  </a:cubicBezTo>
                  <a:cubicBezTo>
                    <a:pt x="267589" y="763905"/>
                    <a:pt x="296545" y="774700"/>
                    <a:pt x="326009" y="784098"/>
                  </a:cubicBezTo>
                  <a:cubicBezTo>
                    <a:pt x="329438" y="785241"/>
                    <a:pt x="332613" y="786892"/>
                    <a:pt x="336169" y="787654"/>
                  </a:cubicBezTo>
                  <a:cubicBezTo>
                    <a:pt x="326009" y="787654"/>
                    <a:pt x="316738" y="784606"/>
                    <a:pt x="307721" y="781304"/>
                  </a:cubicBezTo>
                  <a:close/>
                </a:path>
              </a:pathLst>
            </a:custGeom>
            <a:solidFill>
              <a:srgbClr val="C69C6D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50540" cy="10287000"/>
            <a:chOff x="0" y="0"/>
            <a:chExt cx="1620072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00755" cy="13716000"/>
            </a:xfrm>
            <a:custGeom>
              <a:avLst/>
              <a:gdLst/>
              <a:ahLst/>
              <a:cxnLst/>
              <a:rect l="l" t="t" r="r" b="b"/>
              <a:pathLst>
                <a:path w="16200755" h="13716000">
                  <a:moveTo>
                    <a:pt x="0" y="0"/>
                  </a:moveTo>
                  <a:lnTo>
                    <a:pt x="16200755" y="0"/>
                  </a:lnTo>
                  <a:lnTo>
                    <a:pt x="16200755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042320" y="508695"/>
            <a:ext cx="48213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fa-IR" sz="6600" spc="96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ارائه</a:t>
            </a:r>
            <a:endParaRPr lang="en-US" sz="6600" spc="96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15760" y="8715225"/>
            <a:ext cx="48213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fa-IR" sz="4800" spc="69" dirty="0">
                <a:solidFill>
                  <a:srgbClr val="718E37"/>
                </a:solidFill>
                <a:latin typeface="Montserrat Bold"/>
                <a:cs typeface="B Nazanin" pitchFamily="2" charset="-78"/>
              </a:rPr>
              <a:t>عالی</a:t>
            </a:r>
            <a:endParaRPr lang="en-US" sz="4800" spc="69" dirty="0">
              <a:solidFill>
                <a:srgbClr val="718E37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6620" y="1198605"/>
            <a:ext cx="4022820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9"/>
              </a:lnSpc>
            </a:pPr>
            <a:r>
              <a:rPr lang="fa-IR" sz="4800" spc="69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ما ایجاد می کنیم</a:t>
            </a:r>
          </a:p>
          <a:p>
            <a:pPr algn="r">
              <a:lnSpc>
                <a:spcPts val="5759"/>
              </a:lnSpc>
            </a:pPr>
            <a:r>
              <a:rPr lang="fa-IR" sz="4800" spc="69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حرفه ای با کیفیت</a:t>
            </a:r>
          </a:p>
          <a:p>
            <a:pPr algn="r">
              <a:lnSpc>
                <a:spcPts val="5759"/>
              </a:lnSpc>
            </a:pPr>
            <a:r>
              <a:rPr lang="fa-IR" sz="4800" spc="69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ارائه</a:t>
            </a:r>
            <a:endParaRPr lang="en-US" sz="4800" spc="69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917400" y="1744200"/>
            <a:ext cx="10436040" cy="6798600"/>
          </a:xfrm>
          <a:custGeom>
            <a:avLst/>
            <a:gdLst/>
            <a:ahLst/>
            <a:cxnLst/>
            <a:rect l="l" t="t" r="r" b="b"/>
            <a:pathLst>
              <a:path w="10436040" h="6798600">
                <a:moveTo>
                  <a:pt x="0" y="0"/>
                </a:moveTo>
                <a:lnTo>
                  <a:pt x="10436040" y="0"/>
                </a:lnTo>
                <a:lnTo>
                  <a:pt x="10436040" y="6798600"/>
                </a:lnTo>
                <a:lnTo>
                  <a:pt x="0" y="6798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06" b="-33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8" name="Freeform 8"/>
          <p:cNvSpPr/>
          <p:nvPr/>
        </p:nvSpPr>
        <p:spPr>
          <a:xfrm rot="1034399">
            <a:off x="1279530" y="5786910"/>
            <a:ext cx="3456000" cy="3660120"/>
          </a:xfrm>
          <a:custGeom>
            <a:avLst/>
            <a:gdLst/>
            <a:ahLst/>
            <a:cxnLst/>
            <a:rect l="l" t="t" r="r" b="b"/>
            <a:pathLst>
              <a:path w="3456000" h="3660120">
                <a:moveTo>
                  <a:pt x="0" y="0"/>
                </a:moveTo>
                <a:lnTo>
                  <a:pt x="3456000" y="0"/>
                </a:lnTo>
                <a:lnTo>
                  <a:pt x="3456000" y="3660120"/>
                </a:lnTo>
                <a:lnTo>
                  <a:pt x="0" y="3660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21" b="-322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 rot="-1013999">
            <a:off x="4583250" y="5792850"/>
            <a:ext cx="3456000" cy="3660120"/>
          </a:xfrm>
          <a:custGeom>
            <a:avLst/>
            <a:gdLst/>
            <a:ahLst/>
            <a:cxnLst/>
            <a:rect l="l" t="t" r="r" b="b"/>
            <a:pathLst>
              <a:path w="3456000" h="3660120">
                <a:moveTo>
                  <a:pt x="0" y="0"/>
                </a:moveTo>
                <a:lnTo>
                  <a:pt x="3456000" y="0"/>
                </a:lnTo>
                <a:lnTo>
                  <a:pt x="3456000" y="3660120"/>
                </a:lnTo>
                <a:lnTo>
                  <a:pt x="0" y="366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21" b="-322"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31140" y="1293300"/>
            <a:ext cx="11109960" cy="7137180"/>
          </a:xfrm>
          <a:custGeom>
            <a:avLst/>
            <a:gdLst/>
            <a:ahLst/>
            <a:cxnLst/>
            <a:rect l="l" t="t" r="r" b="b"/>
            <a:pathLst>
              <a:path w="11109960" h="7137180">
                <a:moveTo>
                  <a:pt x="0" y="0"/>
                </a:moveTo>
                <a:lnTo>
                  <a:pt x="11109960" y="0"/>
                </a:lnTo>
                <a:lnTo>
                  <a:pt x="11109960" y="7137180"/>
                </a:lnTo>
                <a:lnTo>
                  <a:pt x="0" y="7137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1" b="-266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4020" y="1913580"/>
            <a:ext cx="59688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87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 ارائه </a:t>
            </a:r>
          </a:p>
          <a:p>
            <a:pPr rtl="1">
              <a:lnSpc>
                <a:spcPts val="7200"/>
              </a:lnSpc>
            </a:pPr>
            <a:r>
              <a:rPr lang="fa-IR" sz="6000" spc="87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عالی</a:t>
            </a:r>
            <a:endParaRPr lang="en-US" sz="6000" spc="87" dirty="0">
              <a:solidFill>
                <a:srgbClr val="00000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5754" y="3857616"/>
            <a:ext cx="6032526" cy="1105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SA" sz="3600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اسلاید متنی را برای پاور خود تنظیم کنید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ts val="4320"/>
              </a:lnSpc>
            </a:pPr>
            <a:r>
              <a:rPr lang="en-US" sz="3600" spc="51" dirty="0">
                <a:solidFill>
                  <a:srgbClr val="BFD594"/>
                </a:solidFill>
                <a:latin typeface="Montserrat"/>
                <a:cs typeface="B Nazanin" pitchFamily="2" charset="-78"/>
              </a:rPr>
              <a:t>,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4020" y="5246460"/>
            <a:ext cx="5764680" cy="167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تغییر رنگ، عکس و متن آسان است. شما به سادگی می توانید مخاطبان خود را تحت تاثیر قرار دهید و زیبایی و جذابیت منحصر به فردی را به ارائه های خود اضافه کنید. شما به سادگی می توانید مخاطبان خود را تحت تاثیر قرار دهید و زیبایی و جذابیت منحصر به فردی را به ارائه های خود اضافه کنید. تغییر رنگ، عکس و متن آسان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051340" y="9027720"/>
            <a:ext cx="3283200" cy="554040"/>
            <a:chOff x="0" y="0"/>
            <a:chExt cx="4377600" cy="7387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77563" cy="738759"/>
            </a:xfrm>
            <a:custGeom>
              <a:avLst/>
              <a:gdLst/>
              <a:ahLst/>
              <a:cxnLst/>
              <a:rect l="l" t="t" r="r" b="b"/>
              <a:pathLst>
                <a:path w="4377563" h="738759">
                  <a:moveTo>
                    <a:pt x="0" y="0"/>
                  </a:moveTo>
                  <a:lnTo>
                    <a:pt x="4377563" y="0"/>
                  </a:lnTo>
                  <a:lnTo>
                    <a:pt x="4377563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377600" cy="73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320"/>
                </a:lnSpc>
              </a:pPr>
              <a:r>
                <a:rPr lang="ar-SA" sz="3600" dirty="0">
                  <a:solidFill>
                    <a:schemeClr val="bg1"/>
                  </a:solidFill>
                  <a:cs typeface="B Nazanin" pitchFamily="2" charset="-78"/>
                </a:rPr>
                <a:t>قالب پاورپوینت</a:t>
              </a:r>
              <a:endParaRPr lang="en-US" sz="3600" spc="-173" dirty="0">
                <a:solidFill>
                  <a:schemeClr val="bg1"/>
                </a:solidFill>
                <a:latin typeface="Montserrat"/>
                <a:cs typeface="B Nazanin" pitchFamily="2" charset="-78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209500" y="8961660"/>
            <a:ext cx="25511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chemeClr val="accent3">
                    <a:lumMod val="50000"/>
                  </a:schemeClr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2100" spc="29" dirty="0">
              <a:solidFill>
                <a:schemeClr val="accent3">
                  <a:lumMod val="50000"/>
                </a:schemeClr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09500" y="9290520"/>
            <a:ext cx="25511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chemeClr val="accent3">
                    <a:lumMod val="50000"/>
                  </a:schemeClr>
                </a:solidFill>
                <a:latin typeface="Montserrat Bold"/>
                <a:cs typeface="B Nazanin" pitchFamily="2" charset="-78"/>
              </a:rPr>
              <a:t>متن را اینجا بنویسید</a:t>
            </a:r>
            <a:endParaRPr lang="en-US" sz="2100" spc="29" dirty="0">
              <a:solidFill>
                <a:schemeClr val="accent3">
                  <a:lumMod val="50000"/>
                </a:schemeClr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 rot="-7869600">
            <a:off x="5086800" y="7504380"/>
            <a:ext cx="574020" cy="457920"/>
            <a:chOff x="0" y="0"/>
            <a:chExt cx="765360" cy="610560"/>
          </a:xfrm>
        </p:grpSpPr>
        <p:sp>
          <p:nvSpPr>
            <p:cNvPr id="12" name="Freeform 12"/>
            <p:cNvSpPr/>
            <p:nvPr/>
          </p:nvSpPr>
          <p:spPr>
            <a:xfrm>
              <a:off x="-6096" y="-17526"/>
              <a:ext cx="795655" cy="644525"/>
            </a:xfrm>
            <a:custGeom>
              <a:avLst/>
              <a:gdLst/>
              <a:ahLst/>
              <a:cxnLst/>
              <a:rect l="l" t="t" r="r" b="b"/>
              <a:pathLst>
                <a:path w="795655" h="644525">
                  <a:moveTo>
                    <a:pt x="5334" y="452882"/>
                  </a:moveTo>
                  <a:cubicBezTo>
                    <a:pt x="0" y="324485"/>
                    <a:pt x="61087" y="231013"/>
                    <a:pt x="157861" y="156083"/>
                  </a:cubicBezTo>
                  <a:cubicBezTo>
                    <a:pt x="245491" y="89281"/>
                    <a:pt x="345440" y="44577"/>
                    <a:pt x="453898" y="23876"/>
                  </a:cubicBezTo>
                  <a:cubicBezTo>
                    <a:pt x="577723" y="0"/>
                    <a:pt x="698373" y="44577"/>
                    <a:pt x="748411" y="131064"/>
                  </a:cubicBezTo>
                  <a:cubicBezTo>
                    <a:pt x="795655" y="211709"/>
                    <a:pt x="769112" y="338709"/>
                    <a:pt x="680339" y="431038"/>
                  </a:cubicBezTo>
                  <a:cubicBezTo>
                    <a:pt x="585724" y="531368"/>
                    <a:pt x="467741" y="596646"/>
                    <a:pt x="333248" y="624840"/>
                  </a:cubicBezTo>
                  <a:cubicBezTo>
                    <a:pt x="240284" y="644525"/>
                    <a:pt x="148336" y="631698"/>
                    <a:pt x="70739" y="566420"/>
                  </a:cubicBezTo>
                  <a:cubicBezTo>
                    <a:pt x="57404" y="556387"/>
                    <a:pt x="47371" y="535051"/>
                    <a:pt x="30353" y="531876"/>
                  </a:cubicBezTo>
                  <a:lnTo>
                    <a:pt x="4191" y="475234"/>
                  </a:lnTo>
                  <a:cubicBezTo>
                    <a:pt x="4699" y="467233"/>
                    <a:pt x="5207" y="459867"/>
                    <a:pt x="5207" y="452882"/>
                  </a:cubicBezTo>
                  <a:close/>
                  <a:moveTo>
                    <a:pt x="39751" y="408305"/>
                  </a:moveTo>
                  <a:cubicBezTo>
                    <a:pt x="69088" y="323342"/>
                    <a:pt x="107823" y="242697"/>
                    <a:pt x="177546" y="182626"/>
                  </a:cubicBezTo>
                  <a:cubicBezTo>
                    <a:pt x="84455" y="229870"/>
                    <a:pt x="31369" y="301117"/>
                    <a:pt x="39878" y="408305"/>
                  </a:cubicBezTo>
                  <a:close/>
                </a:path>
              </a:pathLst>
            </a:custGeom>
            <a:solidFill>
              <a:srgbClr val="5F473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7869600">
            <a:off x="5657040" y="7904520"/>
            <a:ext cx="514080" cy="482220"/>
            <a:chOff x="0" y="0"/>
            <a:chExt cx="685440" cy="642960"/>
          </a:xfrm>
        </p:grpSpPr>
        <p:sp>
          <p:nvSpPr>
            <p:cNvPr id="14" name="Freeform 14"/>
            <p:cNvSpPr/>
            <p:nvPr/>
          </p:nvSpPr>
          <p:spPr>
            <a:xfrm>
              <a:off x="-32385" y="-8001"/>
              <a:ext cx="717677" cy="657352"/>
            </a:xfrm>
            <a:custGeom>
              <a:avLst/>
              <a:gdLst/>
              <a:ahLst/>
              <a:cxnLst/>
              <a:rect l="l" t="t" r="r" b="b"/>
              <a:pathLst>
                <a:path w="717677" h="657352">
                  <a:moveTo>
                    <a:pt x="672084" y="601599"/>
                  </a:moveTo>
                  <a:cubicBezTo>
                    <a:pt x="635889" y="641985"/>
                    <a:pt x="585978" y="657352"/>
                    <a:pt x="533400" y="653161"/>
                  </a:cubicBezTo>
                  <a:cubicBezTo>
                    <a:pt x="331978" y="636143"/>
                    <a:pt x="175260" y="538861"/>
                    <a:pt x="61087" y="372618"/>
                  </a:cubicBezTo>
                  <a:cubicBezTo>
                    <a:pt x="51562" y="357124"/>
                    <a:pt x="43053" y="339090"/>
                    <a:pt x="40386" y="320929"/>
                  </a:cubicBezTo>
                  <a:cubicBezTo>
                    <a:pt x="0" y="93599"/>
                    <a:pt x="62611" y="0"/>
                    <a:pt x="277876" y="8509"/>
                  </a:cubicBezTo>
                  <a:cubicBezTo>
                    <a:pt x="486156" y="17018"/>
                    <a:pt x="698754" y="231648"/>
                    <a:pt x="712470" y="447929"/>
                  </a:cubicBezTo>
                  <a:cubicBezTo>
                    <a:pt x="714121" y="471805"/>
                    <a:pt x="710819" y="495173"/>
                    <a:pt x="716661" y="517525"/>
                  </a:cubicBezTo>
                  <a:cubicBezTo>
                    <a:pt x="717169" y="519176"/>
                    <a:pt x="717677" y="520192"/>
                    <a:pt x="717677" y="521716"/>
                  </a:cubicBezTo>
                  <a:lnTo>
                    <a:pt x="685800" y="589153"/>
                  </a:lnTo>
                  <a:cubicBezTo>
                    <a:pt x="681609" y="591820"/>
                    <a:pt x="676783" y="596011"/>
                    <a:pt x="671957" y="601345"/>
                  </a:cubicBezTo>
                  <a:close/>
                  <a:moveTo>
                    <a:pt x="287401" y="538861"/>
                  </a:moveTo>
                  <a:cubicBezTo>
                    <a:pt x="351155" y="594614"/>
                    <a:pt x="420751" y="629666"/>
                    <a:pt x="508381" y="612775"/>
                  </a:cubicBezTo>
                  <a:cubicBezTo>
                    <a:pt x="431927" y="595757"/>
                    <a:pt x="359664" y="568198"/>
                    <a:pt x="287401" y="538861"/>
                  </a:cubicBezTo>
                  <a:close/>
                </a:path>
              </a:pathLst>
            </a:custGeom>
            <a:solidFill>
              <a:srgbClr val="5F473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7869600">
            <a:off x="5081940" y="7227900"/>
            <a:ext cx="1570320" cy="1119960"/>
            <a:chOff x="0" y="0"/>
            <a:chExt cx="2093760" cy="1493280"/>
          </a:xfrm>
        </p:grpSpPr>
        <p:sp>
          <p:nvSpPr>
            <p:cNvPr id="16" name="Freeform 16"/>
            <p:cNvSpPr/>
            <p:nvPr/>
          </p:nvSpPr>
          <p:spPr>
            <a:xfrm>
              <a:off x="-5842" y="0"/>
              <a:ext cx="2105533" cy="1502791"/>
            </a:xfrm>
            <a:custGeom>
              <a:avLst/>
              <a:gdLst/>
              <a:ahLst/>
              <a:cxnLst/>
              <a:rect l="l" t="t" r="r" b="b"/>
              <a:pathLst>
                <a:path w="2105533" h="1502791">
                  <a:moveTo>
                    <a:pt x="3810" y="937895"/>
                  </a:moveTo>
                  <a:cubicBezTo>
                    <a:pt x="9144" y="912876"/>
                    <a:pt x="35687" y="917194"/>
                    <a:pt x="55372" y="914019"/>
                  </a:cubicBezTo>
                  <a:cubicBezTo>
                    <a:pt x="118110" y="905510"/>
                    <a:pt x="179197" y="894334"/>
                    <a:pt x="241427" y="891667"/>
                  </a:cubicBezTo>
                  <a:cubicBezTo>
                    <a:pt x="481584" y="878967"/>
                    <a:pt x="708025" y="915543"/>
                    <a:pt x="900938" y="1074420"/>
                  </a:cubicBezTo>
                  <a:cubicBezTo>
                    <a:pt x="946658" y="1112139"/>
                    <a:pt x="988568" y="1158367"/>
                    <a:pt x="1031621" y="1199896"/>
                  </a:cubicBezTo>
                  <a:cubicBezTo>
                    <a:pt x="1048131" y="1216914"/>
                    <a:pt x="1066165" y="1224915"/>
                    <a:pt x="1088517" y="1216914"/>
                  </a:cubicBezTo>
                  <a:cubicBezTo>
                    <a:pt x="1110869" y="1208405"/>
                    <a:pt x="1103884" y="1185037"/>
                    <a:pt x="1103884" y="1168019"/>
                  </a:cubicBezTo>
                  <a:cubicBezTo>
                    <a:pt x="1099693" y="1080389"/>
                    <a:pt x="1091184" y="992124"/>
                    <a:pt x="1091184" y="902843"/>
                  </a:cubicBezTo>
                  <a:cubicBezTo>
                    <a:pt x="1091184" y="841248"/>
                    <a:pt x="1066165" y="798195"/>
                    <a:pt x="1023112" y="756158"/>
                  </a:cubicBezTo>
                  <a:cubicBezTo>
                    <a:pt x="1002411" y="734949"/>
                    <a:pt x="985393" y="723773"/>
                    <a:pt x="963041" y="739648"/>
                  </a:cubicBezTo>
                  <a:lnTo>
                    <a:pt x="994918" y="672211"/>
                  </a:lnTo>
                  <a:cubicBezTo>
                    <a:pt x="1006094" y="709422"/>
                    <a:pt x="1036320" y="740283"/>
                    <a:pt x="1068832" y="739140"/>
                  </a:cubicBezTo>
                  <a:cubicBezTo>
                    <a:pt x="1098042" y="737489"/>
                    <a:pt x="1084199" y="691896"/>
                    <a:pt x="1085342" y="666369"/>
                  </a:cubicBezTo>
                  <a:cubicBezTo>
                    <a:pt x="1086993" y="456946"/>
                    <a:pt x="1088009" y="247650"/>
                    <a:pt x="1119886" y="39878"/>
                  </a:cubicBezTo>
                  <a:cubicBezTo>
                    <a:pt x="1122553" y="22860"/>
                    <a:pt x="1121537" y="10668"/>
                    <a:pt x="1116203" y="0"/>
                  </a:cubicBezTo>
                  <a:lnTo>
                    <a:pt x="1179449" y="1651"/>
                  </a:lnTo>
                  <a:cubicBezTo>
                    <a:pt x="1165098" y="16510"/>
                    <a:pt x="1157097" y="35179"/>
                    <a:pt x="1150239" y="58039"/>
                  </a:cubicBezTo>
                  <a:cubicBezTo>
                    <a:pt x="1112520" y="194564"/>
                    <a:pt x="1132205" y="334391"/>
                    <a:pt x="1144905" y="474091"/>
                  </a:cubicBezTo>
                  <a:cubicBezTo>
                    <a:pt x="1147572" y="471424"/>
                    <a:pt x="1151763" y="467233"/>
                    <a:pt x="1153414" y="464566"/>
                  </a:cubicBezTo>
                  <a:cubicBezTo>
                    <a:pt x="1153922" y="460375"/>
                    <a:pt x="1154430" y="456057"/>
                    <a:pt x="1155065" y="451231"/>
                  </a:cubicBezTo>
                  <a:lnTo>
                    <a:pt x="1180846" y="508000"/>
                  </a:lnTo>
                  <a:cubicBezTo>
                    <a:pt x="1174496" y="506984"/>
                    <a:pt x="1167511" y="508000"/>
                    <a:pt x="1159002" y="513334"/>
                  </a:cubicBezTo>
                  <a:cubicBezTo>
                    <a:pt x="1132459" y="530352"/>
                    <a:pt x="1128649" y="557911"/>
                    <a:pt x="1129792" y="587248"/>
                  </a:cubicBezTo>
                  <a:cubicBezTo>
                    <a:pt x="1135126" y="726948"/>
                    <a:pt x="1139317" y="866267"/>
                    <a:pt x="1146302" y="1005967"/>
                  </a:cubicBezTo>
                  <a:cubicBezTo>
                    <a:pt x="1148969" y="1070229"/>
                    <a:pt x="1176655" y="1081405"/>
                    <a:pt x="1232408" y="1043686"/>
                  </a:cubicBezTo>
                  <a:cubicBezTo>
                    <a:pt x="1254760" y="1028319"/>
                    <a:pt x="1276985" y="1010158"/>
                    <a:pt x="1298829" y="994791"/>
                  </a:cubicBezTo>
                  <a:cubicBezTo>
                    <a:pt x="1523619" y="832739"/>
                    <a:pt x="1772285" y="796544"/>
                    <a:pt x="2039112" y="860933"/>
                  </a:cubicBezTo>
                  <a:cubicBezTo>
                    <a:pt x="2061464" y="866775"/>
                    <a:pt x="2091690" y="866775"/>
                    <a:pt x="2098675" y="889127"/>
                  </a:cubicBezTo>
                  <a:cubicBezTo>
                    <a:pt x="2105533" y="917321"/>
                    <a:pt x="2075307" y="931164"/>
                    <a:pt x="2057273" y="947547"/>
                  </a:cubicBezTo>
                  <a:cubicBezTo>
                    <a:pt x="1864360" y="1121791"/>
                    <a:pt x="1644904" y="1200023"/>
                    <a:pt x="1386586" y="1137285"/>
                  </a:cubicBezTo>
                  <a:cubicBezTo>
                    <a:pt x="1339342" y="1126109"/>
                    <a:pt x="1293622" y="1110742"/>
                    <a:pt x="1246251" y="1097915"/>
                  </a:cubicBezTo>
                  <a:cubicBezTo>
                    <a:pt x="1176655" y="1078230"/>
                    <a:pt x="1161796" y="1089406"/>
                    <a:pt x="1165479" y="1160653"/>
                  </a:cubicBezTo>
                  <a:cubicBezTo>
                    <a:pt x="1170813" y="1255776"/>
                    <a:pt x="1175004" y="1350391"/>
                    <a:pt x="1194689" y="1443863"/>
                  </a:cubicBezTo>
                  <a:cubicBezTo>
                    <a:pt x="1200023" y="1468882"/>
                    <a:pt x="1197356" y="1485900"/>
                    <a:pt x="1171321" y="1490091"/>
                  </a:cubicBezTo>
                  <a:cubicBezTo>
                    <a:pt x="1135126" y="1495933"/>
                    <a:pt x="1110234" y="1502791"/>
                    <a:pt x="1117092" y="1439545"/>
                  </a:cubicBezTo>
                  <a:cubicBezTo>
                    <a:pt x="1137793" y="1255141"/>
                    <a:pt x="1129792" y="1221613"/>
                    <a:pt x="947547" y="1254125"/>
                  </a:cubicBezTo>
                  <a:cubicBezTo>
                    <a:pt x="600583" y="1314196"/>
                    <a:pt x="290703" y="1229106"/>
                    <a:pt x="33528" y="980440"/>
                  </a:cubicBezTo>
                  <a:cubicBezTo>
                    <a:pt x="21844" y="968756"/>
                    <a:pt x="0" y="957580"/>
                    <a:pt x="3810" y="937895"/>
                  </a:cubicBezTo>
                  <a:close/>
                  <a:moveTo>
                    <a:pt x="1430147" y="1058037"/>
                  </a:moveTo>
                  <a:cubicBezTo>
                    <a:pt x="1434338" y="1058037"/>
                    <a:pt x="1439672" y="1055370"/>
                    <a:pt x="1445514" y="1053846"/>
                  </a:cubicBezTo>
                  <a:cubicBezTo>
                    <a:pt x="1608074" y="1035812"/>
                    <a:pt x="1766443" y="1002284"/>
                    <a:pt x="1918970" y="942213"/>
                  </a:cubicBezTo>
                  <a:cubicBezTo>
                    <a:pt x="1752092" y="974090"/>
                    <a:pt x="1586865" y="1007618"/>
                    <a:pt x="1420495" y="1040003"/>
                  </a:cubicBezTo>
                  <a:cubicBezTo>
                    <a:pt x="1379093" y="1048512"/>
                    <a:pt x="1334389" y="1049528"/>
                    <a:pt x="1277493" y="1076198"/>
                  </a:cubicBezTo>
                  <a:cubicBezTo>
                    <a:pt x="1338580" y="1070356"/>
                    <a:pt x="1385951" y="1069340"/>
                    <a:pt x="1430020" y="1058164"/>
                  </a:cubicBezTo>
                  <a:close/>
                  <a:moveTo>
                    <a:pt x="962406" y="1205738"/>
                  </a:moveTo>
                  <a:cubicBezTo>
                    <a:pt x="804037" y="1120775"/>
                    <a:pt x="305562" y="975741"/>
                    <a:pt x="127635" y="962914"/>
                  </a:cubicBezTo>
                  <a:cubicBezTo>
                    <a:pt x="408178" y="1036828"/>
                    <a:pt x="686181" y="1122299"/>
                    <a:pt x="962533" y="1205738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7869600">
            <a:off x="4965840" y="7992000"/>
            <a:ext cx="394740" cy="613980"/>
            <a:chOff x="0" y="0"/>
            <a:chExt cx="526320" cy="818640"/>
          </a:xfrm>
        </p:grpSpPr>
        <p:sp>
          <p:nvSpPr>
            <p:cNvPr id="18" name="Freeform 18"/>
            <p:cNvSpPr/>
            <p:nvPr/>
          </p:nvSpPr>
          <p:spPr>
            <a:xfrm>
              <a:off x="-14986" y="-3175"/>
              <a:ext cx="556641" cy="822452"/>
            </a:xfrm>
            <a:custGeom>
              <a:avLst/>
              <a:gdLst/>
              <a:ahLst/>
              <a:cxnLst/>
              <a:rect l="l" t="t" r="r" b="b"/>
              <a:pathLst>
                <a:path w="556641" h="822452">
                  <a:moveTo>
                    <a:pt x="202565" y="790575"/>
                  </a:moveTo>
                  <a:cubicBezTo>
                    <a:pt x="124968" y="752729"/>
                    <a:pt x="75946" y="689991"/>
                    <a:pt x="48387" y="610362"/>
                  </a:cubicBezTo>
                  <a:cubicBezTo>
                    <a:pt x="6858" y="486029"/>
                    <a:pt x="0" y="358902"/>
                    <a:pt x="38862" y="233426"/>
                  </a:cubicBezTo>
                  <a:cubicBezTo>
                    <a:pt x="74930" y="110617"/>
                    <a:pt x="192913" y="0"/>
                    <a:pt x="283337" y="3302"/>
                  </a:cubicBezTo>
                  <a:cubicBezTo>
                    <a:pt x="379095" y="5969"/>
                    <a:pt x="498602" y="126111"/>
                    <a:pt x="526288" y="253111"/>
                  </a:cubicBezTo>
                  <a:cubicBezTo>
                    <a:pt x="556641" y="391287"/>
                    <a:pt x="540131" y="526796"/>
                    <a:pt x="484886" y="656590"/>
                  </a:cubicBezTo>
                  <a:cubicBezTo>
                    <a:pt x="457200" y="721995"/>
                    <a:pt x="409956" y="775081"/>
                    <a:pt x="340233" y="799084"/>
                  </a:cubicBezTo>
                  <a:cubicBezTo>
                    <a:pt x="323215" y="804926"/>
                    <a:pt x="311023" y="812419"/>
                    <a:pt x="301371" y="822452"/>
                  </a:cubicBezTo>
                  <a:lnTo>
                    <a:pt x="238125" y="820801"/>
                  </a:lnTo>
                  <a:cubicBezTo>
                    <a:pt x="232283" y="808101"/>
                    <a:pt x="220599" y="798957"/>
                    <a:pt x="202565" y="790448"/>
                  </a:cubicBezTo>
                  <a:close/>
                  <a:moveTo>
                    <a:pt x="52578" y="410972"/>
                  </a:moveTo>
                  <a:cubicBezTo>
                    <a:pt x="22352" y="540639"/>
                    <a:pt x="75946" y="671957"/>
                    <a:pt x="180213" y="734695"/>
                  </a:cubicBezTo>
                  <a:cubicBezTo>
                    <a:pt x="108458" y="643763"/>
                    <a:pt x="61087" y="543306"/>
                    <a:pt x="52578" y="410972"/>
                  </a:cubicBezTo>
                  <a:close/>
                </a:path>
              </a:pathLst>
            </a:custGeom>
            <a:solidFill>
              <a:srgbClr val="5F473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6348" y="1071534"/>
            <a:ext cx="3881700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fa-IR" sz="5400" spc="78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فواید</a:t>
            </a:r>
          </a:p>
          <a:p>
            <a:pPr algn="ctr" rtl="1">
              <a:lnSpc>
                <a:spcPts val="6480"/>
              </a:lnSpc>
            </a:pPr>
            <a:r>
              <a:rPr lang="fa-IR" sz="5400" spc="78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سبزیجات</a:t>
            </a:r>
            <a:endParaRPr lang="en-US" sz="5400" spc="78" dirty="0">
              <a:solidFill>
                <a:srgbClr val="718E37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182960" y="7553880"/>
            <a:ext cx="53229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خوردن با وجدان</a:t>
            </a:r>
            <a:endParaRPr lang="en-US" sz="3600" spc="51" dirty="0">
              <a:solidFill>
                <a:srgbClr val="718E37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1500" y="5636340"/>
            <a:ext cx="3420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BFD594"/>
                </a:solidFill>
                <a:latin typeface="Montserrat Bold"/>
                <a:cs typeface="B Nazanin" pitchFamily="2" charset="-78"/>
              </a:rPr>
              <a:t>متن را اینجا ارسال کنید</a:t>
            </a:r>
            <a:endParaRPr lang="en-US" sz="3000" spc="42" dirty="0">
              <a:solidFill>
                <a:srgbClr val="BFD594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18860" y="6335640"/>
            <a:ext cx="3420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3600"/>
              </a:lnSpc>
            </a:pPr>
            <a:r>
              <a:rPr lang="fa-IR" sz="3000" spc="42" dirty="0">
                <a:solidFill>
                  <a:srgbClr val="BFD594"/>
                </a:solidFill>
                <a:latin typeface="Montserrat Bold"/>
                <a:cs typeface="B Nazanin" pitchFamily="2" charset="-78"/>
              </a:rPr>
              <a:t>متن را اینجا ارسال کنید</a:t>
            </a:r>
            <a:endParaRPr lang="en-US" sz="3000" spc="42" dirty="0">
              <a:solidFill>
                <a:srgbClr val="BFD594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90600" y="4174560"/>
            <a:ext cx="3420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3600"/>
              </a:lnSpc>
            </a:pPr>
            <a:r>
              <a:rPr lang="fa-IR" sz="3000" spc="42" dirty="0">
                <a:solidFill>
                  <a:srgbClr val="BFD594"/>
                </a:solidFill>
                <a:latin typeface="Montserrat Bold"/>
                <a:cs typeface="B Nazanin" pitchFamily="2" charset="-78"/>
              </a:rPr>
              <a:t>متن را اینجا ارسال کنید</a:t>
            </a:r>
            <a:endParaRPr lang="en-US" sz="3000" spc="42" dirty="0">
              <a:solidFill>
                <a:srgbClr val="BFD594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76980" y="6479820"/>
            <a:ext cx="3420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BFD594"/>
                </a:solidFill>
                <a:latin typeface="Montserrat Bold"/>
                <a:cs typeface="B Nazanin" pitchFamily="2" charset="-78"/>
              </a:rPr>
              <a:t>متن را اینجا ارسال کنید</a:t>
            </a:r>
            <a:endParaRPr lang="en-US" sz="3000" spc="42" dirty="0">
              <a:solidFill>
                <a:srgbClr val="BFD594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82960" y="8278020"/>
            <a:ext cx="68225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تغییر رنگ، عکس و متن آسان است.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07660" y="4729320"/>
            <a:ext cx="3829140" cy="5557680"/>
          </a:xfrm>
          <a:custGeom>
            <a:avLst/>
            <a:gdLst/>
            <a:ahLst/>
            <a:cxnLst/>
            <a:rect l="l" t="t" r="r" b="b"/>
            <a:pathLst>
              <a:path w="3829140" h="5557680">
                <a:moveTo>
                  <a:pt x="0" y="0"/>
                </a:moveTo>
                <a:lnTo>
                  <a:pt x="3829140" y="0"/>
                </a:lnTo>
                <a:lnTo>
                  <a:pt x="3829140" y="5557680"/>
                </a:lnTo>
                <a:lnTo>
                  <a:pt x="0" y="555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41" b="-88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00180" y="6915240"/>
            <a:ext cx="3829140" cy="3371760"/>
          </a:xfrm>
          <a:custGeom>
            <a:avLst/>
            <a:gdLst/>
            <a:ahLst/>
            <a:cxnLst/>
            <a:rect l="l" t="t" r="r" b="b"/>
            <a:pathLst>
              <a:path w="3829140" h="3371760">
                <a:moveTo>
                  <a:pt x="0" y="0"/>
                </a:moveTo>
                <a:lnTo>
                  <a:pt x="3829140" y="0"/>
                </a:lnTo>
                <a:lnTo>
                  <a:pt x="3829140" y="3371760"/>
                </a:lnTo>
                <a:lnTo>
                  <a:pt x="0" y="33717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382" b="-2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9715680" y="814320"/>
            <a:ext cx="7672320" cy="5557680"/>
          </a:xfrm>
          <a:custGeom>
            <a:avLst/>
            <a:gdLst/>
            <a:ahLst/>
            <a:cxnLst/>
            <a:rect l="l" t="t" r="r" b="b"/>
            <a:pathLst>
              <a:path w="7672320" h="5557680">
                <a:moveTo>
                  <a:pt x="0" y="0"/>
                </a:moveTo>
                <a:lnTo>
                  <a:pt x="7672320" y="0"/>
                </a:lnTo>
                <a:lnTo>
                  <a:pt x="7672320" y="5557680"/>
                </a:lnTo>
                <a:lnTo>
                  <a:pt x="0" y="5557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57" b="-88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00180" y="0"/>
            <a:ext cx="3829140" cy="5557680"/>
          </a:xfrm>
          <a:custGeom>
            <a:avLst/>
            <a:gdLst/>
            <a:ahLst/>
            <a:cxnLst/>
            <a:rect l="l" t="t" r="r" b="b"/>
            <a:pathLst>
              <a:path w="3829140" h="5557680">
                <a:moveTo>
                  <a:pt x="0" y="0"/>
                </a:moveTo>
                <a:lnTo>
                  <a:pt x="3829140" y="0"/>
                </a:lnTo>
                <a:lnTo>
                  <a:pt x="3829140" y="5557680"/>
                </a:lnTo>
                <a:lnTo>
                  <a:pt x="0" y="5557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41" b="-88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17720" y="268920"/>
            <a:ext cx="1654560" cy="1567080"/>
            <a:chOff x="0" y="0"/>
            <a:chExt cx="2206080" cy="208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5990" cy="2089150"/>
            </a:xfrm>
            <a:custGeom>
              <a:avLst/>
              <a:gdLst/>
              <a:ahLst/>
              <a:cxnLst/>
              <a:rect l="l" t="t" r="r" b="b"/>
              <a:pathLst>
                <a:path w="2205990" h="2089150">
                  <a:moveTo>
                    <a:pt x="2196084" y="1842897"/>
                  </a:moveTo>
                  <a:cubicBezTo>
                    <a:pt x="2190369" y="1756918"/>
                    <a:pt x="2131568" y="1676654"/>
                    <a:pt x="2034159" y="1643761"/>
                  </a:cubicBezTo>
                  <a:cubicBezTo>
                    <a:pt x="2012696" y="1636649"/>
                    <a:pt x="2005457" y="1633728"/>
                    <a:pt x="2025523" y="1615059"/>
                  </a:cubicBezTo>
                  <a:cubicBezTo>
                    <a:pt x="2084197" y="1559179"/>
                    <a:pt x="2127250" y="1493266"/>
                    <a:pt x="2155825" y="1420114"/>
                  </a:cubicBezTo>
                  <a:cubicBezTo>
                    <a:pt x="2165858" y="1384300"/>
                    <a:pt x="2178685" y="1347089"/>
                    <a:pt x="2187321" y="1314069"/>
                  </a:cubicBezTo>
                  <a:cubicBezTo>
                    <a:pt x="2188718" y="1309751"/>
                    <a:pt x="2188718" y="1306957"/>
                    <a:pt x="2190242" y="1302639"/>
                  </a:cubicBezTo>
                  <a:cubicBezTo>
                    <a:pt x="2191639" y="1295527"/>
                    <a:pt x="2193163" y="1286891"/>
                    <a:pt x="2195957" y="1275461"/>
                  </a:cubicBezTo>
                  <a:cubicBezTo>
                    <a:pt x="2200275" y="1246759"/>
                    <a:pt x="2204593" y="1216660"/>
                    <a:pt x="2205990" y="1186561"/>
                  </a:cubicBezTo>
                  <a:cubicBezTo>
                    <a:pt x="2205990" y="1162177"/>
                    <a:pt x="2205990" y="1136396"/>
                    <a:pt x="2205990" y="1112012"/>
                  </a:cubicBezTo>
                  <a:cubicBezTo>
                    <a:pt x="2204593" y="1101979"/>
                    <a:pt x="2204593" y="1091946"/>
                    <a:pt x="2203069" y="1081913"/>
                  </a:cubicBezTo>
                  <a:cubicBezTo>
                    <a:pt x="2201672" y="1070483"/>
                    <a:pt x="2200148" y="1058926"/>
                    <a:pt x="2197354" y="1047496"/>
                  </a:cubicBezTo>
                  <a:cubicBezTo>
                    <a:pt x="2197354" y="1081913"/>
                    <a:pt x="2197354" y="1081913"/>
                    <a:pt x="2197354" y="1081913"/>
                  </a:cubicBezTo>
                  <a:cubicBezTo>
                    <a:pt x="2180209" y="977265"/>
                    <a:pt x="2140077" y="884174"/>
                    <a:pt x="2065528" y="806704"/>
                  </a:cubicBezTo>
                  <a:cubicBezTo>
                    <a:pt x="1966722" y="702056"/>
                    <a:pt x="1929384" y="574548"/>
                    <a:pt x="1926590" y="435483"/>
                  </a:cubicBezTo>
                  <a:cubicBezTo>
                    <a:pt x="1925193" y="332359"/>
                    <a:pt x="1892173" y="242062"/>
                    <a:pt x="1826260" y="164592"/>
                  </a:cubicBezTo>
                  <a:cubicBezTo>
                    <a:pt x="1747520" y="74295"/>
                    <a:pt x="1611376" y="45593"/>
                    <a:pt x="1509649" y="101473"/>
                  </a:cubicBezTo>
                  <a:cubicBezTo>
                    <a:pt x="1405128" y="158750"/>
                    <a:pt x="1353566" y="253365"/>
                    <a:pt x="1331976" y="368046"/>
                  </a:cubicBezTo>
                  <a:cubicBezTo>
                    <a:pt x="1321943" y="422529"/>
                    <a:pt x="1330579" y="477012"/>
                    <a:pt x="1319022" y="529971"/>
                  </a:cubicBezTo>
                  <a:cubicBezTo>
                    <a:pt x="1316101" y="541401"/>
                    <a:pt x="1320419" y="557149"/>
                    <a:pt x="1308989" y="561467"/>
                  </a:cubicBezTo>
                  <a:cubicBezTo>
                    <a:pt x="1297559" y="564388"/>
                    <a:pt x="1291844" y="550037"/>
                    <a:pt x="1284605" y="542798"/>
                  </a:cubicBezTo>
                  <a:cubicBezTo>
                    <a:pt x="1142746" y="415290"/>
                    <a:pt x="957961" y="385191"/>
                    <a:pt x="798957" y="465455"/>
                  </a:cubicBezTo>
                  <a:cubicBezTo>
                    <a:pt x="757428" y="485521"/>
                    <a:pt x="757428" y="485521"/>
                    <a:pt x="757428" y="438277"/>
                  </a:cubicBezTo>
                  <a:cubicBezTo>
                    <a:pt x="757428" y="322199"/>
                    <a:pt x="757428" y="206121"/>
                    <a:pt x="757428" y="91440"/>
                  </a:cubicBezTo>
                  <a:cubicBezTo>
                    <a:pt x="757428" y="67056"/>
                    <a:pt x="751713" y="48387"/>
                    <a:pt x="724535" y="45593"/>
                  </a:cubicBezTo>
                  <a:cubicBezTo>
                    <a:pt x="703072" y="44196"/>
                    <a:pt x="687324" y="61341"/>
                    <a:pt x="685800" y="90043"/>
                  </a:cubicBezTo>
                  <a:cubicBezTo>
                    <a:pt x="684403" y="100076"/>
                    <a:pt x="685800" y="110109"/>
                    <a:pt x="685800" y="121539"/>
                  </a:cubicBezTo>
                  <a:cubicBezTo>
                    <a:pt x="685800" y="141605"/>
                    <a:pt x="685800" y="161671"/>
                    <a:pt x="685800" y="181737"/>
                  </a:cubicBezTo>
                  <a:cubicBezTo>
                    <a:pt x="648589" y="135890"/>
                    <a:pt x="609854" y="95758"/>
                    <a:pt x="562610" y="67056"/>
                  </a:cubicBezTo>
                  <a:cubicBezTo>
                    <a:pt x="458343" y="4318"/>
                    <a:pt x="346710" y="0"/>
                    <a:pt x="230632" y="21463"/>
                  </a:cubicBezTo>
                  <a:cubicBezTo>
                    <a:pt x="190500" y="30099"/>
                    <a:pt x="180467" y="50165"/>
                    <a:pt x="197739" y="85979"/>
                  </a:cubicBezTo>
                  <a:cubicBezTo>
                    <a:pt x="242189" y="179070"/>
                    <a:pt x="299466" y="263652"/>
                    <a:pt x="381127" y="329565"/>
                  </a:cubicBezTo>
                  <a:cubicBezTo>
                    <a:pt x="455676" y="389763"/>
                    <a:pt x="540131" y="422656"/>
                    <a:pt x="637540" y="411226"/>
                  </a:cubicBezTo>
                  <a:cubicBezTo>
                    <a:pt x="690499" y="405511"/>
                    <a:pt x="690499" y="405511"/>
                    <a:pt x="686308" y="465709"/>
                  </a:cubicBezTo>
                  <a:cubicBezTo>
                    <a:pt x="684911" y="481457"/>
                    <a:pt x="680593" y="484378"/>
                    <a:pt x="667639" y="475742"/>
                  </a:cubicBezTo>
                  <a:cubicBezTo>
                    <a:pt x="597408" y="437007"/>
                    <a:pt x="524383" y="421259"/>
                    <a:pt x="444119" y="422656"/>
                  </a:cubicBezTo>
                  <a:cubicBezTo>
                    <a:pt x="266446" y="426974"/>
                    <a:pt x="116078" y="548767"/>
                    <a:pt x="47371" y="706374"/>
                  </a:cubicBezTo>
                  <a:cubicBezTo>
                    <a:pt x="40259" y="725043"/>
                    <a:pt x="41656" y="740791"/>
                    <a:pt x="58801" y="752221"/>
                  </a:cubicBezTo>
                  <a:cubicBezTo>
                    <a:pt x="77470" y="767969"/>
                    <a:pt x="100330" y="760857"/>
                    <a:pt x="113284" y="733552"/>
                  </a:cubicBezTo>
                  <a:cubicBezTo>
                    <a:pt x="130429" y="699135"/>
                    <a:pt x="150495" y="666242"/>
                    <a:pt x="173482" y="636143"/>
                  </a:cubicBezTo>
                  <a:cubicBezTo>
                    <a:pt x="289560" y="481330"/>
                    <a:pt x="510159" y="448437"/>
                    <a:pt x="663448" y="561594"/>
                  </a:cubicBezTo>
                  <a:cubicBezTo>
                    <a:pt x="700659" y="588772"/>
                    <a:pt x="736473" y="588772"/>
                    <a:pt x="775208" y="564515"/>
                  </a:cubicBezTo>
                  <a:cubicBezTo>
                    <a:pt x="793877" y="553085"/>
                    <a:pt x="812419" y="538734"/>
                    <a:pt x="831088" y="530098"/>
                  </a:cubicBezTo>
                  <a:cubicBezTo>
                    <a:pt x="991489" y="451231"/>
                    <a:pt x="1189228" y="507111"/>
                    <a:pt x="1289431" y="660527"/>
                  </a:cubicBezTo>
                  <a:cubicBezTo>
                    <a:pt x="1381125" y="800989"/>
                    <a:pt x="1405509" y="952881"/>
                    <a:pt x="1365377" y="1116203"/>
                  </a:cubicBezTo>
                  <a:cubicBezTo>
                    <a:pt x="1338199" y="1233678"/>
                    <a:pt x="1267968" y="1332611"/>
                    <a:pt x="1213485" y="1438656"/>
                  </a:cubicBezTo>
                  <a:cubicBezTo>
                    <a:pt x="1206373" y="1453007"/>
                    <a:pt x="1193419" y="1451610"/>
                    <a:pt x="1180592" y="1448689"/>
                  </a:cubicBezTo>
                  <a:cubicBezTo>
                    <a:pt x="1144778" y="1440053"/>
                    <a:pt x="1107567" y="1431544"/>
                    <a:pt x="1071753" y="1422908"/>
                  </a:cubicBezTo>
                  <a:cubicBezTo>
                    <a:pt x="1021588" y="1411478"/>
                    <a:pt x="972947" y="1395730"/>
                    <a:pt x="919861" y="1397127"/>
                  </a:cubicBezTo>
                  <a:cubicBezTo>
                    <a:pt x="895477" y="1398524"/>
                    <a:pt x="876935" y="1402842"/>
                    <a:pt x="875411" y="1430147"/>
                  </a:cubicBezTo>
                  <a:cubicBezTo>
                    <a:pt x="872490" y="1457325"/>
                    <a:pt x="891159" y="1468882"/>
                    <a:pt x="915543" y="1468882"/>
                  </a:cubicBezTo>
                  <a:cubicBezTo>
                    <a:pt x="941324" y="1468882"/>
                    <a:pt x="945642" y="1481836"/>
                    <a:pt x="942721" y="1503299"/>
                  </a:cubicBezTo>
                  <a:cubicBezTo>
                    <a:pt x="937006" y="1544828"/>
                    <a:pt x="931291" y="1587881"/>
                    <a:pt x="926973" y="1630807"/>
                  </a:cubicBezTo>
                  <a:cubicBezTo>
                    <a:pt x="924052" y="1659509"/>
                    <a:pt x="935609" y="1678051"/>
                    <a:pt x="957072" y="1680972"/>
                  </a:cubicBezTo>
                  <a:cubicBezTo>
                    <a:pt x="978535" y="1683893"/>
                    <a:pt x="994283" y="1668018"/>
                    <a:pt x="998601" y="1639443"/>
                  </a:cubicBezTo>
                  <a:cubicBezTo>
                    <a:pt x="1004316" y="1594993"/>
                    <a:pt x="1010031" y="1550543"/>
                    <a:pt x="1014349" y="1506220"/>
                  </a:cubicBezTo>
                  <a:cubicBezTo>
                    <a:pt x="1015746" y="1490472"/>
                    <a:pt x="1020064" y="1484757"/>
                    <a:pt x="1034415" y="1487551"/>
                  </a:cubicBezTo>
                  <a:cubicBezTo>
                    <a:pt x="1124712" y="1509014"/>
                    <a:pt x="1213485" y="1529080"/>
                    <a:pt x="1302258" y="1550670"/>
                  </a:cubicBezTo>
                  <a:cubicBezTo>
                    <a:pt x="1318006" y="1553591"/>
                    <a:pt x="1322324" y="1562100"/>
                    <a:pt x="1320927" y="1576451"/>
                  </a:cubicBezTo>
                  <a:cubicBezTo>
                    <a:pt x="1319530" y="1595120"/>
                    <a:pt x="1316609" y="1612265"/>
                    <a:pt x="1315212" y="1630934"/>
                  </a:cubicBezTo>
                  <a:cubicBezTo>
                    <a:pt x="1315212" y="1653921"/>
                    <a:pt x="1323848" y="1672463"/>
                    <a:pt x="1348105" y="1673987"/>
                  </a:cubicBezTo>
                  <a:cubicBezTo>
                    <a:pt x="1372362" y="1675511"/>
                    <a:pt x="1385316" y="1659636"/>
                    <a:pt x="1388237" y="1636776"/>
                  </a:cubicBezTo>
                  <a:cubicBezTo>
                    <a:pt x="1389634" y="1623822"/>
                    <a:pt x="1392555" y="1609598"/>
                    <a:pt x="1392555" y="1596644"/>
                  </a:cubicBezTo>
                  <a:cubicBezTo>
                    <a:pt x="1392555" y="1575181"/>
                    <a:pt x="1403985" y="1572260"/>
                    <a:pt x="1422654" y="1576578"/>
                  </a:cubicBezTo>
                  <a:cubicBezTo>
                    <a:pt x="1558798" y="1608074"/>
                    <a:pt x="1693418" y="1639697"/>
                    <a:pt x="1829435" y="1669669"/>
                  </a:cubicBezTo>
                  <a:cubicBezTo>
                    <a:pt x="1875282" y="1681099"/>
                    <a:pt x="1876679" y="1682623"/>
                    <a:pt x="1870964" y="1729867"/>
                  </a:cubicBezTo>
                  <a:cubicBezTo>
                    <a:pt x="1863852" y="1785747"/>
                    <a:pt x="1856613" y="1841627"/>
                    <a:pt x="1850898" y="1897507"/>
                  </a:cubicBezTo>
                  <a:cubicBezTo>
                    <a:pt x="1849501" y="1918970"/>
                    <a:pt x="1856613" y="1936242"/>
                    <a:pt x="1879600" y="1940560"/>
                  </a:cubicBezTo>
                  <a:cubicBezTo>
                    <a:pt x="1903984" y="1943481"/>
                    <a:pt x="1918335" y="1931924"/>
                    <a:pt x="1921129" y="1907540"/>
                  </a:cubicBezTo>
                  <a:cubicBezTo>
                    <a:pt x="1926844" y="1861693"/>
                    <a:pt x="1932559" y="1815846"/>
                    <a:pt x="1936877" y="1771396"/>
                  </a:cubicBezTo>
                  <a:cubicBezTo>
                    <a:pt x="1943989" y="1692529"/>
                    <a:pt x="1951228" y="1688338"/>
                    <a:pt x="2025650" y="1716913"/>
                  </a:cubicBezTo>
                  <a:cubicBezTo>
                    <a:pt x="2092960" y="1742694"/>
                    <a:pt x="2133092" y="1811528"/>
                    <a:pt x="2123059" y="1881759"/>
                  </a:cubicBezTo>
                  <a:cubicBezTo>
                    <a:pt x="2111629" y="1950593"/>
                    <a:pt x="2054352" y="2009267"/>
                    <a:pt x="1985518" y="2010791"/>
                  </a:cubicBezTo>
                  <a:cubicBezTo>
                    <a:pt x="1879473" y="2013712"/>
                    <a:pt x="1773555" y="2012188"/>
                    <a:pt x="1667510" y="2012188"/>
                  </a:cubicBezTo>
                  <a:cubicBezTo>
                    <a:pt x="1648841" y="2012188"/>
                    <a:pt x="1644650" y="2003552"/>
                    <a:pt x="1646047" y="1986407"/>
                  </a:cubicBezTo>
                  <a:cubicBezTo>
                    <a:pt x="1647444" y="1963420"/>
                    <a:pt x="1650365" y="1939163"/>
                    <a:pt x="1651762" y="1916176"/>
                  </a:cubicBezTo>
                  <a:cubicBezTo>
                    <a:pt x="1653159" y="1894713"/>
                    <a:pt x="1647444" y="1877441"/>
                    <a:pt x="1623060" y="1873123"/>
                  </a:cubicBezTo>
                  <a:cubicBezTo>
                    <a:pt x="1598676" y="1870202"/>
                    <a:pt x="1585849" y="1884553"/>
                    <a:pt x="1582928" y="1907540"/>
                  </a:cubicBezTo>
                  <a:cubicBezTo>
                    <a:pt x="1578610" y="1934718"/>
                    <a:pt x="1575816" y="1960626"/>
                    <a:pt x="1572895" y="1987804"/>
                  </a:cubicBezTo>
                  <a:cubicBezTo>
                    <a:pt x="1571498" y="2004949"/>
                    <a:pt x="1564259" y="2013585"/>
                    <a:pt x="1547114" y="2013585"/>
                  </a:cubicBezTo>
                  <a:cubicBezTo>
                    <a:pt x="1459738" y="2013585"/>
                    <a:pt x="1373759" y="2012188"/>
                    <a:pt x="1286383" y="2013585"/>
                  </a:cubicBezTo>
                  <a:cubicBezTo>
                    <a:pt x="1267714" y="2013585"/>
                    <a:pt x="1259205" y="2006473"/>
                    <a:pt x="1261999" y="1987804"/>
                  </a:cubicBezTo>
                  <a:cubicBezTo>
                    <a:pt x="1263396" y="1967738"/>
                    <a:pt x="1266317" y="1947672"/>
                    <a:pt x="1267714" y="1927606"/>
                  </a:cubicBezTo>
                  <a:cubicBezTo>
                    <a:pt x="1269111" y="1896110"/>
                    <a:pt x="1257681" y="1881759"/>
                    <a:pt x="1234821" y="1880362"/>
                  </a:cubicBezTo>
                  <a:cubicBezTo>
                    <a:pt x="1213358" y="1878965"/>
                    <a:pt x="1199007" y="1894713"/>
                    <a:pt x="1196086" y="1924812"/>
                  </a:cubicBezTo>
                  <a:cubicBezTo>
                    <a:pt x="1193165" y="1944878"/>
                    <a:pt x="1190371" y="1966341"/>
                    <a:pt x="1188974" y="1986407"/>
                  </a:cubicBezTo>
                  <a:cubicBezTo>
                    <a:pt x="1187577" y="2006473"/>
                    <a:pt x="1178941" y="2013585"/>
                    <a:pt x="1160272" y="2013585"/>
                  </a:cubicBezTo>
                  <a:cubicBezTo>
                    <a:pt x="1130173" y="2012188"/>
                    <a:pt x="1100074" y="2012188"/>
                    <a:pt x="1071499" y="2013585"/>
                  </a:cubicBezTo>
                  <a:cubicBezTo>
                    <a:pt x="1050036" y="2013585"/>
                    <a:pt x="1041400" y="2004949"/>
                    <a:pt x="1044321" y="1984883"/>
                  </a:cubicBezTo>
                  <a:cubicBezTo>
                    <a:pt x="1048639" y="1944751"/>
                    <a:pt x="1052957" y="1906016"/>
                    <a:pt x="1055751" y="1867408"/>
                  </a:cubicBezTo>
                  <a:cubicBezTo>
                    <a:pt x="1058672" y="1824355"/>
                    <a:pt x="1050036" y="1807210"/>
                    <a:pt x="1024255" y="1805813"/>
                  </a:cubicBezTo>
                  <a:cubicBezTo>
                    <a:pt x="999871" y="1804416"/>
                    <a:pt x="987044" y="1824482"/>
                    <a:pt x="982726" y="1864614"/>
                  </a:cubicBezTo>
                  <a:cubicBezTo>
                    <a:pt x="979805" y="1906143"/>
                    <a:pt x="975614" y="1949196"/>
                    <a:pt x="971296" y="1990725"/>
                  </a:cubicBezTo>
                  <a:cubicBezTo>
                    <a:pt x="969899" y="2003679"/>
                    <a:pt x="965581" y="2012188"/>
                    <a:pt x="951230" y="2013712"/>
                  </a:cubicBezTo>
                  <a:cubicBezTo>
                    <a:pt x="823722" y="2025142"/>
                    <a:pt x="716280" y="1966468"/>
                    <a:pt x="664718" y="1850390"/>
                  </a:cubicBezTo>
                  <a:cubicBezTo>
                    <a:pt x="607441" y="1718564"/>
                    <a:pt x="660400" y="1572387"/>
                    <a:pt x="786511" y="1500759"/>
                  </a:cubicBezTo>
                  <a:cubicBezTo>
                    <a:pt x="816610" y="1483614"/>
                    <a:pt x="825246" y="1467739"/>
                    <a:pt x="815213" y="1447673"/>
                  </a:cubicBezTo>
                  <a:cubicBezTo>
                    <a:pt x="803783" y="1424686"/>
                    <a:pt x="783717" y="1421892"/>
                    <a:pt x="752221" y="1437640"/>
                  </a:cubicBezTo>
                  <a:cubicBezTo>
                    <a:pt x="704977" y="1463421"/>
                    <a:pt x="663448" y="1497838"/>
                    <a:pt x="634746" y="1543685"/>
                  </a:cubicBezTo>
                  <a:cubicBezTo>
                    <a:pt x="621792" y="1562354"/>
                    <a:pt x="611886" y="1560830"/>
                    <a:pt x="594614" y="1550797"/>
                  </a:cubicBezTo>
                  <a:cubicBezTo>
                    <a:pt x="531622" y="1513586"/>
                    <a:pt x="478536" y="1466215"/>
                    <a:pt x="439928" y="1401699"/>
                  </a:cubicBezTo>
                  <a:cubicBezTo>
                    <a:pt x="411226" y="1352931"/>
                    <a:pt x="363982" y="1337183"/>
                    <a:pt x="312420" y="1352931"/>
                  </a:cubicBezTo>
                  <a:cubicBezTo>
                    <a:pt x="269494" y="1365885"/>
                    <a:pt x="246507" y="1395984"/>
                    <a:pt x="235077" y="1443228"/>
                  </a:cubicBezTo>
                  <a:cubicBezTo>
                    <a:pt x="209296" y="1395984"/>
                    <a:pt x="186309" y="1352931"/>
                    <a:pt x="162052" y="1311402"/>
                  </a:cubicBezTo>
                  <a:cubicBezTo>
                    <a:pt x="78740" y="1172210"/>
                    <a:pt x="42926" y="1023239"/>
                    <a:pt x="74549" y="861314"/>
                  </a:cubicBezTo>
                  <a:cubicBezTo>
                    <a:pt x="78867" y="838327"/>
                    <a:pt x="70231" y="819785"/>
                    <a:pt x="45847" y="815467"/>
                  </a:cubicBezTo>
                  <a:cubicBezTo>
                    <a:pt x="24384" y="811149"/>
                    <a:pt x="10033" y="824103"/>
                    <a:pt x="4318" y="845566"/>
                  </a:cubicBezTo>
                  <a:cubicBezTo>
                    <a:pt x="2921" y="849884"/>
                    <a:pt x="1397" y="855599"/>
                    <a:pt x="0" y="861314"/>
                  </a:cubicBezTo>
                  <a:cubicBezTo>
                    <a:pt x="0" y="1096264"/>
                    <a:pt x="0" y="1096264"/>
                    <a:pt x="0" y="1096264"/>
                  </a:cubicBezTo>
                  <a:cubicBezTo>
                    <a:pt x="32893" y="1262507"/>
                    <a:pt x="134620" y="1397254"/>
                    <a:pt x="207772" y="1547749"/>
                  </a:cubicBezTo>
                  <a:cubicBezTo>
                    <a:pt x="184912" y="1549146"/>
                    <a:pt x="164846" y="1547749"/>
                    <a:pt x="144780" y="1544828"/>
                  </a:cubicBezTo>
                  <a:cubicBezTo>
                    <a:pt x="71755" y="1533398"/>
                    <a:pt x="37338" y="1550543"/>
                    <a:pt x="127" y="1612138"/>
                  </a:cubicBezTo>
                  <a:cubicBezTo>
                    <a:pt x="127" y="1692402"/>
                    <a:pt x="127" y="1692402"/>
                    <a:pt x="127" y="1692402"/>
                  </a:cubicBezTo>
                  <a:cubicBezTo>
                    <a:pt x="31623" y="1758315"/>
                    <a:pt x="93218" y="1762633"/>
                    <a:pt x="154813" y="1768348"/>
                  </a:cubicBezTo>
                  <a:cubicBezTo>
                    <a:pt x="177673" y="1771269"/>
                    <a:pt x="202057" y="1772666"/>
                    <a:pt x="226441" y="1775460"/>
                  </a:cubicBezTo>
                  <a:cubicBezTo>
                    <a:pt x="232156" y="1775460"/>
                    <a:pt x="240792" y="1775460"/>
                    <a:pt x="243586" y="1782572"/>
                  </a:cubicBezTo>
                  <a:cubicBezTo>
                    <a:pt x="246380" y="1789684"/>
                    <a:pt x="236474" y="1794002"/>
                    <a:pt x="233553" y="1798320"/>
                  </a:cubicBezTo>
                  <a:cubicBezTo>
                    <a:pt x="224917" y="1808353"/>
                    <a:pt x="214884" y="1818386"/>
                    <a:pt x="207772" y="1828419"/>
                  </a:cubicBezTo>
                  <a:cubicBezTo>
                    <a:pt x="171958" y="1879981"/>
                    <a:pt x="181991" y="1940179"/>
                    <a:pt x="229235" y="1980311"/>
                  </a:cubicBezTo>
                  <a:cubicBezTo>
                    <a:pt x="273685" y="2016125"/>
                    <a:pt x="336677" y="2011807"/>
                    <a:pt x="376809" y="1967357"/>
                  </a:cubicBezTo>
                  <a:cubicBezTo>
                    <a:pt x="428371" y="1912874"/>
                    <a:pt x="491363" y="1878457"/>
                    <a:pt x="561594" y="1856994"/>
                  </a:cubicBezTo>
                  <a:cubicBezTo>
                    <a:pt x="574548" y="1852676"/>
                    <a:pt x="585978" y="1848358"/>
                    <a:pt x="596011" y="1868424"/>
                  </a:cubicBezTo>
                  <a:cubicBezTo>
                    <a:pt x="660527" y="2017522"/>
                    <a:pt x="776478" y="2089150"/>
                    <a:pt x="935482" y="2087626"/>
                  </a:cubicBezTo>
                  <a:cubicBezTo>
                    <a:pt x="1201928" y="2084705"/>
                    <a:pt x="1468374" y="2083308"/>
                    <a:pt x="1734820" y="2084705"/>
                  </a:cubicBezTo>
                  <a:cubicBezTo>
                    <a:pt x="1779270" y="2084705"/>
                    <a:pt x="1823593" y="2084705"/>
                    <a:pt x="1869440" y="2083308"/>
                  </a:cubicBezTo>
                  <a:cubicBezTo>
                    <a:pt x="1878076" y="2083308"/>
                    <a:pt x="1883791" y="2083308"/>
                    <a:pt x="1889506" y="2086229"/>
                  </a:cubicBezTo>
                  <a:cubicBezTo>
                    <a:pt x="1928241" y="2073275"/>
                    <a:pt x="1969770" y="2070481"/>
                    <a:pt x="2012696" y="2070481"/>
                  </a:cubicBezTo>
                  <a:cubicBezTo>
                    <a:pt x="2049907" y="2059051"/>
                    <a:pt x="2087245" y="2044700"/>
                    <a:pt x="2123059" y="2028952"/>
                  </a:cubicBezTo>
                  <a:cubicBezTo>
                    <a:pt x="2124456" y="2023237"/>
                    <a:pt x="2128774" y="2020316"/>
                    <a:pt x="2131695" y="2017522"/>
                  </a:cubicBezTo>
                  <a:cubicBezTo>
                    <a:pt x="2161794" y="1984502"/>
                    <a:pt x="2180463" y="1948688"/>
                    <a:pt x="2188972" y="1912874"/>
                  </a:cubicBezTo>
                  <a:cubicBezTo>
                    <a:pt x="2191893" y="1889887"/>
                    <a:pt x="2196084" y="1867027"/>
                    <a:pt x="2196084" y="1842643"/>
                  </a:cubicBezTo>
                  <a:close/>
                  <a:moveTo>
                    <a:pt x="633222" y="339598"/>
                  </a:moveTo>
                  <a:cubicBezTo>
                    <a:pt x="554482" y="348234"/>
                    <a:pt x="485648" y="323850"/>
                    <a:pt x="426974" y="275082"/>
                  </a:cubicBezTo>
                  <a:cubicBezTo>
                    <a:pt x="369697" y="227838"/>
                    <a:pt x="326644" y="170434"/>
                    <a:pt x="289433" y="107442"/>
                  </a:cubicBezTo>
                  <a:cubicBezTo>
                    <a:pt x="279400" y="88900"/>
                    <a:pt x="285115" y="83058"/>
                    <a:pt x="303657" y="83058"/>
                  </a:cubicBezTo>
                  <a:cubicBezTo>
                    <a:pt x="318008" y="84455"/>
                    <a:pt x="332359" y="83058"/>
                    <a:pt x="346583" y="83058"/>
                  </a:cubicBezTo>
                  <a:cubicBezTo>
                    <a:pt x="496951" y="81661"/>
                    <a:pt x="605917" y="157607"/>
                    <a:pt x="655955" y="299466"/>
                  </a:cubicBezTo>
                  <a:cubicBezTo>
                    <a:pt x="667385" y="332486"/>
                    <a:pt x="665988" y="335280"/>
                    <a:pt x="633095" y="339598"/>
                  </a:cubicBezTo>
                  <a:close/>
                  <a:moveTo>
                    <a:pt x="1949577" y="1586357"/>
                  </a:moveTo>
                  <a:cubicBezTo>
                    <a:pt x="1925193" y="1607820"/>
                    <a:pt x="1902333" y="1613535"/>
                    <a:pt x="1869313" y="1606423"/>
                  </a:cubicBezTo>
                  <a:cubicBezTo>
                    <a:pt x="1681607" y="1561973"/>
                    <a:pt x="1494028" y="1519047"/>
                    <a:pt x="1306322" y="1477391"/>
                  </a:cubicBezTo>
                  <a:cubicBezTo>
                    <a:pt x="1286256" y="1473073"/>
                    <a:pt x="1276223" y="1465961"/>
                    <a:pt x="1290574" y="1445895"/>
                  </a:cubicBezTo>
                  <a:cubicBezTo>
                    <a:pt x="1300607" y="1431544"/>
                    <a:pt x="1307719" y="1415796"/>
                    <a:pt x="1316355" y="1400048"/>
                  </a:cubicBezTo>
                  <a:cubicBezTo>
                    <a:pt x="1332103" y="1369949"/>
                    <a:pt x="1333500" y="1369949"/>
                    <a:pt x="1355090" y="1397127"/>
                  </a:cubicBezTo>
                  <a:cubicBezTo>
                    <a:pt x="1409573" y="1468755"/>
                    <a:pt x="1481201" y="1514602"/>
                    <a:pt x="1571371" y="1531874"/>
                  </a:cubicBezTo>
                  <a:cubicBezTo>
                    <a:pt x="1753362" y="1566291"/>
                    <a:pt x="1930908" y="1451610"/>
                    <a:pt x="1975358" y="1271016"/>
                  </a:cubicBezTo>
                  <a:cubicBezTo>
                    <a:pt x="1983994" y="1232281"/>
                    <a:pt x="1966722" y="1207897"/>
                    <a:pt x="1935226" y="1215136"/>
                  </a:cubicBezTo>
                  <a:cubicBezTo>
                    <a:pt x="1915160" y="1220851"/>
                    <a:pt x="1910842" y="1236599"/>
                    <a:pt x="1905127" y="1253871"/>
                  </a:cubicBezTo>
                  <a:cubicBezTo>
                    <a:pt x="1873631" y="1362837"/>
                    <a:pt x="1804797" y="1431544"/>
                    <a:pt x="1694561" y="1458849"/>
                  </a:cubicBezTo>
                  <a:cubicBezTo>
                    <a:pt x="1578483" y="1486027"/>
                    <a:pt x="1452499" y="1430147"/>
                    <a:pt x="1393698" y="1325626"/>
                  </a:cubicBezTo>
                  <a:cubicBezTo>
                    <a:pt x="1382268" y="1305560"/>
                    <a:pt x="1377950" y="1285494"/>
                    <a:pt x="1389380" y="1264031"/>
                  </a:cubicBezTo>
                  <a:cubicBezTo>
                    <a:pt x="1432306" y="1178052"/>
                    <a:pt x="1450975" y="1086358"/>
                    <a:pt x="1455293" y="990346"/>
                  </a:cubicBezTo>
                  <a:cubicBezTo>
                    <a:pt x="1456690" y="967359"/>
                    <a:pt x="1472438" y="960247"/>
                    <a:pt x="1486789" y="950214"/>
                  </a:cubicBezTo>
                  <a:cubicBezTo>
                    <a:pt x="1644396" y="854202"/>
                    <a:pt x="1847723" y="931545"/>
                    <a:pt x="1902206" y="1107821"/>
                  </a:cubicBezTo>
                  <a:cubicBezTo>
                    <a:pt x="1915160" y="1146556"/>
                    <a:pt x="1929384" y="1159383"/>
                    <a:pt x="1952371" y="1153668"/>
                  </a:cubicBezTo>
                  <a:cubicBezTo>
                    <a:pt x="1976755" y="1146556"/>
                    <a:pt x="1982470" y="1123569"/>
                    <a:pt x="1971040" y="1084834"/>
                  </a:cubicBezTo>
                  <a:cubicBezTo>
                    <a:pt x="1903730" y="872744"/>
                    <a:pt x="1671701" y="775335"/>
                    <a:pt x="1471041" y="877062"/>
                  </a:cubicBezTo>
                  <a:cubicBezTo>
                    <a:pt x="1453896" y="885698"/>
                    <a:pt x="1448181" y="882777"/>
                    <a:pt x="1445260" y="864108"/>
                  </a:cubicBezTo>
                  <a:cubicBezTo>
                    <a:pt x="1433830" y="792480"/>
                    <a:pt x="1410843" y="725043"/>
                    <a:pt x="1375029" y="662051"/>
                  </a:cubicBezTo>
                  <a:cubicBezTo>
                    <a:pt x="1367917" y="649097"/>
                    <a:pt x="1367917" y="637667"/>
                    <a:pt x="1372108" y="623316"/>
                  </a:cubicBezTo>
                  <a:cubicBezTo>
                    <a:pt x="1392174" y="557403"/>
                    <a:pt x="1394968" y="488569"/>
                    <a:pt x="1399286" y="419862"/>
                  </a:cubicBezTo>
                  <a:cubicBezTo>
                    <a:pt x="1405001" y="330962"/>
                    <a:pt x="1436497" y="250698"/>
                    <a:pt x="1505331" y="190627"/>
                  </a:cubicBezTo>
                  <a:cubicBezTo>
                    <a:pt x="1575562" y="130429"/>
                    <a:pt x="1678686" y="130429"/>
                    <a:pt x="1747393" y="190627"/>
                  </a:cubicBezTo>
                  <a:cubicBezTo>
                    <a:pt x="1816100" y="250825"/>
                    <a:pt x="1849120" y="329692"/>
                    <a:pt x="1853438" y="421386"/>
                  </a:cubicBezTo>
                  <a:cubicBezTo>
                    <a:pt x="1857756" y="504444"/>
                    <a:pt x="1864868" y="587629"/>
                    <a:pt x="1894967" y="667893"/>
                  </a:cubicBezTo>
                  <a:cubicBezTo>
                    <a:pt x="1920748" y="735203"/>
                    <a:pt x="1957959" y="796925"/>
                    <a:pt x="2008124" y="848487"/>
                  </a:cubicBezTo>
                  <a:cubicBezTo>
                    <a:pt x="2095500" y="940181"/>
                    <a:pt x="2131314" y="1050544"/>
                    <a:pt x="2128393" y="1231138"/>
                  </a:cubicBezTo>
                  <a:cubicBezTo>
                    <a:pt x="2125472" y="1337183"/>
                    <a:pt x="2075434" y="1479042"/>
                    <a:pt x="1949323" y="1586484"/>
                  </a:cubicBezTo>
                  <a:close/>
                  <a:moveTo>
                    <a:pt x="582676" y="1653794"/>
                  </a:moveTo>
                  <a:cubicBezTo>
                    <a:pt x="572643" y="1686814"/>
                    <a:pt x="568325" y="1721104"/>
                    <a:pt x="569722" y="1755521"/>
                  </a:cubicBezTo>
                  <a:cubicBezTo>
                    <a:pt x="571119" y="1772666"/>
                    <a:pt x="565404" y="1781302"/>
                    <a:pt x="548259" y="1785620"/>
                  </a:cubicBezTo>
                  <a:cubicBezTo>
                    <a:pt x="462280" y="1811401"/>
                    <a:pt x="386334" y="1851533"/>
                    <a:pt x="324739" y="1917446"/>
                  </a:cubicBezTo>
                  <a:cubicBezTo>
                    <a:pt x="306070" y="1936115"/>
                    <a:pt x="283210" y="1936115"/>
                    <a:pt x="268859" y="1918843"/>
                  </a:cubicBezTo>
                  <a:cubicBezTo>
                    <a:pt x="253111" y="1900174"/>
                    <a:pt x="255905" y="1883029"/>
                    <a:pt x="270256" y="1864360"/>
                  </a:cubicBezTo>
                  <a:cubicBezTo>
                    <a:pt x="294640" y="1835658"/>
                    <a:pt x="323215" y="1811274"/>
                    <a:pt x="353314" y="1791335"/>
                  </a:cubicBezTo>
                  <a:cubicBezTo>
                    <a:pt x="370459" y="1779905"/>
                    <a:pt x="383413" y="1765554"/>
                    <a:pt x="377698" y="1744091"/>
                  </a:cubicBezTo>
                  <a:cubicBezTo>
                    <a:pt x="371983" y="1719707"/>
                    <a:pt x="351917" y="1718310"/>
                    <a:pt x="333248" y="1715389"/>
                  </a:cubicBezTo>
                  <a:cubicBezTo>
                    <a:pt x="258699" y="1706753"/>
                    <a:pt x="185674" y="1698244"/>
                    <a:pt x="111252" y="1691005"/>
                  </a:cubicBezTo>
                  <a:cubicBezTo>
                    <a:pt x="92583" y="1689608"/>
                    <a:pt x="78359" y="1682369"/>
                    <a:pt x="69723" y="1665224"/>
                  </a:cubicBezTo>
                  <a:cubicBezTo>
                    <a:pt x="62611" y="1652270"/>
                    <a:pt x="66802" y="1639443"/>
                    <a:pt x="74041" y="1628013"/>
                  </a:cubicBezTo>
                  <a:cubicBezTo>
                    <a:pt x="84074" y="1613662"/>
                    <a:pt x="99822" y="1613662"/>
                    <a:pt x="115570" y="1613662"/>
                  </a:cubicBezTo>
                  <a:cubicBezTo>
                    <a:pt x="191516" y="1622298"/>
                    <a:pt x="268859" y="1629410"/>
                    <a:pt x="344805" y="1639443"/>
                  </a:cubicBezTo>
                  <a:cubicBezTo>
                    <a:pt x="364871" y="1640840"/>
                    <a:pt x="382016" y="1639443"/>
                    <a:pt x="392049" y="1620774"/>
                  </a:cubicBezTo>
                  <a:cubicBezTo>
                    <a:pt x="402082" y="1600708"/>
                    <a:pt x="393446" y="1584960"/>
                    <a:pt x="380619" y="1572006"/>
                  </a:cubicBezTo>
                  <a:cubicBezTo>
                    <a:pt x="353441" y="1544828"/>
                    <a:pt x="330454" y="1513205"/>
                    <a:pt x="311912" y="1478915"/>
                  </a:cubicBezTo>
                  <a:cubicBezTo>
                    <a:pt x="300482" y="1457452"/>
                    <a:pt x="306197" y="1438783"/>
                    <a:pt x="326263" y="1425829"/>
                  </a:cubicBezTo>
                  <a:cubicBezTo>
                    <a:pt x="344932" y="1412875"/>
                    <a:pt x="366395" y="1418717"/>
                    <a:pt x="379222" y="1441577"/>
                  </a:cubicBezTo>
                  <a:cubicBezTo>
                    <a:pt x="423672" y="1518920"/>
                    <a:pt x="488061" y="1573403"/>
                    <a:pt x="565404" y="1614932"/>
                  </a:cubicBezTo>
                  <a:cubicBezTo>
                    <a:pt x="582549" y="1623568"/>
                    <a:pt x="588264" y="1633601"/>
                    <a:pt x="582549" y="1653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900" y="63114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spc="100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884" spc="100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45160" y="560763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نمونه کارها ساده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845160" y="608931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845160" y="753435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نمونه کارها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845160" y="705267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نمونه کارها ساده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845160" y="657099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نمونه کارها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845160" y="801603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نمونه کارها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845160" y="897939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نمونه کارها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845160" y="849771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نمونه کارها ساده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2753720" y="4485780"/>
            <a:ext cx="3667680" cy="595080"/>
            <a:chOff x="0" y="0"/>
            <a:chExt cx="4890240" cy="7934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90262" cy="793496"/>
            </a:xfrm>
            <a:custGeom>
              <a:avLst/>
              <a:gdLst/>
              <a:ahLst/>
              <a:cxnLst/>
              <a:rect l="l" t="t" r="r" b="b"/>
              <a:pathLst>
                <a:path w="4890262" h="793496">
                  <a:moveTo>
                    <a:pt x="0" y="0"/>
                  </a:moveTo>
                  <a:lnTo>
                    <a:pt x="4890262" y="0"/>
                  </a:lnTo>
                  <a:lnTo>
                    <a:pt x="4890262" y="793496"/>
                  </a:lnTo>
                  <a:lnTo>
                    <a:pt x="0" y="793496"/>
                  </a:lnTo>
                  <a:close/>
                </a:path>
              </a:pathLst>
            </a:custGeom>
            <a:solidFill>
              <a:srgbClr val="E3AE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4890240" cy="79344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3600"/>
                </a:lnSpc>
              </a:pPr>
              <a:r>
                <a:rPr lang="fa-IR" sz="3000" spc="42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چیزهایی که باید در نظر بگیرید</a:t>
              </a:r>
              <a:endParaRPr lang="en-US" sz="3000" spc="42" dirty="0">
                <a:solidFill>
                  <a:srgbClr val="FFFFFF"/>
                </a:solidFill>
                <a:latin typeface="Montserrat"/>
                <a:cs typeface="B Nazanin" pitchFamily="2" charset="-78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52540" y="2750580"/>
            <a:ext cx="4462740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چیدمان سالم</a:t>
            </a:r>
          </a:p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اسلاید متنی را برای ارائه خود تمیز کنید</a:t>
            </a:r>
            <a:endParaRPr lang="en-US" sz="4200" spc="60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52540" y="5599080"/>
            <a:ext cx="5042700" cy="196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تغییر رنگ، عکس و متن آسان است. شما به سادگی می توانید مخاطبان خود را تحت تاثیر قرار دهید و زیبایی و جذابیت منحصر به فردی را به ارائه های خود اضافه کنید.</a:t>
            </a:r>
          </a:p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تغییر رنگ، عکس و متن آسان است.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6265080" y="6248340"/>
            <a:ext cx="6131700" cy="2859840"/>
            <a:chOff x="0" y="0"/>
            <a:chExt cx="8175600" cy="38131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75625" cy="3813175"/>
            </a:xfrm>
            <a:custGeom>
              <a:avLst/>
              <a:gdLst/>
              <a:ahLst/>
              <a:cxnLst/>
              <a:rect l="l" t="t" r="r" b="b"/>
              <a:pathLst>
                <a:path w="8175625" h="3813175">
                  <a:moveTo>
                    <a:pt x="4097655" y="69088"/>
                  </a:moveTo>
                  <a:cubicBezTo>
                    <a:pt x="5361559" y="69088"/>
                    <a:pt x="6625336" y="69088"/>
                    <a:pt x="7889240" y="69088"/>
                  </a:cubicBezTo>
                  <a:cubicBezTo>
                    <a:pt x="8007731" y="69088"/>
                    <a:pt x="8175625" y="0"/>
                    <a:pt x="8175625" y="227203"/>
                  </a:cubicBezTo>
                  <a:cubicBezTo>
                    <a:pt x="8175625" y="483997"/>
                    <a:pt x="8106537" y="563118"/>
                    <a:pt x="7859649" y="563118"/>
                  </a:cubicBezTo>
                  <a:cubicBezTo>
                    <a:pt x="6536563" y="563118"/>
                    <a:pt x="5203571" y="563118"/>
                    <a:pt x="3870579" y="563118"/>
                  </a:cubicBezTo>
                  <a:cubicBezTo>
                    <a:pt x="3771900" y="573024"/>
                    <a:pt x="3594100" y="494030"/>
                    <a:pt x="3594100" y="681609"/>
                  </a:cubicBezTo>
                  <a:cubicBezTo>
                    <a:pt x="3594100" y="839724"/>
                    <a:pt x="3771773" y="780415"/>
                    <a:pt x="3870579" y="780415"/>
                  </a:cubicBezTo>
                  <a:cubicBezTo>
                    <a:pt x="5173980" y="780415"/>
                    <a:pt x="6477254" y="780415"/>
                    <a:pt x="7780655" y="780415"/>
                  </a:cubicBezTo>
                  <a:cubicBezTo>
                    <a:pt x="8057134" y="780415"/>
                    <a:pt x="8057134" y="790321"/>
                    <a:pt x="7997825" y="1047115"/>
                  </a:cubicBezTo>
                  <a:cubicBezTo>
                    <a:pt x="7829931" y="1768221"/>
                    <a:pt x="7662164" y="2489327"/>
                    <a:pt x="7494270" y="3210560"/>
                  </a:cubicBezTo>
                  <a:cubicBezTo>
                    <a:pt x="7395590" y="3625469"/>
                    <a:pt x="7168388" y="3813175"/>
                    <a:pt x="6753733" y="3813175"/>
                  </a:cubicBezTo>
                  <a:cubicBezTo>
                    <a:pt x="4986274" y="3813175"/>
                    <a:pt x="3209036" y="3813175"/>
                    <a:pt x="1441577" y="3813175"/>
                  </a:cubicBezTo>
                  <a:cubicBezTo>
                    <a:pt x="1036701" y="3813175"/>
                    <a:pt x="809625" y="3625469"/>
                    <a:pt x="710946" y="3230372"/>
                  </a:cubicBezTo>
                  <a:cubicBezTo>
                    <a:pt x="543052" y="2489454"/>
                    <a:pt x="375158" y="1748536"/>
                    <a:pt x="207391" y="1017524"/>
                  </a:cubicBezTo>
                  <a:cubicBezTo>
                    <a:pt x="148082" y="790321"/>
                    <a:pt x="157988" y="780415"/>
                    <a:pt x="394970" y="780415"/>
                  </a:cubicBezTo>
                  <a:cubicBezTo>
                    <a:pt x="1175004" y="780415"/>
                    <a:pt x="1955038" y="780415"/>
                    <a:pt x="2725166" y="780415"/>
                  </a:cubicBezTo>
                  <a:cubicBezTo>
                    <a:pt x="2774569" y="780415"/>
                    <a:pt x="2823845" y="780415"/>
                    <a:pt x="2863342" y="780415"/>
                  </a:cubicBezTo>
                  <a:cubicBezTo>
                    <a:pt x="2952242" y="780415"/>
                    <a:pt x="3060827" y="790321"/>
                    <a:pt x="3060827" y="671703"/>
                  </a:cubicBezTo>
                  <a:cubicBezTo>
                    <a:pt x="3050921" y="553212"/>
                    <a:pt x="2942336" y="562991"/>
                    <a:pt x="2863342" y="562991"/>
                  </a:cubicBezTo>
                  <a:cubicBezTo>
                    <a:pt x="2023999" y="562991"/>
                    <a:pt x="1184783" y="562991"/>
                    <a:pt x="355346" y="562991"/>
                  </a:cubicBezTo>
                  <a:cubicBezTo>
                    <a:pt x="108585" y="563118"/>
                    <a:pt x="0" y="434594"/>
                    <a:pt x="29591" y="197612"/>
                  </a:cubicBezTo>
                  <a:cubicBezTo>
                    <a:pt x="39497" y="108712"/>
                    <a:pt x="88900" y="69088"/>
                    <a:pt x="167894" y="69088"/>
                  </a:cubicBezTo>
                  <a:cubicBezTo>
                    <a:pt x="315976" y="69088"/>
                    <a:pt x="464058" y="69088"/>
                    <a:pt x="602361" y="69088"/>
                  </a:cubicBezTo>
                  <a:cubicBezTo>
                    <a:pt x="1767459" y="69088"/>
                    <a:pt x="2932557" y="69088"/>
                    <a:pt x="4097782" y="69088"/>
                  </a:cubicBezTo>
                  <a:close/>
                  <a:moveTo>
                    <a:pt x="2586990" y="3200654"/>
                  </a:moveTo>
                  <a:cubicBezTo>
                    <a:pt x="2962148" y="3200654"/>
                    <a:pt x="3337433" y="3200654"/>
                    <a:pt x="3712591" y="3200654"/>
                  </a:cubicBezTo>
                  <a:cubicBezTo>
                    <a:pt x="3791585" y="3200654"/>
                    <a:pt x="3910076" y="3210560"/>
                    <a:pt x="3900170" y="3091942"/>
                  </a:cubicBezTo>
                  <a:cubicBezTo>
                    <a:pt x="3900170" y="2963545"/>
                    <a:pt x="3791585" y="2983230"/>
                    <a:pt x="3702685" y="2983230"/>
                  </a:cubicBezTo>
                  <a:cubicBezTo>
                    <a:pt x="2972054" y="2983230"/>
                    <a:pt x="2231517" y="2983230"/>
                    <a:pt x="1500759" y="2983230"/>
                  </a:cubicBezTo>
                  <a:cubicBezTo>
                    <a:pt x="1411859" y="2983230"/>
                    <a:pt x="1303274" y="2983230"/>
                    <a:pt x="1303274" y="3101721"/>
                  </a:cubicBezTo>
                  <a:cubicBezTo>
                    <a:pt x="1303274" y="3220212"/>
                    <a:pt x="1421765" y="3200527"/>
                    <a:pt x="1500759" y="3200527"/>
                  </a:cubicBezTo>
                  <a:cubicBezTo>
                    <a:pt x="1866138" y="3200527"/>
                    <a:pt x="2231390" y="3200527"/>
                    <a:pt x="2586863" y="3200527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39360" y="3707640"/>
            <a:ext cx="2309580" cy="2452680"/>
            <a:chOff x="0" y="0"/>
            <a:chExt cx="3079440" cy="32702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079369" cy="3270504"/>
            </a:xfrm>
            <a:custGeom>
              <a:avLst/>
              <a:gdLst/>
              <a:ahLst/>
              <a:cxnLst/>
              <a:rect l="l" t="t" r="r" b="b"/>
              <a:pathLst>
                <a:path w="3079369" h="3270504">
                  <a:moveTo>
                    <a:pt x="1865376" y="1649984"/>
                  </a:moveTo>
                  <a:cubicBezTo>
                    <a:pt x="1904873" y="1491869"/>
                    <a:pt x="2003552" y="1373378"/>
                    <a:pt x="2072640" y="1244854"/>
                  </a:cubicBezTo>
                  <a:cubicBezTo>
                    <a:pt x="2102231" y="1165860"/>
                    <a:pt x="2161413" y="1076833"/>
                    <a:pt x="2052955" y="1017651"/>
                  </a:cubicBezTo>
                  <a:cubicBezTo>
                    <a:pt x="1954276" y="968248"/>
                    <a:pt x="1924685" y="1067054"/>
                    <a:pt x="1875282" y="1126363"/>
                  </a:cubicBezTo>
                  <a:cubicBezTo>
                    <a:pt x="1816100" y="1225169"/>
                    <a:pt x="1756791" y="1333881"/>
                    <a:pt x="1697609" y="1432687"/>
                  </a:cubicBezTo>
                  <a:cubicBezTo>
                    <a:pt x="1677924" y="1462278"/>
                    <a:pt x="1668018" y="1521587"/>
                    <a:pt x="1618615" y="1501902"/>
                  </a:cubicBezTo>
                  <a:cubicBezTo>
                    <a:pt x="1589024" y="1491996"/>
                    <a:pt x="1579118" y="1452499"/>
                    <a:pt x="1559433" y="1422908"/>
                  </a:cubicBezTo>
                  <a:cubicBezTo>
                    <a:pt x="1519936" y="1334008"/>
                    <a:pt x="1549527" y="1146302"/>
                    <a:pt x="1381760" y="1205611"/>
                  </a:cubicBezTo>
                  <a:cubicBezTo>
                    <a:pt x="1233678" y="1255014"/>
                    <a:pt x="1322578" y="1413129"/>
                    <a:pt x="1362075" y="1492123"/>
                  </a:cubicBezTo>
                  <a:cubicBezTo>
                    <a:pt x="1529842" y="1847850"/>
                    <a:pt x="1322578" y="2094738"/>
                    <a:pt x="1164717" y="2361565"/>
                  </a:cubicBezTo>
                  <a:cubicBezTo>
                    <a:pt x="1105535" y="2460371"/>
                    <a:pt x="1066038" y="2430780"/>
                    <a:pt x="1036447" y="2341753"/>
                  </a:cubicBezTo>
                  <a:cubicBezTo>
                    <a:pt x="996950" y="2242947"/>
                    <a:pt x="1006856" y="2065147"/>
                    <a:pt x="858774" y="2114550"/>
                  </a:cubicBezTo>
                  <a:cubicBezTo>
                    <a:pt x="691007" y="2163953"/>
                    <a:pt x="799592" y="2322068"/>
                    <a:pt x="829183" y="2420874"/>
                  </a:cubicBezTo>
                  <a:cubicBezTo>
                    <a:pt x="937768" y="2687574"/>
                    <a:pt x="898271" y="2914904"/>
                    <a:pt x="730504" y="3132201"/>
                  </a:cubicBezTo>
                  <a:cubicBezTo>
                    <a:pt x="631825" y="3270504"/>
                    <a:pt x="533146" y="3270504"/>
                    <a:pt x="444246" y="3161792"/>
                  </a:cubicBezTo>
                  <a:cubicBezTo>
                    <a:pt x="88773" y="2746629"/>
                    <a:pt x="0" y="1768475"/>
                    <a:pt x="533019" y="1333754"/>
                  </a:cubicBezTo>
                  <a:cubicBezTo>
                    <a:pt x="631698" y="1244854"/>
                    <a:pt x="690880" y="1155954"/>
                    <a:pt x="710692" y="1027430"/>
                  </a:cubicBezTo>
                  <a:cubicBezTo>
                    <a:pt x="730377" y="879221"/>
                    <a:pt x="779780" y="740918"/>
                    <a:pt x="878459" y="632206"/>
                  </a:cubicBezTo>
                  <a:cubicBezTo>
                    <a:pt x="1066038" y="405003"/>
                    <a:pt x="1362075" y="444500"/>
                    <a:pt x="1480566" y="711200"/>
                  </a:cubicBezTo>
                  <a:cubicBezTo>
                    <a:pt x="1500251" y="750697"/>
                    <a:pt x="1510157" y="800100"/>
                    <a:pt x="1529969" y="839597"/>
                  </a:cubicBezTo>
                  <a:cubicBezTo>
                    <a:pt x="1559560" y="889000"/>
                    <a:pt x="1599057" y="918591"/>
                    <a:pt x="1658239" y="898906"/>
                  </a:cubicBezTo>
                  <a:cubicBezTo>
                    <a:pt x="1717421" y="879221"/>
                    <a:pt x="1747012" y="819912"/>
                    <a:pt x="1727327" y="770509"/>
                  </a:cubicBezTo>
                  <a:cubicBezTo>
                    <a:pt x="1628648" y="562991"/>
                    <a:pt x="1677924" y="395097"/>
                    <a:pt x="1845818" y="236982"/>
                  </a:cubicBezTo>
                  <a:cubicBezTo>
                    <a:pt x="2033270" y="78994"/>
                    <a:pt x="2250313" y="0"/>
                    <a:pt x="2497074" y="9906"/>
                  </a:cubicBezTo>
                  <a:cubicBezTo>
                    <a:pt x="2585847" y="19812"/>
                    <a:pt x="2664841" y="49403"/>
                    <a:pt x="2714244" y="128524"/>
                  </a:cubicBezTo>
                  <a:cubicBezTo>
                    <a:pt x="2862326" y="355727"/>
                    <a:pt x="2931414" y="592836"/>
                    <a:pt x="2852420" y="859663"/>
                  </a:cubicBezTo>
                  <a:cubicBezTo>
                    <a:pt x="2803017" y="1017778"/>
                    <a:pt x="2724150" y="1156081"/>
                    <a:pt x="2526665" y="1175766"/>
                  </a:cubicBezTo>
                  <a:cubicBezTo>
                    <a:pt x="2447671" y="1185672"/>
                    <a:pt x="2368804" y="1205357"/>
                    <a:pt x="2378583" y="1304163"/>
                  </a:cubicBezTo>
                  <a:cubicBezTo>
                    <a:pt x="2398268" y="1412875"/>
                    <a:pt x="2487168" y="1402969"/>
                    <a:pt x="2566162" y="1393063"/>
                  </a:cubicBezTo>
                  <a:cubicBezTo>
                    <a:pt x="2724023" y="1353566"/>
                    <a:pt x="2862199" y="1333754"/>
                    <a:pt x="2970784" y="1501775"/>
                  </a:cubicBezTo>
                  <a:cubicBezTo>
                    <a:pt x="3079369" y="1679575"/>
                    <a:pt x="3049778" y="1847596"/>
                    <a:pt x="2921381" y="1995805"/>
                  </a:cubicBezTo>
                  <a:cubicBezTo>
                    <a:pt x="2743708" y="2193417"/>
                    <a:pt x="2625344" y="2420620"/>
                    <a:pt x="2516759" y="2677541"/>
                  </a:cubicBezTo>
                  <a:cubicBezTo>
                    <a:pt x="2368677" y="3033268"/>
                    <a:pt x="2072640" y="3260471"/>
                    <a:pt x="1648206" y="3240659"/>
                  </a:cubicBezTo>
                  <a:cubicBezTo>
                    <a:pt x="1460627" y="3230753"/>
                    <a:pt x="1273175" y="3240659"/>
                    <a:pt x="1095502" y="3240659"/>
                  </a:cubicBezTo>
                  <a:cubicBezTo>
                    <a:pt x="977011" y="3240659"/>
                    <a:pt x="957326" y="3201162"/>
                    <a:pt x="1006729" y="3092450"/>
                  </a:cubicBezTo>
                  <a:cubicBezTo>
                    <a:pt x="1065911" y="2973832"/>
                    <a:pt x="1144905" y="2875153"/>
                    <a:pt x="1292987" y="2845435"/>
                  </a:cubicBezTo>
                  <a:cubicBezTo>
                    <a:pt x="1401572" y="2825623"/>
                    <a:pt x="1519936" y="2786126"/>
                    <a:pt x="1628521" y="2756535"/>
                  </a:cubicBezTo>
                  <a:cubicBezTo>
                    <a:pt x="1697609" y="2736723"/>
                    <a:pt x="1766697" y="2697226"/>
                    <a:pt x="1747012" y="2618232"/>
                  </a:cubicBezTo>
                  <a:cubicBezTo>
                    <a:pt x="1717421" y="2519426"/>
                    <a:pt x="1638427" y="2529332"/>
                    <a:pt x="1569339" y="2539238"/>
                  </a:cubicBezTo>
                  <a:cubicBezTo>
                    <a:pt x="1490345" y="2559050"/>
                    <a:pt x="1391666" y="2628138"/>
                    <a:pt x="1352169" y="2568829"/>
                  </a:cubicBezTo>
                  <a:cubicBezTo>
                    <a:pt x="1292987" y="2489835"/>
                    <a:pt x="1401572" y="2420620"/>
                    <a:pt x="1431163" y="2341626"/>
                  </a:cubicBezTo>
                  <a:cubicBezTo>
                    <a:pt x="1539748" y="2055114"/>
                    <a:pt x="1737106" y="1896999"/>
                    <a:pt x="2043049" y="1867408"/>
                  </a:cubicBezTo>
                  <a:cubicBezTo>
                    <a:pt x="2092452" y="1867408"/>
                    <a:pt x="2131822" y="1847596"/>
                    <a:pt x="2181225" y="1827911"/>
                  </a:cubicBezTo>
                  <a:cubicBezTo>
                    <a:pt x="2240407" y="1808099"/>
                    <a:pt x="2279904" y="1768602"/>
                    <a:pt x="2269998" y="1699514"/>
                  </a:cubicBezTo>
                  <a:cubicBezTo>
                    <a:pt x="2250313" y="1620520"/>
                    <a:pt x="2181225" y="1620520"/>
                    <a:pt x="2121916" y="1620520"/>
                  </a:cubicBezTo>
                  <a:cubicBezTo>
                    <a:pt x="2042922" y="1630426"/>
                    <a:pt x="1964055" y="1689735"/>
                    <a:pt x="1865249" y="1650111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227360" y="9248580"/>
            <a:ext cx="4229280" cy="414180"/>
            <a:chOff x="0" y="0"/>
            <a:chExt cx="5639040" cy="5522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639054" cy="552196"/>
            </a:xfrm>
            <a:custGeom>
              <a:avLst/>
              <a:gdLst/>
              <a:ahLst/>
              <a:cxnLst/>
              <a:rect l="l" t="t" r="r" b="b"/>
              <a:pathLst>
                <a:path w="5639054" h="552196">
                  <a:moveTo>
                    <a:pt x="2814574" y="29591"/>
                  </a:moveTo>
                  <a:cubicBezTo>
                    <a:pt x="3663950" y="29591"/>
                    <a:pt x="4503293" y="29591"/>
                    <a:pt x="5342763" y="29591"/>
                  </a:cubicBezTo>
                  <a:cubicBezTo>
                    <a:pt x="5441569" y="39497"/>
                    <a:pt x="5560060" y="0"/>
                    <a:pt x="5599557" y="118364"/>
                  </a:cubicBezTo>
                  <a:cubicBezTo>
                    <a:pt x="5639054" y="236728"/>
                    <a:pt x="5569966" y="335280"/>
                    <a:pt x="5490972" y="424053"/>
                  </a:cubicBezTo>
                  <a:cubicBezTo>
                    <a:pt x="5362575" y="552196"/>
                    <a:pt x="5184775" y="542417"/>
                    <a:pt x="5026787" y="542417"/>
                  </a:cubicBezTo>
                  <a:cubicBezTo>
                    <a:pt x="4049141" y="542417"/>
                    <a:pt x="3081274" y="542417"/>
                    <a:pt x="2103628" y="542417"/>
                  </a:cubicBezTo>
                  <a:cubicBezTo>
                    <a:pt x="1590040" y="542417"/>
                    <a:pt x="1076579" y="542417"/>
                    <a:pt x="562991" y="542417"/>
                  </a:cubicBezTo>
                  <a:cubicBezTo>
                    <a:pt x="395097" y="542417"/>
                    <a:pt x="227203" y="532511"/>
                    <a:pt x="118618" y="384683"/>
                  </a:cubicBezTo>
                  <a:cubicBezTo>
                    <a:pt x="59309" y="305689"/>
                    <a:pt x="0" y="207137"/>
                    <a:pt x="39497" y="108458"/>
                  </a:cubicBezTo>
                  <a:cubicBezTo>
                    <a:pt x="78994" y="9779"/>
                    <a:pt x="187579" y="29591"/>
                    <a:pt x="266700" y="29591"/>
                  </a:cubicBezTo>
                  <a:cubicBezTo>
                    <a:pt x="1116076" y="29591"/>
                    <a:pt x="1965325" y="29591"/>
                    <a:pt x="2814701" y="29591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322400" y="4079160"/>
            <a:ext cx="1898100" cy="1126440"/>
            <a:chOff x="0" y="0"/>
            <a:chExt cx="2530800" cy="15019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530729" cy="1501902"/>
            </a:xfrm>
            <a:custGeom>
              <a:avLst/>
              <a:gdLst/>
              <a:ahLst/>
              <a:cxnLst/>
              <a:rect l="l" t="t" r="r" b="b"/>
              <a:pathLst>
                <a:path w="2530729" h="1501902">
                  <a:moveTo>
                    <a:pt x="1848612" y="0"/>
                  </a:moveTo>
                  <a:cubicBezTo>
                    <a:pt x="1907921" y="9906"/>
                    <a:pt x="1977136" y="9906"/>
                    <a:pt x="2056257" y="19812"/>
                  </a:cubicBezTo>
                  <a:cubicBezTo>
                    <a:pt x="2511044" y="79121"/>
                    <a:pt x="2530729" y="108712"/>
                    <a:pt x="2362708" y="533654"/>
                  </a:cubicBezTo>
                  <a:cubicBezTo>
                    <a:pt x="2323211" y="662051"/>
                    <a:pt x="2234184" y="731266"/>
                    <a:pt x="2076069" y="711454"/>
                  </a:cubicBezTo>
                  <a:cubicBezTo>
                    <a:pt x="1463167" y="632460"/>
                    <a:pt x="988568" y="849757"/>
                    <a:pt x="682117" y="1393190"/>
                  </a:cubicBezTo>
                  <a:cubicBezTo>
                    <a:pt x="622808" y="1501902"/>
                    <a:pt x="563499" y="1501902"/>
                    <a:pt x="464566" y="1442593"/>
                  </a:cubicBezTo>
                  <a:cubicBezTo>
                    <a:pt x="395351" y="1393190"/>
                    <a:pt x="316230" y="1353693"/>
                    <a:pt x="247015" y="1314196"/>
                  </a:cubicBezTo>
                  <a:cubicBezTo>
                    <a:pt x="0" y="1175893"/>
                    <a:pt x="0" y="1165987"/>
                    <a:pt x="148336" y="948563"/>
                  </a:cubicBezTo>
                  <a:cubicBezTo>
                    <a:pt x="553593" y="345821"/>
                    <a:pt x="1107186" y="29591"/>
                    <a:pt x="1848612" y="0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457860" y="4805460"/>
            <a:ext cx="909900" cy="1340820"/>
            <a:chOff x="0" y="0"/>
            <a:chExt cx="1213200" cy="17877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13231" cy="1787779"/>
            </a:xfrm>
            <a:custGeom>
              <a:avLst/>
              <a:gdLst/>
              <a:ahLst/>
              <a:cxnLst/>
              <a:rect l="l" t="t" r="r" b="b"/>
              <a:pathLst>
                <a:path w="1213231" h="1787779">
                  <a:moveTo>
                    <a:pt x="700278" y="1777873"/>
                  </a:moveTo>
                  <a:cubicBezTo>
                    <a:pt x="651002" y="1777873"/>
                    <a:pt x="601599" y="1777873"/>
                    <a:pt x="562229" y="1777873"/>
                  </a:cubicBezTo>
                  <a:cubicBezTo>
                    <a:pt x="167640" y="1777873"/>
                    <a:pt x="157861" y="1767967"/>
                    <a:pt x="69088" y="1372870"/>
                  </a:cubicBezTo>
                  <a:cubicBezTo>
                    <a:pt x="0" y="997585"/>
                    <a:pt x="49276" y="632079"/>
                    <a:pt x="177546" y="276606"/>
                  </a:cubicBezTo>
                  <a:cubicBezTo>
                    <a:pt x="266319" y="29591"/>
                    <a:pt x="355092" y="0"/>
                    <a:pt x="572135" y="128397"/>
                  </a:cubicBezTo>
                  <a:cubicBezTo>
                    <a:pt x="601726" y="148209"/>
                    <a:pt x="631317" y="157988"/>
                    <a:pt x="660908" y="177800"/>
                  </a:cubicBezTo>
                  <a:cubicBezTo>
                    <a:pt x="986282" y="365506"/>
                    <a:pt x="986282" y="365506"/>
                    <a:pt x="927100" y="730885"/>
                  </a:cubicBezTo>
                  <a:cubicBezTo>
                    <a:pt x="877824" y="1046988"/>
                    <a:pt x="937006" y="1353185"/>
                    <a:pt x="1114552" y="1619885"/>
                  </a:cubicBezTo>
                  <a:cubicBezTo>
                    <a:pt x="1213231" y="1748282"/>
                    <a:pt x="1173734" y="1787779"/>
                    <a:pt x="1025779" y="1777873"/>
                  </a:cubicBezTo>
                  <a:cubicBezTo>
                    <a:pt x="917321" y="1777873"/>
                    <a:pt x="808736" y="1777873"/>
                    <a:pt x="700278" y="1777873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286760" y="5181840"/>
            <a:ext cx="1562220" cy="1007100"/>
            <a:chOff x="0" y="0"/>
            <a:chExt cx="2082960" cy="134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82927" cy="1342771"/>
            </a:xfrm>
            <a:custGeom>
              <a:avLst/>
              <a:gdLst/>
              <a:ahLst/>
              <a:cxnLst/>
              <a:rect l="l" t="t" r="r" b="b"/>
              <a:pathLst>
                <a:path w="2082927" h="1342771">
                  <a:moveTo>
                    <a:pt x="1253744" y="1273683"/>
                  </a:moveTo>
                  <a:cubicBezTo>
                    <a:pt x="1105662" y="1273683"/>
                    <a:pt x="957580" y="1253998"/>
                    <a:pt x="819404" y="1273683"/>
                  </a:cubicBezTo>
                  <a:cubicBezTo>
                    <a:pt x="315976" y="1342771"/>
                    <a:pt x="177673" y="997204"/>
                    <a:pt x="59309" y="681228"/>
                  </a:cubicBezTo>
                  <a:cubicBezTo>
                    <a:pt x="39624" y="622046"/>
                    <a:pt x="29718" y="562737"/>
                    <a:pt x="29718" y="503555"/>
                  </a:cubicBezTo>
                  <a:cubicBezTo>
                    <a:pt x="19685" y="345567"/>
                    <a:pt x="0" y="148082"/>
                    <a:pt x="128397" y="69088"/>
                  </a:cubicBezTo>
                  <a:cubicBezTo>
                    <a:pt x="236982" y="0"/>
                    <a:pt x="365252" y="148082"/>
                    <a:pt x="473837" y="207391"/>
                  </a:cubicBezTo>
                  <a:cubicBezTo>
                    <a:pt x="947674" y="473964"/>
                    <a:pt x="1411605" y="740537"/>
                    <a:pt x="1875663" y="1017016"/>
                  </a:cubicBezTo>
                  <a:cubicBezTo>
                    <a:pt x="1925066" y="1046607"/>
                    <a:pt x="1974342" y="1076198"/>
                    <a:pt x="2023745" y="1115695"/>
                  </a:cubicBezTo>
                  <a:cubicBezTo>
                    <a:pt x="2053336" y="1145286"/>
                    <a:pt x="2082927" y="1184783"/>
                    <a:pt x="2063242" y="1234186"/>
                  </a:cubicBezTo>
                  <a:cubicBezTo>
                    <a:pt x="2043557" y="1273683"/>
                    <a:pt x="1994154" y="1273683"/>
                    <a:pt x="1964563" y="1273683"/>
                  </a:cubicBezTo>
                  <a:cubicBezTo>
                    <a:pt x="1727581" y="1273683"/>
                    <a:pt x="1490726" y="1273683"/>
                    <a:pt x="1253744" y="1273683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974960" y="4805460"/>
            <a:ext cx="1028700" cy="976320"/>
            <a:chOff x="0" y="0"/>
            <a:chExt cx="1371600" cy="130176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71600" cy="1301750"/>
            </a:xfrm>
            <a:custGeom>
              <a:avLst/>
              <a:gdLst/>
              <a:ahLst/>
              <a:cxnLst/>
              <a:rect l="l" t="t" r="r" b="b"/>
              <a:pathLst>
                <a:path w="1371600" h="1301750">
                  <a:moveTo>
                    <a:pt x="1371600" y="1055243"/>
                  </a:moveTo>
                  <a:cubicBezTo>
                    <a:pt x="1371600" y="1065149"/>
                    <a:pt x="1371600" y="1124331"/>
                    <a:pt x="1371600" y="1173607"/>
                  </a:cubicBezTo>
                  <a:cubicBezTo>
                    <a:pt x="1361694" y="1252474"/>
                    <a:pt x="1322324" y="1301750"/>
                    <a:pt x="1233424" y="1242695"/>
                  </a:cubicBezTo>
                  <a:cubicBezTo>
                    <a:pt x="1006475" y="1094613"/>
                    <a:pt x="759841" y="1065022"/>
                    <a:pt x="483489" y="1065022"/>
                  </a:cubicBezTo>
                  <a:cubicBezTo>
                    <a:pt x="315722" y="1074928"/>
                    <a:pt x="197358" y="926973"/>
                    <a:pt x="59182" y="848106"/>
                  </a:cubicBezTo>
                  <a:cubicBezTo>
                    <a:pt x="0" y="818515"/>
                    <a:pt x="59182" y="759333"/>
                    <a:pt x="88773" y="719963"/>
                  </a:cubicBezTo>
                  <a:cubicBezTo>
                    <a:pt x="217043" y="552323"/>
                    <a:pt x="286131" y="364998"/>
                    <a:pt x="266446" y="147955"/>
                  </a:cubicBezTo>
                  <a:cubicBezTo>
                    <a:pt x="246634" y="0"/>
                    <a:pt x="365125" y="19685"/>
                    <a:pt x="443992" y="29591"/>
                  </a:cubicBezTo>
                  <a:cubicBezTo>
                    <a:pt x="976884" y="59182"/>
                    <a:pt x="1371600" y="493141"/>
                    <a:pt x="1371600" y="1055243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922340" y="4746060"/>
            <a:ext cx="933660" cy="1000080"/>
            <a:chOff x="0" y="0"/>
            <a:chExt cx="1244880" cy="13334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44854" cy="1333500"/>
            </a:xfrm>
            <a:custGeom>
              <a:avLst/>
              <a:gdLst/>
              <a:ahLst/>
              <a:cxnLst/>
              <a:rect l="l" t="t" r="r" b="b"/>
              <a:pathLst>
                <a:path w="1244854" h="1333500">
                  <a:moveTo>
                    <a:pt x="1047242" y="0"/>
                  </a:moveTo>
                  <a:cubicBezTo>
                    <a:pt x="1155954" y="0"/>
                    <a:pt x="1244854" y="19812"/>
                    <a:pt x="1165860" y="177800"/>
                  </a:cubicBezTo>
                  <a:cubicBezTo>
                    <a:pt x="1037463" y="483997"/>
                    <a:pt x="978154" y="810006"/>
                    <a:pt x="1047242" y="1145794"/>
                  </a:cubicBezTo>
                  <a:cubicBezTo>
                    <a:pt x="1047242" y="1195197"/>
                    <a:pt x="1076833" y="1254506"/>
                    <a:pt x="1027430" y="1294003"/>
                  </a:cubicBezTo>
                  <a:cubicBezTo>
                    <a:pt x="978027" y="1333500"/>
                    <a:pt x="928624" y="1284097"/>
                    <a:pt x="889127" y="1264412"/>
                  </a:cubicBezTo>
                  <a:cubicBezTo>
                    <a:pt x="632206" y="1116203"/>
                    <a:pt x="375412" y="958215"/>
                    <a:pt x="118491" y="819912"/>
                  </a:cubicBezTo>
                  <a:cubicBezTo>
                    <a:pt x="9906" y="760603"/>
                    <a:pt x="0" y="691388"/>
                    <a:pt x="59309" y="592582"/>
                  </a:cubicBezTo>
                  <a:cubicBezTo>
                    <a:pt x="276606" y="207391"/>
                    <a:pt x="602742" y="19812"/>
                    <a:pt x="1047242" y="0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560780" y="5581440"/>
            <a:ext cx="800280" cy="564300"/>
            <a:chOff x="0" y="0"/>
            <a:chExt cx="1067040" cy="752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67054" cy="752348"/>
            </a:xfrm>
            <a:custGeom>
              <a:avLst/>
              <a:gdLst/>
              <a:ahLst/>
              <a:cxnLst/>
              <a:rect l="l" t="t" r="r" b="b"/>
              <a:pathLst>
                <a:path w="1067054" h="752348">
                  <a:moveTo>
                    <a:pt x="503936" y="742442"/>
                  </a:moveTo>
                  <a:cubicBezTo>
                    <a:pt x="385318" y="742442"/>
                    <a:pt x="256921" y="742442"/>
                    <a:pt x="128524" y="742442"/>
                  </a:cubicBezTo>
                  <a:cubicBezTo>
                    <a:pt x="89027" y="742442"/>
                    <a:pt x="49530" y="752348"/>
                    <a:pt x="19812" y="712724"/>
                  </a:cubicBezTo>
                  <a:cubicBezTo>
                    <a:pt x="0" y="663194"/>
                    <a:pt x="39624" y="633476"/>
                    <a:pt x="69215" y="613664"/>
                  </a:cubicBezTo>
                  <a:cubicBezTo>
                    <a:pt x="207518" y="475107"/>
                    <a:pt x="286512" y="316611"/>
                    <a:pt x="316230" y="128524"/>
                  </a:cubicBezTo>
                  <a:cubicBezTo>
                    <a:pt x="335915" y="19812"/>
                    <a:pt x="395224" y="0"/>
                    <a:pt x="484124" y="29718"/>
                  </a:cubicBezTo>
                  <a:cubicBezTo>
                    <a:pt x="770636" y="118745"/>
                    <a:pt x="928751" y="326644"/>
                    <a:pt x="1027557" y="593979"/>
                  </a:cubicBezTo>
                  <a:cubicBezTo>
                    <a:pt x="1067054" y="693039"/>
                    <a:pt x="1017651" y="742442"/>
                    <a:pt x="918845" y="742442"/>
                  </a:cubicBezTo>
                  <a:cubicBezTo>
                    <a:pt x="780542" y="742442"/>
                    <a:pt x="642239" y="742442"/>
                    <a:pt x="503936" y="742442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470680" y="5781780"/>
            <a:ext cx="474120" cy="385560"/>
            <a:chOff x="0" y="0"/>
            <a:chExt cx="632160" cy="5140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2206" cy="513969"/>
            </a:xfrm>
            <a:custGeom>
              <a:avLst/>
              <a:gdLst/>
              <a:ahLst/>
              <a:cxnLst/>
              <a:rect l="l" t="t" r="r" b="b"/>
              <a:pathLst>
                <a:path w="632206" h="513969">
                  <a:moveTo>
                    <a:pt x="385191" y="474472"/>
                  </a:moveTo>
                  <a:cubicBezTo>
                    <a:pt x="167894" y="474472"/>
                    <a:pt x="0" y="286639"/>
                    <a:pt x="9906" y="69215"/>
                  </a:cubicBezTo>
                  <a:cubicBezTo>
                    <a:pt x="9906" y="0"/>
                    <a:pt x="49403" y="9906"/>
                    <a:pt x="98806" y="9906"/>
                  </a:cubicBezTo>
                  <a:cubicBezTo>
                    <a:pt x="256794" y="19812"/>
                    <a:pt x="395097" y="69215"/>
                    <a:pt x="493903" y="187833"/>
                  </a:cubicBezTo>
                  <a:cubicBezTo>
                    <a:pt x="553212" y="257048"/>
                    <a:pt x="632206" y="336169"/>
                    <a:pt x="602615" y="415163"/>
                  </a:cubicBezTo>
                  <a:cubicBezTo>
                    <a:pt x="563118" y="513969"/>
                    <a:pt x="454406" y="454660"/>
                    <a:pt x="385318" y="474472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72000"/>
            <a:ext cx="18288180" cy="2943000"/>
            <a:chOff x="0" y="0"/>
            <a:chExt cx="24384240" cy="392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3924046"/>
            </a:xfrm>
            <a:custGeom>
              <a:avLst/>
              <a:gdLst/>
              <a:ahLst/>
              <a:cxnLst/>
              <a:rect l="l" t="t" r="r" b="b"/>
              <a:pathLst>
                <a:path w="24384254" h="3924046">
                  <a:moveTo>
                    <a:pt x="0" y="0"/>
                  </a:moveTo>
                  <a:lnTo>
                    <a:pt x="24384254" y="0"/>
                  </a:lnTo>
                  <a:lnTo>
                    <a:pt x="24384254" y="3924046"/>
                  </a:lnTo>
                  <a:lnTo>
                    <a:pt x="0" y="3924046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2560" y="4285800"/>
            <a:ext cx="4854780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fa-IR" sz="7200" spc="105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ارائه </a:t>
            </a:r>
            <a:endParaRPr lang="en-US" sz="7200" spc="105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2560" y="5239785"/>
            <a:ext cx="48547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fa-IR" sz="4800" spc="69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عالی </a:t>
            </a:r>
            <a:endParaRPr lang="en-US" sz="4800" spc="69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9820" y="4064205"/>
            <a:ext cx="1349100" cy="221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80"/>
              </a:lnSpc>
            </a:pPr>
            <a:r>
              <a:rPr lang="fa-IR" sz="14400" spc="211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  </a:t>
            </a:r>
            <a:endParaRPr lang="en-US" sz="14400" spc="211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41160" y="7448760"/>
            <a:ext cx="898020" cy="898020"/>
            <a:chOff x="0" y="0"/>
            <a:chExt cx="1197360" cy="1197360"/>
          </a:xfrm>
        </p:grpSpPr>
        <p:sp>
          <p:nvSpPr>
            <p:cNvPr id="8" name="Freeform 8"/>
            <p:cNvSpPr/>
            <p:nvPr/>
          </p:nvSpPr>
          <p:spPr>
            <a:xfrm>
              <a:off x="0" y="-127"/>
              <a:ext cx="1197356" cy="1197483"/>
            </a:xfrm>
            <a:custGeom>
              <a:avLst/>
              <a:gdLst/>
              <a:ahLst/>
              <a:cxnLst/>
              <a:rect l="l" t="t" r="r" b="b"/>
              <a:pathLst>
                <a:path w="1197356" h="1197483">
                  <a:moveTo>
                    <a:pt x="1159256" y="76454"/>
                  </a:moveTo>
                  <a:lnTo>
                    <a:pt x="38100" y="76454"/>
                  </a:lnTo>
                  <a:lnTo>
                    <a:pt x="38100" y="38227"/>
                  </a:lnTo>
                  <a:lnTo>
                    <a:pt x="76200" y="38227"/>
                  </a:lnTo>
                  <a:lnTo>
                    <a:pt x="76200" y="1159383"/>
                  </a:lnTo>
                  <a:lnTo>
                    <a:pt x="38100" y="1159383"/>
                  </a:lnTo>
                  <a:lnTo>
                    <a:pt x="38100" y="1121283"/>
                  </a:lnTo>
                  <a:lnTo>
                    <a:pt x="1159256" y="1121283"/>
                  </a:lnTo>
                  <a:lnTo>
                    <a:pt x="1159256" y="1159383"/>
                  </a:lnTo>
                  <a:lnTo>
                    <a:pt x="1121156" y="1159383"/>
                  </a:lnTo>
                  <a:lnTo>
                    <a:pt x="1121156" y="38227"/>
                  </a:lnTo>
                  <a:lnTo>
                    <a:pt x="1159256" y="38227"/>
                  </a:lnTo>
                  <a:lnTo>
                    <a:pt x="1159256" y="76327"/>
                  </a:lnTo>
                  <a:moveTo>
                    <a:pt x="1159256" y="0"/>
                  </a:moveTo>
                  <a:cubicBezTo>
                    <a:pt x="1180338" y="0"/>
                    <a:pt x="1197356" y="17145"/>
                    <a:pt x="1197356" y="38100"/>
                  </a:cubicBezTo>
                  <a:lnTo>
                    <a:pt x="1197356" y="1159383"/>
                  </a:lnTo>
                  <a:cubicBezTo>
                    <a:pt x="1197356" y="1180465"/>
                    <a:pt x="1180211" y="1197483"/>
                    <a:pt x="1159256" y="1197483"/>
                  </a:cubicBezTo>
                  <a:lnTo>
                    <a:pt x="38100" y="1197483"/>
                  </a:lnTo>
                  <a:cubicBezTo>
                    <a:pt x="17018" y="1197483"/>
                    <a:pt x="0" y="1180338"/>
                    <a:pt x="0" y="1159383"/>
                  </a:cubicBezTo>
                  <a:lnTo>
                    <a:pt x="0" y="38227"/>
                  </a:lnTo>
                  <a:cubicBezTo>
                    <a:pt x="0" y="17272"/>
                    <a:pt x="17145" y="127"/>
                    <a:pt x="38100" y="127"/>
                  </a:cubicBezTo>
                  <a:lnTo>
                    <a:pt x="1159256" y="127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41800" y="7448220"/>
            <a:ext cx="898020" cy="898560"/>
            <a:chOff x="0" y="0"/>
            <a:chExt cx="1197360" cy="1198080"/>
          </a:xfrm>
        </p:grpSpPr>
        <p:sp>
          <p:nvSpPr>
            <p:cNvPr id="10" name="Freeform 10"/>
            <p:cNvSpPr/>
            <p:nvPr/>
          </p:nvSpPr>
          <p:spPr>
            <a:xfrm>
              <a:off x="0" y="-127"/>
              <a:ext cx="1197356" cy="1198118"/>
            </a:xfrm>
            <a:custGeom>
              <a:avLst/>
              <a:gdLst/>
              <a:ahLst/>
              <a:cxnLst/>
              <a:rect l="l" t="t" r="r" b="b"/>
              <a:pathLst>
                <a:path w="1197356" h="1198118">
                  <a:moveTo>
                    <a:pt x="1159256" y="76454"/>
                  </a:moveTo>
                  <a:lnTo>
                    <a:pt x="38100" y="76454"/>
                  </a:lnTo>
                  <a:lnTo>
                    <a:pt x="38100" y="38227"/>
                  </a:lnTo>
                  <a:lnTo>
                    <a:pt x="76200" y="38227"/>
                  </a:lnTo>
                  <a:lnTo>
                    <a:pt x="76200" y="1160018"/>
                  </a:lnTo>
                  <a:lnTo>
                    <a:pt x="38100" y="1160018"/>
                  </a:lnTo>
                  <a:lnTo>
                    <a:pt x="38100" y="1121918"/>
                  </a:lnTo>
                  <a:lnTo>
                    <a:pt x="1159256" y="1121918"/>
                  </a:lnTo>
                  <a:lnTo>
                    <a:pt x="1159256" y="1160018"/>
                  </a:lnTo>
                  <a:lnTo>
                    <a:pt x="1121156" y="1160018"/>
                  </a:lnTo>
                  <a:lnTo>
                    <a:pt x="1121156" y="38227"/>
                  </a:lnTo>
                  <a:lnTo>
                    <a:pt x="1159256" y="38227"/>
                  </a:lnTo>
                  <a:lnTo>
                    <a:pt x="1159256" y="76327"/>
                  </a:lnTo>
                  <a:moveTo>
                    <a:pt x="1159256" y="0"/>
                  </a:moveTo>
                  <a:cubicBezTo>
                    <a:pt x="1180338" y="0"/>
                    <a:pt x="1197356" y="17145"/>
                    <a:pt x="1197356" y="38100"/>
                  </a:cubicBezTo>
                  <a:lnTo>
                    <a:pt x="1197356" y="1160018"/>
                  </a:lnTo>
                  <a:cubicBezTo>
                    <a:pt x="1197356" y="1181100"/>
                    <a:pt x="1180211" y="1198118"/>
                    <a:pt x="1159256" y="1198118"/>
                  </a:cubicBezTo>
                  <a:lnTo>
                    <a:pt x="38100" y="1198118"/>
                  </a:lnTo>
                  <a:cubicBezTo>
                    <a:pt x="17018" y="1198118"/>
                    <a:pt x="0" y="1180973"/>
                    <a:pt x="0" y="1160018"/>
                  </a:cubicBezTo>
                  <a:lnTo>
                    <a:pt x="0" y="38227"/>
                  </a:lnTo>
                  <a:cubicBezTo>
                    <a:pt x="0" y="17272"/>
                    <a:pt x="17145" y="127"/>
                    <a:pt x="38100" y="127"/>
                  </a:cubicBezTo>
                  <a:lnTo>
                    <a:pt x="1159256" y="127"/>
                  </a:ln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91480" y="7448220"/>
            <a:ext cx="898020" cy="898560"/>
            <a:chOff x="0" y="0"/>
            <a:chExt cx="1197360" cy="1198080"/>
          </a:xfrm>
        </p:grpSpPr>
        <p:sp>
          <p:nvSpPr>
            <p:cNvPr id="12" name="Freeform 12"/>
            <p:cNvSpPr/>
            <p:nvPr/>
          </p:nvSpPr>
          <p:spPr>
            <a:xfrm>
              <a:off x="0" y="-127"/>
              <a:ext cx="1197356" cy="1198118"/>
            </a:xfrm>
            <a:custGeom>
              <a:avLst/>
              <a:gdLst/>
              <a:ahLst/>
              <a:cxnLst/>
              <a:rect l="l" t="t" r="r" b="b"/>
              <a:pathLst>
                <a:path w="1197356" h="1198118">
                  <a:moveTo>
                    <a:pt x="1159256" y="76454"/>
                  </a:moveTo>
                  <a:lnTo>
                    <a:pt x="38100" y="76454"/>
                  </a:lnTo>
                  <a:lnTo>
                    <a:pt x="38100" y="38227"/>
                  </a:lnTo>
                  <a:lnTo>
                    <a:pt x="76200" y="38227"/>
                  </a:lnTo>
                  <a:lnTo>
                    <a:pt x="76200" y="1160018"/>
                  </a:lnTo>
                  <a:lnTo>
                    <a:pt x="38100" y="1160018"/>
                  </a:lnTo>
                  <a:lnTo>
                    <a:pt x="38100" y="1121918"/>
                  </a:lnTo>
                  <a:lnTo>
                    <a:pt x="1159256" y="1121918"/>
                  </a:lnTo>
                  <a:lnTo>
                    <a:pt x="1159256" y="1160018"/>
                  </a:lnTo>
                  <a:lnTo>
                    <a:pt x="1121156" y="1160018"/>
                  </a:lnTo>
                  <a:lnTo>
                    <a:pt x="1121156" y="38227"/>
                  </a:lnTo>
                  <a:lnTo>
                    <a:pt x="1159256" y="38227"/>
                  </a:lnTo>
                  <a:lnTo>
                    <a:pt x="1159256" y="76327"/>
                  </a:lnTo>
                  <a:moveTo>
                    <a:pt x="1159256" y="0"/>
                  </a:moveTo>
                  <a:cubicBezTo>
                    <a:pt x="1180338" y="0"/>
                    <a:pt x="1197356" y="17145"/>
                    <a:pt x="1197356" y="38100"/>
                  </a:cubicBezTo>
                  <a:lnTo>
                    <a:pt x="1197356" y="1160018"/>
                  </a:lnTo>
                  <a:cubicBezTo>
                    <a:pt x="1197356" y="1181100"/>
                    <a:pt x="1180211" y="1198118"/>
                    <a:pt x="1159256" y="1198118"/>
                  </a:cubicBezTo>
                  <a:lnTo>
                    <a:pt x="38100" y="1198118"/>
                  </a:lnTo>
                  <a:cubicBezTo>
                    <a:pt x="17018" y="1198118"/>
                    <a:pt x="0" y="1180973"/>
                    <a:pt x="0" y="1160018"/>
                  </a:cubicBezTo>
                  <a:lnTo>
                    <a:pt x="0" y="38227"/>
                  </a:lnTo>
                  <a:cubicBezTo>
                    <a:pt x="0" y="17272"/>
                    <a:pt x="17145" y="127"/>
                    <a:pt x="38100" y="127"/>
                  </a:cubicBezTo>
                  <a:lnTo>
                    <a:pt x="1159256" y="127"/>
                  </a:lnTo>
                  <a:close/>
                </a:path>
              </a:pathLst>
            </a:custGeom>
            <a:solidFill>
              <a:srgbClr val="E3AE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19600" y="8539920"/>
            <a:ext cx="1693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تغییر رنگ، عکس و متن آسان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82340" y="8539920"/>
            <a:ext cx="1693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تغییر رنگ، عکس و متن آسان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45620" y="8539920"/>
            <a:ext cx="1693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تغییر رنگ، عکس و متن آسان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 rot="-2286000">
            <a:off x="7342380" y="7845120"/>
            <a:ext cx="42120" cy="362880"/>
            <a:chOff x="0" y="0"/>
            <a:chExt cx="56160" cy="483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134" cy="483870"/>
            </a:xfrm>
            <a:custGeom>
              <a:avLst/>
              <a:gdLst/>
              <a:ahLst/>
              <a:cxnLst/>
              <a:rect l="l" t="t" r="r" b="b"/>
              <a:pathLst>
                <a:path w="56134" h="483870">
                  <a:moveTo>
                    <a:pt x="0" y="483870"/>
                  </a:moveTo>
                  <a:lnTo>
                    <a:pt x="9652" y="0"/>
                  </a:lnTo>
                  <a:lnTo>
                    <a:pt x="46482" y="0"/>
                  </a:lnTo>
                  <a:lnTo>
                    <a:pt x="56134" y="483870"/>
                  </a:ln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-2286000">
            <a:off x="7454700" y="8148600"/>
            <a:ext cx="42120" cy="42120"/>
            <a:chOff x="0" y="0"/>
            <a:chExt cx="56160" cy="561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261" cy="56261"/>
            </a:xfrm>
            <a:custGeom>
              <a:avLst/>
              <a:gdLst/>
              <a:ahLst/>
              <a:cxnLst/>
              <a:rect l="l" t="t" r="r" b="b"/>
              <a:pathLst>
                <a:path w="56261" h="56261">
                  <a:moveTo>
                    <a:pt x="0" y="28067"/>
                  </a:moveTo>
                  <a:cubicBezTo>
                    <a:pt x="0" y="12573"/>
                    <a:pt x="12573" y="0"/>
                    <a:pt x="27940" y="0"/>
                  </a:cubicBezTo>
                  <a:cubicBezTo>
                    <a:pt x="43307" y="0"/>
                    <a:pt x="56007" y="12446"/>
                    <a:pt x="56134" y="27813"/>
                  </a:cubicBezTo>
                  <a:cubicBezTo>
                    <a:pt x="56261" y="43180"/>
                    <a:pt x="43815" y="56007"/>
                    <a:pt x="28448" y="56134"/>
                  </a:cubicBezTo>
                  <a:cubicBezTo>
                    <a:pt x="13081" y="56261"/>
                    <a:pt x="254" y="43942"/>
                    <a:pt x="0" y="28448"/>
                  </a:cubicBez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2286000">
            <a:off x="7126380" y="7664760"/>
            <a:ext cx="98280" cy="245160"/>
            <a:chOff x="0" y="0"/>
            <a:chExt cx="131040" cy="326880"/>
          </a:xfrm>
        </p:grpSpPr>
        <p:sp>
          <p:nvSpPr>
            <p:cNvPr id="21" name="Freeform 21"/>
            <p:cNvSpPr/>
            <p:nvPr/>
          </p:nvSpPr>
          <p:spPr>
            <a:xfrm>
              <a:off x="-762" y="0"/>
              <a:ext cx="131953" cy="326898"/>
            </a:xfrm>
            <a:custGeom>
              <a:avLst/>
              <a:gdLst/>
              <a:ahLst/>
              <a:cxnLst/>
              <a:rect l="l" t="t" r="r" b="b"/>
              <a:pathLst>
                <a:path w="131953" h="326898">
                  <a:moveTo>
                    <a:pt x="20320" y="0"/>
                  </a:moveTo>
                  <a:cubicBezTo>
                    <a:pt x="22479" y="0"/>
                    <a:pt x="24384" y="762"/>
                    <a:pt x="25781" y="2032"/>
                  </a:cubicBezTo>
                  <a:lnTo>
                    <a:pt x="27813" y="6223"/>
                  </a:lnTo>
                  <a:cubicBezTo>
                    <a:pt x="27813" y="63881"/>
                    <a:pt x="27813" y="121539"/>
                    <a:pt x="27813" y="179070"/>
                  </a:cubicBezTo>
                  <a:cubicBezTo>
                    <a:pt x="27813" y="183007"/>
                    <a:pt x="31496" y="186182"/>
                    <a:pt x="35941" y="186182"/>
                  </a:cubicBezTo>
                  <a:cubicBezTo>
                    <a:pt x="40386" y="186182"/>
                    <a:pt x="44069" y="183007"/>
                    <a:pt x="44069" y="179070"/>
                  </a:cubicBezTo>
                  <a:lnTo>
                    <a:pt x="44069" y="6731"/>
                  </a:lnTo>
                  <a:lnTo>
                    <a:pt x="46355" y="2032"/>
                  </a:lnTo>
                  <a:cubicBezTo>
                    <a:pt x="47752" y="762"/>
                    <a:pt x="49657" y="0"/>
                    <a:pt x="51689" y="0"/>
                  </a:cubicBezTo>
                  <a:cubicBezTo>
                    <a:pt x="53721" y="0"/>
                    <a:pt x="55753" y="762"/>
                    <a:pt x="57150" y="2032"/>
                  </a:cubicBezTo>
                  <a:lnTo>
                    <a:pt x="58928" y="5715"/>
                  </a:lnTo>
                  <a:cubicBezTo>
                    <a:pt x="58928" y="63500"/>
                    <a:pt x="58928" y="121285"/>
                    <a:pt x="58928" y="179197"/>
                  </a:cubicBezTo>
                  <a:cubicBezTo>
                    <a:pt x="58928" y="183134"/>
                    <a:pt x="62611" y="186309"/>
                    <a:pt x="67056" y="186309"/>
                  </a:cubicBezTo>
                  <a:cubicBezTo>
                    <a:pt x="71501" y="186309"/>
                    <a:pt x="75184" y="183134"/>
                    <a:pt x="75184" y="179197"/>
                  </a:cubicBezTo>
                  <a:lnTo>
                    <a:pt x="75184" y="5842"/>
                  </a:lnTo>
                  <a:lnTo>
                    <a:pt x="77089" y="2032"/>
                  </a:lnTo>
                  <a:cubicBezTo>
                    <a:pt x="78486" y="762"/>
                    <a:pt x="80391" y="0"/>
                    <a:pt x="82550" y="0"/>
                  </a:cubicBezTo>
                  <a:cubicBezTo>
                    <a:pt x="84709" y="0"/>
                    <a:pt x="86614" y="762"/>
                    <a:pt x="88011" y="2032"/>
                  </a:cubicBezTo>
                  <a:lnTo>
                    <a:pt x="90170" y="6477"/>
                  </a:lnTo>
                  <a:cubicBezTo>
                    <a:pt x="90170" y="63500"/>
                    <a:pt x="90170" y="120396"/>
                    <a:pt x="90170" y="177419"/>
                  </a:cubicBezTo>
                  <a:cubicBezTo>
                    <a:pt x="90170" y="181356"/>
                    <a:pt x="93853" y="184531"/>
                    <a:pt x="98298" y="184531"/>
                  </a:cubicBezTo>
                  <a:cubicBezTo>
                    <a:pt x="102743" y="184531"/>
                    <a:pt x="106426" y="181356"/>
                    <a:pt x="106426" y="177419"/>
                  </a:cubicBezTo>
                  <a:lnTo>
                    <a:pt x="106426" y="6477"/>
                  </a:lnTo>
                  <a:lnTo>
                    <a:pt x="108458" y="2032"/>
                  </a:lnTo>
                  <a:cubicBezTo>
                    <a:pt x="109855" y="762"/>
                    <a:pt x="111760" y="0"/>
                    <a:pt x="113919" y="0"/>
                  </a:cubicBezTo>
                  <a:cubicBezTo>
                    <a:pt x="118237" y="0"/>
                    <a:pt x="121666" y="3048"/>
                    <a:pt x="121666" y="6731"/>
                  </a:cubicBezTo>
                  <a:lnTo>
                    <a:pt x="131826" y="256159"/>
                  </a:lnTo>
                  <a:cubicBezTo>
                    <a:pt x="131953" y="270129"/>
                    <a:pt x="100330" y="303403"/>
                    <a:pt x="84582" y="326898"/>
                  </a:cubicBezTo>
                  <a:lnTo>
                    <a:pt x="48006" y="326898"/>
                  </a:lnTo>
                  <a:cubicBezTo>
                    <a:pt x="32258" y="303276"/>
                    <a:pt x="0" y="268859"/>
                    <a:pt x="762" y="256159"/>
                  </a:cubicBezTo>
                  <a:lnTo>
                    <a:pt x="12573" y="6731"/>
                  </a:lnTo>
                  <a:cubicBezTo>
                    <a:pt x="12573" y="3048"/>
                    <a:pt x="16002" y="0"/>
                    <a:pt x="20320" y="0"/>
                  </a:cubicBez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2286000">
            <a:off x="7230600" y="7863480"/>
            <a:ext cx="44820" cy="339120"/>
            <a:chOff x="0" y="0"/>
            <a:chExt cx="59760" cy="4521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9817" cy="452120"/>
            </a:xfrm>
            <a:custGeom>
              <a:avLst/>
              <a:gdLst/>
              <a:ahLst/>
              <a:cxnLst/>
              <a:rect l="l" t="t" r="r" b="b"/>
              <a:pathLst>
                <a:path w="59817" h="452120">
                  <a:moveTo>
                    <a:pt x="59817" y="452120"/>
                  </a:moveTo>
                  <a:lnTo>
                    <a:pt x="49530" y="0"/>
                  </a:lnTo>
                  <a:lnTo>
                    <a:pt x="10287" y="0"/>
                  </a:lnTo>
                  <a:lnTo>
                    <a:pt x="0" y="452120"/>
                  </a:ln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2286000">
            <a:off x="7126920" y="8147520"/>
            <a:ext cx="44820" cy="39420"/>
            <a:chOff x="0" y="0"/>
            <a:chExt cx="59760" cy="52560"/>
          </a:xfrm>
        </p:grpSpPr>
        <p:sp>
          <p:nvSpPr>
            <p:cNvPr id="25" name="Freeform 25"/>
            <p:cNvSpPr/>
            <p:nvPr/>
          </p:nvSpPr>
          <p:spPr>
            <a:xfrm>
              <a:off x="6985" y="0"/>
              <a:ext cx="52832" cy="52578"/>
            </a:xfrm>
            <a:custGeom>
              <a:avLst/>
              <a:gdLst/>
              <a:ahLst/>
              <a:cxnLst/>
              <a:rect l="l" t="t" r="r" b="b"/>
              <a:pathLst>
                <a:path w="52832" h="52578">
                  <a:moveTo>
                    <a:pt x="52832" y="26289"/>
                  </a:moveTo>
                  <a:cubicBezTo>
                    <a:pt x="52832" y="11811"/>
                    <a:pt x="41021" y="0"/>
                    <a:pt x="26543" y="0"/>
                  </a:cubicBezTo>
                  <a:cubicBezTo>
                    <a:pt x="12065" y="0"/>
                    <a:pt x="254" y="11557"/>
                    <a:pt x="127" y="26035"/>
                  </a:cubicBezTo>
                  <a:cubicBezTo>
                    <a:pt x="0" y="40513"/>
                    <a:pt x="11684" y="52324"/>
                    <a:pt x="26162" y="52451"/>
                  </a:cubicBezTo>
                  <a:cubicBezTo>
                    <a:pt x="40640" y="52578"/>
                    <a:pt x="52578" y="41021"/>
                    <a:pt x="52832" y="26543"/>
                  </a:cubicBez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2286000">
            <a:off x="7436340" y="7619940"/>
            <a:ext cx="67500" cy="324540"/>
            <a:chOff x="0" y="0"/>
            <a:chExt cx="90000" cy="432720"/>
          </a:xfrm>
        </p:grpSpPr>
        <p:sp>
          <p:nvSpPr>
            <p:cNvPr id="27" name="Freeform 27"/>
            <p:cNvSpPr/>
            <p:nvPr/>
          </p:nvSpPr>
          <p:spPr>
            <a:xfrm>
              <a:off x="-2413" y="0"/>
              <a:ext cx="100203" cy="434086"/>
            </a:xfrm>
            <a:custGeom>
              <a:avLst/>
              <a:gdLst/>
              <a:ahLst/>
              <a:cxnLst/>
              <a:rect l="l" t="t" r="r" b="b"/>
              <a:pathLst>
                <a:path w="100203" h="434086">
                  <a:moveTo>
                    <a:pt x="6985" y="432308"/>
                  </a:moveTo>
                  <a:cubicBezTo>
                    <a:pt x="33782" y="431800"/>
                    <a:pt x="65405" y="434086"/>
                    <a:pt x="90551" y="430911"/>
                  </a:cubicBezTo>
                  <a:cubicBezTo>
                    <a:pt x="100203" y="243332"/>
                    <a:pt x="71247" y="2286"/>
                    <a:pt x="5334" y="0"/>
                  </a:cubicBezTo>
                  <a:cubicBezTo>
                    <a:pt x="0" y="1397"/>
                    <a:pt x="2667" y="272288"/>
                    <a:pt x="6985" y="432308"/>
                  </a:cubicBez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2174400">
            <a:off x="1784700" y="7539480"/>
            <a:ext cx="413100" cy="716580"/>
            <a:chOff x="0" y="0"/>
            <a:chExt cx="550800" cy="955440"/>
          </a:xfrm>
        </p:grpSpPr>
        <p:sp>
          <p:nvSpPr>
            <p:cNvPr id="29" name="Freeform 29"/>
            <p:cNvSpPr/>
            <p:nvPr/>
          </p:nvSpPr>
          <p:spPr>
            <a:xfrm>
              <a:off x="-127" y="0"/>
              <a:ext cx="562102" cy="955421"/>
            </a:xfrm>
            <a:custGeom>
              <a:avLst/>
              <a:gdLst/>
              <a:ahLst/>
              <a:cxnLst/>
              <a:rect l="l" t="t" r="r" b="b"/>
              <a:pathLst>
                <a:path w="562102" h="955421">
                  <a:moveTo>
                    <a:pt x="274447" y="899033"/>
                  </a:moveTo>
                  <a:cubicBezTo>
                    <a:pt x="266954" y="899033"/>
                    <a:pt x="260350" y="904621"/>
                    <a:pt x="260350" y="913130"/>
                  </a:cubicBezTo>
                  <a:cubicBezTo>
                    <a:pt x="260350" y="920623"/>
                    <a:pt x="265938" y="927227"/>
                    <a:pt x="274447" y="927227"/>
                  </a:cubicBezTo>
                  <a:cubicBezTo>
                    <a:pt x="281940" y="927227"/>
                    <a:pt x="288544" y="920623"/>
                    <a:pt x="288544" y="913130"/>
                  </a:cubicBezTo>
                  <a:cubicBezTo>
                    <a:pt x="288544" y="905637"/>
                    <a:pt x="282956" y="899033"/>
                    <a:pt x="274447" y="899033"/>
                  </a:cubicBezTo>
                  <a:close/>
                  <a:moveTo>
                    <a:pt x="273558" y="64897"/>
                  </a:moveTo>
                  <a:cubicBezTo>
                    <a:pt x="389255" y="64897"/>
                    <a:pt x="483235" y="158877"/>
                    <a:pt x="484251" y="275590"/>
                  </a:cubicBezTo>
                  <a:cubicBezTo>
                    <a:pt x="485140" y="390271"/>
                    <a:pt x="389255" y="486283"/>
                    <a:pt x="273558" y="486283"/>
                  </a:cubicBezTo>
                  <a:cubicBezTo>
                    <a:pt x="155067" y="486283"/>
                    <a:pt x="61976" y="391287"/>
                    <a:pt x="61976" y="271907"/>
                  </a:cubicBezTo>
                  <a:cubicBezTo>
                    <a:pt x="61976" y="158115"/>
                    <a:pt x="157861" y="64135"/>
                    <a:pt x="273558" y="65024"/>
                  </a:cubicBezTo>
                  <a:close/>
                  <a:moveTo>
                    <a:pt x="273558" y="49022"/>
                  </a:moveTo>
                  <a:cubicBezTo>
                    <a:pt x="148463" y="48895"/>
                    <a:pt x="45974" y="148590"/>
                    <a:pt x="45974" y="271780"/>
                  </a:cubicBezTo>
                  <a:cubicBezTo>
                    <a:pt x="45974" y="400558"/>
                    <a:pt x="145669" y="502158"/>
                    <a:pt x="272542" y="502158"/>
                  </a:cubicBezTo>
                  <a:cubicBezTo>
                    <a:pt x="397637" y="502158"/>
                    <a:pt x="499110" y="400558"/>
                    <a:pt x="499110" y="275463"/>
                  </a:cubicBezTo>
                  <a:cubicBezTo>
                    <a:pt x="499110" y="150368"/>
                    <a:pt x="398653" y="48895"/>
                    <a:pt x="273558" y="48895"/>
                  </a:cubicBezTo>
                  <a:close/>
                  <a:moveTo>
                    <a:pt x="263144" y="0"/>
                  </a:moveTo>
                  <a:cubicBezTo>
                    <a:pt x="267843" y="0"/>
                    <a:pt x="273431" y="0"/>
                    <a:pt x="278130" y="0"/>
                  </a:cubicBezTo>
                  <a:cubicBezTo>
                    <a:pt x="321437" y="2794"/>
                    <a:pt x="363728" y="12192"/>
                    <a:pt x="402209" y="32893"/>
                  </a:cubicBezTo>
                  <a:cubicBezTo>
                    <a:pt x="504698" y="88392"/>
                    <a:pt x="562102" y="200279"/>
                    <a:pt x="548894" y="312166"/>
                  </a:cubicBezTo>
                  <a:cubicBezTo>
                    <a:pt x="530987" y="429768"/>
                    <a:pt x="445516" y="520954"/>
                    <a:pt x="328803" y="543560"/>
                  </a:cubicBezTo>
                  <a:cubicBezTo>
                    <a:pt x="324104" y="543560"/>
                    <a:pt x="321310" y="544449"/>
                    <a:pt x="318516" y="546354"/>
                  </a:cubicBezTo>
                  <a:lnTo>
                    <a:pt x="316611" y="546354"/>
                  </a:lnTo>
                  <a:cubicBezTo>
                    <a:pt x="315722" y="547243"/>
                    <a:pt x="314706" y="548259"/>
                    <a:pt x="313817" y="549148"/>
                  </a:cubicBezTo>
                  <a:cubicBezTo>
                    <a:pt x="314706" y="558546"/>
                    <a:pt x="308229" y="567055"/>
                    <a:pt x="317627" y="573659"/>
                  </a:cubicBezTo>
                  <a:cubicBezTo>
                    <a:pt x="331724" y="583057"/>
                    <a:pt x="327025" y="604647"/>
                    <a:pt x="322326" y="615061"/>
                  </a:cubicBezTo>
                  <a:cubicBezTo>
                    <a:pt x="310134" y="645160"/>
                    <a:pt x="299720" y="658368"/>
                    <a:pt x="300736" y="691261"/>
                  </a:cubicBezTo>
                  <a:cubicBezTo>
                    <a:pt x="301625" y="712851"/>
                    <a:pt x="313944" y="762762"/>
                    <a:pt x="313944" y="784352"/>
                  </a:cubicBezTo>
                  <a:cubicBezTo>
                    <a:pt x="313055" y="830453"/>
                    <a:pt x="313055" y="875538"/>
                    <a:pt x="313055" y="921639"/>
                  </a:cubicBezTo>
                  <a:cubicBezTo>
                    <a:pt x="313055" y="933831"/>
                    <a:pt x="309245" y="944245"/>
                    <a:pt x="298069" y="949833"/>
                  </a:cubicBezTo>
                  <a:cubicBezTo>
                    <a:pt x="290576" y="953643"/>
                    <a:pt x="283083" y="955421"/>
                    <a:pt x="276479" y="955421"/>
                  </a:cubicBezTo>
                  <a:cubicBezTo>
                    <a:pt x="269875" y="955421"/>
                    <a:pt x="262382" y="953516"/>
                    <a:pt x="254889" y="949833"/>
                  </a:cubicBezTo>
                  <a:cubicBezTo>
                    <a:pt x="243586" y="944245"/>
                    <a:pt x="239903" y="933831"/>
                    <a:pt x="239903" y="921639"/>
                  </a:cubicBezTo>
                  <a:cubicBezTo>
                    <a:pt x="239903" y="875538"/>
                    <a:pt x="239014" y="830453"/>
                    <a:pt x="239014" y="784352"/>
                  </a:cubicBezTo>
                  <a:cubicBezTo>
                    <a:pt x="238125" y="762762"/>
                    <a:pt x="251206" y="712851"/>
                    <a:pt x="252222" y="691261"/>
                  </a:cubicBezTo>
                  <a:cubicBezTo>
                    <a:pt x="253111" y="658368"/>
                    <a:pt x="242824" y="644271"/>
                    <a:pt x="230632" y="615061"/>
                  </a:cubicBezTo>
                  <a:cubicBezTo>
                    <a:pt x="226822" y="604774"/>
                    <a:pt x="221234" y="583057"/>
                    <a:pt x="235331" y="573659"/>
                  </a:cubicBezTo>
                  <a:cubicBezTo>
                    <a:pt x="244729" y="568071"/>
                    <a:pt x="238125" y="559562"/>
                    <a:pt x="239141" y="549148"/>
                  </a:cubicBezTo>
                  <a:cubicBezTo>
                    <a:pt x="238252" y="548259"/>
                    <a:pt x="237236" y="547243"/>
                    <a:pt x="236347" y="546354"/>
                  </a:cubicBezTo>
                  <a:lnTo>
                    <a:pt x="231267" y="546354"/>
                  </a:lnTo>
                  <a:cubicBezTo>
                    <a:pt x="231267" y="546354"/>
                    <a:pt x="230378" y="545465"/>
                    <a:pt x="230378" y="545465"/>
                  </a:cubicBezTo>
                  <a:cubicBezTo>
                    <a:pt x="187071" y="537972"/>
                    <a:pt x="147574" y="522859"/>
                    <a:pt x="112776" y="496570"/>
                  </a:cubicBezTo>
                  <a:cubicBezTo>
                    <a:pt x="77089" y="469265"/>
                    <a:pt x="46990" y="436372"/>
                    <a:pt x="28194" y="395986"/>
                  </a:cubicBezTo>
                  <a:cubicBezTo>
                    <a:pt x="12065" y="362966"/>
                    <a:pt x="889" y="328168"/>
                    <a:pt x="889" y="290576"/>
                  </a:cubicBezTo>
                  <a:cubicBezTo>
                    <a:pt x="0" y="279273"/>
                    <a:pt x="0" y="267970"/>
                    <a:pt x="889" y="257683"/>
                  </a:cubicBezTo>
                  <a:cubicBezTo>
                    <a:pt x="9271" y="123190"/>
                    <a:pt x="108966" y="17907"/>
                    <a:pt x="243459" y="1905"/>
                  </a:cubicBezTo>
                  <a:cubicBezTo>
                    <a:pt x="250063" y="0"/>
                    <a:pt x="256667" y="2794"/>
                    <a:pt x="263144" y="0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383720" y="7700400"/>
            <a:ext cx="480600" cy="394200"/>
            <a:chOff x="0" y="0"/>
            <a:chExt cx="640800" cy="5256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45033" cy="532892"/>
            </a:xfrm>
            <a:custGeom>
              <a:avLst/>
              <a:gdLst/>
              <a:ahLst/>
              <a:cxnLst/>
              <a:rect l="l" t="t" r="r" b="b"/>
              <a:pathLst>
                <a:path w="645033" h="532892">
                  <a:moveTo>
                    <a:pt x="645033" y="174498"/>
                  </a:moveTo>
                  <a:cubicBezTo>
                    <a:pt x="645033" y="78359"/>
                    <a:pt x="566801" y="0"/>
                    <a:pt x="470662" y="0"/>
                  </a:cubicBezTo>
                  <a:cubicBezTo>
                    <a:pt x="437007" y="0"/>
                    <a:pt x="406019" y="9398"/>
                    <a:pt x="379222" y="25781"/>
                  </a:cubicBezTo>
                  <a:cubicBezTo>
                    <a:pt x="355600" y="9398"/>
                    <a:pt x="327279" y="0"/>
                    <a:pt x="296291" y="0"/>
                  </a:cubicBezTo>
                  <a:cubicBezTo>
                    <a:pt x="244348" y="0"/>
                    <a:pt x="198628" y="27305"/>
                    <a:pt x="172339" y="68834"/>
                  </a:cubicBezTo>
                  <a:cubicBezTo>
                    <a:pt x="158115" y="62992"/>
                    <a:pt x="142367" y="60452"/>
                    <a:pt x="126619" y="60452"/>
                  </a:cubicBezTo>
                  <a:cubicBezTo>
                    <a:pt x="56769" y="60452"/>
                    <a:pt x="0" y="117221"/>
                    <a:pt x="0" y="187071"/>
                  </a:cubicBezTo>
                  <a:cubicBezTo>
                    <a:pt x="0" y="256921"/>
                    <a:pt x="56769" y="313690"/>
                    <a:pt x="126619" y="313690"/>
                  </a:cubicBezTo>
                  <a:cubicBezTo>
                    <a:pt x="129286" y="313690"/>
                    <a:pt x="131318" y="313690"/>
                    <a:pt x="133985" y="313690"/>
                  </a:cubicBezTo>
                  <a:cubicBezTo>
                    <a:pt x="129286" y="376809"/>
                    <a:pt x="125603" y="439801"/>
                    <a:pt x="121920" y="502920"/>
                  </a:cubicBezTo>
                  <a:cubicBezTo>
                    <a:pt x="120396" y="528701"/>
                    <a:pt x="125095" y="532892"/>
                    <a:pt x="149225" y="528701"/>
                  </a:cubicBezTo>
                  <a:cubicBezTo>
                    <a:pt x="227457" y="514985"/>
                    <a:pt x="306324" y="505079"/>
                    <a:pt x="385572" y="515620"/>
                  </a:cubicBezTo>
                  <a:cubicBezTo>
                    <a:pt x="393446" y="515112"/>
                    <a:pt x="401320" y="515620"/>
                    <a:pt x="409194" y="517144"/>
                  </a:cubicBezTo>
                  <a:cubicBezTo>
                    <a:pt x="413893" y="518160"/>
                    <a:pt x="418592" y="519303"/>
                    <a:pt x="422275" y="520827"/>
                  </a:cubicBezTo>
                  <a:cubicBezTo>
                    <a:pt x="423291" y="520827"/>
                    <a:pt x="424434" y="520827"/>
                    <a:pt x="425450" y="520827"/>
                  </a:cubicBezTo>
                  <a:cubicBezTo>
                    <a:pt x="439674" y="524510"/>
                    <a:pt x="453771" y="528193"/>
                    <a:pt x="468503" y="529209"/>
                  </a:cubicBezTo>
                  <a:cubicBezTo>
                    <a:pt x="492633" y="530733"/>
                    <a:pt x="496824" y="528701"/>
                    <a:pt x="495300" y="502920"/>
                  </a:cubicBezTo>
                  <a:cubicBezTo>
                    <a:pt x="491617" y="451358"/>
                    <a:pt x="488442" y="400431"/>
                    <a:pt x="484251" y="348869"/>
                  </a:cubicBezTo>
                  <a:cubicBezTo>
                    <a:pt x="574040" y="340995"/>
                    <a:pt x="645033" y="265811"/>
                    <a:pt x="645033" y="174371"/>
                  </a:cubicBezTo>
                  <a:close/>
                </a:path>
              </a:pathLst>
            </a:custGeom>
            <a:solidFill>
              <a:srgbClr val="E3AE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71440" y="1857352"/>
            <a:ext cx="5506482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dirty="0">
                <a:cs typeface="B Nazanin" pitchFamily="2" charset="-78"/>
              </a:rPr>
              <a:t>قالب پاورپوینت صنایع غذایی قابل ویرایش می باشد</a:t>
            </a:r>
            <a:endParaRPr lang="en-US" dirty="0">
              <a:cs typeface="B Nazanin" pitchFamily="2" charset="-78"/>
            </a:endParaRPr>
          </a:p>
          <a:p>
            <a:pPr algn="r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 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42878" y="571468"/>
            <a:ext cx="90726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ar-SA" sz="3200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این قالب با طراحی شده است که به صورت حرفه ای و جذاب برای مخاطبان شما باشد و بتوانید مفاهیم خود را به شکل بهتری ارائه دهید</a:t>
            </a:r>
            <a:endParaRPr lang="en-US" sz="3000" spc="42" dirty="0">
              <a:solidFill>
                <a:schemeClr val="accent3">
                  <a:lumMod val="75000"/>
                </a:schemeClr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57126" y="2643170"/>
            <a:ext cx="621510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ar-SA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045080" y="1274400"/>
            <a:ext cx="7738740" cy="7738740"/>
          </a:xfrm>
          <a:custGeom>
            <a:avLst/>
            <a:gdLst/>
            <a:ahLst/>
            <a:cxnLst/>
            <a:rect l="l" t="t" r="r" b="b"/>
            <a:pathLst>
              <a:path w="7738740" h="7738740">
                <a:moveTo>
                  <a:pt x="0" y="0"/>
                </a:moveTo>
                <a:lnTo>
                  <a:pt x="7738740" y="0"/>
                </a:lnTo>
                <a:lnTo>
                  <a:pt x="7738740" y="7738740"/>
                </a:lnTo>
                <a:lnTo>
                  <a:pt x="0" y="7738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8" b="-188"/>
            </a:stretch>
          </a:blipFill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6786546" y="1785914"/>
            <a:ext cx="3713686" cy="5500726"/>
          </a:xfrm>
          <a:custGeom>
            <a:avLst/>
            <a:gdLst/>
            <a:ahLst/>
            <a:cxnLst/>
            <a:rect l="l" t="t" r="r" b="b"/>
            <a:pathLst>
              <a:path w="4642380" h="6279120">
                <a:moveTo>
                  <a:pt x="0" y="0"/>
                </a:moveTo>
                <a:lnTo>
                  <a:pt x="4642380" y="0"/>
                </a:lnTo>
                <a:lnTo>
                  <a:pt x="4642380" y="6279120"/>
                </a:lnTo>
                <a:lnTo>
                  <a:pt x="0" y="6279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25" b="-220"/>
            </a:stretch>
          </a:blipFill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17720" y="268920"/>
            <a:ext cx="1654560" cy="1567080"/>
            <a:chOff x="0" y="0"/>
            <a:chExt cx="2206080" cy="208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5990" cy="2089150"/>
            </a:xfrm>
            <a:custGeom>
              <a:avLst/>
              <a:gdLst/>
              <a:ahLst/>
              <a:cxnLst/>
              <a:rect l="l" t="t" r="r" b="b"/>
              <a:pathLst>
                <a:path w="2205990" h="2089150">
                  <a:moveTo>
                    <a:pt x="2196084" y="1842897"/>
                  </a:moveTo>
                  <a:cubicBezTo>
                    <a:pt x="2190369" y="1756918"/>
                    <a:pt x="2131568" y="1676654"/>
                    <a:pt x="2034159" y="1643761"/>
                  </a:cubicBezTo>
                  <a:cubicBezTo>
                    <a:pt x="2012696" y="1636649"/>
                    <a:pt x="2005457" y="1633728"/>
                    <a:pt x="2025523" y="1615059"/>
                  </a:cubicBezTo>
                  <a:cubicBezTo>
                    <a:pt x="2084197" y="1559179"/>
                    <a:pt x="2127250" y="1493266"/>
                    <a:pt x="2155825" y="1420114"/>
                  </a:cubicBezTo>
                  <a:cubicBezTo>
                    <a:pt x="2165858" y="1384300"/>
                    <a:pt x="2178685" y="1347089"/>
                    <a:pt x="2187321" y="1314069"/>
                  </a:cubicBezTo>
                  <a:cubicBezTo>
                    <a:pt x="2188718" y="1309751"/>
                    <a:pt x="2188718" y="1306957"/>
                    <a:pt x="2190242" y="1302639"/>
                  </a:cubicBezTo>
                  <a:cubicBezTo>
                    <a:pt x="2191639" y="1295527"/>
                    <a:pt x="2193163" y="1286891"/>
                    <a:pt x="2195957" y="1275461"/>
                  </a:cubicBezTo>
                  <a:cubicBezTo>
                    <a:pt x="2200275" y="1246759"/>
                    <a:pt x="2204593" y="1216660"/>
                    <a:pt x="2205990" y="1186561"/>
                  </a:cubicBezTo>
                  <a:cubicBezTo>
                    <a:pt x="2205990" y="1162177"/>
                    <a:pt x="2205990" y="1136396"/>
                    <a:pt x="2205990" y="1112012"/>
                  </a:cubicBezTo>
                  <a:cubicBezTo>
                    <a:pt x="2204593" y="1101979"/>
                    <a:pt x="2204593" y="1091946"/>
                    <a:pt x="2203069" y="1081913"/>
                  </a:cubicBezTo>
                  <a:cubicBezTo>
                    <a:pt x="2201672" y="1070483"/>
                    <a:pt x="2200148" y="1058926"/>
                    <a:pt x="2197354" y="1047496"/>
                  </a:cubicBezTo>
                  <a:cubicBezTo>
                    <a:pt x="2197354" y="1081913"/>
                    <a:pt x="2197354" y="1081913"/>
                    <a:pt x="2197354" y="1081913"/>
                  </a:cubicBezTo>
                  <a:cubicBezTo>
                    <a:pt x="2180209" y="977265"/>
                    <a:pt x="2140077" y="884174"/>
                    <a:pt x="2065528" y="806704"/>
                  </a:cubicBezTo>
                  <a:cubicBezTo>
                    <a:pt x="1966722" y="702056"/>
                    <a:pt x="1929384" y="574548"/>
                    <a:pt x="1926590" y="435483"/>
                  </a:cubicBezTo>
                  <a:cubicBezTo>
                    <a:pt x="1925193" y="332359"/>
                    <a:pt x="1892173" y="242062"/>
                    <a:pt x="1826260" y="164592"/>
                  </a:cubicBezTo>
                  <a:cubicBezTo>
                    <a:pt x="1747520" y="74295"/>
                    <a:pt x="1611376" y="45593"/>
                    <a:pt x="1509649" y="101473"/>
                  </a:cubicBezTo>
                  <a:cubicBezTo>
                    <a:pt x="1405128" y="158750"/>
                    <a:pt x="1353566" y="253365"/>
                    <a:pt x="1331976" y="368046"/>
                  </a:cubicBezTo>
                  <a:cubicBezTo>
                    <a:pt x="1321943" y="422529"/>
                    <a:pt x="1330579" y="477012"/>
                    <a:pt x="1319022" y="529971"/>
                  </a:cubicBezTo>
                  <a:cubicBezTo>
                    <a:pt x="1316101" y="541401"/>
                    <a:pt x="1320419" y="557149"/>
                    <a:pt x="1308989" y="561467"/>
                  </a:cubicBezTo>
                  <a:cubicBezTo>
                    <a:pt x="1297559" y="564388"/>
                    <a:pt x="1291844" y="550037"/>
                    <a:pt x="1284605" y="542798"/>
                  </a:cubicBezTo>
                  <a:cubicBezTo>
                    <a:pt x="1142746" y="415290"/>
                    <a:pt x="957961" y="385191"/>
                    <a:pt x="798957" y="465455"/>
                  </a:cubicBezTo>
                  <a:cubicBezTo>
                    <a:pt x="757428" y="485521"/>
                    <a:pt x="757428" y="485521"/>
                    <a:pt x="757428" y="438277"/>
                  </a:cubicBezTo>
                  <a:cubicBezTo>
                    <a:pt x="757428" y="322199"/>
                    <a:pt x="757428" y="206121"/>
                    <a:pt x="757428" y="91440"/>
                  </a:cubicBezTo>
                  <a:cubicBezTo>
                    <a:pt x="757428" y="67056"/>
                    <a:pt x="751713" y="48387"/>
                    <a:pt x="724535" y="45593"/>
                  </a:cubicBezTo>
                  <a:cubicBezTo>
                    <a:pt x="703072" y="44196"/>
                    <a:pt x="687324" y="61341"/>
                    <a:pt x="685800" y="90043"/>
                  </a:cubicBezTo>
                  <a:cubicBezTo>
                    <a:pt x="684403" y="100076"/>
                    <a:pt x="685800" y="110109"/>
                    <a:pt x="685800" y="121539"/>
                  </a:cubicBezTo>
                  <a:cubicBezTo>
                    <a:pt x="685800" y="141605"/>
                    <a:pt x="685800" y="161671"/>
                    <a:pt x="685800" y="181737"/>
                  </a:cubicBezTo>
                  <a:cubicBezTo>
                    <a:pt x="648589" y="135890"/>
                    <a:pt x="609854" y="95758"/>
                    <a:pt x="562610" y="67056"/>
                  </a:cubicBezTo>
                  <a:cubicBezTo>
                    <a:pt x="458343" y="4318"/>
                    <a:pt x="346710" y="0"/>
                    <a:pt x="230632" y="21463"/>
                  </a:cubicBezTo>
                  <a:cubicBezTo>
                    <a:pt x="190500" y="30099"/>
                    <a:pt x="180467" y="50165"/>
                    <a:pt x="197739" y="85979"/>
                  </a:cubicBezTo>
                  <a:cubicBezTo>
                    <a:pt x="242189" y="179070"/>
                    <a:pt x="299466" y="263652"/>
                    <a:pt x="381127" y="329565"/>
                  </a:cubicBezTo>
                  <a:cubicBezTo>
                    <a:pt x="455676" y="389763"/>
                    <a:pt x="540131" y="422656"/>
                    <a:pt x="637540" y="411226"/>
                  </a:cubicBezTo>
                  <a:cubicBezTo>
                    <a:pt x="690499" y="405511"/>
                    <a:pt x="690499" y="405511"/>
                    <a:pt x="686308" y="465709"/>
                  </a:cubicBezTo>
                  <a:cubicBezTo>
                    <a:pt x="684911" y="481457"/>
                    <a:pt x="680593" y="484378"/>
                    <a:pt x="667639" y="475742"/>
                  </a:cubicBezTo>
                  <a:cubicBezTo>
                    <a:pt x="597408" y="437007"/>
                    <a:pt x="524383" y="421259"/>
                    <a:pt x="444119" y="422656"/>
                  </a:cubicBezTo>
                  <a:cubicBezTo>
                    <a:pt x="266446" y="426974"/>
                    <a:pt x="116078" y="548767"/>
                    <a:pt x="47371" y="706374"/>
                  </a:cubicBezTo>
                  <a:cubicBezTo>
                    <a:pt x="40259" y="725043"/>
                    <a:pt x="41656" y="740791"/>
                    <a:pt x="58801" y="752221"/>
                  </a:cubicBezTo>
                  <a:cubicBezTo>
                    <a:pt x="77470" y="767969"/>
                    <a:pt x="100330" y="760857"/>
                    <a:pt x="113284" y="733552"/>
                  </a:cubicBezTo>
                  <a:cubicBezTo>
                    <a:pt x="130429" y="699135"/>
                    <a:pt x="150495" y="666242"/>
                    <a:pt x="173482" y="636143"/>
                  </a:cubicBezTo>
                  <a:cubicBezTo>
                    <a:pt x="289560" y="481330"/>
                    <a:pt x="510159" y="448437"/>
                    <a:pt x="663448" y="561594"/>
                  </a:cubicBezTo>
                  <a:cubicBezTo>
                    <a:pt x="700659" y="588772"/>
                    <a:pt x="736473" y="588772"/>
                    <a:pt x="775208" y="564515"/>
                  </a:cubicBezTo>
                  <a:cubicBezTo>
                    <a:pt x="793877" y="553085"/>
                    <a:pt x="812419" y="538734"/>
                    <a:pt x="831088" y="530098"/>
                  </a:cubicBezTo>
                  <a:cubicBezTo>
                    <a:pt x="991489" y="451231"/>
                    <a:pt x="1189228" y="507111"/>
                    <a:pt x="1289431" y="660527"/>
                  </a:cubicBezTo>
                  <a:cubicBezTo>
                    <a:pt x="1381125" y="800989"/>
                    <a:pt x="1405509" y="952881"/>
                    <a:pt x="1365377" y="1116203"/>
                  </a:cubicBezTo>
                  <a:cubicBezTo>
                    <a:pt x="1338199" y="1233678"/>
                    <a:pt x="1267968" y="1332611"/>
                    <a:pt x="1213485" y="1438656"/>
                  </a:cubicBezTo>
                  <a:cubicBezTo>
                    <a:pt x="1206373" y="1453007"/>
                    <a:pt x="1193419" y="1451610"/>
                    <a:pt x="1180592" y="1448689"/>
                  </a:cubicBezTo>
                  <a:cubicBezTo>
                    <a:pt x="1144778" y="1440053"/>
                    <a:pt x="1107567" y="1431544"/>
                    <a:pt x="1071753" y="1422908"/>
                  </a:cubicBezTo>
                  <a:cubicBezTo>
                    <a:pt x="1021588" y="1411478"/>
                    <a:pt x="972947" y="1395730"/>
                    <a:pt x="919861" y="1397127"/>
                  </a:cubicBezTo>
                  <a:cubicBezTo>
                    <a:pt x="895477" y="1398524"/>
                    <a:pt x="876935" y="1402842"/>
                    <a:pt x="875411" y="1430147"/>
                  </a:cubicBezTo>
                  <a:cubicBezTo>
                    <a:pt x="872490" y="1457325"/>
                    <a:pt x="891159" y="1468882"/>
                    <a:pt x="915543" y="1468882"/>
                  </a:cubicBezTo>
                  <a:cubicBezTo>
                    <a:pt x="941324" y="1468882"/>
                    <a:pt x="945642" y="1481836"/>
                    <a:pt x="942721" y="1503299"/>
                  </a:cubicBezTo>
                  <a:cubicBezTo>
                    <a:pt x="937006" y="1544828"/>
                    <a:pt x="931291" y="1587881"/>
                    <a:pt x="926973" y="1630807"/>
                  </a:cubicBezTo>
                  <a:cubicBezTo>
                    <a:pt x="924052" y="1659509"/>
                    <a:pt x="935609" y="1678051"/>
                    <a:pt x="957072" y="1680972"/>
                  </a:cubicBezTo>
                  <a:cubicBezTo>
                    <a:pt x="978535" y="1683893"/>
                    <a:pt x="994283" y="1668018"/>
                    <a:pt x="998601" y="1639443"/>
                  </a:cubicBezTo>
                  <a:cubicBezTo>
                    <a:pt x="1004316" y="1594993"/>
                    <a:pt x="1010031" y="1550543"/>
                    <a:pt x="1014349" y="1506220"/>
                  </a:cubicBezTo>
                  <a:cubicBezTo>
                    <a:pt x="1015746" y="1490472"/>
                    <a:pt x="1020064" y="1484757"/>
                    <a:pt x="1034415" y="1487551"/>
                  </a:cubicBezTo>
                  <a:cubicBezTo>
                    <a:pt x="1124712" y="1509014"/>
                    <a:pt x="1213485" y="1529080"/>
                    <a:pt x="1302258" y="1550670"/>
                  </a:cubicBezTo>
                  <a:cubicBezTo>
                    <a:pt x="1318006" y="1553591"/>
                    <a:pt x="1322324" y="1562100"/>
                    <a:pt x="1320927" y="1576451"/>
                  </a:cubicBezTo>
                  <a:cubicBezTo>
                    <a:pt x="1319530" y="1595120"/>
                    <a:pt x="1316609" y="1612265"/>
                    <a:pt x="1315212" y="1630934"/>
                  </a:cubicBezTo>
                  <a:cubicBezTo>
                    <a:pt x="1315212" y="1653921"/>
                    <a:pt x="1323848" y="1672463"/>
                    <a:pt x="1348105" y="1673987"/>
                  </a:cubicBezTo>
                  <a:cubicBezTo>
                    <a:pt x="1372362" y="1675511"/>
                    <a:pt x="1385316" y="1659636"/>
                    <a:pt x="1388237" y="1636776"/>
                  </a:cubicBezTo>
                  <a:cubicBezTo>
                    <a:pt x="1389634" y="1623822"/>
                    <a:pt x="1392555" y="1609598"/>
                    <a:pt x="1392555" y="1596644"/>
                  </a:cubicBezTo>
                  <a:cubicBezTo>
                    <a:pt x="1392555" y="1575181"/>
                    <a:pt x="1403985" y="1572260"/>
                    <a:pt x="1422654" y="1576578"/>
                  </a:cubicBezTo>
                  <a:cubicBezTo>
                    <a:pt x="1558798" y="1608074"/>
                    <a:pt x="1693418" y="1639697"/>
                    <a:pt x="1829435" y="1669669"/>
                  </a:cubicBezTo>
                  <a:cubicBezTo>
                    <a:pt x="1875282" y="1681099"/>
                    <a:pt x="1876679" y="1682623"/>
                    <a:pt x="1870964" y="1729867"/>
                  </a:cubicBezTo>
                  <a:cubicBezTo>
                    <a:pt x="1863852" y="1785747"/>
                    <a:pt x="1856613" y="1841627"/>
                    <a:pt x="1850898" y="1897507"/>
                  </a:cubicBezTo>
                  <a:cubicBezTo>
                    <a:pt x="1849501" y="1918970"/>
                    <a:pt x="1856613" y="1936242"/>
                    <a:pt x="1879600" y="1940560"/>
                  </a:cubicBezTo>
                  <a:cubicBezTo>
                    <a:pt x="1903984" y="1943481"/>
                    <a:pt x="1918335" y="1931924"/>
                    <a:pt x="1921129" y="1907540"/>
                  </a:cubicBezTo>
                  <a:cubicBezTo>
                    <a:pt x="1926844" y="1861693"/>
                    <a:pt x="1932559" y="1815846"/>
                    <a:pt x="1936877" y="1771396"/>
                  </a:cubicBezTo>
                  <a:cubicBezTo>
                    <a:pt x="1943989" y="1692529"/>
                    <a:pt x="1951228" y="1688338"/>
                    <a:pt x="2025650" y="1716913"/>
                  </a:cubicBezTo>
                  <a:cubicBezTo>
                    <a:pt x="2092960" y="1742694"/>
                    <a:pt x="2133092" y="1811528"/>
                    <a:pt x="2123059" y="1881759"/>
                  </a:cubicBezTo>
                  <a:cubicBezTo>
                    <a:pt x="2111629" y="1950593"/>
                    <a:pt x="2054352" y="2009267"/>
                    <a:pt x="1985518" y="2010791"/>
                  </a:cubicBezTo>
                  <a:cubicBezTo>
                    <a:pt x="1879473" y="2013712"/>
                    <a:pt x="1773555" y="2012188"/>
                    <a:pt x="1667510" y="2012188"/>
                  </a:cubicBezTo>
                  <a:cubicBezTo>
                    <a:pt x="1648841" y="2012188"/>
                    <a:pt x="1644650" y="2003552"/>
                    <a:pt x="1646047" y="1986407"/>
                  </a:cubicBezTo>
                  <a:cubicBezTo>
                    <a:pt x="1647444" y="1963420"/>
                    <a:pt x="1650365" y="1939163"/>
                    <a:pt x="1651762" y="1916176"/>
                  </a:cubicBezTo>
                  <a:cubicBezTo>
                    <a:pt x="1653159" y="1894713"/>
                    <a:pt x="1647444" y="1877441"/>
                    <a:pt x="1623060" y="1873123"/>
                  </a:cubicBezTo>
                  <a:cubicBezTo>
                    <a:pt x="1598676" y="1870202"/>
                    <a:pt x="1585849" y="1884553"/>
                    <a:pt x="1582928" y="1907540"/>
                  </a:cubicBezTo>
                  <a:cubicBezTo>
                    <a:pt x="1578610" y="1934718"/>
                    <a:pt x="1575816" y="1960626"/>
                    <a:pt x="1572895" y="1987804"/>
                  </a:cubicBezTo>
                  <a:cubicBezTo>
                    <a:pt x="1571498" y="2004949"/>
                    <a:pt x="1564259" y="2013585"/>
                    <a:pt x="1547114" y="2013585"/>
                  </a:cubicBezTo>
                  <a:cubicBezTo>
                    <a:pt x="1459738" y="2013585"/>
                    <a:pt x="1373759" y="2012188"/>
                    <a:pt x="1286383" y="2013585"/>
                  </a:cubicBezTo>
                  <a:cubicBezTo>
                    <a:pt x="1267714" y="2013585"/>
                    <a:pt x="1259205" y="2006473"/>
                    <a:pt x="1261999" y="1987804"/>
                  </a:cubicBezTo>
                  <a:cubicBezTo>
                    <a:pt x="1263396" y="1967738"/>
                    <a:pt x="1266317" y="1947672"/>
                    <a:pt x="1267714" y="1927606"/>
                  </a:cubicBezTo>
                  <a:cubicBezTo>
                    <a:pt x="1269111" y="1896110"/>
                    <a:pt x="1257681" y="1881759"/>
                    <a:pt x="1234821" y="1880362"/>
                  </a:cubicBezTo>
                  <a:cubicBezTo>
                    <a:pt x="1213358" y="1878965"/>
                    <a:pt x="1199007" y="1894713"/>
                    <a:pt x="1196086" y="1924812"/>
                  </a:cubicBezTo>
                  <a:cubicBezTo>
                    <a:pt x="1193165" y="1944878"/>
                    <a:pt x="1190371" y="1966341"/>
                    <a:pt x="1188974" y="1986407"/>
                  </a:cubicBezTo>
                  <a:cubicBezTo>
                    <a:pt x="1187577" y="2006473"/>
                    <a:pt x="1178941" y="2013585"/>
                    <a:pt x="1160272" y="2013585"/>
                  </a:cubicBezTo>
                  <a:cubicBezTo>
                    <a:pt x="1130173" y="2012188"/>
                    <a:pt x="1100074" y="2012188"/>
                    <a:pt x="1071499" y="2013585"/>
                  </a:cubicBezTo>
                  <a:cubicBezTo>
                    <a:pt x="1050036" y="2013585"/>
                    <a:pt x="1041400" y="2004949"/>
                    <a:pt x="1044321" y="1984883"/>
                  </a:cubicBezTo>
                  <a:cubicBezTo>
                    <a:pt x="1048639" y="1944751"/>
                    <a:pt x="1052957" y="1906016"/>
                    <a:pt x="1055751" y="1867408"/>
                  </a:cubicBezTo>
                  <a:cubicBezTo>
                    <a:pt x="1058672" y="1824355"/>
                    <a:pt x="1050036" y="1807210"/>
                    <a:pt x="1024255" y="1805813"/>
                  </a:cubicBezTo>
                  <a:cubicBezTo>
                    <a:pt x="999871" y="1804416"/>
                    <a:pt x="987044" y="1824482"/>
                    <a:pt x="982726" y="1864614"/>
                  </a:cubicBezTo>
                  <a:cubicBezTo>
                    <a:pt x="979805" y="1906143"/>
                    <a:pt x="975614" y="1949196"/>
                    <a:pt x="971296" y="1990725"/>
                  </a:cubicBezTo>
                  <a:cubicBezTo>
                    <a:pt x="969899" y="2003679"/>
                    <a:pt x="965581" y="2012188"/>
                    <a:pt x="951230" y="2013712"/>
                  </a:cubicBezTo>
                  <a:cubicBezTo>
                    <a:pt x="823722" y="2025142"/>
                    <a:pt x="716280" y="1966468"/>
                    <a:pt x="664718" y="1850390"/>
                  </a:cubicBezTo>
                  <a:cubicBezTo>
                    <a:pt x="607441" y="1718564"/>
                    <a:pt x="660400" y="1572387"/>
                    <a:pt x="786511" y="1500759"/>
                  </a:cubicBezTo>
                  <a:cubicBezTo>
                    <a:pt x="816610" y="1483614"/>
                    <a:pt x="825246" y="1467739"/>
                    <a:pt x="815213" y="1447673"/>
                  </a:cubicBezTo>
                  <a:cubicBezTo>
                    <a:pt x="803783" y="1424686"/>
                    <a:pt x="783717" y="1421892"/>
                    <a:pt x="752221" y="1437640"/>
                  </a:cubicBezTo>
                  <a:cubicBezTo>
                    <a:pt x="704977" y="1463421"/>
                    <a:pt x="663448" y="1497838"/>
                    <a:pt x="634746" y="1543685"/>
                  </a:cubicBezTo>
                  <a:cubicBezTo>
                    <a:pt x="621792" y="1562354"/>
                    <a:pt x="611886" y="1560830"/>
                    <a:pt x="594614" y="1550797"/>
                  </a:cubicBezTo>
                  <a:cubicBezTo>
                    <a:pt x="531622" y="1513586"/>
                    <a:pt x="478536" y="1466215"/>
                    <a:pt x="439928" y="1401699"/>
                  </a:cubicBezTo>
                  <a:cubicBezTo>
                    <a:pt x="411226" y="1352931"/>
                    <a:pt x="363982" y="1337183"/>
                    <a:pt x="312420" y="1352931"/>
                  </a:cubicBezTo>
                  <a:cubicBezTo>
                    <a:pt x="269494" y="1365885"/>
                    <a:pt x="246507" y="1395984"/>
                    <a:pt x="235077" y="1443228"/>
                  </a:cubicBezTo>
                  <a:cubicBezTo>
                    <a:pt x="209296" y="1395984"/>
                    <a:pt x="186309" y="1352931"/>
                    <a:pt x="162052" y="1311402"/>
                  </a:cubicBezTo>
                  <a:cubicBezTo>
                    <a:pt x="78740" y="1172210"/>
                    <a:pt x="42926" y="1023239"/>
                    <a:pt x="74549" y="861314"/>
                  </a:cubicBezTo>
                  <a:cubicBezTo>
                    <a:pt x="78867" y="838327"/>
                    <a:pt x="70231" y="819785"/>
                    <a:pt x="45847" y="815467"/>
                  </a:cubicBezTo>
                  <a:cubicBezTo>
                    <a:pt x="24384" y="811149"/>
                    <a:pt x="10033" y="824103"/>
                    <a:pt x="4318" y="845566"/>
                  </a:cubicBezTo>
                  <a:cubicBezTo>
                    <a:pt x="2921" y="849884"/>
                    <a:pt x="1397" y="855599"/>
                    <a:pt x="0" y="861314"/>
                  </a:cubicBezTo>
                  <a:cubicBezTo>
                    <a:pt x="0" y="1096264"/>
                    <a:pt x="0" y="1096264"/>
                    <a:pt x="0" y="1096264"/>
                  </a:cubicBezTo>
                  <a:cubicBezTo>
                    <a:pt x="32893" y="1262507"/>
                    <a:pt x="134620" y="1397254"/>
                    <a:pt x="207772" y="1547749"/>
                  </a:cubicBezTo>
                  <a:cubicBezTo>
                    <a:pt x="184912" y="1549146"/>
                    <a:pt x="164846" y="1547749"/>
                    <a:pt x="144780" y="1544828"/>
                  </a:cubicBezTo>
                  <a:cubicBezTo>
                    <a:pt x="71755" y="1533398"/>
                    <a:pt x="37338" y="1550543"/>
                    <a:pt x="127" y="1612138"/>
                  </a:cubicBezTo>
                  <a:cubicBezTo>
                    <a:pt x="127" y="1692402"/>
                    <a:pt x="127" y="1692402"/>
                    <a:pt x="127" y="1692402"/>
                  </a:cubicBezTo>
                  <a:cubicBezTo>
                    <a:pt x="31623" y="1758315"/>
                    <a:pt x="93218" y="1762633"/>
                    <a:pt x="154813" y="1768348"/>
                  </a:cubicBezTo>
                  <a:cubicBezTo>
                    <a:pt x="177673" y="1771269"/>
                    <a:pt x="202057" y="1772666"/>
                    <a:pt x="226441" y="1775460"/>
                  </a:cubicBezTo>
                  <a:cubicBezTo>
                    <a:pt x="232156" y="1775460"/>
                    <a:pt x="240792" y="1775460"/>
                    <a:pt x="243586" y="1782572"/>
                  </a:cubicBezTo>
                  <a:cubicBezTo>
                    <a:pt x="246380" y="1789684"/>
                    <a:pt x="236474" y="1794002"/>
                    <a:pt x="233553" y="1798320"/>
                  </a:cubicBezTo>
                  <a:cubicBezTo>
                    <a:pt x="224917" y="1808353"/>
                    <a:pt x="214884" y="1818386"/>
                    <a:pt x="207772" y="1828419"/>
                  </a:cubicBezTo>
                  <a:cubicBezTo>
                    <a:pt x="171958" y="1879981"/>
                    <a:pt x="181991" y="1940179"/>
                    <a:pt x="229235" y="1980311"/>
                  </a:cubicBezTo>
                  <a:cubicBezTo>
                    <a:pt x="273685" y="2016125"/>
                    <a:pt x="336677" y="2011807"/>
                    <a:pt x="376809" y="1967357"/>
                  </a:cubicBezTo>
                  <a:cubicBezTo>
                    <a:pt x="428371" y="1912874"/>
                    <a:pt x="491363" y="1878457"/>
                    <a:pt x="561594" y="1856994"/>
                  </a:cubicBezTo>
                  <a:cubicBezTo>
                    <a:pt x="574548" y="1852676"/>
                    <a:pt x="585978" y="1848358"/>
                    <a:pt x="596011" y="1868424"/>
                  </a:cubicBezTo>
                  <a:cubicBezTo>
                    <a:pt x="660527" y="2017522"/>
                    <a:pt x="776478" y="2089150"/>
                    <a:pt x="935482" y="2087626"/>
                  </a:cubicBezTo>
                  <a:cubicBezTo>
                    <a:pt x="1201928" y="2084705"/>
                    <a:pt x="1468374" y="2083308"/>
                    <a:pt x="1734820" y="2084705"/>
                  </a:cubicBezTo>
                  <a:cubicBezTo>
                    <a:pt x="1779270" y="2084705"/>
                    <a:pt x="1823593" y="2084705"/>
                    <a:pt x="1869440" y="2083308"/>
                  </a:cubicBezTo>
                  <a:cubicBezTo>
                    <a:pt x="1878076" y="2083308"/>
                    <a:pt x="1883791" y="2083308"/>
                    <a:pt x="1889506" y="2086229"/>
                  </a:cubicBezTo>
                  <a:cubicBezTo>
                    <a:pt x="1928241" y="2073275"/>
                    <a:pt x="1969770" y="2070481"/>
                    <a:pt x="2012696" y="2070481"/>
                  </a:cubicBezTo>
                  <a:cubicBezTo>
                    <a:pt x="2049907" y="2059051"/>
                    <a:pt x="2087245" y="2044700"/>
                    <a:pt x="2123059" y="2028952"/>
                  </a:cubicBezTo>
                  <a:cubicBezTo>
                    <a:pt x="2124456" y="2023237"/>
                    <a:pt x="2128774" y="2020316"/>
                    <a:pt x="2131695" y="2017522"/>
                  </a:cubicBezTo>
                  <a:cubicBezTo>
                    <a:pt x="2161794" y="1984502"/>
                    <a:pt x="2180463" y="1948688"/>
                    <a:pt x="2188972" y="1912874"/>
                  </a:cubicBezTo>
                  <a:cubicBezTo>
                    <a:pt x="2191893" y="1889887"/>
                    <a:pt x="2196084" y="1867027"/>
                    <a:pt x="2196084" y="1842643"/>
                  </a:cubicBezTo>
                  <a:close/>
                  <a:moveTo>
                    <a:pt x="633222" y="339598"/>
                  </a:moveTo>
                  <a:cubicBezTo>
                    <a:pt x="554482" y="348234"/>
                    <a:pt x="485648" y="323850"/>
                    <a:pt x="426974" y="275082"/>
                  </a:cubicBezTo>
                  <a:cubicBezTo>
                    <a:pt x="369697" y="227838"/>
                    <a:pt x="326644" y="170434"/>
                    <a:pt x="289433" y="107442"/>
                  </a:cubicBezTo>
                  <a:cubicBezTo>
                    <a:pt x="279400" y="88900"/>
                    <a:pt x="285115" y="83058"/>
                    <a:pt x="303657" y="83058"/>
                  </a:cubicBezTo>
                  <a:cubicBezTo>
                    <a:pt x="318008" y="84455"/>
                    <a:pt x="332359" y="83058"/>
                    <a:pt x="346583" y="83058"/>
                  </a:cubicBezTo>
                  <a:cubicBezTo>
                    <a:pt x="496951" y="81661"/>
                    <a:pt x="605917" y="157607"/>
                    <a:pt x="655955" y="299466"/>
                  </a:cubicBezTo>
                  <a:cubicBezTo>
                    <a:pt x="667385" y="332486"/>
                    <a:pt x="665988" y="335280"/>
                    <a:pt x="633095" y="339598"/>
                  </a:cubicBezTo>
                  <a:close/>
                  <a:moveTo>
                    <a:pt x="1949577" y="1586357"/>
                  </a:moveTo>
                  <a:cubicBezTo>
                    <a:pt x="1925193" y="1607820"/>
                    <a:pt x="1902333" y="1613535"/>
                    <a:pt x="1869313" y="1606423"/>
                  </a:cubicBezTo>
                  <a:cubicBezTo>
                    <a:pt x="1681607" y="1561973"/>
                    <a:pt x="1494028" y="1519047"/>
                    <a:pt x="1306322" y="1477391"/>
                  </a:cubicBezTo>
                  <a:cubicBezTo>
                    <a:pt x="1286256" y="1473073"/>
                    <a:pt x="1276223" y="1465961"/>
                    <a:pt x="1290574" y="1445895"/>
                  </a:cubicBezTo>
                  <a:cubicBezTo>
                    <a:pt x="1300607" y="1431544"/>
                    <a:pt x="1307719" y="1415796"/>
                    <a:pt x="1316355" y="1400048"/>
                  </a:cubicBezTo>
                  <a:cubicBezTo>
                    <a:pt x="1332103" y="1369949"/>
                    <a:pt x="1333500" y="1369949"/>
                    <a:pt x="1355090" y="1397127"/>
                  </a:cubicBezTo>
                  <a:cubicBezTo>
                    <a:pt x="1409573" y="1468755"/>
                    <a:pt x="1481201" y="1514602"/>
                    <a:pt x="1571371" y="1531874"/>
                  </a:cubicBezTo>
                  <a:cubicBezTo>
                    <a:pt x="1753362" y="1566291"/>
                    <a:pt x="1930908" y="1451610"/>
                    <a:pt x="1975358" y="1271016"/>
                  </a:cubicBezTo>
                  <a:cubicBezTo>
                    <a:pt x="1983994" y="1232281"/>
                    <a:pt x="1966722" y="1207897"/>
                    <a:pt x="1935226" y="1215136"/>
                  </a:cubicBezTo>
                  <a:cubicBezTo>
                    <a:pt x="1915160" y="1220851"/>
                    <a:pt x="1910842" y="1236599"/>
                    <a:pt x="1905127" y="1253871"/>
                  </a:cubicBezTo>
                  <a:cubicBezTo>
                    <a:pt x="1873631" y="1362837"/>
                    <a:pt x="1804797" y="1431544"/>
                    <a:pt x="1694561" y="1458849"/>
                  </a:cubicBezTo>
                  <a:cubicBezTo>
                    <a:pt x="1578483" y="1486027"/>
                    <a:pt x="1452499" y="1430147"/>
                    <a:pt x="1393698" y="1325626"/>
                  </a:cubicBezTo>
                  <a:cubicBezTo>
                    <a:pt x="1382268" y="1305560"/>
                    <a:pt x="1377950" y="1285494"/>
                    <a:pt x="1389380" y="1264031"/>
                  </a:cubicBezTo>
                  <a:cubicBezTo>
                    <a:pt x="1432306" y="1178052"/>
                    <a:pt x="1450975" y="1086358"/>
                    <a:pt x="1455293" y="990346"/>
                  </a:cubicBezTo>
                  <a:cubicBezTo>
                    <a:pt x="1456690" y="967359"/>
                    <a:pt x="1472438" y="960247"/>
                    <a:pt x="1486789" y="950214"/>
                  </a:cubicBezTo>
                  <a:cubicBezTo>
                    <a:pt x="1644396" y="854202"/>
                    <a:pt x="1847723" y="931545"/>
                    <a:pt x="1902206" y="1107821"/>
                  </a:cubicBezTo>
                  <a:cubicBezTo>
                    <a:pt x="1915160" y="1146556"/>
                    <a:pt x="1929384" y="1159383"/>
                    <a:pt x="1952371" y="1153668"/>
                  </a:cubicBezTo>
                  <a:cubicBezTo>
                    <a:pt x="1976755" y="1146556"/>
                    <a:pt x="1982470" y="1123569"/>
                    <a:pt x="1971040" y="1084834"/>
                  </a:cubicBezTo>
                  <a:cubicBezTo>
                    <a:pt x="1903730" y="872744"/>
                    <a:pt x="1671701" y="775335"/>
                    <a:pt x="1471041" y="877062"/>
                  </a:cubicBezTo>
                  <a:cubicBezTo>
                    <a:pt x="1453896" y="885698"/>
                    <a:pt x="1448181" y="882777"/>
                    <a:pt x="1445260" y="864108"/>
                  </a:cubicBezTo>
                  <a:cubicBezTo>
                    <a:pt x="1433830" y="792480"/>
                    <a:pt x="1410843" y="725043"/>
                    <a:pt x="1375029" y="662051"/>
                  </a:cubicBezTo>
                  <a:cubicBezTo>
                    <a:pt x="1367917" y="649097"/>
                    <a:pt x="1367917" y="637667"/>
                    <a:pt x="1372108" y="623316"/>
                  </a:cubicBezTo>
                  <a:cubicBezTo>
                    <a:pt x="1392174" y="557403"/>
                    <a:pt x="1394968" y="488569"/>
                    <a:pt x="1399286" y="419862"/>
                  </a:cubicBezTo>
                  <a:cubicBezTo>
                    <a:pt x="1405001" y="330962"/>
                    <a:pt x="1436497" y="250698"/>
                    <a:pt x="1505331" y="190627"/>
                  </a:cubicBezTo>
                  <a:cubicBezTo>
                    <a:pt x="1575562" y="130429"/>
                    <a:pt x="1678686" y="130429"/>
                    <a:pt x="1747393" y="190627"/>
                  </a:cubicBezTo>
                  <a:cubicBezTo>
                    <a:pt x="1816100" y="250825"/>
                    <a:pt x="1849120" y="329692"/>
                    <a:pt x="1853438" y="421386"/>
                  </a:cubicBezTo>
                  <a:cubicBezTo>
                    <a:pt x="1857756" y="504444"/>
                    <a:pt x="1864868" y="587629"/>
                    <a:pt x="1894967" y="667893"/>
                  </a:cubicBezTo>
                  <a:cubicBezTo>
                    <a:pt x="1920748" y="735203"/>
                    <a:pt x="1957959" y="796925"/>
                    <a:pt x="2008124" y="848487"/>
                  </a:cubicBezTo>
                  <a:cubicBezTo>
                    <a:pt x="2095500" y="940181"/>
                    <a:pt x="2131314" y="1050544"/>
                    <a:pt x="2128393" y="1231138"/>
                  </a:cubicBezTo>
                  <a:cubicBezTo>
                    <a:pt x="2125472" y="1337183"/>
                    <a:pt x="2075434" y="1479042"/>
                    <a:pt x="1949323" y="1586484"/>
                  </a:cubicBezTo>
                  <a:close/>
                  <a:moveTo>
                    <a:pt x="582676" y="1653794"/>
                  </a:moveTo>
                  <a:cubicBezTo>
                    <a:pt x="572643" y="1686814"/>
                    <a:pt x="568325" y="1721104"/>
                    <a:pt x="569722" y="1755521"/>
                  </a:cubicBezTo>
                  <a:cubicBezTo>
                    <a:pt x="571119" y="1772666"/>
                    <a:pt x="565404" y="1781302"/>
                    <a:pt x="548259" y="1785620"/>
                  </a:cubicBezTo>
                  <a:cubicBezTo>
                    <a:pt x="462280" y="1811401"/>
                    <a:pt x="386334" y="1851533"/>
                    <a:pt x="324739" y="1917446"/>
                  </a:cubicBezTo>
                  <a:cubicBezTo>
                    <a:pt x="306070" y="1936115"/>
                    <a:pt x="283210" y="1936115"/>
                    <a:pt x="268859" y="1918843"/>
                  </a:cubicBezTo>
                  <a:cubicBezTo>
                    <a:pt x="253111" y="1900174"/>
                    <a:pt x="255905" y="1883029"/>
                    <a:pt x="270256" y="1864360"/>
                  </a:cubicBezTo>
                  <a:cubicBezTo>
                    <a:pt x="294640" y="1835658"/>
                    <a:pt x="323215" y="1811274"/>
                    <a:pt x="353314" y="1791335"/>
                  </a:cubicBezTo>
                  <a:cubicBezTo>
                    <a:pt x="370459" y="1779905"/>
                    <a:pt x="383413" y="1765554"/>
                    <a:pt x="377698" y="1744091"/>
                  </a:cubicBezTo>
                  <a:cubicBezTo>
                    <a:pt x="371983" y="1719707"/>
                    <a:pt x="351917" y="1718310"/>
                    <a:pt x="333248" y="1715389"/>
                  </a:cubicBezTo>
                  <a:cubicBezTo>
                    <a:pt x="258699" y="1706753"/>
                    <a:pt x="185674" y="1698244"/>
                    <a:pt x="111252" y="1691005"/>
                  </a:cubicBezTo>
                  <a:cubicBezTo>
                    <a:pt x="92583" y="1689608"/>
                    <a:pt x="78359" y="1682369"/>
                    <a:pt x="69723" y="1665224"/>
                  </a:cubicBezTo>
                  <a:cubicBezTo>
                    <a:pt x="62611" y="1652270"/>
                    <a:pt x="66802" y="1639443"/>
                    <a:pt x="74041" y="1628013"/>
                  </a:cubicBezTo>
                  <a:cubicBezTo>
                    <a:pt x="84074" y="1613662"/>
                    <a:pt x="99822" y="1613662"/>
                    <a:pt x="115570" y="1613662"/>
                  </a:cubicBezTo>
                  <a:cubicBezTo>
                    <a:pt x="191516" y="1622298"/>
                    <a:pt x="268859" y="1629410"/>
                    <a:pt x="344805" y="1639443"/>
                  </a:cubicBezTo>
                  <a:cubicBezTo>
                    <a:pt x="364871" y="1640840"/>
                    <a:pt x="382016" y="1639443"/>
                    <a:pt x="392049" y="1620774"/>
                  </a:cubicBezTo>
                  <a:cubicBezTo>
                    <a:pt x="402082" y="1600708"/>
                    <a:pt x="393446" y="1584960"/>
                    <a:pt x="380619" y="1572006"/>
                  </a:cubicBezTo>
                  <a:cubicBezTo>
                    <a:pt x="353441" y="1544828"/>
                    <a:pt x="330454" y="1513205"/>
                    <a:pt x="311912" y="1478915"/>
                  </a:cubicBezTo>
                  <a:cubicBezTo>
                    <a:pt x="300482" y="1457452"/>
                    <a:pt x="306197" y="1438783"/>
                    <a:pt x="326263" y="1425829"/>
                  </a:cubicBezTo>
                  <a:cubicBezTo>
                    <a:pt x="344932" y="1412875"/>
                    <a:pt x="366395" y="1418717"/>
                    <a:pt x="379222" y="1441577"/>
                  </a:cubicBezTo>
                  <a:cubicBezTo>
                    <a:pt x="423672" y="1518920"/>
                    <a:pt x="488061" y="1573403"/>
                    <a:pt x="565404" y="1614932"/>
                  </a:cubicBezTo>
                  <a:cubicBezTo>
                    <a:pt x="582549" y="1623568"/>
                    <a:pt x="588264" y="1633601"/>
                    <a:pt x="582549" y="1653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900" y="63114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5"/>
              </a:lnSpc>
            </a:pPr>
            <a:r>
              <a:rPr lang="fa-IR" sz="6884" spc="100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884" spc="100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071000" y="3223260"/>
            <a:ext cx="563760" cy="594000"/>
            <a:chOff x="0" y="0"/>
            <a:chExt cx="751680" cy="792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1840" cy="791845"/>
            </a:xfrm>
            <a:custGeom>
              <a:avLst/>
              <a:gdLst/>
              <a:ahLst/>
              <a:cxnLst/>
              <a:rect l="l" t="t" r="r" b="b"/>
              <a:pathLst>
                <a:path w="751840" h="791845">
                  <a:moveTo>
                    <a:pt x="263144" y="0"/>
                  </a:moveTo>
                  <a:lnTo>
                    <a:pt x="367284" y="8636"/>
                  </a:lnTo>
                  <a:lnTo>
                    <a:pt x="456946" y="34671"/>
                  </a:lnTo>
                  <a:lnTo>
                    <a:pt x="529209" y="77978"/>
                  </a:lnTo>
                  <a:lnTo>
                    <a:pt x="592836" y="130048"/>
                  </a:lnTo>
                  <a:lnTo>
                    <a:pt x="644906" y="199390"/>
                  </a:lnTo>
                  <a:lnTo>
                    <a:pt x="688213" y="271653"/>
                  </a:lnTo>
                  <a:lnTo>
                    <a:pt x="714248" y="355473"/>
                  </a:lnTo>
                  <a:lnTo>
                    <a:pt x="714248" y="528955"/>
                  </a:lnTo>
                  <a:lnTo>
                    <a:pt x="751840" y="578104"/>
                  </a:lnTo>
                  <a:lnTo>
                    <a:pt x="734441" y="638810"/>
                  </a:lnTo>
                  <a:lnTo>
                    <a:pt x="714248" y="693674"/>
                  </a:lnTo>
                  <a:lnTo>
                    <a:pt x="682498" y="739902"/>
                  </a:lnTo>
                  <a:lnTo>
                    <a:pt x="656463" y="783209"/>
                  </a:lnTo>
                  <a:lnTo>
                    <a:pt x="650494" y="791845"/>
                  </a:lnTo>
                  <a:lnTo>
                    <a:pt x="130302" y="791845"/>
                  </a:lnTo>
                  <a:lnTo>
                    <a:pt x="98298" y="754380"/>
                  </a:lnTo>
                  <a:lnTo>
                    <a:pt x="52070" y="696595"/>
                  </a:lnTo>
                  <a:lnTo>
                    <a:pt x="14478" y="638810"/>
                  </a:lnTo>
                  <a:lnTo>
                    <a:pt x="0" y="586740"/>
                  </a:lnTo>
                  <a:lnTo>
                    <a:pt x="14478" y="552069"/>
                  </a:lnTo>
                  <a:lnTo>
                    <a:pt x="14478" y="502920"/>
                  </a:lnTo>
                  <a:lnTo>
                    <a:pt x="5842" y="445135"/>
                  </a:lnTo>
                  <a:lnTo>
                    <a:pt x="5842" y="393065"/>
                  </a:lnTo>
                  <a:lnTo>
                    <a:pt x="8636" y="335280"/>
                  </a:lnTo>
                  <a:lnTo>
                    <a:pt x="40386" y="239903"/>
                  </a:lnTo>
                  <a:lnTo>
                    <a:pt x="92456" y="156083"/>
                  </a:lnTo>
                  <a:lnTo>
                    <a:pt x="156083" y="77978"/>
                  </a:lnTo>
                  <a:lnTo>
                    <a:pt x="213995" y="86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85440" y="3817260"/>
            <a:ext cx="1334880" cy="594000"/>
            <a:chOff x="0" y="0"/>
            <a:chExt cx="1779840" cy="792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0032" cy="791972"/>
            </a:xfrm>
            <a:custGeom>
              <a:avLst/>
              <a:gdLst/>
              <a:ahLst/>
              <a:cxnLst/>
              <a:rect l="l" t="t" r="r" b="b"/>
              <a:pathLst>
                <a:path w="1780032" h="791972">
                  <a:moveTo>
                    <a:pt x="632333" y="0"/>
                  </a:moveTo>
                  <a:lnTo>
                    <a:pt x="1152271" y="0"/>
                  </a:lnTo>
                  <a:lnTo>
                    <a:pt x="1126363" y="37592"/>
                  </a:lnTo>
                  <a:lnTo>
                    <a:pt x="1100328" y="83820"/>
                  </a:lnTo>
                  <a:lnTo>
                    <a:pt x="1088771" y="141605"/>
                  </a:lnTo>
                  <a:lnTo>
                    <a:pt x="1085850" y="216789"/>
                  </a:lnTo>
                  <a:lnTo>
                    <a:pt x="1100328" y="306451"/>
                  </a:lnTo>
                  <a:lnTo>
                    <a:pt x="1169670" y="332486"/>
                  </a:lnTo>
                  <a:lnTo>
                    <a:pt x="1253490" y="364236"/>
                  </a:lnTo>
                  <a:lnTo>
                    <a:pt x="1343152" y="390271"/>
                  </a:lnTo>
                  <a:lnTo>
                    <a:pt x="1432814" y="422021"/>
                  </a:lnTo>
                  <a:lnTo>
                    <a:pt x="1519555" y="453771"/>
                  </a:lnTo>
                  <a:lnTo>
                    <a:pt x="1600454" y="494284"/>
                  </a:lnTo>
                  <a:lnTo>
                    <a:pt x="1664081" y="537591"/>
                  </a:lnTo>
                  <a:lnTo>
                    <a:pt x="1716151" y="595376"/>
                  </a:lnTo>
                  <a:lnTo>
                    <a:pt x="1756664" y="685038"/>
                  </a:lnTo>
                  <a:lnTo>
                    <a:pt x="1779778" y="783336"/>
                  </a:lnTo>
                  <a:lnTo>
                    <a:pt x="1780032" y="791972"/>
                  </a:lnTo>
                  <a:lnTo>
                    <a:pt x="0" y="791972"/>
                  </a:lnTo>
                  <a:lnTo>
                    <a:pt x="2032" y="771779"/>
                  </a:lnTo>
                  <a:lnTo>
                    <a:pt x="28067" y="673481"/>
                  </a:lnTo>
                  <a:lnTo>
                    <a:pt x="71374" y="583819"/>
                  </a:lnTo>
                  <a:lnTo>
                    <a:pt x="123444" y="531749"/>
                  </a:lnTo>
                  <a:lnTo>
                    <a:pt x="187071" y="494157"/>
                  </a:lnTo>
                  <a:lnTo>
                    <a:pt x="259334" y="468122"/>
                  </a:lnTo>
                  <a:lnTo>
                    <a:pt x="343154" y="447929"/>
                  </a:lnTo>
                  <a:lnTo>
                    <a:pt x="426974" y="424815"/>
                  </a:lnTo>
                  <a:lnTo>
                    <a:pt x="510794" y="398780"/>
                  </a:lnTo>
                  <a:lnTo>
                    <a:pt x="580136" y="372745"/>
                  </a:lnTo>
                  <a:lnTo>
                    <a:pt x="643763" y="332232"/>
                  </a:lnTo>
                  <a:lnTo>
                    <a:pt x="684276" y="280162"/>
                  </a:lnTo>
                  <a:lnTo>
                    <a:pt x="716026" y="210820"/>
                  </a:lnTo>
                  <a:lnTo>
                    <a:pt x="710184" y="147193"/>
                  </a:lnTo>
                  <a:lnTo>
                    <a:pt x="689991" y="83820"/>
                  </a:lnTo>
                  <a:lnTo>
                    <a:pt x="649478" y="2019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34680" y="4411260"/>
            <a:ext cx="1436940" cy="594000"/>
            <a:chOff x="0" y="0"/>
            <a:chExt cx="1915920" cy="792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5922" cy="791972"/>
            </a:xfrm>
            <a:custGeom>
              <a:avLst/>
              <a:gdLst/>
              <a:ahLst/>
              <a:cxnLst/>
              <a:rect l="l" t="t" r="r" b="b"/>
              <a:pathLst>
                <a:path w="1915922" h="791972">
                  <a:moveTo>
                    <a:pt x="64389" y="0"/>
                  </a:moveTo>
                  <a:lnTo>
                    <a:pt x="1844421" y="0"/>
                  </a:lnTo>
                  <a:lnTo>
                    <a:pt x="1847088" y="101219"/>
                  </a:lnTo>
                  <a:lnTo>
                    <a:pt x="1852930" y="216789"/>
                  </a:lnTo>
                  <a:lnTo>
                    <a:pt x="1852930" y="338201"/>
                  </a:lnTo>
                  <a:lnTo>
                    <a:pt x="1870329" y="459613"/>
                  </a:lnTo>
                  <a:lnTo>
                    <a:pt x="1902079" y="673481"/>
                  </a:lnTo>
                  <a:lnTo>
                    <a:pt x="1915922" y="791972"/>
                  </a:lnTo>
                  <a:lnTo>
                    <a:pt x="1604010" y="791972"/>
                  </a:lnTo>
                  <a:lnTo>
                    <a:pt x="1595628" y="754380"/>
                  </a:lnTo>
                  <a:lnTo>
                    <a:pt x="1584071" y="696595"/>
                  </a:lnTo>
                  <a:lnTo>
                    <a:pt x="1581150" y="632968"/>
                  </a:lnTo>
                  <a:lnTo>
                    <a:pt x="1569593" y="569341"/>
                  </a:lnTo>
                  <a:lnTo>
                    <a:pt x="1549400" y="517271"/>
                  </a:lnTo>
                  <a:lnTo>
                    <a:pt x="1523365" y="479679"/>
                  </a:lnTo>
                  <a:lnTo>
                    <a:pt x="1505966" y="557784"/>
                  </a:lnTo>
                  <a:lnTo>
                    <a:pt x="1485773" y="632968"/>
                  </a:lnTo>
                  <a:lnTo>
                    <a:pt x="1454023" y="705231"/>
                  </a:lnTo>
                  <a:lnTo>
                    <a:pt x="1422273" y="786130"/>
                  </a:lnTo>
                  <a:lnTo>
                    <a:pt x="1420495" y="791972"/>
                  </a:lnTo>
                  <a:lnTo>
                    <a:pt x="496951" y="791972"/>
                  </a:lnTo>
                  <a:lnTo>
                    <a:pt x="471170" y="728345"/>
                  </a:lnTo>
                  <a:lnTo>
                    <a:pt x="433578" y="638683"/>
                  </a:lnTo>
                  <a:lnTo>
                    <a:pt x="401828" y="554863"/>
                  </a:lnTo>
                  <a:lnTo>
                    <a:pt x="375793" y="471043"/>
                  </a:lnTo>
                  <a:lnTo>
                    <a:pt x="367030" y="471043"/>
                  </a:lnTo>
                  <a:lnTo>
                    <a:pt x="340995" y="638810"/>
                  </a:lnTo>
                  <a:lnTo>
                    <a:pt x="305435" y="791972"/>
                  </a:lnTo>
                  <a:lnTo>
                    <a:pt x="0" y="791972"/>
                  </a:lnTo>
                  <a:lnTo>
                    <a:pt x="28829" y="586740"/>
                  </a:lnTo>
                  <a:lnTo>
                    <a:pt x="46228" y="465328"/>
                  </a:lnTo>
                  <a:lnTo>
                    <a:pt x="52070" y="338201"/>
                  </a:lnTo>
                  <a:lnTo>
                    <a:pt x="52070" y="216789"/>
                  </a:lnTo>
                  <a:lnTo>
                    <a:pt x="54991" y="9537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74200" y="5005260"/>
            <a:ext cx="1557900" cy="594000"/>
            <a:chOff x="0" y="0"/>
            <a:chExt cx="2077200" cy="792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7212" cy="792099"/>
            </a:xfrm>
            <a:custGeom>
              <a:avLst/>
              <a:gdLst/>
              <a:ahLst/>
              <a:cxnLst/>
              <a:rect l="l" t="t" r="r" b="b"/>
              <a:pathLst>
                <a:path w="2077212" h="792099">
                  <a:moveTo>
                    <a:pt x="1690751" y="0"/>
                  </a:moveTo>
                  <a:lnTo>
                    <a:pt x="2002663" y="0"/>
                  </a:lnTo>
                  <a:lnTo>
                    <a:pt x="2014855" y="104013"/>
                  </a:lnTo>
                  <a:lnTo>
                    <a:pt x="2040890" y="314960"/>
                  </a:lnTo>
                  <a:lnTo>
                    <a:pt x="2072640" y="514350"/>
                  </a:lnTo>
                  <a:lnTo>
                    <a:pt x="2077212" y="791845"/>
                  </a:lnTo>
                  <a:lnTo>
                    <a:pt x="1792224" y="791845"/>
                  </a:lnTo>
                  <a:lnTo>
                    <a:pt x="1783588" y="323596"/>
                  </a:lnTo>
                  <a:lnTo>
                    <a:pt x="1693926" y="14351"/>
                  </a:lnTo>
                  <a:close/>
                  <a:moveTo>
                    <a:pt x="583692" y="0"/>
                  </a:moveTo>
                  <a:lnTo>
                    <a:pt x="1507109" y="0"/>
                  </a:lnTo>
                  <a:lnTo>
                    <a:pt x="1482852" y="78105"/>
                  </a:lnTo>
                  <a:lnTo>
                    <a:pt x="1468374" y="167767"/>
                  </a:lnTo>
                  <a:lnTo>
                    <a:pt x="1468374" y="260223"/>
                  </a:lnTo>
                  <a:lnTo>
                    <a:pt x="1482852" y="361442"/>
                  </a:lnTo>
                  <a:lnTo>
                    <a:pt x="1514602" y="465455"/>
                  </a:lnTo>
                  <a:lnTo>
                    <a:pt x="1555115" y="566674"/>
                  </a:lnTo>
                  <a:lnTo>
                    <a:pt x="1604264" y="664972"/>
                  </a:lnTo>
                  <a:lnTo>
                    <a:pt x="1656334" y="771906"/>
                  </a:lnTo>
                  <a:lnTo>
                    <a:pt x="1665351" y="792099"/>
                  </a:lnTo>
                  <a:lnTo>
                    <a:pt x="429895" y="792099"/>
                  </a:lnTo>
                  <a:lnTo>
                    <a:pt x="485648" y="662051"/>
                  </a:lnTo>
                  <a:lnTo>
                    <a:pt x="552196" y="508889"/>
                  </a:lnTo>
                  <a:lnTo>
                    <a:pt x="604266" y="349885"/>
                  </a:lnTo>
                  <a:lnTo>
                    <a:pt x="621665" y="240030"/>
                  </a:lnTo>
                  <a:lnTo>
                    <a:pt x="615823" y="136017"/>
                  </a:lnTo>
                  <a:lnTo>
                    <a:pt x="595630" y="29083"/>
                  </a:lnTo>
                  <a:close/>
                  <a:moveTo>
                    <a:pt x="86868" y="0"/>
                  </a:moveTo>
                  <a:lnTo>
                    <a:pt x="392303" y="0"/>
                  </a:lnTo>
                  <a:lnTo>
                    <a:pt x="390271" y="8636"/>
                  </a:lnTo>
                  <a:lnTo>
                    <a:pt x="341122" y="161798"/>
                  </a:lnTo>
                  <a:lnTo>
                    <a:pt x="306451" y="314960"/>
                  </a:lnTo>
                  <a:lnTo>
                    <a:pt x="289052" y="424815"/>
                  </a:lnTo>
                  <a:lnTo>
                    <a:pt x="289052" y="528828"/>
                  </a:lnTo>
                  <a:lnTo>
                    <a:pt x="294894" y="632841"/>
                  </a:lnTo>
                  <a:lnTo>
                    <a:pt x="294894" y="739775"/>
                  </a:lnTo>
                  <a:lnTo>
                    <a:pt x="287020" y="791845"/>
                  </a:lnTo>
                  <a:lnTo>
                    <a:pt x="0" y="791845"/>
                  </a:lnTo>
                  <a:lnTo>
                    <a:pt x="0" y="61861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7760" y="5599260"/>
            <a:ext cx="1650780" cy="594000"/>
            <a:chOff x="0" y="0"/>
            <a:chExt cx="2201040" cy="792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1037" cy="791972"/>
            </a:xfrm>
            <a:custGeom>
              <a:avLst/>
              <a:gdLst/>
              <a:ahLst/>
              <a:cxnLst/>
              <a:rect l="l" t="t" r="r" b="b"/>
              <a:pathLst>
                <a:path w="2201037" h="791972">
                  <a:moveTo>
                    <a:pt x="1851279" y="0"/>
                  </a:moveTo>
                  <a:lnTo>
                    <a:pt x="2136140" y="0"/>
                  </a:lnTo>
                  <a:lnTo>
                    <a:pt x="2140204" y="251460"/>
                  </a:lnTo>
                  <a:lnTo>
                    <a:pt x="2140204" y="494284"/>
                  </a:lnTo>
                  <a:lnTo>
                    <a:pt x="2157603" y="552069"/>
                  </a:lnTo>
                  <a:lnTo>
                    <a:pt x="2172081" y="621411"/>
                  </a:lnTo>
                  <a:lnTo>
                    <a:pt x="2189480" y="693674"/>
                  </a:lnTo>
                  <a:lnTo>
                    <a:pt x="2198116" y="771779"/>
                  </a:lnTo>
                  <a:lnTo>
                    <a:pt x="2201037" y="791972"/>
                  </a:lnTo>
                  <a:lnTo>
                    <a:pt x="1984248" y="791972"/>
                  </a:lnTo>
                  <a:lnTo>
                    <a:pt x="1984248" y="731266"/>
                  </a:lnTo>
                  <a:lnTo>
                    <a:pt x="1992884" y="647446"/>
                  </a:lnTo>
                  <a:lnTo>
                    <a:pt x="2004441" y="604139"/>
                  </a:lnTo>
                  <a:lnTo>
                    <a:pt x="2018919" y="552069"/>
                  </a:lnTo>
                  <a:lnTo>
                    <a:pt x="2015998" y="494284"/>
                  </a:lnTo>
                  <a:close/>
                  <a:moveTo>
                    <a:pt x="489331" y="0"/>
                  </a:moveTo>
                  <a:lnTo>
                    <a:pt x="1724533" y="0"/>
                  </a:lnTo>
                  <a:lnTo>
                    <a:pt x="1761744" y="83820"/>
                  </a:lnTo>
                  <a:lnTo>
                    <a:pt x="1805051" y="199390"/>
                  </a:lnTo>
                  <a:lnTo>
                    <a:pt x="1836801" y="320802"/>
                  </a:lnTo>
                  <a:lnTo>
                    <a:pt x="1856994" y="447929"/>
                  </a:lnTo>
                  <a:lnTo>
                    <a:pt x="1862836" y="589534"/>
                  </a:lnTo>
                  <a:lnTo>
                    <a:pt x="1842643" y="736981"/>
                  </a:lnTo>
                  <a:lnTo>
                    <a:pt x="1833118" y="791845"/>
                  </a:lnTo>
                  <a:lnTo>
                    <a:pt x="362839" y="791845"/>
                  </a:lnTo>
                  <a:lnTo>
                    <a:pt x="360045" y="771652"/>
                  </a:lnTo>
                  <a:lnTo>
                    <a:pt x="348488" y="624205"/>
                  </a:lnTo>
                  <a:lnTo>
                    <a:pt x="348488" y="488442"/>
                  </a:lnTo>
                  <a:lnTo>
                    <a:pt x="365887" y="367030"/>
                  </a:lnTo>
                  <a:lnTo>
                    <a:pt x="412115" y="193548"/>
                  </a:lnTo>
                  <a:lnTo>
                    <a:pt x="475615" y="31750"/>
                  </a:lnTo>
                  <a:close/>
                  <a:moveTo>
                    <a:pt x="59436" y="0"/>
                  </a:moveTo>
                  <a:lnTo>
                    <a:pt x="346329" y="0"/>
                  </a:lnTo>
                  <a:lnTo>
                    <a:pt x="339725" y="43307"/>
                  </a:lnTo>
                  <a:lnTo>
                    <a:pt x="313690" y="141605"/>
                  </a:lnTo>
                  <a:lnTo>
                    <a:pt x="270383" y="245618"/>
                  </a:lnTo>
                  <a:lnTo>
                    <a:pt x="232791" y="367030"/>
                  </a:lnTo>
                  <a:lnTo>
                    <a:pt x="201041" y="494157"/>
                  </a:lnTo>
                  <a:lnTo>
                    <a:pt x="180848" y="621284"/>
                  </a:lnTo>
                  <a:lnTo>
                    <a:pt x="175006" y="757174"/>
                  </a:lnTo>
                  <a:lnTo>
                    <a:pt x="181991" y="791845"/>
                  </a:lnTo>
                  <a:lnTo>
                    <a:pt x="0" y="791845"/>
                  </a:lnTo>
                  <a:lnTo>
                    <a:pt x="1651" y="765810"/>
                  </a:lnTo>
                  <a:lnTo>
                    <a:pt x="19050" y="667766"/>
                  </a:lnTo>
                  <a:lnTo>
                    <a:pt x="39243" y="563753"/>
                  </a:lnTo>
                  <a:lnTo>
                    <a:pt x="59436" y="448183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20740" y="6193260"/>
            <a:ext cx="1664820" cy="594000"/>
            <a:chOff x="0" y="0"/>
            <a:chExt cx="2219760" cy="792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19833" cy="791972"/>
            </a:xfrm>
            <a:custGeom>
              <a:avLst/>
              <a:gdLst/>
              <a:ahLst/>
              <a:cxnLst/>
              <a:rect l="l" t="t" r="r" b="b"/>
              <a:pathLst>
                <a:path w="2219833" h="791972">
                  <a:moveTo>
                    <a:pt x="1988566" y="0"/>
                  </a:moveTo>
                  <a:lnTo>
                    <a:pt x="2205355" y="0"/>
                  </a:lnTo>
                  <a:lnTo>
                    <a:pt x="2213991" y="60706"/>
                  </a:lnTo>
                  <a:lnTo>
                    <a:pt x="2219833" y="132969"/>
                  </a:lnTo>
                  <a:lnTo>
                    <a:pt x="2208276" y="202311"/>
                  </a:lnTo>
                  <a:lnTo>
                    <a:pt x="2188083" y="254381"/>
                  </a:lnTo>
                  <a:lnTo>
                    <a:pt x="2144776" y="300609"/>
                  </a:lnTo>
                  <a:lnTo>
                    <a:pt x="2086991" y="326644"/>
                  </a:lnTo>
                  <a:lnTo>
                    <a:pt x="2060956" y="312166"/>
                  </a:lnTo>
                  <a:lnTo>
                    <a:pt x="2020443" y="312166"/>
                  </a:lnTo>
                  <a:lnTo>
                    <a:pt x="1971294" y="318008"/>
                  </a:lnTo>
                  <a:lnTo>
                    <a:pt x="1930781" y="318008"/>
                  </a:lnTo>
                  <a:lnTo>
                    <a:pt x="1904746" y="211074"/>
                  </a:lnTo>
                  <a:lnTo>
                    <a:pt x="1956816" y="164846"/>
                  </a:lnTo>
                  <a:lnTo>
                    <a:pt x="1982851" y="118618"/>
                  </a:lnTo>
                  <a:lnTo>
                    <a:pt x="1988693" y="69469"/>
                  </a:lnTo>
                  <a:lnTo>
                    <a:pt x="1988693" y="5842"/>
                  </a:lnTo>
                  <a:close/>
                  <a:moveTo>
                    <a:pt x="366903" y="0"/>
                  </a:moveTo>
                  <a:lnTo>
                    <a:pt x="1837436" y="0"/>
                  </a:lnTo>
                  <a:lnTo>
                    <a:pt x="1700276" y="791972"/>
                  </a:lnTo>
                  <a:lnTo>
                    <a:pt x="1200023" y="791972"/>
                  </a:lnTo>
                  <a:lnTo>
                    <a:pt x="1173480" y="659003"/>
                  </a:lnTo>
                  <a:lnTo>
                    <a:pt x="1141730" y="422021"/>
                  </a:lnTo>
                  <a:lnTo>
                    <a:pt x="1121410" y="176276"/>
                  </a:lnTo>
                  <a:lnTo>
                    <a:pt x="1104138" y="176276"/>
                  </a:lnTo>
                  <a:lnTo>
                    <a:pt x="1104138" y="190754"/>
                  </a:lnTo>
                  <a:lnTo>
                    <a:pt x="1027684" y="791972"/>
                  </a:lnTo>
                  <a:lnTo>
                    <a:pt x="526415" y="791972"/>
                  </a:lnTo>
                  <a:lnTo>
                    <a:pt x="526034" y="789051"/>
                  </a:lnTo>
                  <a:lnTo>
                    <a:pt x="505841" y="685038"/>
                  </a:lnTo>
                  <a:lnTo>
                    <a:pt x="479806" y="563626"/>
                  </a:lnTo>
                  <a:lnTo>
                    <a:pt x="448056" y="427736"/>
                  </a:lnTo>
                  <a:lnTo>
                    <a:pt x="416306" y="280289"/>
                  </a:lnTo>
                  <a:lnTo>
                    <a:pt x="384556" y="127127"/>
                  </a:lnTo>
                  <a:close/>
                  <a:moveTo>
                    <a:pt x="4064" y="0"/>
                  </a:moveTo>
                  <a:lnTo>
                    <a:pt x="186182" y="0"/>
                  </a:lnTo>
                  <a:lnTo>
                    <a:pt x="205232" y="95377"/>
                  </a:lnTo>
                  <a:lnTo>
                    <a:pt x="312166" y="234061"/>
                  </a:lnTo>
                  <a:lnTo>
                    <a:pt x="300609" y="248539"/>
                  </a:lnTo>
                  <a:lnTo>
                    <a:pt x="289052" y="260096"/>
                  </a:lnTo>
                  <a:lnTo>
                    <a:pt x="289052" y="268732"/>
                  </a:lnTo>
                  <a:lnTo>
                    <a:pt x="289052" y="286131"/>
                  </a:lnTo>
                  <a:lnTo>
                    <a:pt x="286131" y="294767"/>
                  </a:lnTo>
                  <a:lnTo>
                    <a:pt x="286131" y="317881"/>
                  </a:lnTo>
                  <a:lnTo>
                    <a:pt x="228346" y="320802"/>
                  </a:lnTo>
                  <a:lnTo>
                    <a:pt x="179197" y="320802"/>
                  </a:lnTo>
                  <a:lnTo>
                    <a:pt x="138684" y="320802"/>
                  </a:lnTo>
                  <a:lnTo>
                    <a:pt x="89535" y="326644"/>
                  </a:lnTo>
                  <a:lnTo>
                    <a:pt x="37465" y="236982"/>
                  </a:lnTo>
                  <a:lnTo>
                    <a:pt x="11430" y="153162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58240" y="6787260"/>
            <a:ext cx="989280" cy="594000"/>
            <a:chOff x="0" y="0"/>
            <a:chExt cx="1319040" cy="792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19022" cy="792099"/>
            </a:xfrm>
            <a:custGeom>
              <a:avLst/>
              <a:gdLst/>
              <a:ahLst/>
              <a:cxnLst/>
              <a:rect l="l" t="t" r="r" b="b"/>
              <a:pathLst>
                <a:path w="1319022" h="792099">
                  <a:moveTo>
                    <a:pt x="735711" y="0"/>
                  </a:moveTo>
                  <a:lnTo>
                    <a:pt x="1235837" y="0"/>
                  </a:lnTo>
                  <a:lnTo>
                    <a:pt x="1217803" y="104013"/>
                  </a:lnTo>
                  <a:lnTo>
                    <a:pt x="1240917" y="260096"/>
                  </a:lnTo>
                  <a:lnTo>
                    <a:pt x="1266952" y="427736"/>
                  </a:lnTo>
                  <a:lnTo>
                    <a:pt x="1292987" y="598297"/>
                  </a:lnTo>
                  <a:lnTo>
                    <a:pt x="1319022" y="774700"/>
                  </a:lnTo>
                  <a:lnTo>
                    <a:pt x="1319022" y="792099"/>
                  </a:lnTo>
                  <a:lnTo>
                    <a:pt x="835025" y="792099"/>
                  </a:lnTo>
                  <a:lnTo>
                    <a:pt x="850646" y="722757"/>
                  </a:lnTo>
                  <a:lnTo>
                    <a:pt x="856488" y="633095"/>
                  </a:lnTo>
                  <a:lnTo>
                    <a:pt x="850646" y="540639"/>
                  </a:lnTo>
                  <a:lnTo>
                    <a:pt x="804418" y="318008"/>
                  </a:lnTo>
                  <a:lnTo>
                    <a:pt x="755269" y="98298"/>
                  </a:lnTo>
                  <a:close/>
                  <a:moveTo>
                    <a:pt x="61976" y="0"/>
                  </a:moveTo>
                  <a:lnTo>
                    <a:pt x="563245" y="0"/>
                  </a:lnTo>
                  <a:lnTo>
                    <a:pt x="550037" y="104013"/>
                  </a:lnTo>
                  <a:lnTo>
                    <a:pt x="457581" y="471170"/>
                  </a:lnTo>
                  <a:lnTo>
                    <a:pt x="440182" y="627253"/>
                  </a:lnTo>
                  <a:lnTo>
                    <a:pt x="451739" y="780415"/>
                  </a:lnTo>
                  <a:lnTo>
                    <a:pt x="452882" y="791972"/>
                  </a:lnTo>
                  <a:lnTo>
                    <a:pt x="0" y="791972"/>
                  </a:lnTo>
                  <a:lnTo>
                    <a:pt x="21082" y="644525"/>
                  </a:lnTo>
                  <a:lnTo>
                    <a:pt x="52832" y="485521"/>
                  </a:lnTo>
                  <a:lnTo>
                    <a:pt x="73152" y="323723"/>
                  </a:lnTo>
                  <a:lnTo>
                    <a:pt x="84709" y="161798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854460" y="7381260"/>
            <a:ext cx="997380" cy="594000"/>
            <a:chOff x="0" y="0"/>
            <a:chExt cx="1329840" cy="792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29817" cy="791972"/>
            </a:xfrm>
            <a:custGeom>
              <a:avLst/>
              <a:gdLst/>
              <a:ahLst/>
              <a:cxnLst/>
              <a:rect l="l" t="t" r="r" b="b"/>
              <a:pathLst>
                <a:path w="1329817" h="791972">
                  <a:moveTo>
                    <a:pt x="845820" y="0"/>
                  </a:moveTo>
                  <a:lnTo>
                    <a:pt x="1329817" y="0"/>
                  </a:lnTo>
                  <a:lnTo>
                    <a:pt x="1329817" y="156083"/>
                  </a:lnTo>
                  <a:lnTo>
                    <a:pt x="1312545" y="335280"/>
                  </a:lnTo>
                  <a:lnTo>
                    <a:pt x="1229487" y="791972"/>
                  </a:lnTo>
                  <a:lnTo>
                    <a:pt x="867283" y="791972"/>
                  </a:lnTo>
                  <a:lnTo>
                    <a:pt x="841248" y="630174"/>
                  </a:lnTo>
                  <a:lnTo>
                    <a:pt x="815213" y="450977"/>
                  </a:lnTo>
                  <a:lnTo>
                    <a:pt x="809371" y="271780"/>
                  </a:lnTo>
                  <a:lnTo>
                    <a:pt x="823976" y="95377"/>
                  </a:lnTo>
                  <a:lnTo>
                    <a:pt x="841375" y="20193"/>
                  </a:lnTo>
                  <a:close/>
                  <a:moveTo>
                    <a:pt x="10795" y="0"/>
                  </a:moveTo>
                  <a:lnTo>
                    <a:pt x="463677" y="0"/>
                  </a:lnTo>
                  <a:lnTo>
                    <a:pt x="477012" y="135890"/>
                  </a:lnTo>
                  <a:lnTo>
                    <a:pt x="500126" y="289052"/>
                  </a:lnTo>
                  <a:lnTo>
                    <a:pt x="503047" y="445135"/>
                  </a:lnTo>
                  <a:lnTo>
                    <a:pt x="494411" y="604139"/>
                  </a:lnTo>
                  <a:lnTo>
                    <a:pt x="477012" y="676402"/>
                  </a:lnTo>
                  <a:lnTo>
                    <a:pt x="462534" y="771779"/>
                  </a:lnTo>
                  <a:lnTo>
                    <a:pt x="458851" y="791972"/>
                  </a:lnTo>
                  <a:lnTo>
                    <a:pt x="115189" y="791972"/>
                  </a:lnTo>
                  <a:lnTo>
                    <a:pt x="98298" y="713994"/>
                  </a:lnTo>
                  <a:lnTo>
                    <a:pt x="66548" y="578104"/>
                  </a:lnTo>
                  <a:lnTo>
                    <a:pt x="40513" y="450977"/>
                  </a:lnTo>
                  <a:lnTo>
                    <a:pt x="14478" y="335280"/>
                  </a:lnTo>
                  <a:lnTo>
                    <a:pt x="0" y="179197"/>
                  </a:lnTo>
                  <a:lnTo>
                    <a:pt x="8636" y="14478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935460" y="7975260"/>
            <a:ext cx="835380" cy="594000"/>
            <a:chOff x="0" y="0"/>
            <a:chExt cx="1113840" cy="792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13790" cy="791972"/>
            </a:xfrm>
            <a:custGeom>
              <a:avLst/>
              <a:gdLst/>
              <a:ahLst/>
              <a:cxnLst/>
              <a:rect l="l" t="t" r="r" b="b"/>
              <a:pathLst>
                <a:path w="1113790" h="791972">
                  <a:moveTo>
                    <a:pt x="751840" y="0"/>
                  </a:moveTo>
                  <a:lnTo>
                    <a:pt x="1113790" y="0"/>
                  </a:lnTo>
                  <a:lnTo>
                    <a:pt x="1046480" y="369951"/>
                  </a:lnTo>
                  <a:lnTo>
                    <a:pt x="1023366" y="459613"/>
                  </a:lnTo>
                  <a:lnTo>
                    <a:pt x="1003300" y="563626"/>
                  </a:lnTo>
                  <a:lnTo>
                    <a:pt x="982980" y="673481"/>
                  </a:lnTo>
                  <a:lnTo>
                    <a:pt x="977138" y="783336"/>
                  </a:lnTo>
                  <a:lnTo>
                    <a:pt x="978027" y="791972"/>
                  </a:lnTo>
                  <a:lnTo>
                    <a:pt x="730631" y="791972"/>
                  </a:lnTo>
                  <a:lnTo>
                    <a:pt x="731520" y="777494"/>
                  </a:lnTo>
                  <a:lnTo>
                    <a:pt x="745998" y="690753"/>
                  </a:lnTo>
                  <a:lnTo>
                    <a:pt x="760476" y="595376"/>
                  </a:lnTo>
                  <a:lnTo>
                    <a:pt x="783590" y="494157"/>
                  </a:lnTo>
                  <a:lnTo>
                    <a:pt x="792226" y="390144"/>
                  </a:lnTo>
                  <a:lnTo>
                    <a:pt x="792226" y="274574"/>
                  </a:lnTo>
                  <a:lnTo>
                    <a:pt x="783590" y="147447"/>
                  </a:lnTo>
                  <a:close/>
                  <a:moveTo>
                    <a:pt x="0" y="0"/>
                  </a:moveTo>
                  <a:lnTo>
                    <a:pt x="343535" y="0"/>
                  </a:lnTo>
                  <a:lnTo>
                    <a:pt x="327025" y="89662"/>
                  </a:lnTo>
                  <a:lnTo>
                    <a:pt x="309626" y="205232"/>
                  </a:lnTo>
                  <a:lnTo>
                    <a:pt x="298069" y="320802"/>
                  </a:lnTo>
                  <a:lnTo>
                    <a:pt x="295148" y="436372"/>
                  </a:lnTo>
                  <a:lnTo>
                    <a:pt x="298069" y="543306"/>
                  </a:lnTo>
                  <a:lnTo>
                    <a:pt x="321183" y="632968"/>
                  </a:lnTo>
                  <a:lnTo>
                    <a:pt x="399415" y="791972"/>
                  </a:lnTo>
                  <a:lnTo>
                    <a:pt x="120269" y="791972"/>
                  </a:lnTo>
                  <a:lnTo>
                    <a:pt x="116078" y="685038"/>
                  </a:lnTo>
                  <a:lnTo>
                    <a:pt x="98806" y="531876"/>
                  </a:lnTo>
                  <a:lnTo>
                    <a:pt x="72771" y="372872"/>
                  </a:lnTo>
                  <a:lnTo>
                    <a:pt x="46736" y="216789"/>
                  </a:lnTo>
                  <a:lnTo>
                    <a:pt x="14986" y="69342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937620" y="8569260"/>
            <a:ext cx="830520" cy="594000"/>
            <a:chOff x="0" y="0"/>
            <a:chExt cx="1107360" cy="792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07313" cy="791972"/>
            </a:xfrm>
            <a:custGeom>
              <a:avLst/>
              <a:gdLst/>
              <a:ahLst/>
              <a:cxnLst/>
              <a:rect l="l" t="t" r="r" b="b"/>
              <a:pathLst>
                <a:path w="1107313" h="791972">
                  <a:moveTo>
                    <a:pt x="724789" y="0"/>
                  </a:moveTo>
                  <a:lnTo>
                    <a:pt x="972312" y="0"/>
                  </a:lnTo>
                  <a:lnTo>
                    <a:pt x="982980" y="106934"/>
                  </a:lnTo>
                  <a:lnTo>
                    <a:pt x="1107313" y="664845"/>
                  </a:lnTo>
                  <a:lnTo>
                    <a:pt x="1040765" y="708152"/>
                  </a:lnTo>
                  <a:lnTo>
                    <a:pt x="965581" y="742823"/>
                  </a:lnTo>
                  <a:lnTo>
                    <a:pt x="881761" y="774573"/>
                  </a:lnTo>
                  <a:lnTo>
                    <a:pt x="786384" y="791972"/>
                  </a:lnTo>
                  <a:lnTo>
                    <a:pt x="754634" y="716788"/>
                  </a:lnTo>
                  <a:lnTo>
                    <a:pt x="740156" y="638683"/>
                  </a:lnTo>
                  <a:lnTo>
                    <a:pt x="734314" y="549021"/>
                  </a:lnTo>
                  <a:lnTo>
                    <a:pt x="740156" y="459359"/>
                  </a:lnTo>
                  <a:lnTo>
                    <a:pt x="745998" y="361061"/>
                  </a:lnTo>
                  <a:lnTo>
                    <a:pt x="740156" y="259842"/>
                  </a:lnTo>
                  <a:lnTo>
                    <a:pt x="728599" y="164465"/>
                  </a:lnTo>
                  <a:lnTo>
                    <a:pt x="719963" y="74803"/>
                  </a:lnTo>
                  <a:close/>
                  <a:moveTo>
                    <a:pt x="114046" y="0"/>
                  </a:moveTo>
                  <a:lnTo>
                    <a:pt x="393446" y="0"/>
                  </a:lnTo>
                  <a:lnTo>
                    <a:pt x="404876" y="23114"/>
                  </a:lnTo>
                  <a:lnTo>
                    <a:pt x="373126" y="130048"/>
                  </a:lnTo>
                  <a:lnTo>
                    <a:pt x="350012" y="260096"/>
                  </a:lnTo>
                  <a:lnTo>
                    <a:pt x="350012" y="395986"/>
                  </a:lnTo>
                  <a:lnTo>
                    <a:pt x="361569" y="523113"/>
                  </a:lnTo>
                  <a:lnTo>
                    <a:pt x="361569" y="644525"/>
                  </a:lnTo>
                  <a:lnTo>
                    <a:pt x="346964" y="754380"/>
                  </a:lnTo>
                  <a:lnTo>
                    <a:pt x="289179" y="774700"/>
                  </a:lnTo>
                  <a:lnTo>
                    <a:pt x="219837" y="780542"/>
                  </a:lnTo>
                  <a:lnTo>
                    <a:pt x="156210" y="760349"/>
                  </a:lnTo>
                  <a:lnTo>
                    <a:pt x="92583" y="728599"/>
                  </a:lnTo>
                  <a:lnTo>
                    <a:pt x="40513" y="676529"/>
                  </a:lnTo>
                  <a:lnTo>
                    <a:pt x="8763" y="612902"/>
                  </a:lnTo>
                  <a:lnTo>
                    <a:pt x="0" y="534797"/>
                  </a:lnTo>
                  <a:lnTo>
                    <a:pt x="52070" y="433578"/>
                  </a:lnTo>
                  <a:lnTo>
                    <a:pt x="89662" y="312166"/>
                  </a:lnTo>
                  <a:lnTo>
                    <a:pt x="104140" y="182118"/>
                  </a:lnTo>
                  <a:lnTo>
                    <a:pt x="115697" y="40513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511940" y="2683260"/>
            <a:ext cx="624780" cy="648000"/>
            <a:chOff x="0" y="0"/>
            <a:chExt cx="833040" cy="864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33120" cy="863981"/>
            </a:xfrm>
            <a:custGeom>
              <a:avLst/>
              <a:gdLst/>
              <a:ahLst/>
              <a:cxnLst/>
              <a:rect l="l" t="t" r="r" b="b"/>
              <a:pathLst>
                <a:path w="833120" h="863981">
                  <a:moveTo>
                    <a:pt x="403606" y="0"/>
                  </a:moveTo>
                  <a:lnTo>
                    <a:pt x="642747" y="77851"/>
                  </a:lnTo>
                  <a:lnTo>
                    <a:pt x="726440" y="210439"/>
                  </a:lnTo>
                  <a:lnTo>
                    <a:pt x="737997" y="219075"/>
                  </a:lnTo>
                  <a:lnTo>
                    <a:pt x="752348" y="224790"/>
                  </a:lnTo>
                  <a:lnTo>
                    <a:pt x="763905" y="224790"/>
                  </a:lnTo>
                  <a:lnTo>
                    <a:pt x="775462" y="230505"/>
                  </a:lnTo>
                  <a:lnTo>
                    <a:pt x="781177" y="230505"/>
                  </a:lnTo>
                  <a:lnTo>
                    <a:pt x="789813" y="242062"/>
                  </a:lnTo>
                  <a:lnTo>
                    <a:pt x="795528" y="250698"/>
                  </a:lnTo>
                  <a:lnTo>
                    <a:pt x="807085" y="267970"/>
                  </a:lnTo>
                  <a:lnTo>
                    <a:pt x="807085" y="449580"/>
                  </a:lnTo>
                  <a:lnTo>
                    <a:pt x="810006" y="518795"/>
                  </a:lnTo>
                  <a:lnTo>
                    <a:pt x="821563" y="582168"/>
                  </a:lnTo>
                  <a:lnTo>
                    <a:pt x="833120" y="639826"/>
                  </a:lnTo>
                  <a:lnTo>
                    <a:pt x="833120" y="691642"/>
                  </a:lnTo>
                  <a:lnTo>
                    <a:pt x="810006" y="755015"/>
                  </a:lnTo>
                  <a:lnTo>
                    <a:pt x="781177" y="812673"/>
                  </a:lnTo>
                  <a:lnTo>
                    <a:pt x="747776" y="863981"/>
                  </a:lnTo>
                  <a:lnTo>
                    <a:pt x="100965" y="863981"/>
                  </a:lnTo>
                  <a:lnTo>
                    <a:pt x="92202" y="844423"/>
                  </a:lnTo>
                  <a:lnTo>
                    <a:pt x="66294" y="806958"/>
                  </a:lnTo>
                  <a:lnTo>
                    <a:pt x="40386" y="775208"/>
                  </a:lnTo>
                  <a:lnTo>
                    <a:pt x="14478" y="732028"/>
                  </a:lnTo>
                  <a:lnTo>
                    <a:pt x="0" y="680085"/>
                  </a:lnTo>
                  <a:lnTo>
                    <a:pt x="0" y="645541"/>
                  </a:lnTo>
                  <a:lnTo>
                    <a:pt x="8636" y="616712"/>
                  </a:lnTo>
                  <a:lnTo>
                    <a:pt x="20193" y="596519"/>
                  </a:lnTo>
                  <a:lnTo>
                    <a:pt x="34544" y="576326"/>
                  </a:lnTo>
                  <a:lnTo>
                    <a:pt x="46101" y="556133"/>
                  </a:lnTo>
                  <a:lnTo>
                    <a:pt x="8636" y="383286"/>
                  </a:lnTo>
                  <a:lnTo>
                    <a:pt x="40386" y="299720"/>
                  </a:lnTo>
                  <a:lnTo>
                    <a:pt x="89408" y="213233"/>
                  </a:lnTo>
                  <a:lnTo>
                    <a:pt x="155702" y="135382"/>
                  </a:lnTo>
                  <a:lnTo>
                    <a:pt x="233553" y="72009"/>
                  </a:lnTo>
                  <a:lnTo>
                    <a:pt x="320040" y="2590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982200" y="3331260"/>
            <a:ext cx="1684260" cy="648000"/>
            <a:chOff x="0" y="0"/>
            <a:chExt cx="2245680" cy="864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245487" cy="863981"/>
            </a:xfrm>
            <a:custGeom>
              <a:avLst/>
              <a:gdLst/>
              <a:ahLst/>
              <a:cxnLst/>
              <a:rect l="l" t="t" r="r" b="b"/>
              <a:pathLst>
                <a:path w="2245487" h="863981">
                  <a:moveTo>
                    <a:pt x="838835" y="0"/>
                  </a:moveTo>
                  <a:lnTo>
                    <a:pt x="1485519" y="0"/>
                  </a:lnTo>
                  <a:lnTo>
                    <a:pt x="1481455" y="6350"/>
                  </a:lnTo>
                  <a:lnTo>
                    <a:pt x="1443990" y="69723"/>
                  </a:lnTo>
                  <a:lnTo>
                    <a:pt x="1412240" y="127381"/>
                  </a:lnTo>
                  <a:lnTo>
                    <a:pt x="1392047" y="193675"/>
                  </a:lnTo>
                  <a:lnTo>
                    <a:pt x="1386332" y="268605"/>
                  </a:lnTo>
                  <a:lnTo>
                    <a:pt x="1406525" y="346456"/>
                  </a:lnTo>
                  <a:lnTo>
                    <a:pt x="1443990" y="398272"/>
                  </a:lnTo>
                  <a:lnTo>
                    <a:pt x="1495806" y="441452"/>
                  </a:lnTo>
                  <a:lnTo>
                    <a:pt x="1565021" y="473202"/>
                  </a:lnTo>
                  <a:lnTo>
                    <a:pt x="1642872" y="499110"/>
                  </a:lnTo>
                  <a:lnTo>
                    <a:pt x="1732153" y="525018"/>
                  </a:lnTo>
                  <a:lnTo>
                    <a:pt x="1821434" y="545211"/>
                  </a:lnTo>
                  <a:lnTo>
                    <a:pt x="1910715" y="571119"/>
                  </a:lnTo>
                  <a:lnTo>
                    <a:pt x="1999996" y="597027"/>
                  </a:lnTo>
                  <a:lnTo>
                    <a:pt x="2072005" y="634492"/>
                  </a:lnTo>
                  <a:lnTo>
                    <a:pt x="2141220" y="680593"/>
                  </a:lnTo>
                  <a:lnTo>
                    <a:pt x="2187321" y="738251"/>
                  </a:lnTo>
                  <a:lnTo>
                    <a:pt x="2236343" y="833374"/>
                  </a:lnTo>
                  <a:lnTo>
                    <a:pt x="2245487" y="863981"/>
                  </a:lnTo>
                  <a:lnTo>
                    <a:pt x="0" y="863981"/>
                  </a:lnTo>
                  <a:lnTo>
                    <a:pt x="8763" y="827659"/>
                  </a:lnTo>
                  <a:lnTo>
                    <a:pt x="34671" y="770001"/>
                  </a:lnTo>
                  <a:lnTo>
                    <a:pt x="92329" y="703707"/>
                  </a:lnTo>
                  <a:lnTo>
                    <a:pt x="161544" y="646049"/>
                  </a:lnTo>
                  <a:lnTo>
                    <a:pt x="245110" y="602869"/>
                  </a:lnTo>
                  <a:lnTo>
                    <a:pt x="334391" y="565404"/>
                  </a:lnTo>
                  <a:lnTo>
                    <a:pt x="426593" y="533654"/>
                  </a:lnTo>
                  <a:lnTo>
                    <a:pt x="521716" y="507746"/>
                  </a:lnTo>
                  <a:lnTo>
                    <a:pt x="616839" y="475996"/>
                  </a:lnTo>
                  <a:lnTo>
                    <a:pt x="706120" y="441452"/>
                  </a:lnTo>
                  <a:lnTo>
                    <a:pt x="783971" y="392430"/>
                  </a:lnTo>
                  <a:lnTo>
                    <a:pt x="853186" y="334772"/>
                  </a:lnTo>
                  <a:lnTo>
                    <a:pt x="853186" y="262890"/>
                  </a:lnTo>
                  <a:lnTo>
                    <a:pt x="856107" y="185039"/>
                  </a:lnTo>
                  <a:lnTo>
                    <a:pt x="856107" y="104267"/>
                  </a:lnTo>
                  <a:lnTo>
                    <a:pt x="853186" y="3225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910920" y="3979260"/>
            <a:ext cx="1826280" cy="648000"/>
            <a:chOff x="0" y="0"/>
            <a:chExt cx="2435040" cy="864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35098" cy="863981"/>
            </a:xfrm>
            <a:custGeom>
              <a:avLst/>
              <a:gdLst/>
              <a:ahLst/>
              <a:cxnLst/>
              <a:rect l="l" t="t" r="r" b="b"/>
              <a:pathLst>
                <a:path w="2435098" h="863981">
                  <a:moveTo>
                    <a:pt x="106553" y="0"/>
                  </a:moveTo>
                  <a:lnTo>
                    <a:pt x="2352040" y="0"/>
                  </a:lnTo>
                  <a:lnTo>
                    <a:pt x="2377440" y="84709"/>
                  </a:lnTo>
                  <a:lnTo>
                    <a:pt x="2403348" y="214376"/>
                  </a:lnTo>
                  <a:lnTo>
                    <a:pt x="2420620" y="352679"/>
                  </a:lnTo>
                  <a:lnTo>
                    <a:pt x="2432177" y="502539"/>
                  </a:lnTo>
                  <a:lnTo>
                    <a:pt x="2435098" y="649478"/>
                  </a:lnTo>
                  <a:lnTo>
                    <a:pt x="2435098" y="796544"/>
                  </a:lnTo>
                  <a:lnTo>
                    <a:pt x="2435098" y="863981"/>
                  </a:lnTo>
                  <a:lnTo>
                    <a:pt x="1985518" y="863981"/>
                  </a:lnTo>
                  <a:lnTo>
                    <a:pt x="1985518" y="819658"/>
                  </a:lnTo>
                  <a:lnTo>
                    <a:pt x="1973961" y="733171"/>
                  </a:lnTo>
                  <a:lnTo>
                    <a:pt x="1953768" y="666877"/>
                  </a:lnTo>
                  <a:lnTo>
                    <a:pt x="1916303" y="615061"/>
                  </a:lnTo>
                  <a:lnTo>
                    <a:pt x="1907667" y="603504"/>
                  </a:lnTo>
                  <a:lnTo>
                    <a:pt x="1907667" y="834009"/>
                  </a:lnTo>
                  <a:lnTo>
                    <a:pt x="1895856" y="863981"/>
                  </a:lnTo>
                  <a:lnTo>
                    <a:pt x="555625" y="863981"/>
                  </a:lnTo>
                  <a:lnTo>
                    <a:pt x="544703" y="603504"/>
                  </a:lnTo>
                  <a:lnTo>
                    <a:pt x="533146" y="615061"/>
                  </a:lnTo>
                  <a:lnTo>
                    <a:pt x="501396" y="681355"/>
                  </a:lnTo>
                  <a:lnTo>
                    <a:pt x="487045" y="764921"/>
                  </a:lnTo>
                  <a:lnTo>
                    <a:pt x="475488" y="854202"/>
                  </a:lnTo>
                  <a:lnTo>
                    <a:pt x="475488" y="863981"/>
                  </a:lnTo>
                  <a:lnTo>
                    <a:pt x="5080" y="863981"/>
                  </a:lnTo>
                  <a:lnTo>
                    <a:pt x="0" y="770636"/>
                  </a:lnTo>
                  <a:lnTo>
                    <a:pt x="5715" y="649605"/>
                  </a:lnTo>
                  <a:lnTo>
                    <a:pt x="14351" y="525653"/>
                  </a:lnTo>
                  <a:lnTo>
                    <a:pt x="31750" y="393065"/>
                  </a:lnTo>
                  <a:lnTo>
                    <a:pt x="46101" y="269113"/>
                  </a:lnTo>
                  <a:lnTo>
                    <a:pt x="69215" y="153797"/>
                  </a:lnTo>
                  <a:lnTo>
                    <a:pt x="95123" y="47117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892560" y="4627260"/>
            <a:ext cx="1863000" cy="648000"/>
            <a:chOff x="0" y="0"/>
            <a:chExt cx="2484000" cy="8640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484120" cy="863981"/>
            </a:xfrm>
            <a:custGeom>
              <a:avLst/>
              <a:gdLst/>
              <a:ahLst/>
              <a:cxnLst/>
              <a:rect l="l" t="t" r="r" b="b"/>
              <a:pathLst>
                <a:path w="2484120" h="863981">
                  <a:moveTo>
                    <a:pt x="2002790" y="0"/>
                  </a:moveTo>
                  <a:lnTo>
                    <a:pt x="2452370" y="0"/>
                  </a:lnTo>
                  <a:lnTo>
                    <a:pt x="2452370" y="73787"/>
                  </a:lnTo>
                  <a:lnTo>
                    <a:pt x="2452370" y="212090"/>
                  </a:lnTo>
                  <a:lnTo>
                    <a:pt x="2484120" y="655955"/>
                  </a:lnTo>
                  <a:lnTo>
                    <a:pt x="2459101" y="863981"/>
                  </a:lnTo>
                  <a:lnTo>
                    <a:pt x="2074672" y="863981"/>
                  </a:lnTo>
                  <a:lnTo>
                    <a:pt x="2080514" y="451231"/>
                  </a:lnTo>
                  <a:lnTo>
                    <a:pt x="2022856" y="289814"/>
                  </a:lnTo>
                  <a:lnTo>
                    <a:pt x="2014220" y="214884"/>
                  </a:lnTo>
                  <a:lnTo>
                    <a:pt x="2008505" y="131318"/>
                  </a:lnTo>
                  <a:lnTo>
                    <a:pt x="2002790" y="42037"/>
                  </a:lnTo>
                  <a:close/>
                  <a:moveTo>
                    <a:pt x="572897" y="0"/>
                  </a:moveTo>
                  <a:lnTo>
                    <a:pt x="1913128" y="0"/>
                  </a:lnTo>
                  <a:lnTo>
                    <a:pt x="1881759" y="79502"/>
                  </a:lnTo>
                  <a:lnTo>
                    <a:pt x="1855851" y="200533"/>
                  </a:lnTo>
                  <a:lnTo>
                    <a:pt x="1850136" y="330200"/>
                  </a:lnTo>
                  <a:lnTo>
                    <a:pt x="1850136" y="462788"/>
                  </a:lnTo>
                  <a:lnTo>
                    <a:pt x="1867408" y="592455"/>
                  </a:lnTo>
                  <a:lnTo>
                    <a:pt x="1887601" y="719201"/>
                  </a:lnTo>
                  <a:lnTo>
                    <a:pt x="1907794" y="828675"/>
                  </a:lnTo>
                  <a:lnTo>
                    <a:pt x="1913128" y="863854"/>
                  </a:lnTo>
                  <a:lnTo>
                    <a:pt x="580263" y="863854"/>
                  </a:lnTo>
                  <a:lnTo>
                    <a:pt x="587883" y="834517"/>
                  </a:lnTo>
                  <a:lnTo>
                    <a:pt x="613791" y="730758"/>
                  </a:lnTo>
                  <a:lnTo>
                    <a:pt x="639699" y="615442"/>
                  </a:lnTo>
                  <a:lnTo>
                    <a:pt x="651256" y="494411"/>
                  </a:lnTo>
                  <a:lnTo>
                    <a:pt x="639699" y="373380"/>
                  </a:lnTo>
                  <a:lnTo>
                    <a:pt x="573405" y="13208"/>
                  </a:lnTo>
                  <a:close/>
                  <a:moveTo>
                    <a:pt x="22352" y="0"/>
                  </a:moveTo>
                  <a:lnTo>
                    <a:pt x="492760" y="0"/>
                  </a:lnTo>
                  <a:lnTo>
                    <a:pt x="492760" y="85344"/>
                  </a:lnTo>
                  <a:lnTo>
                    <a:pt x="484124" y="180467"/>
                  </a:lnTo>
                  <a:lnTo>
                    <a:pt x="466852" y="269748"/>
                  </a:lnTo>
                  <a:lnTo>
                    <a:pt x="400558" y="482981"/>
                  </a:lnTo>
                  <a:lnTo>
                    <a:pt x="389001" y="598297"/>
                  </a:lnTo>
                  <a:lnTo>
                    <a:pt x="389001" y="713613"/>
                  </a:lnTo>
                  <a:lnTo>
                    <a:pt x="403352" y="834644"/>
                  </a:lnTo>
                  <a:lnTo>
                    <a:pt x="406273" y="863981"/>
                  </a:lnTo>
                  <a:lnTo>
                    <a:pt x="14478" y="863981"/>
                  </a:lnTo>
                  <a:lnTo>
                    <a:pt x="5715" y="693420"/>
                  </a:lnTo>
                  <a:lnTo>
                    <a:pt x="0" y="592582"/>
                  </a:lnTo>
                  <a:lnTo>
                    <a:pt x="5715" y="494538"/>
                  </a:lnTo>
                  <a:lnTo>
                    <a:pt x="22987" y="399415"/>
                  </a:lnTo>
                  <a:lnTo>
                    <a:pt x="37338" y="304292"/>
                  </a:lnTo>
                  <a:lnTo>
                    <a:pt x="43053" y="200533"/>
                  </a:lnTo>
                  <a:lnTo>
                    <a:pt x="31750" y="96774"/>
                  </a:lnTo>
                  <a:lnTo>
                    <a:pt x="23114" y="13208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907140" y="5275260"/>
            <a:ext cx="1833840" cy="648000"/>
            <a:chOff x="0" y="0"/>
            <a:chExt cx="2445120" cy="8640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45131" cy="864108"/>
            </a:xfrm>
            <a:custGeom>
              <a:avLst/>
              <a:gdLst/>
              <a:ahLst/>
              <a:cxnLst/>
              <a:rect l="l" t="t" r="r" b="b"/>
              <a:pathLst>
                <a:path w="2445131" h="864108">
                  <a:moveTo>
                    <a:pt x="2060702" y="0"/>
                  </a:moveTo>
                  <a:lnTo>
                    <a:pt x="2445131" y="0"/>
                  </a:lnTo>
                  <a:lnTo>
                    <a:pt x="2435479" y="80137"/>
                  </a:lnTo>
                  <a:lnTo>
                    <a:pt x="2418207" y="374142"/>
                  </a:lnTo>
                  <a:lnTo>
                    <a:pt x="2423922" y="656590"/>
                  </a:lnTo>
                  <a:lnTo>
                    <a:pt x="2438908" y="864108"/>
                  </a:lnTo>
                  <a:lnTo>
                    <a:pt x="2188591" y="864108"/>
                  </a:lnTo>
                  <a:lnTo>
                    <a:pt x="2199132" y="846836"/>
                  </a:lnTo>
                  <a:lnTo>
                    <a:pt x="2199132" y="777494"/>
                  </a:lnTo>
                  <a:lnTo>
                    <a:pt x="2193417" y="699643"/>
                  </a:lnTo>
                  <a:lnTo>
                    <a:pt x="2173224" y="616077"/>
                  </a:lnTo>
                  <a:lnTo>
                    <a:pt x="2150110" y="520954"/>
                  </a:lnTo>
                  <a:lnTo>
                    <a:pt x="2124202" y="431673"/>
                  </a:lnTo>
                  <a:lnTo>
                    <a:pt x="2098294" y="342392"/>
                  </a:lnTo>
                  <a:lnTo>
                    <a:pt x="2072386" y="264541"/>
                  </a:lnTo>
                  <a:lnTo>
                    <a:pt x="2058035" y="195326"/>
                  </a:lnTo>
                  <a:close/>
                  <a:moveTo>
                    <a:pt x="565912" y="0"/>
                  </a:moveTo>
                  <a:lnTo>
                    <a:pt x="1899031" y="0"/>
                  </a:lnTo>
                  <a:lnTo>
                    <a:pt x="2030730" y="863981"/>
                  </a:lnTo>
                  <a:lnTo>
                    <a:pt x="436753" y="863981"/>
                  </a:lnTo>
                  <a:lnTo>
                    <a:pt x="547624" y="71501"/>
                  </a:lnTo>
                  <a:close/>
                  <a:moveTo>
                    <a:pt x="0" y="0"/>
                  </a:moveTo>
                  <a:lnTo>
                    <a:pt x="392049" y="0"/>
                  </a:lnTo>
                  <a:lnTo>
                    <a:pt x="400685" y="85852"/>
                  </a:lnTo>
                  <a:lnTo>
                    <a:pt x="400685" y="201168"/>
                  </a:lnTo>
                  <a:lnTo>
                    <a:pt x="386334" y="316484"/>
                  </a:lnTo>
                  <a:lnTo>
                    <a:pt x="374777" y="362585"/>
                  </a:lnTo>
                  <a:lnTo>
                    <a:pt x="354584" y="425958"/>
                  </a:lnTo>
                  <a:lnTo>
                    <a:pt x="328676" y="500888"/>
                  </a:lnTo>
                  <a:lnTo>
                    <a:pt x="302768" y="584454"/>
                  </a:lnTo>
                  <a:lnTo>
                    <a:pt x="279654" y="662305"/>
                  </a:lnTo>
                  <a:lnTo>
                    <a:pt x="271018" y="740156"/>
                  </a:lnTo>
                  <a:lnTo>
                    <a:pt x="265303" y="809371"/>
                  </a:lnTo>
                  <a:lnTo>
                    <a:pt x="270764" y="864108"/>
                  </a:lnTo>
                  <a:lnTo>
                    <a:pt x="35560" y="864108"/>
                  </a:lnTo>
                  <a:lnTo>
                    <a:pt x="40259" y="789178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894720" y="5923260"/>
            <a:ext cx="1858680" cy="648000"/>
            <a:chOff x="0" y="0"/>
            <a:chExt cx="2478240" cy="8640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478278" cy="863981"/>
            </a:xfrm>
            <a:custGeom>
              <a:avLst/>
              <a:gdLst/>
              <a:ahLst/>
              <a:cxnLst/>
              <a:rect l="l" t="t" r="r" b="b"/>
              <a:pathLst>
                <a:path w="2478278" h="863981">
                  <a:moveTo>
                    <a:pt x="2196846" y="0"/>
                  </a:moveTo>
                  <a:lnTo>
                    <a:pt x="2447163" y="0"/>
                  </a:lnTo>
                  <a:lnTo>
                    <a:pt x="2452370" y="72009"/>
                  </a:lnTo>
                  <a:lnTo>
                    <a:pt x="2478278" y="337185"/>
                  </a:lnTo>
                  <a:lnTo>
                    <a:pt x="2478278" y="432308"/>
                  </a:lnTo>
                  <a:lnTo>
                    <a:pt x="2452370" y="510159"/>
                  </a:lnTo>
                  <a:lnTo>
                    <a:pt x="2411984" y="585089"/>
                  </a:lnTo>
                  <a:lnTo>
                    <a:pt x="2348611" y="648462"/>
                  </a:lnTo>
                  <a:lnTo>
                    <a:pt x="2279396" y="700278"/>
                  </a:lnTo>
                  <a:lnTo>
                    <a:pt x="2207387" y="734822"/>
                  </a:lnTo>
                  <a:lnTo>
                    <a:pt x="2132457" y="763651"/>
                  </a:lnTo>
                  <a:lnTo>
                    <a:pt x="2132457" y="740664"/>
                  </a:lnTo>
                  <a:lnTo>
                    <a:pt x="2126742" y="726313"/>
                  </a:lnTo>
                  <a:lnTo>
                    <a:pt x="2123821" y="709041"/>
                  </a:lnTo>
                  <a:lnTo>
                    <a:pt x="2123821" y="700405"/>
                  </a:lnTo>
                  <a:lnTo>
                    <a:pt x="2123821" y="683133"/>
                  </a:lnTo>
                  <a:lnTo>
                    <a:pt x="2123821" y="662940"/>
                  </a:lnTo>
                  <a:lnTo>
                    <a:pt x="2138172" y="648589"/>
                  </a:lnTo>
                  <a:lnTo>
                    <a:pt x="2155444" y="637032"/>
                  </a:lnTo>
                  <a:lnTo>
                    <a:pt x="2164080" y="619760"/>
                  </a:lnTo>
                  <a:lnTo>
                    <a:pt x="2175637" y="599567"/>
                  </a:lnTo>
                  <a:lnTo>
                    <a:pt x="2181352" y="579374"/>
                  </a:lnTo>
                  <a:lnTo>
                    <a:pt x="2169795" y="573659"/>
                  </a:lnTo>
                  <a:lnTo>
                    <a:pt x="2158238" y="573659"/>
                  </a:lnTo>
                  <a:lnTo>
                    <a:pt x="2155317" y="573659"/>
                  </a:lnTo>
                  <a:lnTo>
                    <a:pt x="2155317" y="567690"/>
                  </a:lnTo>
                  <a:lnTo>
                    <a:pt x="2155317" y="561975"/>
                  </a:lnTo>
                  <a:lnTo>
                    <a:pt x="2149602" y="559054"/>
                  </a:lnTo>
                  <a:lnTo>
                    <a:pt x="2149602" y="541782"/>
                  </a:lnTo>
                  <a:lnTo>
                    <a:pt x="2212975" y="504317"/>
                  </a:lnTo>
                  <a:lnTo>
                    <a:pt x="2270633" y="458216"/>
                  </a:lnTo>
                  <a:lnTo>
                    <a:pt x="2322576" y="406400"/>
                  </a:lnTo>
                  <a:lnTo>
                    <a:pt x="2316861" y="380492"/>
                  </a:lnTo>
                  <a:lnTo>
                    <a:pt x="2311146" y="360299"/>
                  </a:lnTo>
                  <a:lnTo>
                    <a:pt x="2305431" y="343027"/>
                  </a:lnTo>
                  <a:lnTo>
                    <a:pt x="2296795" y="328676"/>
                  </a:lnTo>
                  <a:lnTo>
                    <a:pt x="2265045" y="311404"/>
                  </a:lnTo>
                  <a:lnTo>
                    <a:pt x="2239137" y="328676"/>
                  </a:lnTo>
                  <a:lnTo>
                    <a:pt x="2227580" y="363220"/>
                  </a:lnTo>
                  <a:lnTo>
                    <a:pt x="2216023" y="400685"/>
                  </a:lnTo>
                  <a:lnTo>
                    <a:pt x="2201672" y="426593"/>
                  </a:lnTo>
                  <a:lnTo>
                    <a:pt x="2175764" y="452501"/>
                  </a:lnTo>
                  <a:lnTo>
                    <a:pt x="2132584" y="464058"/>
                  </a:lnTo>
                  <a:lnTo>
                    <a:pt x="2112391" y="138430"/>
                  </a:lnTo>
                  <a:close/>
                  <a:moveTo>
                    <a:pt x="445262" y="0"/>
                  </a:moveTo>
                  <a:lnTo>
                    <a:pt x="2038985" y="0"/>
                  </a:lnTo>
                  <a:lnTo>
                    <a:pt x="2092071" y="348742"/>
                  </a:lnTo>
                  <a:lnTo>
                    <a:pt x="2097786" y="452501"/>
                  </a:lnTo>
                  <a:lnTo>
                    <a:pt x="2092071" y="573532"/>
                  </a:lnTo>
                  <a:lnTo>
                    <a:pt x="2074799" y="706120"/>
                  </a:lnTo>
                  <a:lnTo>
                    <a:pt x="2060448" y="835787"/>
                  </a:lnTo>
                  <a:lnTo>
                    <a:pt x="2056257" y="863981"/>
                  </a:lnTo>
                  <a:lnTo>
                    <a:pt x="1411859" y="863981"/>
                  </a:lnTo>
                  <a:lnTo>
                    <a:pt x="1409065" y="821309"/>
                  </a:lnTo>
                  <a:lnTo>
                    <a:pt x="1259332" y="118110"/>
                  </a:lnTo>
                  <a:lnTo>
                    <a:pt x="1236218" y="118110"/>
                  </a:lnTo>
                  <a:lnTo>
                    <a:pt x="1221867" y="164211"/>
                  </a:lnTo>
                  <a:lnTo>
                    <a:pt x="1210310" y="221869"/>
                  </a:lnTo>
                  <a:lnTo>
                    <a:pt x="1210310" y="291084"/>
                  </a:lnTo>
                  <a:lnTo>
                    <a:pt x="1164209" y="412115"/>
                  </a:lnTo>
                  <a:lnTo>
                    <a:pt x="1138301" y="536067"/>
                  </a:lnTo>
                  <a:lnTo>
                    <a:pt x="1121029" y="674370"/>
                  </a:lnTo>
                  <a:lnTo>
                    <a:pt x="1118108" y="815594"/>
                  </a:lnTo>
                  <a:lnTo>
                    <a:pt x="1114298" y="863981"/>
                  </a:lnTo>
                  <a:lnTo>
                    <a:pt x="442595" y="863981"/>
                  </a:lnTo>
                  <a:lnTo>
                    <a:pt x="429260" y="766572"/>
                  </a:lnTo>
                  <a:lnTo>
                    <a:pt x="420624" y="631063"/>
                  </a:lnTo>
                  <a:lnTo>
                    <a:pt x="409067" y="501396"/>
                  </a:lnTo>
                  <a:lnTo>
                    <a:pt x="403352" y="374650"/>
                  </a:lnTo>
                  <a:lnTo>
                    <a:pt x="409067" y="265176"/>
                  </a:lnTo>
                  <a:lnTo>
                    <a:pt x="420624" y="175895"/>
                  </a:lnTo>
                  <a:close/>
                  <a:moveTo>
                    <a:pt x="44323" y="0"/>
                  </a:moveTo>
                  <a:lnTo>
                    <a:pt x="279273" y="0"/>
                  </a:lnTo>
                  <a:lnTo>
                    <a:pt x="279527" y="2921"/>
                  </a:lnTo>
                  <a:lnTo>
                    <a:pt x="363093" y="129667"/>
                  </a:lnTo>
                  <a:lnTo>
                    <a:pt x="345821" y="452501"/>
                  </a:lnTo>
                  <a:lnTo>
                    <a:pt x="305435" y="464058"/>
                  </a:lnTo>
                  <a:lnTo>
                    <a:pt x="279527" y="406400"/>
                  </a:lnTo>
                  <a:lnTo>
                    <a:pt x="256413" y="337185"/>
                  </a:lnTo>
                  <a:lnTo>
                    <a:pt x="190119" y="311277"/>
                  </a:lnTo>
                  <a:lnTo>
                    <a:pt x="172847" y="394843"/>
                  </a:lnTo>
                  <a:lnTo>
                    <a:pt x="230505" y="452501"/>
                  </a:lnTo>
                  <a:lnTo>
                    <a:pt x="293878" y="515874"/>
                  </a:lnTo>
                  <a:lnTo>
                    <a:pt x="337058" y="579247"/>
                  </a:lnTo>
                  <a:lnTo>
                    <a:pt x="325501" y="584962"/>
                  </a:lnTo>
                  <a:lnTo>
                    <a:pt x="313944" y="584962"/>
                  </a:lnTo>
                  <a:lnTo>
                    <a:pt x="311023" y="584962"/>
                  </a:lnTo>
                  <a:lnTo>
                    <a:pt x="311023" y="590677"/>
                  </a:lnTo>
                  <a:lnTo>
                    <a:pt x="311023" y="593598"/>
                  </a:lnTo>
                  <a:lnTo>
                    <a:pt x="305308" y="599313"/>
                  </a:lnTo>
                  <a:lnTo>
                    <a:pt x="305308" y="616585"/>
                  </a:lnTo>
                  <a:lnTo>
                    <a:pt x="337058" y="630936"/>
                  </a:lnTo>
                  <a:lnTo>
                    <a:pt x="351409" y="662686"/>
                  </a:lnTo>
                  <a:lnTo>
                    <a:pt x="362966" y="705866"/>
                  </a:lnTo>
                  <a:lnTo>
                    <a:pt x="351409" y="720217"/>
                  </a:lnTo>
                  <a:lnTo>
                    <a:pt x="345694" y="734568"/>
                  </a:lnTo>
                  <a:lnTo>
                    <a:pt x="337058" y="751840"/>
                  </a:lnTo>
                  <a:lnTo>
                    <a:pt x="325501" y="763397"/>
                  </a:lnTo>
                  <a:lnTo>
                    <a:pt x="267843" y="725932"/>
                  </a:lnTo>
                  <a:lnTo>
                    <a:pt x="210185" y="694182"/>
                  </a:lnTo>
                  <a:lnTo>
                    <a:pt x="158369" y="662432"/>
                  </a:lnTo>
                  <a:lnTo>
                    <a:pt x="106553" y="619252"/>
                  </a:lnTo>
                  <a:lnTo>
                    <a:pt x="63373" y="567436"/>
                  </a:lnTo>
                  <a:lnTo>
                    <a:pt x="25908" y="501142"/>
                  </a:lnTo>
                  <a:lnTo>
                    <a:pt x="0" y="406400"/>
                  </a:lnTo>
                  <a:lnTo>
                    <a:pt x="0" y="311277"/>
                  </a:lnTo>
                  <a:lnTo>
                    <a:pt x="11557" y="216154"/>
                  </a:lnTo>
                  <a:lnTo>
                    <a:pt x="25908" y="118110"/>
                  </a:lnTo>
                  <a:lnTo>
                    <a:pt x="43180" y="17272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226820" y="6571260"/>
            <a:ext cx="1257120" cy="648000"/>
            <a:chOff x="0" y="0"/>
            <a:chExt cx="1676160" cy="8640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676019" cy="864108"/>
            </a:xfrm>
            <a:custGeom>
              <a:avLst/>
              <a:gdLst/>
              <a:ahLst/>
              <a:cxnLst/>
              <a:rect l="l" t="t" r="r" b="b"/>
              <a:pathLst>
                <a:path w="1676019" h="864108">
                  <a:moveTo>
                    <a:pt x="972439" y="0"/>
                  </a:moveTo>
                  <a:lnTo>
                    <a:pt x="1616710" y="0"/>
                  </a:lnTo>
                  <a:lnTo>
                    <a:pt x="1600708" y="107188"/>
                  </a:lnTo>
                  <a:lnTo>
                    <a:pt x="1594993" y="239776"/>
                  </a:lnTo>
                  <a:lnTo>
                    <a:pt x="1594993" y="360807"/>
                  </a:lnTo>
                  <a:lnTo>
                    <a:pt x="1609344" y="504952"/>
                  </a:lnTo>
                  <a:lnTo>
                    <a:pt x="1635252" y="657733"/>
                  </a:lnTo>
                  <a:lnTo>
                    <a:pt x="1667002" y="816229"/>
                  </a:lnTo>
                  <a:lnTo>
                    <a:pt x="1676019" y="864108"/>
                  </a:lnTo>
                  <a:lnTo>
                    <a:pt x="1151890" y="864108"/>
                  </a:lnTo>
                  <a:lnTo>
                    <a:pt x="1133983" y="798830"/>
                  </a:lnTo>
                  <a:lnTo>
                    <a:pt x="1084961" y="683514"/>
                  </a:lnTo>
                  <a:lnTo>
                    <a:pt x="1038860" y="562610"/>
                  </a:lnTo>
                  <a:lnTo>
                    <a:pt x="1001395" y="444500"/>
                  </a:lnTo>
                  <a:close/>
                  <a:moveTo>
                    <a:pt x="3175" y="0"/>
                  </a:moveTo>
                  <a:lnTo>
                    <a:pt x="674878" y="0"/>
                  </a:lnTo>
                  <a:lnTo>
                    <a:pt x="667131" y="98552"/>
                  </a:lnTo>
                  <a:lnTo>
                    <a:pt x="655574" y="248412"/>
                  </a:lnTo>
                  <a:lnTo>
                    <a:pt x="635381" y="395351"/>
                  </a:lnTo>
                  <a:lnTo>
                    <a:pt x="597916" y="536575"/>
                  </a:lnTo>
                  <a:lnTo>
                    <a:pt x="551815" y="669163"/>
                  </a:lnTo>
                  <a:lnTo>
                    <a:pt x="505714" y="798830"/>
                  </a:lnTo>
                  <a:lnTo>
                    <a:pt x="489458" y="863981"/>
                  </a:lnTo>
                  <a:lnTo>
                    <a:pt x="0" y="863981"/>
                  </a:lnTo>
                  <a:lnTo>
                    <a:pt x="12954" y="784479"/>
                  </a:lnTo>
                  <a:lnTo>
                    <a:pt x="33147" y="643255"/>
                  </a:lnTo>
                  <a:lnTo>
                    <a:pt x="47625" y="496316"/>
                  </a:lnTo>
                  <a:lnTo>
                    <a:pt x="47625" y="360807"/>
                  </a:lnTo>
                  <a:lnTo>
                    <a:pt x="38989" y="234061"/>
                  </a:lnTo>
                  <a:lnTo>
                    <a:pt x="21590" y="138938"/>
                  </a:lnTo>
                  <a:lnTo>
                    <a:pt x="7239" y="29337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165260" y="7219260"/>
            <a:ext cx="1346760" cy="648000"/>
            <a:chOff x="0" y="0"/>
            <a:chExt cx="1795680" cy="8640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795653" cy="863981"/>
            </a:xfrm>
            <a:custGeom>
              <a:avLst/>
              <a:gdLst/>
              <a:ahLst/>
              <a:cxnLst/>
              <a:rect l="l" t="t" r="r" b="b"/>
              <a:pathLst>
                <a:path w="1795653" h="863981">
                  <a:moveTo>
                    <a:pt x="1222756" y="0"/>
                  </a:moveTo>
                  <a:lnTo>
                    <a:pt x="1747139" y="0"/>
                  </a:lnTo>
                  <a:lnTo>
                    <a:pt x="1769745" y="119253"/>
                  </a:lnTo>
                  <a:lnTo>
                    <a:pt x="1789938" y="286385"/>
                  </a:lnTo>
                  <a:lnTo>
                    <a:pt x="1795653" y="453517"/>
                  </a:lnTo>
                  <a:lnTo>
                    <a:pt x="1781302" y="617728"/>
                  </a:lnTo>
                  <a:lnTo>
                    <a:pt x="1732280" y="830961"/>
                  </a:lnTo>
                  <a:lnTo>
                    <a:pt x="1724914" y="863854"/>
                  </a:lnTo>
                  <a:lnTo>
                    <a:pt x="1208405" y="863854"/>
                  </a:lnTo>
                  <a:lnTo>
                    <a:pt x="1178814" y="721614"/>
                  </a:lnTo>
                  <a:lnTo>
                    <a:pt x="1167257" y="563118"/>
                  </a:lnTo>
                  <a:lnTo>
                    <a:pt x="1178814" y="407543"/>
                  </a:lnTo>
                  <a:lnTo>
                    <a:pt x="1236472" y="50165"/>
                  </a:lnTo>
                  <a:close/>
                  <a:moveTo>
                    <a:pt x="70612" y="0"/>
                  </a:moveTo>
                  <a:lnTo>
                    <a:pt x="560197" y="0"/>
                  </a:lnTo>
                  <a:lnTo>
                    <a:pt x="544703" y="61722"/>
                  </a:lnTo>
                  <a:lnTo>
                    <a:pt x="602361" y="318262"/>
                  </a:lnTo>
                  <a:lnTo>
                    <a:pt x="602361" y="764921"/>
                  </a:lnTo>
                  <a:lnTo>
                    <a:pt x="580390" y="863981"/>
                  </a:lnTo>
                  <a:lnTo>
                    <a:pt x="74676" y="863981"/>
                  </a:lnTo>
                  <a:lnTo>
                    <a:pt x="66294" y="836930"/>
                  </a:lnTo>
                  <a:lnTo>
                    <a:pt x="28829" y="715899"/>
                  </a:lnTo>
                  <a:lnTo>
                    <a:pt x="8636" y="586232"/>
                  </a:lnTo>
                  <a:lnTo>
                    <a:pt x="0" y="447802"/>
                  </a:lnTo>
                  <a:lnTo>
                    <a:pt x="14351" y="303784"/>
                  </a:lnTo>
                  <a:lnTo>
                    <a:pt x="34544" y="191389"/>
                  </a:lnTo>
                  <a:lnTo>
                    <a:pt x="60579" y="61722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219800" y="7867260"/>
            <a:ext cx="1237680" cy="648000"/>
            <a:chOff x="0" y="0"/>
            <a:chExt cx="1650240" cy="8640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50238" cy="863981"/>
            </a:xfrm>
            <a:custGeom>
              <a:avLst/>
              <a:gdLst/>
              <a:ahLst/>
              <a:cxnLst/>
              <a:rect l="l" t="t" r="r" b="b"/>
              <a:pathLst>
                <a:path w="1650238" h="863981">
                  <a:moveTo>
                    <a:pt x="1133729" y="0"/>
                  </a:moveTo>
                  <a:lnTo>
                    <a:pt x="1650238" y="0"/>
                  </a:lnTo>
                  <a:lnTo>
                    <a:pt x="1611503" y="171704"/>
                  </a:lnTo>
                  <a:lnTo>
                    <a:pt x="1565402" y="382143"/>
                  </a:lnTo>
                  <a:lnTo>
                    <a:pt x="1522222" y="601218"/>
                  </a:lnTo>
                  <a:lnTo>
                    <a:pt x="1484757" y="831723"/>
                  </a:lnTo>
                  <a:lnTo>
                    <a:pt x="1483995" y="863981"/>
                  </a:lnTo>
                  <a:lnTo>
                    <a:pt x="1137031" y="863981"/>
                  </a:lnTo>
                  <a:lnTo>
                    <a:pt x="1138809" y="857631"/>
                  </a:lnTo>
                  <a:lnTo>
                    <a:pt x="1164717" y="765429"/>
                  </a:lnTo>
                  <a:lnTo>
                    <a:pt x="1193546" y="658749"/>
                  </a:lnTo>
                  <a:lnTo>
                    <a:pt x="1207897" y="549275"/>
                  </a:lnTo>
                  <a:lnTo>
                    <a:pt x="1213612" y="422529"/>
                  </a:lnTo>
                  <a:lnTo>
                    <a:pt x="1196340" y="292862"/>
                  </a:lnTo>
                  <a:lnTo>
                    <a:pt x="1164590" y="157353"/>
                  </a:lnTo>
                  <a:lnTo>
                    <a:pt x="1135888" y="10414"/>
                  </a:lnTo>
                  <a:close/>
                  <a:moveTo>
                    <a:pt x="0" y="0"/>
                  </a:moveTo>
                  <a:lnTo>
                    <a:pt x="505714" y="0"/>
                  </a:lnTo>
                  <a:lnTo>
                    <a:pt x="504698" y="4572"/>
                  </a:lnTo>
                  <a:lnTo>
                    <a:pt x="478790" y="114173"/>
                  </a:lnTo>
                  <a:lnTo>
                    <a:pt x="458597" y="240919"/>
                  </a:lnTo>
                  <a:lnTo>
                    <a:pt x="447040" y="364871"/>
                  </a:lnTo>
                  <a:lnTo>
                    <a:pt x="458597" y="491617"/>
                  </a:lnTo>
                  <a:lnTo>
                    <a:pt x="470154" y="765429"/>
                  </a:lnTo>
                  <a:lnTo>
                    <a:pt x="515493" y="863981"/>
                  </a:lnTo>
                  <a:lnTo>
                    <a:pt x="161798" y="863981"/>
                  </a:lnTo>
                  <a:lnTo>
                    <a:pt x="164592" y="785622"/>
                  </a:lnTo>
                  <a:lnTo>
                    <a:pt x="155956" y="618490"/>
                  </a:lnTo>
                  <a:lnTo>
                    <a:pt x="132842" y="454279"/>
                  </a:lnTo>
                  <a:lnTo>
                    <a:pt x="101092" y="304419"/>
                  </a:lnTo>
                  <a:lnTo>
                    <a:pt x="66548" y="197739"/>
                  </a:lnTo>
                  <a:lnTo>
                    <a:pt x="29083" y="93980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230060" y="8515260"/>
            <a:ext cx="1245240" cy="648000"/>
            <a:chOff x="0" y="0"/>
            <a:chExt cx="1660320" cy="8640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660271" cy="863981"/>
            </a:xfrm>
            <a:custGeom>
              <a:avLst/>
              <a:gdLst/>
              <a:ahLst/>
              <a:cxnLst/>
              <a:rect l="l" t="t" r="r" b="b"/>
              <a:pathLst>
                <a:path w="1660271" h="863981">
                  <a:moveTo>
                    <a:pt x="1128141" y="0"/>
                  </a:moveTo>
                  <a:lnTo>
                    <a:pt x="1475105" y="0"/>
                  </a:lnTo>
                  <a:lnTo>
                    <a:pt x="1473073" y="83058"/>
                  </a:lnTo>
                  <a:lnTo>
                    <a:pt x="1487424" y="183896"/>
                  </a:lnTo>
                  <a:lnTo>
                    <a:pt x="1513332" y="281940"/>
                  </a:lnTo>
                  <a:lnTo>
                    <a:pt x="1550797" y="377063"/>
                  </a:lnTo>
                  <a:lnTo>
                    <a:pt x="1588262" y="472186"/>
                  </a:lnTo>
                  <a:lnTo>
                    <a:pt x="1622806" y="564388"/>
                  </a:lnTo>
                  <a:lnTo>
                    <a:pt x="1648714" y="659511"/>
                  </a:lnTo>
                  <a:lnTo>
                    <a:pt x="1660271" y="766191"/>
                  </a:lnTo>
                  <a:lnTo>
                    <a:pt x="1556512" y="812292"/>
                  </a:lnTo>
                  <a:lnTo>
                    <a:pt x="1441196" y="838200"/>
                  </a:lnTo>
                  <a:lnTo>
                    <a:pt x="1314323" y="843915"/>
                  </a:lnTo>
                  <a:lnTo>
                    <a:pt x="1178814" y="838200"/>
                  </a:lnTo>
                  <a:lnTo>
                    <a:pt x="1152906" y="760349"/>
                  </a:lnTo>
                  <a:lnTo>
                    <a:pt x="1129792" y="665226"/>
                  </a:lnTo>
                  <a:lnTo>
                    <a:pt x="1121156" y="564388"/>
                  </a:lnTo>
                  <a:lnTo>
                    <a:pt x="1129792" y="454914"/>
                  </a:lnTo>
                  <a:lnTo>
                    <a:pt x="1141349" y="247396"/>
                  </a:lnTo>
                  <a:lnTo>
                    <a:pt x="1129792" y="215646"/>
                  </a:lnTo>
                  <a:lnTo>
                    <a:pt x="1115441" y="178181"/>
                  </a:lnTo>
                  <a:lnTo>
                    <a:pt x="1103884" y="135001"/>
                  </a:lnTo>
                  <a:lnTo>
                    <a:pt x="1103884" y="83058"/>
                  </a:lnTo>
                  <a:close/>
                  <a:moveTo>
                    <a:pt x="152908" y="0"/>
                  </a:moveTo>
                  <a:lnTo>
                    <a:pt x="506603" y="0"/>
                  </a:lnTo>
                  <a:lnTo>
                    <a:pt x="544830" y="83058"/>
                  </a:lnTo>
                  <a:lnTo>
                    <a:pt x="544830" y="132080"/>
                  </a:lnTo>
                  <a:lnTo>
                    <a:pt x="533273" y="172466"/>
                  </a:lnTo>
                  <a:lnTo>
                    <a:pt x="518922" y="215646"/>
                  </a:lnTo>
                  <a:lnTo>
                    <a:pt x="507365" y="247396"/>
                  </a:lnTo>
                  <a:lnTo>
                    <a:pt x="495808" y="356870"/>
                  </a:lnTo>
                  <a:lnTo>
                    <a:pt x="501523" y="472186"/>
                  </a:lnTo>
                  <a:lnTo>
                    <a:pt x="507238" y="587502"/>
                  </a:lnTo>
                  <a:lnTo>
                    <a:pt x="512953" y="708533"/>
                  </a:lnTo>
                  <a:lnTo>
                    <a:pt x="495681" y="823849"/>
                  </a:lnTo>
                  <a:lnTo>
                    <a:pt x="469900" y="823849"/>
                  </a:lnTo>
                  <a:lnTo>
                    <a:pt x="417957" y="849630"/>
                  </a:lnTo>
                  <a:lnTo>
                    <a:pt x="348742" y="863981"/>
                  </a:lnTo>
                  <a:lnTo>
                    <a:pt x="282448" y="863981"/>
                  </a:lnTo>
                  <a:lnTo>
                    <a:pt x="213233" y="858266"/>
                  </a:lnTo>
                  <a:lnTo>
                    <a:pt x="146939" y="838073"/>
                  </a:lnTo>
                  <a:lnTo>
                    <a:pt x="89281" y="812165"/>
                  </a:lnTo>
                  <a:lnTo>
                    <a:pt x="40259" y="768985"/>
                  </a:lnTo>
                  <a:lnTo>
                    <a:pt x="8509" y="722884"/>
                  </a:lnTo>
                  <a:lnTo>
                    <a:pt x="0" y="665099"/>
                  </a:lnTo>
                  <a:lnTo>
                    <a:pt x="57658" y="538353"/>
                  </a:lnTo>
                  <a:lnTo>
                    <a:pt x="103759" y="402844"/>
                  </a:lnTo>
                  <a:lnTo>
                    <a:pt x="135509" y="247269"/>
                  </a:lnTo>
                  <a:lnTo>
                    <a:pt x="149860" y="83058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553460" y="3099225"/>
            <a:ext cx="170766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9"/>
              </a:lnSpc>
            </a:pPr>
            <a:r>
              <a:rPr lang="en-US" sz="4800" spc="69">
                <a:solidFill>
                  <a:srgbClr val="BFD594"/>
                </a:solidFill>
                <a:latin typeface="Montserrat Bold"/>
                <a:cs typeface="B Nazanin" pitchFamily="2" charset="-78"/>
              </a:rPr>
              <a:t>80%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710900" y="4840920"/>
            <a:ext cx="478512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595959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تغییر رنگ، عکس و متن آسان است. ارائه پاورپوینت مدرنی را دریافت کنید که به زیبایی طراحی شده است</a:t>
            </a:r>
            <a:endParaRPr lang="en-US" sz="1800" spc="25" dirty="0">
              <a:solidFill>
                <a:srgbClr val="595959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710900" y="4346280"/>
            <a:ext cx="478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fa-IR" sz="2100" spc="29" dirty="0">
                <a:solidFill>
                  <a:srgbClr val="595959"/>
                </a:solidFill>
                <a:latin typeface="Montserrat Bold"/>
                <a:cs typeface="B Nazanin" pitchFamily="2" charset="-78"/>
              </a:rPr>
              <a:t>عنوان محتوا را اضافه کنید</a:t>
            </a:r>
            <a:endParaRPr lang="en-US" sz="2100" spc="29" dirty="0">
              <a:solidFill>
                <a:srgbClr val="595959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1880180" y="4650645"/>
            <a:ext cx="170766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9"/>
              </a:lnSpc>
            </a:pPr>
            <a:r>
              <a:rPr lang="en-US" sz="4800" spc="69">
                <a:solidFill>
                  <a:srgbClr val="718E37"/>
                </a:solidFill>
                <a:latin typeface="Montserrat Bold"/>
                <a:cs typeface="B Nazanin" pitchFamily="2" charset="-78"/>
              </a:rPr>
              <a:t>50%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821860" y="6329700"/>
            <a:ext cx="478512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pc="25" dirty="0">
                <a:solidFill>
                  <a:srgbClr val="595959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تغییر رنگ، عکس و متن آسان است. ارائه پاورپوینت مدرنی را دریافت کنید که به زیبایی طراحی شده است</a:t>
            </a:r>
            <a:endParaRPr lang="en-US" sz="1800" spc="25" dirty="0">
              <a:solidFill>
                <a:srgbClr val="595959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1821860" y="5831280"/>
            <a:ext cx="478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fa-IR" sz="2100" spc="29" dirty="0">
                <a:solidFill>
                  <a:srgbClr val="595959"/>
                </a:solidFill>
                <a:latin typeface="Montserrat Bold"/>
                <a:cs typeface="B Nazanin" pitchFamily="2" charset="-78"/>
              </a:rPr>
              <a:t>عنوان محتوا را اضافه کنید</a:t>
            </a:r>
            <a:endParaRPr lang="en-US" sz="2100" spc="29" dirty="0">
              <a:solidFill>
                <a:srgbClr val="595959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7" name="AutoShape 57"/>
          <p:cNvSpPr/>
          <p:nvPr/>
        </p:nvSpPr>
        <p:spPr>
          <a:xfrm rot="-29887">
            <a:off x="10937855" y="5597025"/>
            <a:ext cx="6087110" cy="0"/>
          </a:xfrm>
          <a:prstGeom prst="line">
            <a:avLst/>
          </a:prstGeom>
          <a:ln w="19050" cap="rnd">
            <a:solidFill>
              <a:srgbClr val="718E37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  <p:sp>
        <p:nvSpPr>
          <p:cNvPr id="58" name="AutoShape 58"/>
          <p:cNvSpPr/>
          <p:nvPr/>
        </p:nvSpPr>
        <p:spPr>
          <a:xfrm rot="10778041">
            <a:off x="1331308" y="3998625"/>
            <a:ext cx="6087004" cy="0"/>
          </a:xfrm>
          <a:prstGeom prst="line">
            <a:avLst/>
          </a:prstGeom>
          <a:ln w="19050" cap="rnd">
            <a:solidFill>
              <a:srgbClr val="BFD59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algn="r"/>
            <a:endParaRPr lang="en-US">
              <a:cs typeface="B Nazanin" pitchFamily="2" charset="-78"/>
            </a:endParaRPr>
          </a:p>
        </p:txBody>
      </p:sp>
      <p:grpSp>
        <p:nvGrpSpPr>
          <p:cNvPr id="59" name="Group 59"/>
          <p:cNvGrpSpPr/>
          <p:nvPr/>
        </p:nvGrpSpPr>
        <p:grpSpPr>
          <a:xfrm>
            <a:off x="0" y="-31320"/>
            <a:ext cx="1890540" cy="1715580"/>
            <a:chOff x="0" y="0"/>
            <a:chExt cx="2520720" cy="22874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520696" cy="2287397"/>
            </a:xfrm>
            <a:custGeom>
              <a:avLst/>
              <a:gdLst/>
              <a:ahLst/>
              <a:cxnLst/>
              <a:rect l="l" t="t" r="r" b="b"/>
              <a:pathLst>
                <a:path w="2520696" h="2287397">
                  <a:moveTo>
                    <a:pt x="0" y="1143762"/>
                  </a:moveTo>
                  <a:lnTo>
                    <a:pt x="1260348" y="0"/>
                  </a:lnTo>
                  <a:lnTo>
                    <a:pt x="2520696" y="0"/>
                  </a:lnTo>
                  <a:lnTo>
                    <a:pt x="0" y="2287397"/>
                  </a:lnTo>
                  <a:close/>
                </a:path>
              </a:pathLst>
            </a:custGeom>
            <a:solidFill>
              <a:srgbClr val="9BB666"/>
            </a:solidFill>
          </p:spPr>
          <p:txBody>
            <a:bodyPr/>
            <a:lstStyle/>
            <a:p>
              <a:pPr algn="r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96290" y="190350"/>
            <a:ext cx="17895060" cy="9848520"/>
            <a:chOff x="0" y="0"/>
            <a:chExt cx="23860080" cy="13131360"/>
          </a:xfrm>
        </p:grpSpPr>
        <p:sp>
          <p:nvSpPr>
            <p:cNvPr id="4" name="Freeform 4"/>
            <p:cNvSpPr/>
            <p:nvPr/>
          </p:nvSpPr>
          <p:spPr>
            <a:xfrm>
              <a:off x="12573" y="12573"/>
              <a:ext cx="23834852" cy="13106146"/>
            </a:xfrm>
            <a:custGeom>
              <a:avLst/>
              <a:gdLst/>
              <a:ahLst/>
              <a:cxnLst/>
              <a:rect l="l" t="t" r="r" b="b"/>
              <a:pathLst>
                <a:path w="23834852" h="13106146">
                  <a:moveTo>
                    <a:pt x="0" y="0"/>
                  </a:moveTo>
                  <a:lnTo>
                    <a:pt x="23834852" y="0"/>
                  </a:lnTo>
                  <a:lnTo>
                    <a:pt x="23834852" y="13106146"/>
                  </a:lnTo>
                  <a:lnTo>
                    <a:pt x="0" y="13106146"/>
                  </a:lnTo>
                  <a:close/>
                </a:path>
              </a:pathLst>
            </a:custGeom>
            <a:solidFill>
              <a:srgbClr val="92D050">
                <a:alpha val="13725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3859998" cy="13131292"/>
            </a:xfrm>
            <a:custGeom>
              <a:avLst/>
              <a:gdLst/>
              <a:ahLst/>
              <a:cxnLst/>
              <a:rect l="l" t="t" r="r" b="b"/>
              <a:pathLst>
                <a:path w="23859998" h="13131292">
                  <a:moveTo>
                    <a:pt x="12573" y="0"/>
                  </a:moveTo>
                  <a:lnTo>
                    <a:pt x="23847425" y="0"/>
                  </a:lnTo>
                  <a:cubicBezTo>
                    <a:pt x="23854411" y="0"/>
                    <a:pt x="23859998" y="5588"/>
                    <a:pt x="23859998" y="12573"/>
                  </a:cubicBezTo>
                  <a:lnTo>
                    <a:pt x="23859998" y="13118719"/>
                  </a:lnTo>
                  <a:cubicBezTo>
                    <a:pt x="23859998" y="13125704"/>
                    <a:pt x="23854411" y="13131292"/>
                    <a:pt x="23847425" y="13131292"/>
                  </a:cubicBezTo>
                  <a:lnTo>
                    <a:pt x="12573" y="13131292"/>
                  </a:lnTo>
                  <a:cubicBezTo>
                    <a:pt x="5588" y="13131292"/>
                    <a:pt x="0" y="13125704"/>
                    <a:pt x="0" y="13118719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3118719"/>
                  </a:lnTo>
                  <a:lnTo>
                    <a:pt x="12573" y="13118719"/>
                  </a:lnTo>
                  <a:lnTo>
                    <a:pt x="12573" y="13106146"/>
                  </a:lnTo>
                  <a:lnTo>
                    <a:pt x="23847425" y="13106146"/>
                  </a:lnTo>
                  <a:lnTo>
                    <a:pt x="23847425" y="13118719"/>
                  </a:lnTo>
                  <a:lnTo>
                    <a:pt x="23834852" y="13118719"/>
                  </a:lnTo>
                  <a:lnTo>
                    <a:pt x="23834852" y="12573"/>
                  </a:lnTo>
                  <a:lnTo>
                    <a:pt x="23847425" y="12573"/>
                  </a:lnTo>
                  <a:lnTo>
                    <a:pt x="23847425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30" y="7018650"/>
            <a:ext cx="7446060" cy="3301560"/>
            <a:chOff x="0" y="0"/>
            <a:chExt cx="9928080" cy="4402080"/>
          </a:xfrm>
        </p:grpSpPr>
        <p:sp>
          <p:nvSpPr>
            <p:cNvPr id="7" name="Freeform 7"/>
            <p:cNvSpPr/>
            <p:nvPr/>
          </p:nvSpPr>
          <p:spPr>
            <a:xfrm>
              <a:off x="0" y="-127"/>
              <a:ext cx="9928225" cy="4358259"/>
            </a:xfrm>
            <a:custGeom>
              <a:avLst/>
              <a:gdLst/>
              <a:ahLst/>
              <a:cxnLst/>
              <a:rect l="l" t="t" r="r" b="b"/>
              <a:pathLst>
                <a:path w="9928225" h="4358259">
                  <a:moveTo>
                    <a:pt x="0" y="4357624"/>
                  </a:moveTo>
                  <a:lnTo>
                    <a:pt x="19939" y="1316355"/>
                  </a:lnTo>
                  <a:cubicBezTo>
                    <a:pt x="20066" y="1291971"/>
                    <a:pt x="39878" y="1272413"/>
                    <a:pt x="64262" y="1272413"/>
                  </a:cubicBezTo>
                  <a:lnTo>
                    <a:pt x="2171192" y="1272413"/>
                  </a:lnTo>
                  <a:lnTo>
                    <a:pt x="2171192" y="1316736"/>
                  </a:lnTo>
                  <a:lnTo>
                    <a:pt x="2140712" y="1284605"/>
                  </a:lnTo>
                  <a:cubicBezTo>
                    <a:pt x="2183257" y="1244092"/>
                    <a:pt x="2228215" y="1198880"/>
                    <a:pt x="2276983" y="1149604"/>
                  </a:cubicBezTo>
                  <a:cubicBezTo>
                    <a:pt x="2333371" y="1092708"/>
                    <a:pt x="2394839" y="1030732"/>
                    <a:pt x="2462530" y="966470"/>
                  </a:cubicBezTo>
                  <a:cubicBezTo>
                    <a:pt x="2886456" y="563245"/>
                    <a:pt x="3553968" y="67183"/>
                    <a:pt x="4872355" y="127"/>
                  </a:cubicBezTo>
                  <a:cubicBezTo>
                    <a:pt x="4873625" y="0"/>
                    <a:pt x="4874895" y="0"/>
                    <a:pt x="4876165" y="127"/>
                  </a:cubicBezTo>
                  <a:cubicBezTo>
                    <a:pt x="6608953" y="60325"/>
                    <a:pt x="7440803" y="904748"/>
                    <a:pt x="7788783" y="1266063"/>
                  </a:cubicBezTo>
                  <a:lnTo>
                    <a:pt x="7756906" y="1296797"/>
                  </a:lnTo>
                  <a:lnTo>
                    <a:pt x="7757795" y="1252474"/>
                  </a:lnTo>
                  <a:lnTo>
                    <a:pt x="9884664" y="1292225"/>
                  </a:lnTo>
                  <a:cubicBezTo>
                    <a:pt x="9908921" y="1292733"/>
                    <a:pt x="9928225" y="1312545"/>
                    <a:pt x="9928098" y="1336802"/>
                  </a:cubicBezTo>
                  <a:lnTo>
                    <a:pt x="9908159" y="4338320"/>
                  </a:lnTo>
                  <a:lnTo>
                    <a:pt x="9819639" y="4337685"/>
                  </a:lnTo>
                  <a:lnTo>
                    <a:pt x="9839578" y="1336167"/>
                  </a:lnTo>
                  <a:lnTo>
                    <a:pt x="9883902" y="1336421"/>
                  </a:lnTo>
                  <a:lnTo>
                    <a:pt x="9883013" y="1380744"/>
                  </a:lnTo>
                  <a:lnTo>
                    <a:pt x="7756144" y="1340993"/>
                  </a:lnTo>
                  <a:cubicBezTo>
                    <a:pt x="7744460" y="1340739"/>
                    <a:pt x="7733284" y="1335913"/>
                    <a:pt x="7725028" y="1327404"/>
                  </a:cubicBezTo>
                  <a:cubicBezTo>
                    <a:pt x="7383780" y="973074"/>
                    <a:pt x="6572377" y="147701"/>
                    <a:pt x="4872990" y="88646"/>
                  </a:cubicBezTo>
                  <a:lnTo>
                    <a:pt x="4874514" y="44450"/>
                  </a:lnTo>
                  <a:lnTo>
                    <a:pt x="4876800" y="88646"/>
                  </a:lnTo>
                  <a:cubicBezTo>
                    <a:pt x="3584067" y="154305"/>
                    <a:pt x="2935732" y="638556"/>
                    <a:pt x="2523490" y="1030605"/>
                  </a:cubicBezTo>
                  <a:cubicBezTo>
                    <a:pt x="2456815" y="1093978"/>
                    <a:pt x="2396363" y="1154938"/>
                    <a:pt x="2339721" y="1211961"/>
                  </a:cubicBezTo>
                  <a:cubicBezTo>
                    <a:pt x="2291080" y="1260983"/>
                    <a:pt x="2245233" y="1307211"/>
                    <a:pt x="2201545" y="1348740"/>
                  </a:cubicBezTo>
                  <a:cubicBezTo>
                    <a:pt x="2193290" y="1356614"/>
                    <a:pt x="2182368" y="1360932"/>
                    <a:pt x="2171065" y="1360932"/>
                  </a:cubicBezTo>
                  <a:lnTo>
                    <a:pt x="64135" y="1360932"/>
                  </a:lnTo>
                  <a:lnTo>
                    <a:pt x="64135" y="1316609"/>
                  </a:lnTo>
                  <a:lnTo>
                    <a:pt x="108458" y="1316863"/>
                  </a:lnTo>
                  <a:lnTo>
                    <a:pt x="88519" y="43582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1180" y="8492805"/>
            <a:ext cx="6549300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748"/>
              </a:lnSpc>
            </a:pPr>
            <a:r>
              <a:rPr lang="fa-IR" sz="8100" spc="-324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شکستن بخش</a:t>
            </a:r>
            <a:endParaRPr lang="en-US" sz="8100" spc="-324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1180" y="9442410"/>
            <a:ext cx="6549300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16"/>
              </a:lnSpc>
            </a:pPr>
            <a:r>
              <a:rPr lang="fa-IR" sz="2700" spc="-109" dirty="0">
                <a:solidFill>
                  <a:srgbClr val="FFFFFF"/>
                </a:solidFill>
                <a:latin typeface="Open Sans"/>
                <a:cs typeface="B Nazanin" pitchFamily="2" charset="-78"/>
              </a:rPr>
              <a:t>زیرنویس خود را اینجا قرار دهید</a:t>
            </a:r>
            <a:endParaRPr lang="en-US" sz="2700" spc="-109" dirty="0">
              <a:solidFill>
                <a:srgbClr val="FFFFFF"/>
              </a:solidFill>
              <a:latin typeface="Open Sans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97880" y="400140"/>
            <a:ext cx="17292420" cy="9315540"/>
            <a:chOff x="0" y="0"/>
            <a:chExt cx="23056560" cy="124207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56596" cy="12420727"/>
            </a:xfrm>
            <a:custGeom>
              <a:avLst/>
              <a:gdLst/>
              <a:ahLst/>
              <a:cxnLst/>
              <a:rect l="l" t="t" r="r" b="b"/>
              <a:pathLst>
                <a:path w="23056596" h="12420727">
                  <a:moveTo>
                    <a:pt x="0" y="0"/>
                  </a:moveTo>
                  <a:lnTo>
                    <a:pt x="23056596" y="0"/>
                  </a:lnTo>
                  <a:lnTo>
                    <a:pt x="23056596" y="12420727"/>
                  </a:lnTo>
                  <a:lnTo>
                    <a:pt x="0" y="12420727"/>
                  </a:lnTo>
                  <a:close/>
                </a:path>
              </a:pathLst>
            </a:custGeom>
            <a:solidFill>
              <a:srgbClr val="0D0D0D">
                <a:alpha val="19608"/>
              </a:srgbClr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63200" y="7128705"/>
            <a:ext cx="5962320" cy="139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8"/>
              </a:lnSpc>
            </a:pPr>
            <a:r>
              <a:rPr lang="fa-IR" sz="8790" u="sng" spc="128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متشکرم</a:t>
            </a:r>
            <a:endParaRPr lang="en-US" sz="8790" u="sng" spc="128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05620" y="8643945"/>
            <a:ext cx="647640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5"/>
              </a:lnSpc>
            </a:pPr>
            <a:r>
              <a:rPr lang="fa-IR" sz="2804" spc="40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عنوان فرعی ارائه خود را وارد کنید</a:t>
            </a:r>
            <a:endParaRPr lang="en-US" sz="2804" spc="40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4950" y="357210"/>
            <a:ext cx="17378280" cy="9401400"/>
            <a:chOff x="0" y="0"/>
            <a:chExt cx="23171040" cy="12535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171023" cy="12535281"/>
            </a:xfrm>
            <a:custGeom>
              <a:avLst/>
              <a:gdLst/>
              <a:ahLst/>
              <a:cxnLst/>
              <a:rect l="l" t="t" r="r" b="b"/>
              <a:pathLst>
                <a:path w="23171023" h="12535281">
                  <a:moveTo>
                    <a:pt x="57277" y="0"/>
                  </a:moveTo>
                  <a:lnTo>
                    <a:pt x="23113746" y="0"/>
                  </a:lnTo>
                  <a:cubicBezTo>
                    <a:pt x="23145369" y="0"/>
                    <a:pt x="23171023" y="25654"/>
                    <a:pt x="23171023" y="57277"/>
                  </a:cubicBezTo>
                  <a:lnTo>
                    <a:pt x="23171023" y="12478004"/>
                  </a:lnTo>
                  <a:cubicBezTo>
                    <a:pt x="23171023" y="12509627"/>
                    <a:pt x="23145369" y="12535281"/>
                    <a:pt x="23113746" y="12535281"/>
                  </a:cubicBezTo>
                  <a:lnTo>
                    <a:pt x="57277" y="12535281"/>
                  </a:lnTo>
                  <a:cubicBezTo>
                    <a:pt x="25654" y="12535281"/>
                    <a:pt x="0" y="12509627"/>
                    <a:pt x="0" y="12478004"/>
                  </a:cubicBezTo>
                  <a:lnTo>
                    <a:pt x="0" y="57277"/>
                  </a:lnTo>
                  <a:cubicBezTo>
                    <a:pt x="0" y="25654"/>
                    <a:pt x="25654" y="0"/>
                    <a:pt x="57277" y="0"/>
                  </a:cubicBezTo>
                  <a:moveTo>
                    <a:pt x="57277" y="114427"/>
                  </a:moveTo>
                  <a:lnTo>
                    <a:pt x="57277" y="57277"/>
                  </a:lnTo>
                  <a:lnTo>
                    <a:pt x="114427" y="57277"/>
                  </a:lnTo>
                  <a:lnTo>
                    <a:pt x="114427" y="12478004"/>
                  </a:lnTo>
                  <a:lnTo>
                    <a:pt x="57277" y="12478004"/>
                  </a:lnTo>
                  <a:lnTo>
                    <a:pt x="57277" y="12420727"/>
                  </a:lnTo>
                  <a:lnTo>
                    <a:pt x="23113746" y="12420727"/>
                  </a:lnTo>
                  <a:lnTo>
                    <a:pt x="23113746" y="12478004"/>
                  </a:lnTo>
                  <a:lnTo>
                    <a:pt x="23056469" y="12478004"/>
                  </a:lnTo>
                  <a:lnTo>
                    <a:pt x="23056469" y="57277"/>
                  </a:lnTo>
                  <a:lnTo>
                    <a:pt x="23113746" y="57277"/>
                  </a:lnTo>
                  <a:lnTo>
                    <a:pt x="23113746" y="114427"/>
                  </a:lnTo>
                  <a:lnTo>
                    <a:pt x="57277" y="1144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79100" y="1128600"/>
            <a:ext cx="8929440" cy="5922180"/>
            <a:chOff x="0" y="0"/>
            <a:chExt cx="11905920" cy="7896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906123" cy="7896225"/>
            </a:xfrm>
            <a:custGeom>
              <a:avLst/>
              <a:gdLst/>
              <a:ahLst/>
              <a:cxnLst/>
              <a:rect l="l" t="t" r="r" b="b"/>
              <a:pathLst>
                <a:path w="11906123" h="7896225">
                  <a:moveTo>
                    <a:pt x="5897372" y="7885684"/>
                  </a:moveTo>
                  <a:cubicBezTo>
                    <a:pt x="5404993" y="7896225"/>
                    <a:pt x="4902073" y="7843265"/>
                    <a:pt x="4409821" y="7748015"/>
                  </a:cubicBezTo>
                  <a:cubicBezTo>
                    <a:pt x="4309237" y="7726807"/>
                    <a:pt x="4213987" y="7695057"/>
                    <a:pt x="4150360" y="7620889"/>
                  </a:cubicBezTo>
                  <a:cubicBezTo>
                    <a:pt x="4044442" y="7499096"/>
                    <a:pt x="3901567" y="7462012"/>
                    <a:pt x="3758565" y="7424927"/>
                  </a:cubicBezTo>
                  <a:cubicBezTo>
                    <a:pt x="3509772" y="7356094"/>
                    <a:pt x="3276854" y="7255510"/>
                    <a:pt x="3038602" y="7154799"/>
                  </a:cubicBezTo>
                  <a:cubicBezTo>
                    <a:pt x="2604516" y="6958838"/>
                    <a:pt x="2202180" y="6715252"/>
                    <a:pt x="1836928" y="6408039"/>
                  </a:cubicBezTo>
                  <a:cubicBezTo>
                    <a:pt x="1238758" y="5904992"/>
                    <a:pt x="772922" y="5295900"/>
                    <a:pt x="460629" y="4581017"/>
                  </a:cubicBezTo>
                  <a:cubicBezTo>
                    <a:pt x="238252" y="4072636"/>
                    <a:pt x="95250" y="3553587"/>
                    <a:pt x="31750" y="3008122"/>
                  </a:cubicBezTo>
                  <a:cubicBezTo>
                    <a:pt x="21209" y="2912745"/>
                    <a:pt x="21209" y="2822702"/>
                    <a:pt x="10541" y="2727452"/>
                  </a:cubicBezTo>
                  <a:cubicBezTo>
                    <a:pt x="0" y="2568575"/>
                    <a:pt x="74041" y="2452116"/>
                    <a:pt x="201168" y="2356739"/>
                  </a:cubicBezTo>
                  <a:cubicBezTo>
                    <a:pt x="333502" y="2256155"/>
                    <a:pt x="487045" y="2197862"/>
                    <a:pt x="645795" y="2155444"/>
                  </a:cubicBezTo>
                  <a:cubicBezTo>
                    <a:pt x="725170" y="2134235"/>
                    <a:pt x="746379" y="2091944"/>
                    <a:pt x="741045" y="2012442"/>
                  </a:cubicBezTo>
                  <a:cubicBezTo>
                    <a:pt x="735711" y="1895983"/>
                    <a:pt x="725170" y="1779397"/>
                    <a:pt x="709295" y="1657604"/>
                  </a:cubicBezTo>
                  <a:cubicBezTo>
                    <a:pt x="698754" y="1594104"/>
                    <a:pt x="677545" y="1535811"/>
                    <a:pt x="629920" y="1488186"/>
                  </a:cubicBezTo>
                  <a:cubicBezTo>
                    <a:pt x="545211" y="1414018"/>
                    <a:pt x="513461" y="1323975"/>
                    <a:pt x="561086" y="1218057"/>
                  </a:cubicBezTo>
                  <a:cubicBezTo>
                    <a:pt x="603504" y="1112139"/>
                    <a:pt x="698754" y="1090930"/>
                    <a:pt x="794131" y="1090930"/>
                  </a:cubicBezTo>
                  <a:cubicBezTo>
                    <a:pt x="1222883" y="1096264"/>
                    <a:pt x="1630553" y="1186307"/>
                    <a:pt x="2001139" y="1403350"/>
                  </a:cubicBezTo>
                  <a:cubicBezTo>
                    <a:pt x="2048764" y="1429893"/>
                    <a:pt x="2096389" y="1435100"/>
                    <a:pt x="2144014" y="1424559"/>
                  </a:cubicBezTo>
                  <a:cubicBezTo>
                    <a:pt x="2382266" y="1366266"/>
                    <a:pt x="2625725" y="1339850"/>
                    <a:pt x="2869311" y="1355725"/>
                  </a:cubicBezTo>
                  <a:cubicBezTo>
                    <a:pt x="2932811" y="1361059"/>
                    <a:pt x="2938145" y="1334516"/>
                    <a:pt x="2922270" y="1286891"/>
                  </a:cubicBezTo>
                  <a:cubicBezTo>
                    <a:pt x="2858770" y="1090930"/>
                    <a:pt x="2932811" y="937387"/>
                    <a:pt x="3091688" y="815594"/>
                  </a:cubicBezTo>
                  <a:cubicBezTo>
                    <a:pt x="3181731" y="741426"/>
                    <a:pt x="3266440" y="662051"/>
                    <a:pt x="3345815" y="582549"/>
                  </a:cubicBezTo>
                  <a:cubicBezTo>
                    <a:pt x="3404108" y="524256"/>
                    <a:pt x="3467608" y="497840"/>
                    <a:pt x="3546983" y="497840"/>
                  </a:cubicBezTo>
                  <a:cubicBezTo>
                    <a:pt x="3684651" y="497840"/>
                    <a:pt x="3827526" y="492506"/>
                    <a:pt x="3965194" y="497840"/>
                  </a:cubicBezTo>
                  <a:cubicBezTo>
                    <a:pt x="4150487" y="503174"/>
                    <a:pt x="4277487" y="587883"/>
                    <a:pt x="4346321" y="757301"/>
                  </a:cubicBezTo>
                  <a:cubicBezTo>
                    <a:pt x="4351655" y="783844"/>
                    <a:pt x="4362196" y="810260"/>
                    <a:pt x="4372737" y="831469"/>
                  </a:cubicBezTo>
                  <a:cubicBezTo>
                    <a:pt x="4388612" y="873887"/>
                    <a:pt x="4409821" y="884428"/>
                    <a:pt x="4452112" y="868553"/>
                  </a:cubicBezTo>
                  <a:cubicBezTo>
                    <a:pt x="4700905" y="752094"/>
                    <a:pt x="4960366" y="662051"/>
                    <a:pt x="5225034" y="577215"/>
                  </a:cubicBezTo>
                  <a:cubicBezTo>
                    <a:pt x="5653786" y="428879"/>
                    <a:pt x="6066790" y="503047"/>
                    <a:pt x="6458458" y="730758"/>
                  </a:cubicBezTo>
                  <a:cubicBezTo>
                    <a:pt x="6569583" y="794258"/>
                    <a:pt x="6670167" y="868426"/>
                    <a:pt x="6765544" y="953135"/>
                  </a:cubicBezTo>
                  <a:cubicBezTo>
                    <a:pt x="6813169" y="1000760"/>
                    <a:pt x="6829044" y="984885"/>
                    <a:pt x="6850253" y="931926"/>
                  </a:cubicBezTo>
                  <a:cubicBezTo>
                    <a:pt x="6924421" y="725424"/>
                    <a:pt x="7003796" y="518795"/>
                    <a:pt x="7077837" y="312293"/>
                  </a:cubicBezTo>
                  <a:cubicBezTo>
                    <a:pt x="7152005" y="110998"/>
                    <a:pt x="7273671" y="20955"/>
                    <a:pt x="7490714" y="20955"/>
                  </a:cubicBezTo>
                  <a:cubicBezTo>
                    <a:pt x="7585964" y="20955"/>
                    <a:pt x="7681341" y="26289"/>
                    <a:pt x="7776591" y="15621"/>
                  </a:cubicBezTo>
                  <a:cubicBezTo>
                    <a:pt x="7930261" y="0"/>
                    <a:pt x="8051927" y="58293"/>
                    <a:pt x="8157845" y="164211"/>
                  </a:cubicBezTo>
                  <a:cubicBezTo>
                    <a:pt x="8226678" y="238379"/>
                    <a:pt x="8306053" y="307213"/>
                    <a:pt x="8385428" y="376047"/>
                  </a:cubicBezTo>
                  <a:cubicBezTo>
                    <a:pt x="8528303" y="497840"/>
                    <a:pt x="8565388" y="646176"/>
                    <a:pt x="8512428" y="826262"/>
                  </a:cubicBezTo>
                  <a:cubicBezTo>
                    <a:pt x="8464803" y="985139"/>
                    <a:pt x="8427720" y="1144016"/>
                    <a:pt x="8385428" y="1302893"/>
                  </a:cubicBezTo>
                  <a:cubicBezTo>
                    <a:pt x="8380095" y="1324102"/>
                    <a:pt x="8374888" y="1339977"/>
                    <a:pt x="8369553" y="1361186"/>
                  </a:cubicBezTo>
                  <a:cubicBezTo>
                    <a:pt x="8369553" y="1387729"/>
                    <a:pt x="8380095" y="1403604"/>
                    <a:pt x="8401303" y="1414145"/>
                  </a:cubicBezTo>
                  <a:cubicBezTo>
                    <a:pt x="8427720" y="1424686"/>
                    <a:pt x="8438388" y="1403604"/>
                    <a:pt x="8448928" y="1387602"/>
                  </a:cubicBezTo>
                  <a:cubicBezTo>
                    <a:pt x="8591803" y="1202182"/>
                    <a:pt x="8761222" y="1038098"/>
                    <a:pt x="8957183" y="910971"/>
                  </a:cubicBezTo>
                  <a:cubicBezTo>
                    <a:pt x="9211310" y="741553"/>
                    <a:pt x="9475977" y="614426"/>
                    <a:pt x="9761855" y="519049"/>
                  </a:cubicBezTo>
                  <a:cubicBezTo>
                    <a:pt x="10053065" y="429006"/>
                    <a:pt x="10344150" y="365506"/>
                    <a:pt x="10640695" y="328422"/>
                  </a:cubicBezTo>
                  <a:cubicBezTo>
                    <a:pt x="10863072" y="301879"/>
                    <a:pt x="11090656" y="286004"/>
                    <a:pt x="11318367" y="291338"/>
                  </a:cubicBezTo>
                  <a:cubicBezTo>
                    <a:pt x="11440160" y="296672"/>
                    <a:pt x="11519535" y="354838"/>
                    <a:pt x="11545951" y="460756"/>
                  </a:cubicBezTo>
                  <a:cubicBezTo>
                    <a:pt x="11572367" y="561340"/>
                    <a:pt x="11535410" y="646176"/>
                    <a:pt x="11434826" y="709676"/>
                  </a:cubicBezTo>
                  <a:cubicBezTo>
                    <a:pt x="11376533" y="741426"/>
                    <a:pt x="11344783" y="789178"/>
                    <a:pt x="11323701" y="847344"/>
                  </a:cubicBezTo>
                  <a:cubicBezTo>
                    <a:pt x="11244326" y="1027430"/>
                    <a:pt x="11217783" y="1218057"/>
                    <a:pt x="11212576" y="1414018"/>
                  </a:cubicBezTo>
                  <a:cubicBezTo>
                    <a:pt x="11196701" y="1625854"/>
                    <a:pt x="11223117" y="1843024"/>
                    <a:pt x="11196701" y="2054860"/>
                  </a:cubicBezTo>
                  <a:cubicBezTo>
                    <a:pt x="11186160" y="2107819"/>
                    <a:pt x="11212576" y="2134362"/>
                    <a:pt x="11260201" y="2150237"/>
                  </a:cubicBezTo>
                  <a:cubicBezTo>
                    <a:pt x="11392535" y="2192655"/>
                    <a:pt x="11524869" y="2245614"/>
                    <a:pt x="11646662" y="2314448"/>
                  </a:cubicBezTo>
                  <a:cubicBezTo>
                    <a:pt x="11810746" y="2404491"/>
                    <a:pt x="11906123" y="2531618"/>
                    <a:pt x="11895455" y="2727579"/>
                  </a:cubicBezTo>
                  <a:cubicBezTo>
                    <a:pt x="11874246" y="3124835"/>
                    <a:pt x="11794871" y="3511423"/>
                    <a:pt x="11683746" y="3887343"/>
                  </a:cubicBezTo>
                  <a:cubicBezTo>
                    <a:pt x="11546077" y="4369308"/>
                    <a:pt x="11339702" y="4824730"/>
                    <a:pt x="11069701" y="5243068"/>
                  </a:cubicBezTo>
                  <a:cubicBezTo>
                    <a:pt x="10778489" y="5698490"/>
                    <a:pt x="10423906" y="6100953"/>
                    <a:pt x="10000361" y="6439916"/>
                  </a:cubicBezTo>
                  <a:cubicBezTo>
                    <a:pt x="9359773" y="6953631"/>
                    <a:pt x="8629269" y="7292594"/>
                    <a:pt x="7840472" y="7504430"/>
                  </a:cubicBezTo>
                  <a:cubicBezTo>
                    <a:pt x="7761097" y="7525639"/>
                    <a:pt x="7692263" y="7557389"/>
                    <a:pt x="7633970" y="7620889"/>
                  </a:cubicBezTo>
                  <a:cubicBezTo>
                    <a:pt x="7533386" y="7732141"/>
                    <a:pt x="7395718" y="7763891"/>
                    <a:pt x="7252843" y="7785100"/>
                  </a:cubicBezTo>
                  <a:cubicBezTo>
                    <a:pt x="7030465" y="7816850"/>
                    <a:pt x="6808215" y="7853934"/>
                    <a:pt x="6580505" y="7869809"/>
                  </a:cubicBezTo>
                  <a:cubicBezTo>
                    <a:pt x="6358128" y="7885684"/>
                    <a:pt x="6130544" y="7891018"/>
                    <a:pt x="5897626" y="7885684"/>
                  </a:cubicBezTo>
                  <a:close/>
                  <a:moveTo>
                    <a:pt x="6379337" y="7440803"/>
                  </a:moveTo>
                  <a:cubicBezTo>
                    <a:pt x="6659880" y="7435469"/>
                    <a:pt x="6935215" y="7393178"/>
                    <a:pt x="7210425" y="7350760"/>
                  </a:cubicBezTo>
                  <a:cubicBezTo>
                    <a:pt x="7273925" y="7345426"/>
                    <a:pt x="7326884" y="7313676"/>
                    <a:pt x="7374509" y="7266051"/>
                  </a:cubicBezTo>
                  <a:cubicBezTo>
                    <a:pt x="7438009" y="7191883"/>
                    <a:pt x="7517384" y="7133590"/>
                    <a:pt x="7617968" y="7112508"/>
                  </a:cubicBezTo>
                  <a:cubicBezTo>
                    <a:pt x="7983220" y="7022465"/>
                    <a:pt x="8337931" y="6900672"/>
                    <a:pt x="8681974" y="6747129"/>
                  </a:cubicBezTo>
                  <a:cubicBezTo>
                    <a:pt x="9338437" y="6455791"/>
                    <a:pt x="9904857" y="6042787"/>
                    <a:pt x="10365486" y="5486654"/>
                  </a:cubicBezTo>
                  <a:cubicBezTo>
                    <a:pt x="10910697" y="4835271"/>
                    <a:pt x="11249533" y="4072636"/>
                    <a:pt x="11403075" y="3235833"/>
                  </a:cubicBezTo>
                  <a:cubicBezTo>
                    <a:pt x="11413617" y="3161665"/>
                    <a:pt x="11392535" y="3156331"/>
                    <a:pt x="11334242" y="3177540"/>
                  </a:cubicBezTo>
                  <a:cubicBezTo>
                    <a:pt x="11217783" y="3209290"/>
                    <a:pt x="11101324" y="3251708"/>
                    <a:pt x="10984864" y="3278124"/>
                  </a:cubicBezTo>
                  <a:cubicBezTo>
                    <a:pt x="10233151" y="3458210"/>
                    <a:pt x="9470771" y="3527044"/>
                    <a:pt x="8708517" y="3590544"/>
                  </a:cubicBezTo>
                  <a:cubicBezTo>
                    <a:pt x="8189722" y="3632962"/>
                    <a:pt x="7676261" y="3654044"/>
                    <a:pt x="7157465" y="3670046"/>
                  </a:cubicBezTo>
                  <a:cubicBezTo>
                    <a:pt x="6675755" y="3685921"/>
                    <a:pt x="6194044" y="3680587"/>
                    <a:pt x="5712206" y="3685921"/>
                  </a:cubicBezTo>
                  <a:cubicBezTo>
                    <a:pt x="5558663" y="3685921"/>
                    <a:pt x="5405120" y="3680587"/>
                    <a:pt x="5251576" y="3675380"/>
                  </a:cubicBezTo>
                  <a:cubicBezTo>
                    <a:pt x="5050408" y="3675380"/>
                    <a:pt x="4843907" y="3675380"/>
                    <a:pt x="4642739" y="3664839"/>
                  </a:cubicBezTo>
                  <a:cubicBezTo>
                    <a:pt x="4208652" y="3648964"/>
                    <a:pt x="3779901" y="3622421"/>
                    <a:pt x="3345688" y="3596005"/>
                  </a:cubicBezTo>
                  <a:cubicBezTo>
                    <a:pt x="3012186" y="3580130"/>
                    <a:pt x="2673350" y="3543046"/>
                    <a:pt x="2339848" y="3511296"/>
                  </a:cubicBezTo>
                  <a:cubicBezTo>
                    <a:pt x="2016887" y="3474212"/>
                    <a:pt x="1688719" y="3431794"/>
                    <a:pt x="1371092" y="3368294"/>
                  </a:cubicBezTo>
                  <a:cubicBezTo>
                    <a:pt x="1095756" y="3315335"/>
                    <a:pt x="820547" y="3262376"/>
                    <a:pt x="555879" y="3172333"/>
                  </a:cubicBezTo>
                  <a:cubicBezTo>
                    <a:pt x="492379" y="3151124"/>
                    <a:pt x="492379" y="3172333"/>
                    <a:pt x="497586" y="3219958"/>
                  </a:cubicBezTo>
                  <a:cubicBezTo>
                    <a:pt x="561086" y="3601212"/>
                    <a:pt x="667004" y="3971925"/>
                    <a:pt x="815213" y="4326763"/>
                  </a:cubicBezTo>
                  <a:cubicBezTo>
                    <a:pt x="1048131" y="4872228"/>
                    <a:pt x="1365758" y="5354193"/>
                    <a:pt x="1783969" y="5777865"/>
                  </a:cubicBezTo>
                  <a:cubicBezTo>
                    <a:pt x="2186305" y="6185662"/>
                    <a:pt x="2662809" y="6492875"/>
                    <a:pt x="3181604" y="6741668"/>
                  </a:cubicBezTo>
                  <a:cubicBezTo>
                    <a:pt x="3472815" y="6879336"/>
                    <a:pt x="3785108" y="6980047"/>
                    <a:pt x="4097401" y="7075297"/>
                  </a:cubicBezTo>
                  <a:cubicBezTo>
                    <a:pt x="4208526" y="7107047"/>
                    <a:pt x="4303903" y="7160006"/>
                    <a:pt x="4383278" y="7250049"/>
                  </a:cubicBezTo>
                  <a:cubicBezTo>
                    <a:pt x="4420362" y="7292467"/>
                    <a:pt x="4467987" y="7313549"/>
                    <a:pt x="4526153" y="7324217"/>
                  </a:cubicBezTo>
                  <a:cubicBezTo>
                    <a:pt x="4933822" y="7403719"/>
                    <a:pt x="5346700" y="7446010"/>
                    <a:pt x="5764911" y="7456678"/>
                  </a:cubicBezTo>
                  <a:cubicBezTo>
                    <a:pt x="5971413" y="7462012"/>
                    <a:pt x="6172581" y="7451344"/>
                    <a:pt x="6378956" y="7440803"/>
                  </a:cubicBezTo>
                  <a:close/>
                  <a:moveTo>
                    <a:pt x="6394831" y="3246374"/>
                  </a:moveTo>
                  <a:cubicBezTo>
                    <a:pt x="6553708" y="3235833"/>
                    <a:pt x="6738874" y="3256915"/>
                    <a:pt x="6924167" y="3235833"/>
                  </a:cubicBezTo>
                  <a:cubicBezTo>
                    <a:pt x="6982460" y="3230499"/>
                    <a:pt x="7008875" y="3198749"/>
                    <a:pt x="7024750" y="3151124"/>
                  </a:cubicBezTo>
                  <a:cubicBezTo>
                    <a:pt x="7067042" y="3008122"/>
                    <a:pt x="7093585" y="2859786"/>
                    <a:pt x="7093585" y="2711577"/>
                  </a:cubicBezTo>
                  <a:cubicBezTo>
                    <a:pt x="7093585" y="2420239"/>
                    <a:pt x="7040625" y="2139569"/>
                    <a:pt x="6913625" y="1874774"/>
                  </a:cubicBezTo>
                  <a:cubicBezTo>
                    <a:pt x="6707124" y="1456436"/>
                    <a:pt x="6416040" y="1133348"/>
                    <a:pt x="5960745" y="985012"/>
                  </a:cubicBezTo>
                  <a:cubicBezTo>
                    <a:pt x="5574284" y="857885"/>
                    <a:pt x="5124322" y="1000887"/>
                    <a:pt x="4891405" y="1339850"/>
                  </a:cubicBezTo>
                  <a:cubicBezTo>
                    <a:pt x="4679696" y="1647063"/>
                    <a:pt x="4621403" y="1991233"/>
                    <a:pt x="4653153" y="2356612"/>
                  </a:cubicBezTo>
                  <a:cubicBezTo>
                    <a:pt x="4674362" y="2647950"/>
                    <a:pt x="4769612" y="2917952"/>
                    <a:pt x="4917821" y="3172206"/>
                  </a:cubicBezTo>
                  <a:cubicBezTo>
                    <a:pt x="4933696" y="3198749"/>
                    <a:pt x="4949571" y="3225165"/>
                    <a:pt x="4986655" y="3230499"/>
                  </a:cubicBezTo>
                  <a:cubicBezTo>
                    <a:pt x="5124323" y="3235833"/>
                    <a:pt x="5261991" y="3241040"/>
                    <a:pt x="5399532" y="3246374"/>
                  </a:cubicBezTo>
                  <a:cubicBezTo>
                    <a:pt x="5425947" y="3246374"/>
                    <a:pt x="5447157" y="3235833"/>
                    <a:pt x="5436616" y="3203956"/>
                  </a:cubicBezTo>
                  <a:cubicBezTo>
                    <a:pt x="5388991" y="3045079"/>
                    <a:pt x="5473700" y="2912618"/>
                    <a:pt x="5526659" y="2780284"/>
                  </a:cubicBezTo>
                  <a:cubicBezTo>
                    <a:pt x="5574284" y="2679700"/>
                    <a:pt x="5701411" y="2642616"/>
                    <a:pt x="5796661" y="2684907"/>
                  </a:cubicBezTo>
                  <a:cubicBezTo>
                    <a:pt x="5891911" y="2727198"/>
                    <a:pt x="5944870" y="2833243"/>
                    <a:pt x="5923661" y="2939161"/>
                  </a:cubicBezTo>
                  <a:cubicBezTo>
                    <a:pt x="5902452" y="3018663"/>
                    <a:pt x="5876036" y="3098038"/>
                    <a:pt x="5844286" y="3172206"/>
                  </a:cubicBezTo>
                  <a:cubicBezTo>
                    <a:pt x="5823077" y="3225165"/>
                    <a:pt x="5828411" y="3246374"/>
                    <a:pt x="5891911" y="3246374"/>
                  </a:cubicBezTo>
                  <a:cubicBezTo>
                    <a:pt x="6050788" y="3241040"/>
                    <a:pt x="6209538" y="3246374"/>
                    <a:pt x="6394831" y="3246374"/>
                  </a:cubicBezTo>
                  <a:close/>
                  <a:moveTo>
                    <a:pt x="8475345" y="2743200"/>
                  </a:moveTo>
                  <a:cubicBezTo>
                    <a:pt x="8470011" y="2817368"/>
                    <a:pt x="8475345" y="2933827"/>
                    <a:pt x="8496553" y="3045079"/>
                  </a:cubicBezTo>
                  <a:cubicBezTo>
                    <a:pt x="8496553" y="3066288"/>
                    <a:pt x="8501888" y="3082163"/>
                    <a:pt x="8501888" y="3103372"/>
                  </a:cubicBezTo>
                  <a:cubicBezTo>
                    <a:pt x="8507222" y="3140456"/>
                    <a:pt x="8523097" y="3166872"/>
                    <a:pt x="8570722" y="3161665"/>
                  </a:cubicBezTo>
                  <a:cubicBezTo>
                    <a:pt x="8655431" y="3156331"/>
                    <a:pt x="8740139" y="3145790"/>
                    <a:pt x="8819514" y="3140456"/>
                  </a:cubicBezTo>
                  <a:cubicBezTo>
                    <a:pt x="8883014" y="3135122"/>
                    <a:pt x="8909558" y="3108706"/>
                    <a:pt x="8920099" y="3050413"/>
                  </a:cubicBezTo>
                  <a:cubicBezTo>
                    <a:pt x="9078976" y="2473198"/>
                    <a:pt x="9364726" y="1964690"/>
                    <a:pt x="9767062" y="1525143"/>
                  </a:cubicBezTo>
                  <a:cubicBezTo>
                    <a:pt x="9857105" y="1429766"/>
                    <a:pt x="9989439" y="1413891"/>
                    <a:pt x="10079355" y="1498600"/>
                  </a:cubicBezTo>
                  <a:cubicBezTo>
                    <a:pt x="10174605" y="1578102"/>
                    <a:pt x="10179939" y="1715770"/>
                    <a:pt x="10089896" y="1816354"/>
                  </a:cubicBezTo>
                  <a:cubicBezTo>
                    <a:pt x="10052812" y="1853438"/>
                    <a:pt x="10021062" y="1895856"/>
                    <a:pt x="9983977" y="1932813"/>
                  </a:cubicBezTo>
                  <a:cubicBezTo>
                    <a:pt x="9719310" y="2255901"/>
                    <a:pt x="9518142" y="2610739"/>
                    <a:pt x="9391015" y="3013202"/>
                  </a:cubicBezTo>
                  <a:cubicBezTo>
                    <a:pt x="9364599" y="3082036"/>
                    <a:pt x="9375140" y="3087370"/>
                    <a:pt x="9449308" y="3082036"/>
                  </a:cubicBezTo>
                  <a:cubicBezTo>
                    <a:pt x="9539351" y="3071495"/>
                    <a:pt x="9629267" y="3055493"/>
                    <a:pt x="9719310" y="3055493"/>
                  </a:cubicBezTo>
                  <a:cubicBezTo>
                    <a:pt x="9983977" y="3044952"/>
                    <a:pt x="10206355" y="2928366"/>
                    <a:pt x="10396982" y="2748280"/>
                  </a:cubicBezTo>
                  <a:cubicBezTo>
                    <a:pt x="10656443" y="2499360"/>
                    <a:pt x="10772902" y="2181606"/>
                    <a:pt x="10778109" y="1826768"/>
                  </a:cubicBezTo>
                  <a:cubicBezTo>
                    <a:pt x="10778109" y="1487805"/>
                    <a:pt x="10762234" y="1148842"/>
                    <a:pt x="10862818" y="820547"/>
                  </a:cubicBezTo>
                  <a:cubicBezTo>
                    <a:pt x="10889234" y="746379"/>
                    <a:pt x="10831068" y="751713"/>
                    <a:pt x="10783443" y="757047"/>
                  </a:cubicBezTo>
                  <a:cubicBezTo>
                    <a:pt x="10375773" y="804672"/>
                    <a:pt x="9973437" y="884174"/>
                    <a:pt x="9592310" y="1048385"/>
                  </a:cubicBezTo>
                  <a:cubicBezTo>
                    <a:pt x="9295892" y="1180846"/>
                    <a:pt x="9025890" y="1360805"/>
                    <a:pt x="8819388" y="1615059"/>
                  </a:cubicBezTo>
                  <a:cubicBezTo>
                    <a:pt x="8565261" y="1932813"/>
                    <a:pt x="8475345" y="2303526"/>
                    <a:pt x="8475345" y="2743073"/>
                  </a:cubicBezTo>
                  <a:close/>
                  <a:moveTo>
                    <a:pt x="2689225" y="1784731"/>
                  </a:moveTo>
                  <a:cubicBezTo>
                    <a:pt x="2657475" y="1790065"/>
                    <a:pt x="2609850" y="1795272"/>
                    <a:pt x="2556891" y="1800606"/>
                  </a:cubicBezTo>
                  <a:cubicBezTo>
                    <a:pt x="2472182" y="1811147"/>
                    <a:pt x="2466848" y="1811147"/>
                    <a:pt x="2514600" y="1885315"/>
                  </a:cubicBezTo>
                  <a:cubicBezTo>
                    <a:pt x="2636393" y="2086610"/>
                    <a:pt x="2721102" y="2303653"/>
                    <a:pt x="2747518" y="2536698"/>
                  </a:cubicBezTo>
                  <a:cubicBezTo>
                    <a:pt x="2768727" y="2700909"/>
                    <a:pt x="2784602" y="2864993"/>
                    <a:pt x="2763393" y="3029204"/>
                  </a:cubicBezTo>
                  <a:cubicBezTo>
                    <a:pt x="2758059" y="3066288"/>
                    <a:pt x="2752852" y="3113913"/>
                    <a:pt x="2816352" y="3119247"/>
                  </a:cubicBezTo>
                  <a:cubicBezTo>
                    <a:pt x="3091688" y="3140456"/>
                    <a:pt x="3361563" y="3161665"/>
                    <a:pt x="3631565" y="3182747"/>
                  </a:cubicBezTo>
                  <a:cubicBezTo>
                    <a:pt x="3700399" y="3188081"/>
                    <a:pt x="3710940" y="3156204"/>
                    <a:pt x="3689858" y="3098038"/>
                  </a:cubicBezTo>
                  <a:cubicBezTo>
                    <a:pt x="3610483" y="2870327"/>
                    <a:pt x="3578733" y="2631948"/>
                    <a:pt x="3589274" y="2393696"/>
                  </a:cubicBezTo>
                  <a:cubicBezTo>
                    <a:pt x="3594608" y="2261235"/>
                    <a:pt x="3541649" y="2165985"/>
                    <a:pt x="3456940" y="2075942"/>
                  </a:cubicBezTo>
                  <a:cubicBezTo>
                    <a:pt x="3250438" y="1864106"/>
                    <a:pt x="2991104" y="1795272"/>
                    <a:pt x="2689352" y="1784604"/>
                  </a:cubicBezTo>
                  <a:close/>
                  <a:moveTo>
                    <a:pt x="7649591" y="3209290"/>
                  </a:moveTo>
                  <a:cubicBezTo>
                    <a:pt x="7649591" y="3214624"/>
                    <a:pt x="7649591" y="3214624"/>
                    <a:pt x="7649591" y="3214624"/>
                  </a:cubicBezTo>
                  <a:cubicBezTo>
                    <a:pt x="7771385" y="3209290"/>
                    <a:pt x="7887843" y="3204083"/>
                    <a:pt x="8009636" y="3198749"/>
                  </a:cubicBezTo>
                  <a:cubicBezTo>
                    <a:pt x="8062595" y="3198749"/>
                    <a:pt x="8073136" y="3177540"/>
                    <a:pt x="8067929" y="3124581"/>
                  </a:cubicBezTo>
                  <a:cubicBezTo>
                    <a:pt x="8052054" y="2992120"/>
                    <a:pt x="8030845" y="2859786"/>
                    <a:pt x="8036179" y="2732659"/>
                  </a:cubicBezTo>
                  <a:cubicBezTo>
                    <a:pt x="8036179" y="2441321"/>
                    <a:pt x="8067929" y="2155444"/>
                    <a:pt x="8179054" y="1885315"/>
                  </a:cubicBezTo>
                  <a:cubicBezTo>
                    <a:pt x="8200263" y="1827022"/>
                    <a:pt x="8184388" y="1795272"/>
                    <a:pt x="8136763" y="1763522"/>
                  </a:cubicBezTo>
                  <a:cubicBezTo>
                    <a:pt x="7903845" y="1609979"/>
                    <a:pt x="7655052" y="1578102"/>
                    <a:pt x="7390385" y="1684020"/>
                  </a:cubicBezTo>
                  <a:cubicBezTo>
                    <a:pt x="7332091" y="1705229"/>
                    <a:pt x="7316216" y="1731645"/>
                    <a:pt x="7342760" y="1789938"/>
                  </a:cubicBezTo>
                  <a:cubicBezTo>
                    <a:pt x="7406260" y="1927606"/>
                    <a:pt x="7448677" y="2070608"/>
                    <a:pt x="7475093" y="2213610"/>
                  </a:cubicBezTo>
                  <a:cubicBezTo>
                    <a:pt x="7538593" y="2520823"/>
                    <a:pt x="7549261" y="2833243"/>
                    <a:pt x="7475093" y="3140456"/>
                  </a:cubicBezTo>
                  <a:cubicBezTo>
                    <a:pt x="7459218" y="3203956"/>
                    <a:pt x="7469760" y="3235833"/>
                    <a:pt x="7538593" y="3219958"/>
                  </a:cubicBezTo>
                  <a:cubicBezTo>
                    <a:pt x="7575677" y="3209417"/>
                    <a:pt x="7612761" y="3214624"/>
                    <a:pt x="7649718" y="3209417"/>
                  </a:cubicBezTo>
                  <a:close/>
                  <a:moveTo>
                    <a:pt x="1169924" y="2070735"/>
                  </a:moveTo>
                  <a:cubicBezTo>
                    <a:pt x="1169924" y="2107819"/>
                    <a:pt x="1175258" y="2144903"/>
                    <a:pt x="1169924" y="2181987"/>
                  </a:cubicBezTo>
                  <a:cubicBezTo>
                    <a:pt x="1169924" y="2404364"/>
                    <a:pt x="1217549" y="2610993"/>
                    <a:pt x="1349883" y="2801620"/>
                  </a:cubicBezTo>
                  <a:cubicBezTo>
                    <a:pt x="1445133" y="2934081"/>
                    <a:pt x="1572260" y="2976372"/>
                    <a:pt x="1715135" y="2987040"/>
                  </a:cubicBezTo>
                  <a:cubicBezTo>
                    <a:pt x="1757426" y="2992374"/>
                    <a:pt x="1773428" y="2976499"/>
                    <a:pt x="1762760" y="2934081"/>
                  </a:cubicBezTo>
                  <a:cubicBezTo>
                    <a:pt x="1752219" y="2907538"/>
                    <a:pt x="1741551" y="2881122"/>
                    <a:pt x="1736344" y="2854579"/>
                  </a:cubicBezTo>
                  <a:cubicBezTo>
                    <a:pt x="1656969" y="2632202"/>
                    <a:pt x="1540510" y="2430907"/>
                    <a:pt x="1397508" y="2240280"/>
                  </a:cubicBezTo>
                  <a:cubicBezTo>
                    <a:pt x="1344549" y="2166112"/>
                    <a:pt x="1344549" y="2081403"/>
                    <a:pt x="1381633" y="2001901"/>
                  </a:cubicBezTo>
                  <a:cubicBezTo>
                    <a:pt x="1418717" y="1927733"/>
                    <a:pt x="1513967" y="1885442"/>
                    <a:pt x="1598676" y="1895983"/>
                  </a:cubicBezTo>
                  <a:cubicBezTo>
                    <a:pt x="1672844" y="1906524"/>
                    <a:pt x="1720469" y="1954276"/>
                    <a:pt x="1762760" y="2007235"/>
                  </a:cubicBezTo>
                  <a:cubicBezTo>
                    <a:pt x="1868678" y="2144903"/>
                    <a:pt x="1953387" y="2287905"/>
                    <a:pt x="2032762" y="2441448"/>
                  </a:cubicBezTo>
                  <a:cubicBezTo>
                    <a:pt x="2122805" y="2621534"/>
                    <a:pt x="2186305" y="2806827"/>
                    <a:pt x="2239264" y="2997581"/>
                  </a:cubicBezTo>
                  <a:cubicBezTo>
                    <a:pt x="2244598" y="3029331"/>
                    <a:pt x="2255139" y="3066415"/>
                    <a:pt x="2297557" y="3061081"/>
                  </a:cubicBezTo>
                  <a:cubicBezTo>
                    <a:pt x="2334641" y="3055747"/>
                    <a:pt x="2329307" y="3018663"/>
                    <a:pt x="2329307" y="2992247"/>
                  </a:cubicBezTo>
                  <a:cubicBezTo>
                    <a:pt x="2329307" y="2886329"/>
                    <a:pt x="2334641" y="2780411"/>
                    <a:pt x="2329307" y="2674493"/>
                  </a:cubicBezTo>
                  <a:cubicBezTo>
                    <a:pt x="2313432" y="2446782"/>
                    <a:pt x="2239264" y="2234946"/>
                    <a:pt x="2096389" y="2049526"/>
                  </a:cubicBezTo>
                  <a:cubicBezTo>
                    <a:pt x="1868805" y="1763522"/>
                    <a:pt x="1556385" y="1636395"/>
                    <a:pt x="1212342" y="1567561"/>
                  </a:cubicBezTo>
                  <a:cubicBezTo>
                    <a:pt x="1159383" y="1557020"/>
                    <a:pt x="1143508" y="1578102"/>
                    <a:pt x="1148842" y="1631061"/>
                  </a:cubicBezTo>
                  <a:cubicBezTo>
                    <a:pt x="1164717" y="1779397"/>
                    <a:pt x="1180592" y="1922399"/>
                    <a:pt x="1170051" y="2070608"/>
                  </a:cubicBezTo>
                  <a:close/>
                  <a:moveTo>
                    <a:pt x="4293489" y="1567434"/>
                  </a:moveTo>
                  <a:cubicBezTo>
                    <a:pt x="4219321" y="1630934"/>
                    <a:pt x="4177030" y="1715770"/>
                    <a:pt x="4139946" y="1795145"/>
                  </a:cubicBezTo>
                  <a:cubicBezTo>
                    <a:pt x="3959987" y="2218817"/>
                    <a:pt x="3991737" y="2642489"/>
                    <a:pt x="4139946" y="3066161"/>
                  </a:cubicBezTo>
                  <a:cubicBezTo>
                    <a:pt x="4192905" y="3219704"/>
                    <a:pt x="4192905" y="3219704"/>
                    <a:pt x="4356989" y="3214497"/>
                  </a:cubicBezTo>
                  <a:cubicBezTo>
                    <a:pt x="4436364" y="3209163"/>
                    <a:pt x="4441698" y="3203956"/>
                    <a:pt x="4409948" y="3129788"/>
                  </a:cubicBezTo>
                  <a:cubicBezTo>
                    <a:pt x="4224655" y="2695575"/>
                    <a:pt x="4150487" y="2245360"/>
                    <a:pt x="4251071" y="1774063"/>
                  </a:cubicBezTo>
                  <a:cubicBezTo>
                    <a:pt x="4261612" y="1705229"/>
                    <a:pt x="4277487" y="1636395"/>
                    <a:pt x="4293362" y="1567561"/>
                  </a:cubicBezTo>
                  <a:close/>
                  <a:moveTo>
                    <a:pt x="7601966" y="492506"/>
                  </a:moveTo>
                  <a:cubicBezTo>
                    <a:pt x="7607300" y="460756"/>
                    <a:pt x="7591425" y="450088"/>
                    <a:pt x="7570216" y="450088"/>
                  </a:cubicBezTo>
                  <a:cubicBezTo>
                    <a:pt x="7522591" y="450088"/>
                    <a:pt x="7485507" y="455422"/>
                    <a:pt x="7469632" y="508381"/>
                  </a:cubicBezTo>
                  <a:cubicBezTo>
                    <a:pt x="7448423" y="571881"/>
                    <a:pt x="7422007" y="640842"/>
                    <a:pt x="7395464" y="704342"/>
                  </a:cubicBezTo>
                  <a:cubicBezTo>
                    <a:pt x="7331964" y="879094"/>
                    <a:pt x="7273672" y="1048639"/>
                    <a:pt x="7210172" y="1223391"/>
                  </a:cubicBezTo>
                  <a:cubicBezTo>
                    <a:pt x="7204837" y="1239266"/>
                    <a:pt x="7178422" y="1271016"/>
                    <a:pt x="7220712" y="1276350"/>
                  </a:cubicBezTo>
                  <a:cubicBezTo>
                    <a:pt x="7268337" y="1286891"/>
                    <a:pt x="7368922" y="1218057"/>
                    <a:pt x="7384797" y="1175766"/>
                  </a:cubicBezTo>
                  <a:cubicBezTo>
                    <a:pt x="7437755" y="1006348"/>
                    <a:pt x="7490714" y="836803"/>
                    <a:pt x="7543673" y="667385"/>
                  </a:cubicBezTo>
                  <a:cubicBezTo>
                    <a:pt x="7564882" y="609092"/>
                    <a:pt x="7580757" y="545592"/>
                    <a:pt x="7601966" y="492633"/>
                  </a:cubicBezTo>
                  <a:close/>
                  <a:moveTo>
                    <a:pt x="10947781" y="2843911"/>
                  </a:moveTo>
                  <a:cubicBezTo>
                    <a:pt x="11080115" y="2812161"/>
                    <a:pt x="11223117" y="2769743"/>
                    <a:pt x="11360658" y="2706243"/>
                  </a:cubicBezTo>
                  <a:cubicBezTo>
                    <a:pt x="11397742" y="2690368"/>
                    <a:pt x="11381867" y="2669159"/>
                    <a:pt x="11355325" y="2653284"/>
                  </a:cubicBezTo>
                  <a:cubicBezTo>
                    <a:pt x="11275950" y="2610866"/>
                    <a:pt x="11185906" y="2584450"/>
                    <a:pt x="11101198" y="2557907"/>
                  </a:cubicBezTo>
                  <a:cubicBezTo>
                    <a:pt x="11074781" y="2547366"/>
                    <a:pt x="11053573" y="2552573"/>
                    <a:pt x="11042904" y="2579116"/>
                  </a:cubicBezTo>
                  <a:cubicBezTo>
                    <a:pt x="11005820" y="2658618"/>
                    <a:pt x="10958195" y="2727452"/>
                    <a:pt x="10915904" y="2801493"/>
                  </a:cubicBezTo>
                  <a:cubicBezTo>
                    <a:pt x="10894695" y="2822702"/>
                    <a:pt x="10900029" y="2843911"/>
                    <a:pt x="10947654" y="2843911"/>
                  </a:cubicBezTo>
                  <a:close/>
                  <a:moveTo>
                    <a:pt x="8089011" y="715010"/>
                  </a:moveTo>
                  <a:cubicBezTo>
                    <a:pt x="8094345" y="688467"/>
                    <a:pt x="8073136" y="667385"/>
                    <a:pt x="8041386" y="651510"/>
                  </a:cubicBezTo>
                  <a:cubicBezTo>
                    <a:pt x="8009636" y="635635"/>
                    <a:pt x="7999095" y="667385"/>
                    <a:pt x="7993761" y="688594"/>
                  </a:cubicBezTo>
                  <a:cubicBezTo>
                    <a:pt x="7946136" y="836930"/>
                    <a:pt x="7898511" y="985139"/>
                    <a:pt x="7856093" y="1133475"/>
                  </a:cubicBezTo>
                  <a:cubicBezTo>
                    <a:pt x="7845552" y="1170559"/>
                    <a:pt x="7850759" y="1191768"/>
                    <a:pt x="7887843" y="1202309"/>
                  </a:cubicBezTo>
                  <a:cubicBezTo>
                    <a:pt x="7919593" y="1212850"/>
                    <a:pt x="7951343" y="1212850"/>
                    <a:pt x="7962011" y="1170559"/>
                  </a:cubicBezTo>
                  <a:cubicBezTo>
                    <a:pt x="8004302" y="1022223"/>
                    <a:pt x="8046720" y="874014"/>
                    <a:pt x="8089011" y="715137"/>
                  </a:cubicBezTo>
                  <a:close/>
                  <a:moveTo>
                    <a:pt x="3552190" y="1583436"/>
                  </a:moveTo>
                  <a:cubicBezTo>
                    <a:pt x="3568065" y="1562227"/>
                    <a:pt x="3557524" y="1541018"/>
                    <a:pt x="3552190" y="1525143"/>
                  </a:cubicBezTo>
                  <a:cubicBezTo>
                    <a:pt x="3520440" y="1413891"/>
                    <a:pt x="3483356" y="1302766"/>
                    <a:pt x="3446272" y="1191514"/>
                  </a:cubicBezTo>
                  <a:cubicBezTo>
                    <a:pt x="3440938" y="1164971"/>
                    <a:pt x="3440938" y="1122680"/>
                    <a:pt x="3398647" y="1133221"/>
                  </a:cubicBezTo>
                  <a:cubicBezTo>
                    <a:pt x="3356356" y="1143762"/>
                    <a:pt x="3345688" y="1180846"/>
                    <a:pt x="3356356" y="1223264"/>
                  </a:cubicBezTo>
                  <a:cubicBezTo>
                    <a:pt x="3377565" y="1297432"/>
                    <a:pt x="3398647" y="1371600"/>
                    <a:pt x="3414649" y="1445641"/>
                  </a:cubicBezTo>
                  <a:cubicBezTo>
                    <a:pt x="3430524" y="1525143"/>
                    <a:pt x="3483483" y="1556893"/>
                    <a:pt x="3552317" y="1583309"/>
                  </a:cubicBezTo>
                  <a:close/>
                  <a:moveTo>
                    <a:pt x="841756" y="2769743"/>
                  </a:moveTo>
                  <a:cubicBezTo>
                    <a:pt x="820547" y="2716784"/>
                    <a:pt x="810006" y="2642616"/>
                    <a:pt x="767588" y="2594991"/>
                  </a:cubicBezTo>
                  <a:cubicBezTo>
                    <a:pt x="730504" y="2557907"/>
                    <a:pt x="667004" y="2610866"/>
                    <a:pt x="619379" y="2626741"/>
                  </a:cubicBezTo>
                  <a:cubicBezTo>
                    <a:pt x="598170" y="2632075"/>
                    <a:pt x="577088" y="2642616"/>
                    <a:pt x="555879" y="2653284"/>
                  </a:cubicBezTo>
                  <a:cubicBezTo>
                    <a:pt x="518795" y="2663825"/>
                    <a:pt x="508254" y="2679827"/>
                    <a:pt x="545338" y="2706243"/>
                  </a:cubicBezTo>
                  <a:cubicBezTo>
                    <a:pt x="630047" y="2748661"/>
                    <a:pt x="720090" y="2775077"/>
                    <a:pt x="804799" y="2801620"/>
                  </a:cubicBezTo>
                  <a:cubicBezTo>
                    <a:pt x="826008" y="2806954"/>
                    <a:pt x="847090" y="2806954"/>
                    <a:pt x="841883" y="2769870"/>
                  </a:cubicBezTo>
                  <a:close/>
                  <a:moveTo>
                    <a:pt x="3896233" y="926846"/>
                  </a:moveTo>
                  <a:cubicBezTo>
                    <a:pt x="3853942" y="926846"/>
                    <a:pt x="3822065" y="932180"/>
                    <a:pt x="3837940" y="979805"/>
                  </a:cubicBezTo>
                  <a:cubicBezTo>
                    <a:pt x="3864356" y="1064514"/>
                    <a:pt x="3896233" y="1149223"/>
                    <a:pt x="3922649" y="1228725"/>
                  </a:cubicBezTo>
                  <a:cubicBezTo>
                    <a:pt x="3933190" y="1255268"/>
                    <a:pt x="3943858" y="1265809"/>
                    <a:pt x="3964940" y="1239266"/>
                  </a:cubicBezTo>
                  <a:cubicBezTo>
                    <a:pt x="4028440" y="1186307"/>
                    <a:pt x="4002024" y="969137"/>
                    <a:pt x="3927856" y="937387"/>
                  </a:cubicBezTo>
                  <a:cubicBezTo>
                    <a:pt x="3917315" y="926846"/>
                    <a:pt x="3901440" y="932053"/>
                    <a:pt x="3896106" y="9268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01060" y="2957580"/>
            <a:ext cx="504900" cy="481140"/>
            <a:chOff x="0" y="0"/>
            <a:chExt cx="673200" cy="6415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73227" cy="641477"/>
            </a:xfrm>
            <a:custGeom>
              <a:avLst/>
              <a:gdLst/>
              <a:ahLst/>
              <a:cxnLst/>
              <a:rect l="l" t="t" r="r" b="b"/>
              <a:pathLst>
                <a:path w="673227" h="641477">
                  <a:moveTo>
                    <a:pt x="667893" y="371094"/>
                  </a:moveTo>
                  <a:cubicBezTo>
                    <a:pt x="667893" y="540766"/>
                    <a:pt x="498221" y="641477"/>
                    <a:pt x="349885" y="561975"/>
                  </a:cubicBezTo>
                  <a:cubicBezTo>
                    <a:pt x="275717" y="519557"/>
                    <a:pt x="201422" y="477139"/>
                    <a:pt x="132588" y="429387"/>
                  </a:cubicBezTo>
                  <a:cubicBezTo>
                    <a:pt x="31750" y="360553"/>
                    <a:pt x="0" y="238633"/>
                    <a:pt x="58293" y="137795"/>
                  </a:cubicBezTo>
                  <a:cubicBezTo>
                    <a:pt x="116586" y="36957"/>
                    <a:pt x="238506" y="0"/>
                    <a:pt x="349885" y="52959"/>
                  </a:cubicBezTo>
                  <a:cubicBezTo>
                    <a:pt x="429387" y="95377"/>
                    <a:pt x="508889" y="148336"/>
                    <a:pt x="588391" y="201422"/>
                  </a:cubicBezTo>
                  <a:cubicBezTo>
                    <a:pt x="641350" y="238506"/>
                    <a:pt x="673227" y="302133"/>
                    <a:pt x="667893" y="37109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36960" y="2488320"/>
            <a:ext cx="502200" cy="476280"/>
            <a:chOff x="0" y="0"/>
            <a:chExt cx="669600" cy="635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9544" cy="635000"/>
            </a:xfrm>
            <a:custGeom>
              <a:avLst/>
              <a:gdLst/>
              <a:ahLst/>
              <a:cxnLst/>
              <a:rect l="l" t="t" r="r" b="b"/>
              <a:pathLst>
                <a:path w="669544" h="635000">
                  <a:moveTo>
                    <a:pt x="664337" y="359918"/>
                  </a:moveTo>
                  <a:cubicBezTo>
                    <a:pt x="669544" y="529209"/>
                    <a:pt x="500888" y="635000"/>
                    <a:pt x="347980" y="560959"/>
                  </a:cubicBezTo>
                  <a:cubicBezTo>
                    <a:pt x="263652" y="518668"/>
                    <a:pt x="184531" y="471043"/>
                    <a:pt x="110744" y="412750"/>
                  </a:cubicBezTo>
                  <a:cubicBezTo>
                    <a:pt x="21082" y="349250"/>
                    <a:pt x="0" y="227584"/>
                    <a:pt x="58039" y="132334"/>
                  </a:cubicBezTo>
                  <a:cubicBezTo>
                    <a:pt x="116078" y="37084"/>
                    <a:pt x="232029" y="0"/>
                    <a:pt x="332105" y="52959"/>
                  </a:cubicBezTo>
                  <a:cubicBezTo>
                    <a:pt x="416433" y="95250"/>
                    <a:pt x="495554" y="142875"/>
                    <a:pt x="574675" y="195834"/>
                  </a:cubicBezTo>
                  <a:cubicBezTo>
                    <a:pt x="637921" y="238125"/>
                    <a:pt x="653796" y="301625"/>
                    <a:pt x="664337" y="359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034200" y="2262060"/>
            <a:ext cx="397440" cy="528660"/>
            <a:chOff x="0" y="0"/>
            <a:chExt cx="529920" cy="7048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9971" cy="704850"/>
            </a:xfrm>
            <a:custGeom>
              <a:avLst/>
              <a:gdLst/>
              <a:ahLst/>
              <a:cxnLst/>
              <a:rect l="l" t="t" r="r" b="b"/>
              <a:pathLst>
                <a:path w="529971" h="704850">
                  <a:moveTo>
                    <a:pt x="0" y="439928"/>
                  </a:moveTo>
                  <a:cubicBezTo>
                    <a:pt x="21209" y="339217"/>
                    <a:pt x="58293" y="211963"/>
                    <a:pt x="127127" y="95377"/>
                  </a:cubicBezTo>
                  <a:cubicBezTo>
                    <a:pt x="174879" y="21209"/>
                    <a:pt x="291465" y="0"/>
                    <a:pt x="376301" y="37084"/>
                  </a:cubicBezTo>
                  <a:cubicBezTo>
                    <a:pt x="466344" y="79502"/>
                    <a:pt x="529971" y="185420"/>
                    <a:pt x="503428" y="280924"/>
                  </a:cubicBezTo>
                  <a:cubicBezTo>
                    <a:pt x="476885" y="381635"/>
                    <a:pt x="445135" y="477012"/>
                    <a:pt x="402717" y="572389"/>
                  </a:cubicBezTo>
                  <a:cubicBezTo>
                    <a:pt x="365633" y="657225"/>
                    <a:pt x="249047" y="704850"/>
                    <a:pt x="169545" y="683641"/>
                  </a:cubicBezTo>
                  <a:cubicBezTo>
                    <a:pt x="68834" y="651891"/>
                    <a:pt x="0" y="567055"/>
                    <a:pt x="0" y="4399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91480" y="2822040"/>
            <a:ext cx="326160" cy="326160"/>
            <a:chOff x="0" y="0"/>
            <a:chExt cx="434880" cy="4348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34848" cy="434848"/>
            </a:xfrm>
            <a:custGeom>
              <a:avLst/>
              <a:gdLst/>
              <a:ahLst/>
              <a:cxnLst/>
              <a:rect l="l" t="t" r="r" b="b"/>
              <a:pathLst>
                <a:path w="434848" h="434848">
                  <a:moveTo>
                    <a:pt x="429514" y="217424"/>
                  </a:moveTo>
                  <a:cubicBezTo>
                    <a:pt x="429514" y="339344"/>
                    <a:pt x="339344" y="434848"/>
                    <a:pt x="217424" y="434848"/>
                  </a:cubicBezTo>
                  <a:cubicBezTo>
                    <a:pt x="100711" y="434848"/>
                    <a:pt x="0" y="323469"/>
                    <a:pt x="0" y="212090"/>
                  </a:cubicBezTo>
                  <a:cubicBezTo>
                    <a:pt x="5334" y="90170"/>
                    <a:pt x="95504" y="0"/>
                    <a:pt x="217424" y="5334"/>
                  </a:cubicBezTo>
                  <a:cubicBezTo>
                    <a:pt x="344678" y="5334"/>
                    <a:pt x="434848" y="90170"/>
                    <a:pt x="429514" y="21742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79880" y="2535840"/>
            <a:ext cx="331020" cy="326160"/>
            <a:chOff x="0" y="0"/>
            <a:chExt cx="441360" cy="4348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1325" cy="434848"/>
            </a:xfrm>
            <a:custGeom>
              <a:avLst/>
              <a:gdLst/>
              <a:ahLst/>
              <a:cxnLst/>
              <a:rect l="l" t="t" r="r" b="b"/>
              <a:pathLst>
                <a:path w="441325" h="434848">
                  <a:moveTo>
                    <a:pt x="223393" y="434848"/>
                  </a:moveTo>
                  <a:cubicBezTo>
                    <a:pt x="101092" y="429514"/>
                    <a:pt x="0" y="328803"/>
                    <a:pt x="5334" y="206883"/>
                  </a:cubicBezTo>
                  <a:cubicBezTo>
                    <a:pt x="5334" y="90170"/>
                    <a:pt x="95758" y="0"/>
                    <a:pt x="218059" y="0"/>
                  </a:cubicBezTo>
                  <a:cubicBezTo>
                    <a:pt x="340360" y="5334"/>
                    <a:pt x="441325" y="100711"/>
                    <a:pt x="441325" y="212090"/>
                  </a:cubicBezTo>
                  <a:cubicBezTo>
                    <a:pt x="441325" y="328803"/>
                    <a:pt x="340233" y="434848"/>
                    <a:pt x="223266" y="4348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57522" y="1000096"/>
            <a:ext cx="7892640" cy="119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ar-SA" sz="9600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اسلاید متنی </a:t>
            </a:r>
            <a:endParaRPr lang="en-US" sz="9000" spc="-1" dirty="0">
              <a:solidFill>
                <a:schemeClr val="accent3">
                  <a:lumMod val="75000"/>
                </a:schemeClr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1440" y="2928922"/>
            <a:ext cx="8071380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sz="3200" dirty="0">
                <a:cs typeface="B Nazanin" pitchFamily="2" charset="-78"/>
              </a:rPr>
              <a:t>قالب پاورپوینت صنایع غذایی قابل ویرایش می باشد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43208" y="4571996"/>
            <a:ext cx="39900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34"/>
              </a:lnSpc>
            </a:pPr>
            <a:r>
              <a:rPr lang="fa-IR" sz="3195" spc="-1" dirty="0">
                <a:solidFill>
                  <a:srgbClr val="297D53"/>
                </a:solidFill>
                <a:latin typeface="Source Sans Pro"/>
                <a:cs typeface="B Nazanin" pitchFamily="2" charset="-78"/>
              </a:rPr>
              <a:t>عنوان:</a:t>
            </a:r>
            <a:endParaRPr lang="en-US" sz="3195" spc="-1" dirty="0">
              <a:solidFill>
                <a:srgbClr val="297D53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77040" y="5234760"/>
            <a:ext cx="573426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Source Sans Pro"/>
                <a:cs typeface="B Nazanin" pitchFamily="2" charset="-78"/>
              </a:rPr>
              <a:t>متن را اینجا بنویسید </a:t>
            </a:r>
          </a:p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Source Sans Pro"/>
                <a:cs typeface="B Nazanin" pitchFamily="2" charset="-78"/>
              </a:rPr>
              <a:t>متن را اینجا بنویسید </a:t>
            </a:r>
          </a:p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Source Sans Pro"/>
                <a:cs typeface="B Nazanin" pitchFamily="2" charset="-78"/>
              </a:rPr>
              <a:t>متن را اینجا بنویسید</a:t>
            </a:r>
            <a:endParaRPr lang="en-US" sz="3000" spc="-1" dirty="0">
              <a:solidFill>
                <a:srgbClr val="000000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86018" y="7000888"/>
            <a:ext cx="39900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34"/>
              </a:lnSpc>
            </a:pPr>
            <a:r>
              <a:rPr lang="fa-IR" sz="3195" spc="-1" dirty="0">
                <a:solidFill>
                  <a:srgbClr val="297D53"/>
                </a:solidFill>
                <a:latin typeface="Source Sans Pro"/>
                <a:cs typeface="B Nazanin" pitchFamily="2" charset="-78"/>
              </a:rPr>
              <a:t>عنوان:</a:t>
            </a:r>
            <a:endParaRPr lang="en-US" sz="3195" spc="-1" dirty="0">
              <a:solidFill>
                <a:srgbClr val="297D53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77040" y="7740360"/>
            <a:ext cx="50468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Source Sans Pro"/>
                <a:cs typeface="B Nazanin" pitchFamily="2" charset="-78"/>
              </a:rPr>
              <a:t>متن را اینجا بنویسید </a:t>
            </a:r>
          </a:p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Source Sans Pro"/>
                <a:cs typeface="B Nazanin" pitchFamily="2" charset="-78"/>
              </a:rPr>
              <a:t>متن را اینجا بنویسید</a:t>
            </a:r>
            <a:endParaRPr lang="en-US" sz="3000" spc="-1" dirty="0">
              <a:solidFill>
                <a:srgbClr val="000000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360400" y="9710640"/>
            <a:ext cx="316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2520"/>
              </a:lnSpc>
            </a:pPr>
            <a:r>
              <a:rPr lang="en-US" sz="2100" spc="29">
                <a:solidFill>
                  <a:srgbClr val="FFFFFF"/>
                </a:solidFill>
                <a:latin typeface="Montserrat"/>
                <a:cs typeface="B Nazanin" pitchFamily="2" charset="-78"/>
              </a:rPr>
              <a:t>slidesppt.net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342560" y="8236080"/>
            <a:ext cx="1273860" cy="1273860"/>
            <a:chOff x="0" y="0"/>
            <a:chExt cx="1698480" cy="16984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98498" cy="1698498"/>
            </a:xfrm>
            <a:custGeom>
              <a:avLst/>
              <a:gdLst/>
              <a:ahLst/>
              <a:cxnLst/>
              <a:rect l="l" t="t" r="r" b="b"/>
              <a:pathLst>
                <a:path w="1698498" h="1698498">
                  <a:moveTo>
                    <a:pt x="1698498" y="849249"/>
                  </a:moveTo>
                  <a:cubicBezTo>
                    <a:pt x="1698498" y="1318260"/>
                    <a:pt x="1318260" y="1698498"/>
                    <a:pt x="849249" y="1698498"/>
                  </a:cubicBezTo>
                  <a:cubicBezTo>
                    <a:pt x="380238" y="1698498"/>
                    <a:pt x="0" y="1318260"/>
                    <a:pt x="0" y="849249"/>
                  </a:cubicBezTo>
                  <a:cubicBezTo>
                    <a:pt x="0" y="380238"/>
                    <a:pt x="380238" y="0"/>
                    <a:pt x="849249" y="0"/>
                  </a:cubicBezTo>
                  <a:cubicBezTo>
                    <a:pt x="1318260" y="0"/>
                    <a:pt x="1698498" y="380238"/>
                    <a:pt x="1698498" y="849249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317720" y="268920"/>
            <a:ext cx="1654560" cy="1567080"/>
            <a:chOff x="0" y="0"/>
            <a:chExt cx="2206080" cy="20894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05990" cy="2089150"/>
            </a:xfrm>
            <a:custGeom>
              <a:avLst/>
              <a:gdLst/>
              <a:ahLst/>
              <a:cxnLst/>
              <a:rect l="l" t="t" r="r" b="b"/>
              <a:pathLst>
                <a:path w="2205990" h="2089150">
                  <a:moveTo>
                    <a:pt x="2196084" y="1842897"/>
                  </a:moveTo>
                  <a:cubicBezTo>
                    <a:pt x="2190369" y="1756918"/>
                    <a:pt x="2131568" y="1676654"/>
                    <a:pt x="2034159" y="1643761"/>
                  </a:cubicBezTo>
                  <a:cubicBezTo>
                    <a:pt x="2012696" y="1636649"/>
                    <a:pt x="2005457" y="1633728"/>
                    <a:pt x="2025523" y="1615059"/>
                  </a:cubicBezTo>
                  <a:cubicBezTo>
                    <a:pt x="2084197" y="1559179"/>
                    <a:pt x="2127250" y="1493266"/>
                    <a:pt x="2155825" y="1420114"/>
                  </a:cubicBezTo>
                  <a:cubicBezTo>
                    <a:pt x="2165858" y="1384300"/>
                    <a:pt x="2178685" y="1347089"/>
                    <a:pt x="2187321" y="1314069"/>
                  </a:cubicBezTo>
                  <a:cubicBezTo>
                    <a:pt x="2188718" y="1309751"/>
                    <a:pt x="2188718" y="1306957"/>
                    <a:pt x="2190242" y="1302639"/>
                  </a:cubicBezTo>
                  <a:cubicBezTo>
                    <a:pt x="2191639" y="1295527"/>
                    <a:pt x="2193163" y="1286891"/>
                    <a:pt x="2195957" y="1275461"/>
                  </a:cubicBezTo>
                  <a:cubicBezTo>
                    <a:pt x="2200275" y="1246759"/>
                    <a:pt x="2204593" y="1216660"/>
                    <a:pt x="2205990" y="1186561"/>
                  </a:cubicBezTo>
                  <a:cubicBezTo>
                    <a:pt x="2205990" y="1162177"/>
                    <a:pt x="2205990" y="1136396"/>
                    <a:pt x="2205990" y="1112012"/>
                  </a:cubicBezTo>
                  <a:cubicBezTo>
                    <a:pt x="2204593" y="1101979"/>
                    <a:pt x="2204593" y="1091946"/>
                    <a:pt x="2203069" y="1081913"/>
                  </a:cubicBezTo>
                  <a:cubicBezTo>
                    <a:pt x="2201672" y="1070483"/>
                    <a:pt x="2200148" y="1058926"/>
                    <a:pt x="2197354" y="1047496"/>
                  </a:cubicBezTo>
                  <a:cubicBezTo>
                    <a:pt x="2197354" y="1081913"/>
                    <a:pt x="2197354" y="1081913"/>
                    <a:pt x="2197354" y="1081913"/>
                  </a:cubicBezTo>
                  <a:cubicBezTo>
                    <a:pt x="2180209" y="977265"/>
                    <a:pt x="2140077" y="884174"/>
                    <a:pt x="2065528" y="806704"/>
                  </a:cubicBezTo>
                  <a:cubicBezTo>
                    <a:pt x="1966722" y="702056"/>
                    <a:pt x="1929384" y="574548"/>
                    <a:pt x="1926590" y="435483"/>
                  </a:cubicBezTo>
                  <a:cubicBezTo>
                    <a:pt x="1925193" y="332359"/>
                    <a:pt x="1892173" y="242062"/>
                    <a:pt x="1826260" y="164592"/>
                  </a:cubicBezTo>
                  <a:cubicBezTo>
                    <a:pt x="1747520" y="74295"/>
                    <a:pt x="1611376" y="45593"/>
                    <a:pt x="1509649" y="101473"/>
                  </a:cubicBezTo>
                  <a:cubicBezTo>
                    <a:pt x="1405128" y="158750"/>
                    <a:pt x="1353566" y="253365"/>
                    <a:pt x="1331976" y="368046"/>
                  </a:cubicBezTo>
                  <a:cubicBezTo>
                    <a:pt x="1321943" y="422529"/>
                    <a:pt x="1330579" y="477012"/>
                    <a:pt x="1319022" y="529971"/>
                  </a:cubicBezTo>
                  <a:cubicBezTo>
                    <a:pt x="1316101" y="541401"/>
                    <a:pt x="1320419" y="557149"/>
                    <a:pt x="1308989" y="561467"/>
                  </a:cubicBezTo>
                  <a:cubicBezTo>
                    <a:pt x="1297559" y="564388"/>
                    <a:pt x="1291844" y="550037"/>
                    <a:pt x="1284605" y="542798"/>
                  </a:cubicBezTo>
                  <a:cubicBezTo>
                    <a:pt x="1142746" y="415290"/>
                    <a:pt x="957961" y="385191"/>
                    <a:pt x="798957" y="465455"/>
                  </a:cubicBezTo>
                  <a:cubicBezTo>
                    <a:pt x="757428" y="485521"/>
                    <a:pt x="757428" y="485521"/>
                    <a:pt x="757428" y="438277"/>
                  </a:cubicBezTo>
                  <a:cubicBezTo>
                    <a:pt x="757428" y="322199"/>
                    <a:pt x="757428" y="206121"/>
                    <a:pt x="757428" y="91440"/>
                  </a:cubicBezTo>
                  <a:cubicBezTo>
                    <a:pt x="757428" y="67056"/>
                    <a:pt x="751713" y="48387"/>
                    <a:pt x="724535" y="45593"/>
                  </a:cubicBezTo>
                  <a:cubicBezTo>
                    <a:pt x="703072" y="44196"/>
                    <a:pt x="687324" y="61341"/>
                    <a:pt x="685800" y="90043"/>
                  </a:cubicBezTo>
                  <a:cubicBezTo>
                    <a:pt x="684403" y="100076"/>
                    <a:pt x="685800" y="110109"/>
                    <a:pt x="685800" y="121539"/>
                  </a:cubicBezTo>
                  <a:cubicBezTo>
                    <a:pt x="685800" y="141605"/>
                    <a:pt x="685800" y="161671"/>
                    <a:pt x="685800" y="181737"/>
                  </a:cubicBezTo>
                  <a:cubicBezTo>
                    <a:pt x="648589" y="135890"/>
                    <a:pt x="609854" y="95758"/>
                    <a:pt x="562610" y="67056"/>
                  </a:cubicBezTo>
                  <a:cubicBezTo>
                    <a:pt x="458343" y="4318"/>
                    <a:pt x="346710" y="0"/>
                    <a:pt x="230632" y="21463"/>
                  </a:cubicBezTo>
                  <a:cubicBezTo>
                    <a:pt x="190500" y="30099"/>
                    <a:pt x="180467" y="50165"/>
                    <a:pt x="197739" y="85979"/>
                  </a:cubicBezTo>
                  <a:cubicBezTo>
                    <a:pt x="242189" y="179070"/>
                    <a:pt x="299466" y="263652"/>
                    <a:pt x="381127" y="329565"/>
                  </a:cubicBezTo>
                  <a:cubicBezTo>
                    <a:pt x="455676" y="389763"/>
                    <a:pt x="540131" y="422656"/>
                    <a:pt x="637540" y="411226"/>
                  </a:cubicBezTo>
                  <a:cubicBezTo>
                    <a:pt x="690499" y="405511"/>
                    <a:pt x="690499" y="405511"/>
                    <a:pt x="686308" y="465709"/>
                  </a:cubicBezTo>
                  <a:cubicBezTo>
                    <a:pt x="684911" y="481457"/>
                    <a:pt x="680593" y="484378"/>
                    <a:pt x="667639" y="475742"/>
                  </a:cubicBezTo>
                  <a:cubicBezTo>
                    <a:pt x="597408" y="437007"/>
                    <a:pt x="524383" y="421259"/>
                    <a:pt x="444119" y="422656"/>
                  </a:cubicBezTo>
                  <a:cubicBezTo>
                    <a:pt x="266446" y="426974"/>
                    <a:pt x="116078" y="548767"/>
                    <a:pt x="47371" y="706374"/>
                  </a:cubicBezTo>
                  <a:cubicBezTo>
                    <a:pt x="40259" y="725043"/>
                    <a:pt x="41656" y="740791"/>
                    <a:pt x="58801" y="752221"/>
                  </a:cubicBezTo>
                  <a:cubicBezTo>
                    <a:pt x="77470" y="767969"/>
                    <a:pt x="100330" y="760857"/>
                    <a:pt x="113284" y="733552"/>
                  </a:cubicBezTo>
                  <a:cubicBezTo>
                    <a:pt x="130429" y="699135"/>
                    <a:pt x="150495" y="666242"/>
                    <a:pt x="173482" y="636143"/>
                  </a:cubicBezTo>
                  <a:cubicBezTo>
                    <a:pt x="289560" y="481330"/>
                    <a:pt x="510159" y="448437"/>
                    <a:pt x="663448" y="561594"/>
                  </a:cubicBezTo>
                  <a:cubicBezTo>
                    <a:pt x="700659" y="588772"/>
                    <a:pt x="736473" y="588772"/>
                    <a:pt x="775208" y="564515"/>
                  </a:cubicBezTo>
                  <a:cubicBezTo>
                    <a:pt x="793877" y="553085"/>
                    <a:pt x="812419" y="538734"/>
                    <a:pt x="831088" y="530098"/>
                  </a:cubicBezTo>
                  <a:cubicBezTo>
                    <a:pt x="991489" y="451231"/>
                    <a:pt x="1189228" y="507111"/>
                    <a:pt x="1289431" y="660527"/>
                  </a:cubicBezTo>
                  <a:cubicBezTo>
                    <a:pt x="1381125" y="800989"/>
                    <a:pt x="1405509" y="952881"/>
                    <a:pt x="1365377" y="1116203"/>
                  </a:cubicBezTo>
                  <a:cubicBezTo>
                    <a:pt x="1338199" y="1233678"/>
                    <a:pt x="1267968" y="1332611"/>
                    <a:pt x="1213485" y="1438656"/>
                  </a:cubicBezTo>
                  <a:cubicBezTo>
                    <a:pt x="1206373" y="1453007"/>
                    <a:pt x="1193419" y="1451610"/>
                    <a:pt x="1180592" y="1448689"/>
                  </a:cubicBezTo>
                  <a:cubicBezTo>
                    <a:pt x="1144778" y="1440053"/>
                    <a:pt x="1107567" y="1431544"/>
                    <a:pt x="1071753" y="1422908"/>
                  </a:cubicBezTo>
                  <a:cubicBezTo>
                    <a:pt x="1021588" y="1411478"/>
                    <a:pt x="972947" y="1395730"/>
                    <a:pt x="919861" y="1397127"/>
                  </a:cubicBezTo>
                  <a:cubicBezTo>
                    <a:pt x="895477" y="1398524"/>
                    <a:pt x="876935" y="1402842"/>
                    <a:pt x="875411" y="1430147"/>
                  </a:cubicBezTo>
                  <a:cubicBezTo>
                    <a:pt x="872490" y="1457325"/>
                    <a:pt x="891159" y="1468882"/>
                    <a:pt x="915543" y="1468882"/>
                  </a:cubicBezTo>
                  <a:cubicBezTo>
                    <a:pt x="941324" y="1468882"/>
                    <a:pt x="945642" y="1481836"/>
                    <a:pt x="942721" y="1503299"/>
                  </a:cubicBezTo>
                  <a:cubicBezTo>
                    <a:pt x="937006" y="1544828"/>
                    <a:pt x="931291" y="1587881"/>
                    <a:pt x="926973" y="1630807"/>
                  </a:cubicBezTo>
                  <a:cubicBezTo>
                    <a:pt x="924052" y="1659509"/>
                    <a:pt x="935609" y="1678051"/>
                    <a:pt x="957072" y="1680972"/>
                  </a:cubicBezTo>
                  <a:cubicBezTo>
                    <a:pt x="978535" y="1683893"/>
                    <a:pt x="994283" y="1668018"/>
                    <a:pt x="998601" y="1639443"/>
                  </a:cubicBezTo>
                  <a:cubicBezTo>
                    <a:pt x="1004316" y="1594993"/>
                    <a:pt x="1010031" y="1550543"/>
                    <a:pt x="1014349" y="1506220"/>
                  </a:cubicBezTo>
                  <a:cubicBezTo>
                    <a:pt x="1015746" y="1490472"/>
                    <a:pt x="1020064" y="1484757"/>
                    <a:pt x="1034415" y="1487551"/>
                  </a:cubicBezTo>
                  <a:cubicBezTo>
                    <a:pt x="1124712" y="1509014"/>
                    <a:pt x="1213485" y="1529080"/>
                    <a:pt x="1302258" y="1550670"/>
                  </a:cubicBezTo>
                  <a:cubicBezTo>
                    <a:pt x="1318006" y="1553591"/>
                    <a:pt x="1322324" y="1562100"/>
                    <a:pt x="1320927" y="1576451"/>
                  </a:cubicBezTo>
                  <a:cubicBezTo>
                    <a:pt x="1319530" y="1595120"/>
                    <a:pt x="1316609" y="1612265"/>
                    <a:pt x="1315212" y="1630934"/>
                  </a:cubicBezTo>
                  <a:cubicBezTo>
                    <a:pt x="1315212" y="1653921"/>
                    <a:pt x="1323848" y="1672463"/>
                    <a:pt x="1348105" y="1673987"/>
                  </a:cubicBezTo>
                  <a:cubicBezTo>
                    <a:pt x="1372362" y="1675511"/>
                    <a:pt x="1385316" y="1659636"/>
                    <a:pt x="1388237" y="1636776"/>
                  </a:cubicBezTo>
                  <a:cubicBezTo>
                    <a:pt x="1389634" y="1623822"/>
                    <a:pt x="1392555" y="1609598"/>
                    <a:pt x="1392555" y="1596644"/>
                  </a:cubicBezTo>
                  <a:cubicBezTo>
                    <a:pt x="1392555" y="1575181"/>
                    <a:pt x="1403985" y="1572260"/>
                    <a:pt x="1422654" y="1576578"/>
                  </a:cubicBezTo>
                  <a:cubicBezTo>
                    <a:pt x="1558798" y="1608074"/>
                    <a:pt x="1693418" y="1639697"/>
                    <a:pt x="1829435" y="1669669"/>
                  </a:cubicBezTo>
                  <a:cubicBezTo>
                    <a:pt x="1875282" y="1681099"/>
                    <a:pt x="1876679" y="1682623"/>
                    <a:pt x="1870964" y="1729867"/>
                  </a:cubicBezTo>
                  <a:cubicBezTo>
                    <a:pt x="1863852" y="1785747"/>
                    <a:pt x="1856613" y="1841627"/>
                    <a:pt x="1850898" y="1897507"/>
                  </a:cubicBezTo>
                  <a:cubicBezTo>
                    <a:pt x="1849501" y="1918970"/>
                    <a:pt x="1856613" y="1936242"/>
                    <a:pt x="1879600" y="1940560"/>
                  </a:cubicBezTo>
                  <a:cubicBezTo>
                    <a:pt x="1903984" y="1943481"/>
                    <a:pt x="1918335" y="1931924"/>
                    <a:pt x="1921129" y="1907540"/>
                  </a:cubicBezTo>
                  <a:cubicBezTo>
                    <a:pt x="1926844" y="1861693"/>
                    <a:pt x="1932559" y="1815846"/>
                    <a:pt x="1936877" y="1771396"/>
                  </a:cubicBezTo>
                  <a:cubicBezTo>
                    <a:pt x="1943989" y="1692529"/>
                    <a:pt x="1951228" y="1688338"/>
                    <a:pt x="2025650" y="1716913"/>
                  </a:cubicBezTo>
                  <a:cubicBezTo>
                    <a:pt x="2092960" y="1742694"/>
                    <a:pt x="2133092" y="1811528"/>
                    <a:pt x="2123059" y="1881759"/>
                  </a:cubicBezTo>
                  <a:cubicBezTo>
                    <a:pt x="2111629" y="1950593"/>
                    <a:pt x="2054352" y="2009267"/>
                    <a:pt x="1985518" y="2010791"/>
                  </a:cubicBezTo>
                  <a:cubicBezTo>
                    <a:pt x="1879473" y="2013712"/>
                    <a:pt x="1773555" y="2012188"/>
                    <a:pt x="1667510" y="2012188"/>
                  </a:cubicBezTo>
                  <a:cubicBezTo>
                    <a:pt x="1648841" y="2012188"/>
                    <a:pt x="1644650" y="2003552"/>
                    <a:pt x="1646047" y="1986407"/>
                  </a:cubicBezTo>
                  <a:cubicBezTo>
                    <a:pt x="1647444" y="1963420"/>
                    <a:pt x="1650365" y="1939163"/>
                    <a:pt x="1651762" y="1916176"/>
                  </a:cubicBezTo>
                  <a:cubicBezTo>
                    <a:pt x="1653159" y="1894713"/>
                    <a:pt x="1647444" y="1877441"/>
                    <a:pt x="1623060" y="1873123"/>
                  </a:cubicBezTo>
                  <a:cubicBezTo>
                    <a:pt x="1598676" y="1870202"/>
                    <a:pt x="1585849" y="1884553"/>
                    <a:pt x="1582928" y="1907540"/>
                  </a:cubicBezTo>
                  <a:cubicBezTo>
                    <a:pt x="1578610" y="1934718"/>
                    <a:pt x="1575816" y="1960626"/>
                    <a:pt x="1572895" y="1987804"/>
                  </a:cubicBezTo>
                  <a:cubicBezTo>
                    <a:pt x="1571498" y="2004949"/>
                    <a:pt x="1564259" y="2013585"/>
                    <a:pt x="1547114" y="2013585"/>
                  </a:cubicBezTo>
                  <a:cubicBezTo>
                    <a:pt x="1459738" y="2013585"/>
                    <a:pt x="1373759" y="2012188"/>
                    <a:pt x="1286383" y="2013585"/>
                  </a:cubicBezTo>
                  <a:cubicBezTo>
                    <a:pt x="1267714" y="2013585"/>
                    <a:pt x="1259205" y="2006473"/>
                    <a:pt x="1261999" y="1987804"/>
                  </a:cubicBezTo>
                  <a:cubicBezTo>
                    <a:pt x="1263396" y="1967738"/>
                    <a:pt x="1266317" y="1947672"/>
                    <a:pt x="1267714" y="1927606"/>
                  </a:cubicBezTo>
                  <a:cubicBezTo>
                    <a:pt x="1269111" y="1896110"/>
                    <a:pt x="1257681" y="1881759"/>
                    <a:pt x="1234821" y="1880362"/>
                  </a:cubicBezTo>
                  <a:cubicBezTo>
                    <a:pt x="1213358" y="1878965"/>
                    <a:pt x="1199007" y="1894713"/>
                    <a:pt x="1196086" y="1924812"/>
                  </a:cubicBezTo>
                  <a:cubicBezTo>
                    <a:pt x="1193165" y="1944878"/>
                    <a:pt x="1190371" y="1966341"/>
                    <a:pt x="1188974" y="1986407"/>
                  </a:cubicBezTo>
                  <a:cubicBezTo>
                    <a:pt x="1187577" y="2006473"/>
                    <a:pt x="1178941" y="2013585"/>
                    <a:pt x="1160272" y="2013585"/>
                  </a:cubicBezTo>
                  <a:cubicBezTo>
                    <a:pt x="1130173" y="2012188"/>
                    <a:pt x="1100074" y="2012188"/>
                    <a:pt x="1071499" y="2013585"/>
                  </a:cubicBezTo>
                  <a:cubicBezTo>
                    <a:pt x="1050036" y="2013585"/>
                    <a:pt x="1041400" y="2004949"/>
                    <a:pt x="1044321" y="1984883"/>
                  </a:cubicBezTo>
                  <a:cubicBezTo>
                    <a:pt x="1048639" y="1944751"/>
                    <a:pt x="1052957" y="1906016"/>
                    <a:pt x="1055751" y="1867408"/>
                  </a:cubicBezTo>
                  <a:cubicBezTo>
                    <a:pt x="1058672" y="1824355"/>
                    <a:pt x="1050036" y="1807210"/>
                    <a:pt x="1024255" y="1805813"/>
                  </a:cubicBezTo>
                  <a:cubicBezTo>
                    <a:pt x="999871" y="1804416"/>
                    <a:pt x="987044" y="1824482"/>
                    <a:pt x="982726" y="1864614"/>
                  </a:cubicBezTo>
                  <a:cubicBezTo>
                    <a:pt x="979805" y="1906143"/>
                    <a:pt x="975614" y="1949196"/>
                    <a:pt x="971296" y="1990725"/>
                  </a:cubicBezTo>
                  <a:cubicBezTo>
                    <a:pt x="969899" y="2003679"/>
                    <a:pt x="965581" y="2012188"/>
                    <a:pt x="951230" y="2013712"/>
                  </a:cubicBezTo>
                  <a:cubicBezTo>
                    <a:pt x="823722" y="2025142"/>
                    <a:pt x="716280" y="1966468"/>
                    <a:pt x="664718" y="1850390"/>
                  </a:cubicBezTo>
                  <a:cubicBezTo>
                    <a:pt x="607441" y="1718564"/>
                    <a:pt x="660400" y="1572387"/>
                    <a:pt x="786511" y="1500759"/>
                  </a:cubicBezTo>
                  <a:cubicBezTo>
                    <a:pt x="816610" y="1483614"/>
                    <a:pt x="825246" y="1467739"/>
                    <a:pt x="815213" y="1447673"/>
                  </a:cubicBezTo>
                  <a:cubicBezTo>
                    <a:pt x="803783" y="1424686"/>
                    <a:pt x="783717" y="1421892"/>
                    <a:pt x="752221" y="1437640"/>
                  </a:cubicBezTo>
                  <a:cubicBezTo>
                    <a:pt x="704977" y="1463421"/>
                    <a:pt x="663448" y="1497838"/>
                    <a:pt x="634746" y="1543685"/>
                  </a:cubicBezTo>
                  <a:cubicBezTo>
                    <a:pt x="621792" y="1562354"/>
                    <a:pt x="611886" y="1560830"/>
                    <a:pt x="594614" y="1550797"/>
                  </a:cubicBezTo>
                  <a:cubicBezTo>
                    <a:pt x="531622" y="1513586"/>
                    <a:pt x="478536" y="1466215"/>
                    <a:pt x="439928" y="1401699"/>
                  </a:cubicBezTo>
                  <a:cubicBezTo>
                    <a:pt x="411226" y="1352931"/>
                    <a:pt x="363982" y="1337183"/>
                    <a:pt x="312420" y="1352931"/>
                  </a:cubicBezTo>
                  <a:cubicBezTo>
                    <a:pt x="269494" y="1365885"/>
                    <a:pt x="246507" y="1395984"/>
                    <a:pt x="235077" y="1443228"/>
                  </a:cubicBezTo>
                  <a:cubicBezTo>
                    <a:pt x="209296" y="1395984"/>
                    <a:pt x="186309" y="1352931"/>
                    <a:pt x="162052" y="1311402"/>
                  </a:cubicBezTo>
                  <a:cubicBezTo>
                    <a:pt x="78740" y="1172210"/>
                    <a:pt x="42926" y="1023239"/>
                    <a:pt x="74549" y="861314"/>
                  </a:cubicBezTo>
                  <a:cubicBezTo>
                    <a:pt x="78867" y="838327"/>
                    <a:pt x="70231" y="819785"/>
                    <a:pt x="45847" y="815467"/>
                  </a:cubicBezTo>
                  <a:cubicBezTo>
                    <a:pt x="24384" y="811149"/>
                    <a:pt x="10033" y="824103"/>
                    <a:pt x="4318" y="845566"/>
                  </a:cubicBezTo>
                  <a:cubicBezTo>
                    <a:pt x="2921" y="849884"/>
                    <a:pt x="1397" y="855599"/>
                    <a:pt x="0" y="861314"/>
                  </a:cubicBezTo>
                  <a:cubicBezTo>
                    <a:pt x="0" y="1096264"/>
                    <a:pt x="0" y="1096264"/>
                    <a:pt x="0" y="1096264"/>
                  </a:cubicBezTo>
                  <a:cubicBezTo>
                    <a:pt x="32893" y="1262507"/>
                    <a:pt x="134620" y="1397254"/>
                    <a:pt x="207772" y="1547749"/>
                  </a:cubicBezTo>
                  <a:cubicBezTo>
                    <a:pt x="184912" y="1549146"/>
                    <a:pt x="164846" y="1547749"/>
                    <a:pt x="144780" y="1544828"/>
                  </a:cubicBezTo>
                  <a:cubicBezTo>
                    <a:pt x="71755" y="1533398"/>
                    <a:pt x="37338" y="1550543"/>
                    <a:pt x="127" y="1612138"/>
                  </a:cubicBezTo>
                  <a:cubicBezTo>
                    <a:pt x="127" y="1692402"/>
                    <a:pt x="127" y="1692402"/>
                    <a:pt x="127" y="1692402"/>
                  </a:cubicBezTo>
                  <a:cubicBezTo>
                    <a:pt x="31623" y="1758315"/>
                    <a:pt x="93218" y="1762633"/>
                    <a:pt x="154813" y="1768348"/>
                  </a:cubicBezTo>
                  <a:cubicBezTo>
                    <a:pt x="177673" y="1771269"/>
                    <a:pt x="202057" y="1772666"/>
                    <a:pt x="226441" y="1775460"/>
                  </a:cubicBezTo>
                  <a:cubicBezTo>
                    <a:pt x="232156" y="1775460"/>
                    <a:pt x="240792" y="1775460"/>
                    <a:pt x="243586" y="1782572"/>
                  </a:cubicBezTo>
                  <a:cubicBezTo>
                    <a:pt x="246380" y="1789684"/>
                    <a:pt x="236474" y="1794002"/>
                    <a:pt x="233553" y="1798320"/>
                  </a:cubicBezTo>
                  <a:cubicBezTo>
                    <a:pt x="224917" y="1808353"/>
                    <a:pt x="214884" y="1818386"/>
                    <a:pt x="207772" y="1828419"/>
                  </a:cubicBezTo>
                  <a:cubicBezTo>
                    <a:pt x="171958" y="1879981"/>
                    <a:pt x="181991" y="1940179"/>
                    <a:pt x="229235" y="1980311"/>
                  </a:cubicBezTo>
                  <a:cubicBezTo>
                    <a:pt x="273685" y="2016125"/>
                    <a:pt x="336677" y="2011807"/>
                    <a:pt x="376809" y="1967357"/>
                  </a:cubicBezTo>
                  <a:cubicBezTo>
                    <a:pt x="428371" y="1912874"/>
                    <a:pt x="491363" y="1878457"/>
                    <a:pt x="561594" y="1856994"/>
                  </a:cubicBezTo>
                  <a:cubicBezTo>
                    <a:pt x="574548" y="1852676"/>
                    <a:pt x="585978" y="1848358"/>
                    <a:pt x="596011" y="1868424"/>
                  </a:cubicBezTo>
                  <a:cubicBezTo>
                    <a:pt x="660527" y="2017522"/>
                    <a:pt x="776478" y="2089150"/>
                    <a:pt x="935482" y="2087626"/>
                  </a:cubicBezTo>
                  <a:cubicBezTo>
                    <a:pt x="1201928" y="2084705"/>
                    <a:pt x="1468374" y="2083308"/>
                    <a:pt x="1734820" y="2084705"/>
                  </a:cubicBezTo>
                  <a:cubicBezTo>
                    <a:pt x="1779270" y="2084705"/>
                    <a:pt x="1823593" y="2084705"/>
                    <a:pt x="1869440" y="2083308"/>
                  </a:cubicBezTo>
                  <a:cubicBezTo>
                    <a:pt x="1878076" y="2083308"/>
                    <a:pt x="1883791" y="2083308"/>
                    <a:pt x="1889506" y="2086229"/>
                  </a:cubicBezTo>
                  <a:cubicBezTo>
                    <a:pt x="1928241" y="2073275"/>
                    <a:pt x="1969770" y="2070481"/>
                    <a:pt x="2012696" y="2070481"/>
                  </a:cubicBezTo>
                  <a:cubicBezTo>
                    <a:pt x="2049907" y="2059051"/>
                    <a:pt x="2087245" y="2044700"/>
                    <a:pt x="2123059" y="2028952"/>
                  </a:cubicBezTo>
                  <a:cubicBezTo>
                    <a:pt x="2124456" y="2023237"/>
                    <a:pt x="2128774" y="2020316"/>
                    <a:pt x="2131695" y="2017522"/>
                  </a:cubicBezTo>
                  <a:cubicBezTo>
                    <a:pt x="2161794" y="1984502"/>
                    <a:pt x="2180463" y="1948688"/>
                    <a:pt x="2188972" y="1912874"/>
                  </a:cubicBezTo>
                  <a:cubicBezTo>
                    <a:pt x="2191893" y="1889887"/>
                    <a:pt x="2196084" y="1867027"/>
                    <a:pt x="2196084" y="1842643"/>
                  </a:cubicBezTo>
                  <a:close/>
                  <a:moveTo>
                    <a:pt x="633222" y="339598"/>
                  </a:moveTo>
                  <a:cubicBezTo>
                    <a:pt x="554482" y="348234"/>
                    <a:pt x="485648" y="323850"/>
                    <a:pt x="426974" y="275082"/>
                  </a:cubicBezTo>
                  <a:cubicBezTo>
                    <a:pt x="369697" y="227838"/>
                    <a:pt x="326644" y="170434"/>
                    <a:pt x="289433" y="107442"/>
                  </a:cubicBezTo>
                  <a:cubicBezTo>
                    <a:pt x="279400" y="88900"/>
                    <a:pt x="285115" y="83058"/>
                    <a:pt x="303657" y="83058"/>
                  </a:cubicBezTo>
                  <a:cubicBezTo>
                    <a:pt x="318008" y="84455"/>
                    <a:pt x="332359" y="83058"/>
                    <a:pt x="346583" y="83058"/>
                  </a:cubicBezTo>
                  <a:cubicBezTo>
                    <a:pt x="496951" y="81661"/>
                    <a:pt x="605917" y="157607"/>
                    <a:pt x="655955" y="299466"/>
                  </a:cubicBezTo>
                  <a:cubicBezTo>
                    <a:pt x="667385" y="332486"/>
                    <a:pt x="665988" y="335280"/>
                    <a:pt x="633095" y="339598"/>
                  </a:cubicBezTo>
                  <a:close/>
                  <a:moveTo>
                    <a:pt x="1949577" y="1586357"/>
                  </a:moveTo>
                  <a:cubicBezTo>
                    <a:pt x="1925193" y="1607820"/>
                    <a:pt x="1902333" y="1613535"/>
                    <a:pt x="1869313" y="1606423"/>
                  </a:cubicBezTo>
                  <a:cubicBezTo>
                    <a:pt x="1681607" y="1561973"/>
                    <a:pt x="1494028" y="1519047"/>
                    <a:pt x="1306322" y="1477391"/>
                  </a:cubicBezTo>
                  <a:cubicBezTo>
                    <a:pt x="1286256" y="1473073"/>
                    <a:pt x="1276223" y="1465961"/>
                    <a:pt x="1290574" y="1445895"/>
                  </a:cubicBezTo>
                  <a:cubicBezTo>
                    <a:pt x="1300607" y="1431544"/>
                    <a:pt x="1307719" y="1415796"/>
                    <a:pt x="1316355" y="1400048"/>
                  </a:cubicBezTo>
                  <a:cubicBezTo>
                    <a:pt x="1332103" y="1369949"/>
                    <a:pt x="1333500" y="1369949"/>
                    <a:pt x="1355090" y="1397127"/>
                  </a:cubicBezTo>
                  <a:cubicBezTo>
                    <a:pt x="1409573" y="1468755"/>
                    <a:pt x="1481201" y="1514602"/>
                    <a:pt x="1571371" y="1531874"/>
                  </a:cubicBezTo>
                  <a:cubicBezTo>
                    <a:pt x="1753362" y="1566291"/>
                    <a:pt x="1930908" y="1451610"/>
                    <a:pt x="1975358" y="1271016"/>
                  </a:cubicBezTo>
                  <a:cubicBezTo>
                    <a:pt x="1983994" y="1232281"/>
                    <a:pt x="1966722" y="1207897"/>
                    <a:pt x="1935226" y="1215136"/>
                  </a:cubicBezTo>
                  <a:cubicBezTo>
                    <a:pt x="1915160" y="1220851"/>
                    <a:pt x="1910842" y="1236599"/>
                    <a:pt x="1905127" y="1253871"/>
                  </a:cubicBezTo>
                  <a:cubicBezTo>
                    <a:pt x="1873631" y="1362837"/>
                    <a:pt x="1804797" y="1431544"/>
                    <a:pt x="1694561" y="1458849"/>
                  </a:cubicBezTo>
                  <a:cubicBezTo>
                    <a:pt x="1578483" y="1486027"/>
                    <a:pt x="1452499" y="1430147"/>
                    <a:pt x="1393698" y="1325626"/>
                  </a:cubicBezTo>
                  <a:cubicBezTo>
                    <a:pt x="1382268" y="1305560"/>
                    <a:pt x="1377950" y="1285494"/>
                    <a:pt x="1389380" y="1264031"/>
                  </a:cubicBezTo>
                  <a:cubicBezTo>
                    <a:pt x="1432306" y="1178052"/>
                    <a:pt x="1450975" y="1086358"/>
                    <a:pt x="1455293" y="990346"/>
                  </a:cubicBezTo>
                  <a:cubicBezTo>
                    <a:pt x="1456690" y="967359"/>
                    <a:pt x="1472438" y="960247"/>
                    <a:pt x="1486789" y="950214"/>
                  </a:cubicBezTo>
                  <a:cubicBezTo>
                    <a:pt x="1644396" y="854202"/>
                    <a:pt x="1847723" y="931545"/>
                    <a:pt x="1902206" y="1107821"/>
                  </a:cubicBezTo>
                  <a:cubicBezTo>
                    <a:pt x="1915160" y="1146556"/>
                    <a:pt x="1929384" y="1159383"/>
                    <a:pt x="1952371" y="1153668"/>
                  </a:cubicBezTo>
                  <a:cubicBezTo>
                    <a:pt x="1976755" y="1146556"/>
                    <a:pt x="1982470" y="1123569"/>
                    <a:pt x="1971040" y="1084834"/>
                  </a:cubicBezTo>
                  <a:cubicBezTo>
                    <a:pt x="1903730" y="872744"/>
                    <a:pt x="1671701" y="775335"/>
                    <a:pt x="1471041" y="877062"/>
                  </a:cubicBezTo>
                  <a:cubicBezTo>
                    <a:pt x="1453896" y="885698"/>
                    <a:pt x="1448181" y="882777"/>
                    <a:pt x="1445260" y="864108"/>
                  </a:cubicBezTo>
                  <a:cubicBezTo>
                    <a:pt x="1433830" y="792480"/>
                    <a:pt x="1410843" y="725043"/>
                    <a:pt x="1375029" y="662051"/>
                  </a:cubicBezTo>
                  <a:cubicBezTo>
                    <a:pt x="1367917" y="649097"/>
                    <a:pt x="1367917" y="637667"/>
                    <a:pt x="1372108" y="623316"/>
                  </a:cubicBezTo>
                  <a:cubicBezTo>
                    <a:pt x="1392174" y="557403"/>
                    <a:pt x="1394968" y="488569"/>
                    <a:pt x="1399286" y="419862"/>
                  </a:cubicBezTo>
                  <a:cubicBezTo>
                    <a:pt x="1405001" y="330962"/>
                    <a:pt x="1436497" y="250698"/>
                    <a:pt x="1505331" y="190627"/>
                  </a:cubicBezTo>
                  <a:cubicBezTo>
                    <a:pt x="1575562" y="130429"/>
                    <a:pt x="1678686" y="130429"/>
                    <a:pt x="1747393" y="190627"/>
                  </a:cubicBezTo>
                  <a:cubicBezTo>
                    <a:pt x="1816100" y="250825"/>
                    <a:pt x="1849120" y="329692"/>
                    <a:pt x="1853438" y="421386"/>
                  </a:cubicBezTo>
                  <a:cubicBezTo>
                    <a:pt x="1857756" y="504444"/>
                    <a:pt x="1864868" y="587629"/>
                    <a:pt x="1894967" y="667893"/>
                  </a:cubicBezTo>
                  <a:cubicBezTo>
                    <a:pt x="1920748" y="735203"/>
                    <a:pt x="1957959" y="796925"/>
                    <a:pt x="2008124" y="848487"/>
                  </a:cubicBezTo>
                  <a:cubicBezTo>
                    <a:pt x="2095500" y="940181"/>
                    <a:pt x="2131314" y="1050544"/>
                    <a:pt x="2128393" y="1231138"/>
                  </a:cubicBezTo>
                  <a:cubicBezTo>
                    <a:pt x="2125472" y="1337183"/>
                    <a:pt x="2075434" y="1479042"/>
                    <a:pt x="1949323" y="1586484"/>
                  </a:cubicBezTo>
                  <a:close/>
                  <a:moveTo>
                    <a:pt x="582676" y="1653794"/>
                  </a:moveTo>
                  <a:cubicBezTo>
                    <a:pt x="572643" y="1686814"/>
                    <a:pt x="568325" y="1721104"/>
                    <a:pt x="569722" y="1755521"/>
                  </a:cubicBezTo>
                  <a:cubicBezTo>
                    <a:pt x="571119" y="1772666"/>
                    <a:pt x="565404" y="1781302"/>
                    <a:pt x="548259" y="1785620"/>
                  </a:cubicBezTo>
                  <a:cubicBezTo>
                    <a:pt x="462280" y="1811401"/>
                    <a:pt x="386334" y="1851533"/>
                    <a:pt x="324739" y="1917446"/>
                  </a:cubicBezTo>
                  <a:cubicBezTo>
                    <a:pt x="306070" y="1936115"/>
                    <a:pt x="283210" y="1936115"/>
                    <a:pt x="268859" y="1918843"/>
                  </a:cubicBezTo>
                  <a:cubicBezTo>
                    <a:pt x="253111" y="1900174"/>
                    <a:pt x="255905" y="1883029"/>
                    <a:pt x="270256" y="1864360"/>
                  </a:cubicBezTo>
                  <a:cubicBezTo>
                    <a:pt x="294640" y="1835658"/>
                    <a:pt x="323215" y="1811274"/>
                    <a:pt x="353314" y="1791335"/>
                  </a:cubicBezTo>
                  <a:cubicBezTo>
                    <a:pt x="370459" y="1779905"/>
                    <a:pt x="383413" y="1765554"/>
                    <a:pt x="377698" y="1744091"/>
                  </a:cubicBezTo>
                  <a:cubicBezTo>
                    <a:pt x="371983" y="1719707"/>
                    <a:pt x="351917" y="1718310"/>
                    <a:pt x="333248" y="1715389"/>
                  </a:cubicBezTo>
                  <a:cubicBezTo>
                    <a:pt x="258699" y="1706753"/>
                    <a:pt x="185674" y="1698244"/>
                    <a:pt x="111252" y="1691005"/>
                  </a:cubicBezTo>
                  <a:cubicBezTo>
                    <a:pt x="92583" y="1689608"/>
                    <a:pt x="78359" y="1682369"/>
                    <a:pt x="69723" y="1665224"/>
                  </a:cubicBezTo>
                  <a:cubicBezTo>
                    <a:pt x="62611" y="1652270"/>
                    <a:pt x="66802" y="1639443"/>
                    <a:pt x="74041" y="1628013"/>
                  </a:cubicBezTo>
                  <a:cubicBezTo>
                    <a:pt x="84074" y="1613662"/>
                    <a:pt x="99822" y="1613662"/>
                    <a:pt x="115570" y="1613662"/>
                  </a:cubicBezTo>
                  <a:cubicBezTo>
                    <a:pt x="191516" y="1622298"/>
                    <a:pt x="268859" y="1629410"/>
                    <a:pt x="344805" y="1639443"/>
                  </a:cubicBezTo>
                  <a:cubicBezTo>
                    <a:pt x="364871" y="1640840"/>
                    <a:pt x="382016" y="1639443"/>
                    <a:pt x="392049" y="1620774"/>
                  </a:cubicBezTo>
                  <a:cubicBezTo>
                    <a:pt x="402082" y="1600708"/>
                    <a:pt x="393446" y="1584960"/>
                    <a:pt x="380619" y="1572006"/>
                  </a:cubicBezTo>
                  <a:cubicBezTo>
                    <a:pt x="353441" y="1544828"/>
                    <a:pt x="330454" y="1513205"/>
                    <a:pt x="311912" y="1478915"/>
                  </a:cubicBezTo>
                  <a:cubicBezTo>
                    <a:pt x="300482" y="1457452"/>
                    <a:pt x="306197" y="1438783"/>
                    <a:pt x="326263" y="1425829"/>
                  </a:cubicBezTo>
                  <a:cubicBezTo>
                    <a:pt x="344932" y="1412875"/>
                    <a:pt x="366395" y="1418717"/>
                    <a:pt x="379222" y="1441577"/>
                  </a:cubicBezTo>
                  <a:cubicBezTo>
                    <a:pt x="423672" y="1518920"/>
                    <a:pt x="488061" y="1573403"/>
                    <a:pt x="565404" y="1614932"/>
                  </a:cubicBezTo>
                  <a:cubicBezTo>
                    <a:pt x="582549" y="1623568"/>
                    <a:pt x="588264" y="1633601"/>
                    <a:pt x="582549" y="1653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605900" y="2729160"/>
            <a:ext cx="8731800" cy="6948720"/>
            <a:chOff x="0" y="0"/>
            <a:chExt cx="11642400" cy="92649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642471" cy="9264777"/>
            </a:xfrm>
            <a:custGeom>
              <a:avLst/>
              <a:gdLst/>
              <a:ahLst/>
              <a:cxnLst/>
              <a:rect l="l" t="t" r="r" b="b"/>
              <a:pathLst>
                <a:path w="11642471" h="9264777">
                  <a:moveTo>
                    <a:pt x="5809869" y="9248013"/>
                  </a:moveTo>
                  <a:cubicBezTo>
                    <a:pt x="5290947" y="9248013"/>
                    <a:pt x="4766310" y="9253601"/>
                    <a:pt x="4241800" y="9248013"/>
                  </a:cubicBezTo>
                  <a:cubicBezTo>
                    <a:pt x="3790569" y="9242425"/>
                    <a:pt x="3339338" y="9231122"/>
                    <a:pt x="2887980" y="9146413"/>
                  </a:cubicBezTo>
                  <a:cubicBezTo>
                    <a:pt x="2504440" y="9073007"/>
                    <a:pt x="2205482" y="8875522"/>
                    <a:pt x="1940306" y="8593455"/>
                  </a:cubicBezTo>
                  <a:cubicBezTo>
                    <a:pt x="1522857" y="8142097"/>
                    <a:pt x="1144905" y="7656830"/>
                    <a:pt x="840359" y="7115175"/>
                  </a:cubicBezTo>
                  <a:cubicBezTo>
                    <a:pt x="445516" y="6392926"/>
                    <a:pt x="180340" y="5625592"/>
                    <a:pt x="73279" y="4813046"/>
                  </a:cubicBezTo>
                  <a:cubicBezTo>
                    <a:pt x="39497" y="4576064"/>
                    <a:pt x="0" y="4339082"/>
                    <a:pt x="28194" y="4107688"/>
                  </a:cubicBezTo>
                  <a:cubicBezTo>
                    <a:pt x="56388" y="3842512"/>
                    <a:pt x="259461" y="3661918"/>
                    <a:pt x="524637" y="3661918"/>
                  </a:cubicBezTo>
                  <a:cubicBezTo>
                    <a:pt x="609219" y="3661918"/>
                    <a:pt x="631825" y="3645027"/>
                    <a:pt x="592328" y="3560318"/>
                  </a:cubicBezTo>
                  <a:cubicBezTo>
                    <a:pt x="417449" y="3142742"/>
                    <a:pt x="315976" y="2713990"/>
                    <a:pt x="259588" y="2268220"/>
                  </a:cubicBezTo>
                  <a:cubicBezTo>
                    <a:pt x="236982" y="2098929"/>
                    <a:pt x="349885" y="1969135"/>
                    <a:pt x="519049" y="1969135"/>
                  </a:cubicBezTo>
                  <a:cubicBezTo>
                    <a:pt x="660019" y="1963547"/>
                    <a:pt x="801116" y="1963547"/>
                    <a:pt x="942086" y="1986026"/>
                  </a:cubicBezTo>
                  <a:cubicBezTo>
                    <a:pt x="1026668" y="2002917"/>
                    <a:pt x="1077468" y="1980438"/>
                    <a:pt x="1111250" y="1884426"/>
                  </a:cubicBezTo>
                  <a:cubicBezTo>
                    <a:pt x="1314323" y="1325880"/>
                    <a:pt x="1765554" y="1004189"/>
                    <a:pt x="2363470" y="998601"/>
                  </a:cubicBezTo>
                  <a:cubicBezTo>
                    <a:pt x="2448052" y="998601"/>
                    <a:pt x="2510155" y="993013"/>
                    <a:pt x="2555240" y="902716"/>
                  </a:cubicBezTo>
                  <a:cubicBezTo>
                    <a:pt x="2882392" y="248158"/>
                    <a:pt x="3660775" y="67691"/>
                    <a:pt x="4247388" y="507746"/>
                  </a:cubicBezTo>
                  <a:cubicBezTo>
                    <a:pt x="4348861" y="575437"/>
                    <a:pt x="4433570" y="660146"/>
                    <a:pt x="4501261" y="761619"/>
                  </a:cubicBezTo>
                  <a:cubicBezTo>
                    <a:pt x="4535043" y="806704"/>
                    <a:pt x="4568952" y="829310"/>
                    <a:pt x="4625340" y="801116"/>
                  </a:cubicBezTo>
                  <a:cubicBezTo>
                    <a:pt x="4817110" y="722122"/>
                    <a:pt x="5008880" y="750316"/>
                    <a:pt x="5200650" y="806704"/>
                  </a:cubicBezTo>
                  <a:cubicBezTo>
                    <a:pt x="5262753" y="823595"/>
                    <a:pt x="5296535" y="812292"/>
                    <a:pt x="5341620" y="761619"/>
                  </a:cubicBezTo>
                  <a:cubicBezTo>
                    <a:pt x="5725160" y="282067"/>
                    <a:pt x="6283579" y="140970"/>
                    <a:pt x="6847713" y="389255"/>
                  </a:cubicBezTo>
                  <a:cubicBezTo>
                    <a:pt x="6943598" y="428752"/>
                    <a:pt x="6994398" y="423164"/>
                    <a:pt x="7062089" y="327152"/>
                  </a:cubicBezTo>
                  <a:cubicBezTo>
                    <a:pt x="7270877" y="45085"/>
                    <a:pt x="7575423" y="0"/>
                    <a:pt x="7891399" y="39497"/>
                  </a:cubicBezTo>
                  <a:cubicBezTo>
                    <a:pt x="8258048" y="90297"/>
                    <a:pt x="8511921" y="304673"/>
                    <a:pt x="8652891" y="648843"/>
                  </a:cubicBezTo>
                  <a:cubicBezTo>
                    <a:pt x="8681085" y="722249"/>
                    <a:pt x="8720582" y="750443"/>
                    <a:pt x="8799576" y="756031"/>
                  </a:cubicBezTo>
                  <a:cubicBezTo>
                    <a:pt x="9250807" y="789940"/>
                    <a:pt x="9611868" y="993013"/>
                    <a:pt x="9837420" y="1393571"/>
                  </a:cubicBezTo>
                  <a:cubicBezTo>
                    <a:pt x="9871202" y="1449959"/>
                    <a:pt x="9905111" y="1472565"/>
                    <a:pt x="9972802" y="1472565"/>
                  </a:cubicBezTo>
                  <a:cubicBezTo>
                    <a:pt x="10356342" y="1495171"/>
                    <a:pt x="10739882" y="1545971"/>
                    <a:pt x="11112246" y="1653159"/>
                  </a:cubicBezTo>
                  <a:cubicBezTo>
                    <a:pt x="11360404" y="1726565"/>
                    <a:pt x="11405616" y="1794256"/>
                    <a:pt x="11394313" y="2048129"/>
                  </a:cubicBezTo>
                  <a:cubicBezTo>
                    <a:pt x="11377422" y="2567178"/>
                    <a:pt x="11270234" y="3075051"/>
                    <a:pt x="11089767" y="3565906"/>
                  </a:cubicBezTo>
                  <a:cubicBezTo>
                    <a:pt x="11061573" y="3644900"/>
                    <a:pt x="11084179" y="3656203"/>
                    <a:pt x="11163046" y="3661791"/>
                  </a:cubicBezTo>
                  <a:cubicBezTo>
                    <a:pt x="11428222" y="3667379"/>
                    <a:pt x="11636883" y="3887470"/>
                    <a:pt x="11642471" y="4163949"/>
                  </a:cubicBezTo>
                  <a:cubicBezTo>
                    <a:pt x="11642471" y="4525010"/>
                    <a:pt x="11586083" y="4880483"/>
                    <a:pt x="11518392" y="5236083"/>
                  </a:cubicBezTo>
                  <a:cubicBezTo>
                    <a:pt x="11411204" y="5772150"/>
                    <a:pt x="11236325" y="6285611"/>
                    <a:pt x="10993755" y="6776466"/>
                  </a:cubicBezTo>
                  <a:cubicBezTo>
                    <a:pt x="10728579" y="7323836"/>
                    <a:pt x="10395839" y="7825994"/>
                    <a:pt x="9995408" y="8283067"/>
                  </a:cubicBezTo>
                  <a:cubicBezTo>
                    <a:pt x="9871329" y="8418449"/>
                    <a:pt x="9741535" y="8542655"/>
                    <a:pt x="9623171" y="8678037"/>
                  </a:cubicBezTo>
                  <a:cubicBezTo>
                    <a:pt x="9346819" y="9005316"/>
                    <a:pt x="8974455" y="9129395"/>
                    <a:pt x="8568309" y="9180195"/>
                  </a:cubicBezTo>
                  <a:cubicBezTo>
                    <a:pt x="7902702" y="9264777"/>
                    <a:pt x="7237095" y="9247886"/>
                    <a:pt x="6565900" y="9247886"/>
                  </a:cubicBezTo>
                  <a:cubicBezTo>
                    <a:pt x="6317742" y="9247886"/>
                    <a:pt x="6063869" y="9247886"/>
                    <a:pt x="5809996" y="9247886"/>
                  </a:cubicBezTo>
                  <a:close/>
                  <a:moveTo>
                    <a:pt x="5832602" y="5862447"/>
                  </a:moveTo>
                  <a:cubicBezTo>
                    <a:pt x="4670679" y="5862447"/>
                    <a:pt x="3503041" y="5862447"/>
                    <a:pt x="2335403" y="5862447"/>
                  </a:cubicBezTo>
                  <a:cubicBezTo>
                    <a:pt x="1872869" y="5862447"/>
                    <a:pt x="1410335" y="5862447"/>
                    <a:pt x="947801" y="5862447"/>
                  </a:cubicBezTo>
                  <a:cubicBezTo>
                    <a:pt x="868807" y="5862447"/>
                    <a:pt x="835025" y="5873750"/>
                    <a:pt x="874522" y="5958332"/>
                  </a:cubicBezTo>
                  <a:cubicBezTo>
                    <a:pt x="942213" y="6116320"/>
                    <a:pt x="998601" y="6285611"/>
                    <a:pt x="1066292" y="6437884"/>
                  </a:cubicBezTo>
                  <a:cubicBezTo>
                    <a:pt x="1387856" y="7137527"/>
                    <a:pt x="1827784" y="7741285"/>
                    <a:pt x="2352421" y="8294243"/>
                  </a:cubicBezTo>
                  <a:cubicBezTo>
                    <a:pt x="2544191" y="8491728"/>
                    <a:pt x="2758567" y="8610219"/>
                    <a:pt x="3023616" y="8655304"/>
                  </a:cubicBezTo>
                  <a:cubicBezTo>
                    <a:pt x="3446653" y="8728710"/>
                    <a:pt x="3869690" y="8734298"/>
                    <a:pt x="4292727" y="8734298"/>
                  </a:cubicBezTo>
                  <a:cubicBezTo>
                    <a:pt x="5054219" y="8739886"/>
                    <a:pt x="5810123" y="8739886"/>
                    <a:pt x="6571615" y="8739886"/>
                  </a:cubicBezTo>
                  <a:cubicBezTo>
                    <a:pt x="7225919" y="8734298"/>
                    <a:pt x="7885938" y="8756777"/>
                    <a:pt x="8540242" y="8672195"/>
                  </a:cubicBezTo>
                  <a:cubicBezTo>
                    <a:pt x="8827897" y="8632698"/>
                    <a:pt x="9081770" y="8536813"/>
                    <a:pt x="9279128" y="8305419"/>
                  </a:cubicBezTo>
                  <a:cubicBezTo>
                    <a:pt x="9437116" y="8124825"/>
                    <a:pt x="9611868" y="7961249"/>
                    <a:pt x="9764268" y="7775067"/>
                  </a:cubicBezTo>
                  <a:cubicBezTo>
                    <a:pt x="10198608" y="7233412"/>
                    <a:pt x="10537063" y="6646545"/>
                    <a:pt x="10768330" y="5997702"/>
                  </a:cubicBezTo>
                  <a:cubicBezTo>
                    <a:pt x="10819130" y="5862320"/>
                    <a:pt x="10813415" y="5862320"/>
                    <a:pt x="10672445" y="5862320"/>
                  </a:cubicBezTo>
                  <a:cubicBezTo>
                    <a:pt x="9059164" y="5862320"/>
                    <a:pt x="7446010" y="5862320"/>
                    <a:pt x="5832729" y="5862320"/>
                  </a:cubicBezTo>
                  <a:close/>
                  <a:moveTo>
                    <a:pt x="5832729" y="4169537"/>
                  </a:moveTo>
                  <a:cubicBezTo>
                    <a:pt x="4676394" y="4169537"/>
                    <a:pt x="3514344" y="4169537"/>
                    <a:pt x="2358009" y="4169537"/>
                  </a:cubicBezTo>
                  <a:cubicBezTo>
                    <a:pt x="1782699" y="4169537"/>
                    <a:pt x="1207262" y="4169537"/>
                    <a:pt x="631952" y="4163949"/>
                  </a:cubicBezTo>
                  <a:cubicBezTo>
                    <a:pt x="552958" y="4163949"/>
                    <a:pt x="524764" y="4186555"/>
                    <a:pt x="530479" y="4276852"/>
                  </a:cubicBezTo>
                  <a:cubicBezTo>
                    <a:pt x="553085" y="4598416"/>
                    <a:pt x="598170" y="4925695"/>
                    <a:pt x="665861" y="5241671"/>
                  </a:cubicBezTo>
                  <a:cubicBezTo>
                    <a:pt x="688467" y="5326253"/>
                    <a:pt x="722249" y="5354574"/>
                    <a:pt x="801243" y="5354574"/>
                  </a:cubicBezTo>
                  <a:cubicBezTo>
                    <a:pt x="1049401" y="5348986"/>
                    <a:pt x="1297686" y="5354574"/>
                    <a:pt x="1545844" y="5354574"/>
                  </a:cubicBezTo>
                  <a:cubicBezTo>
                    <a:pt x="4134866" y="5354574"/>
                    <a:pt x="6724015" y="5354574"/>
                    <a:pt x="9307449" y="5354574"/>
                  </a:cubicBezTo>
                  <a:cubicBezTo>
                    <a:pt x="9820783" y="5354574"/>
                    <a:pt x="10339705" y="5348986"/>
                    <a:pt x="10853039" y="5354574"/>
                  </a:cubicBezTo>
                  <a:cubicBezTo>
                    <a:pt x="10920730" y="5354574"/>
                    <a:pt x="10971530" y="5348986"/>
                    <a:pt x="10988422" y="5269992"/>
                  </a:cubicBezTo>
                  <a:cubicBezTo>
                    <a:pt x="11056112" y="4959604"/>
                    <a:pt x="11106912" y="4643628"/>
                    <a:pt x="11129391" y="4322064"/>
                  </a:cubicBezTo>
                  <a:cubicBezTo>
                    <a:pt x="11134979" y="4169664"/>
                    <a:pt x="11129391" y="4169664"/>
                    <a:pt x="10977118" y="4169664"/>
                  </a:cubicBezTo>
                  <a:cubicBezTo>
                    <a:pt x="9262364" y="4169664"/>
                    <a:pt x="7547610" y="4169664"/>
                    <a:pt x="5832856" y="4169664"/>
                  </a:cubicBezTo>
                  <a:close/>
                  <a:moveTo>
                    <a:pt x="2493137" y="1506601"/>
                  </a:moveTo>
                  <a:cubicBezTo>
                    <a:pt x="2436749" y="1506601"/>
                    <a:pt x="2374646" y="1506601"/>
                    <a:pt x="2312670" y="1512189"/>
                  </a:cubicBezTo>
                  <a:cubicBezTo>
                    <a:pt x="2008124" y="1540383"/>
                    <a:pt x="1759839" y="1664589"/>
                    <a:pt x="1624457" y="1957959"/>
                  </a:cubicBezTo>
                  <a:cubicBezTo>
                    <a:pt x="1590675" y="2031365"/>
                    <a:pt x="1584960" y="2076450"/>
                    <a:pt x="1686560" y="2087753"/>
                  </a:cubicBezTo>
                  <a:cubicBezTo>
                    <a:pt x="1799336" y="2104644"/>
                    <a:pt x="1912239" y="2132838"/>
                    <a:pt x="2025015" y="2161159"/>
                  </a:cubicBezTo>
                  <a:cubicBezTo>
                    <a:pt x="2606040" y="2313559"/>
                    <a:pt x="3147568" y="2527935"/>
                    <a:pt x="3564890" y="2985008"/>
                  </a:cubicBezTo>
                  <a:cubicBezTo>
                    <a:pt x="3621278" y="3052699"/>
                    <a:pt x="3632581" y="2990596"/>
                    <a:pt x="3655187" y="2956814"/>
                  </a:cubicBezTo>
                  <a:cubicBezTo>
                    <a:pt x="3801872" y="2702941"/>
                    <a:pt x="3993642" y="2488438"/>
                    <a:pt x="4236212" y="2319274"/>
                  </a:cubicBezTo>
                  <a:cubicBezTo>
                    <a:pt x="4602861" y="2059686"/>
                    <a:pt x="5014595" y="1941195"/>
                    <a:pt x="5465826" y="1969389"/>
                  </a:cubicBezTo>
                  <a:cubicBezTo>
                    <a:pt x="5556123" y="1974977"/>
                    <a:pt x="5584317" y="1952498"/>
                    <a:pt x="5567299" y="1850898"/>
                  </a:cubicBezTo>
                  <a:cubicBezTo>
                    <a:pt x="5471414" y="1382522"/>
                    <a:pt x="5003292" y="1139952"/>
                    <a:pt x="4563237" y="1331849"/>
                  </a:cubicBezTo>
                  <a:cubicBezTo>
                    <a:pt x="4377055" y="1416431"/>
                    <a:pt x="4247388" y="1365758"/>
                    <a:pt x="4168394" y="1185164"/>
                  </a:cubicBezTo>
                  <a:cubicBezTo>
                    <a:pt x="4049903" y="903097"/>
                    <a:pt x="3677666" y="716788"/>
                    <a:pt x="3378708" y="801497"/>
                  </a:cubicBezTo>
                  <a:cubicBezTo>
                    <a:pt x="3147441" y="863600"/>
                    <a:pt x="3012059" y="1015873"/>
                    <a:pt x="2949956" y="1241552"/>
                  </a:cubicBezTo>
                  <a:cubicBezTo>
                    <a:pt x="2887853" y="1455928"/>
                    <a:pt x="2820162" y="1506728"/>
                    <a:pt x="2594610" y="1506728"/>
                  </a:cubicBezTo>
                  <a:cubicBezTo>
                    <a:pt x="2560828" y="1506728"/>
                    <a:pt x="2526919" y="1506728"/>
                    <a:pt x="2493137" y="1506728"/>
                  </a:cubicBezTo>
                  <a:close/>
                  <a:moveTo>
                    <a:pt x="9115425" y="3656330"/>
                  </a:moveTo>
                  <a:cubicBezTo>
                    <a:pt x="9532874" y="3656330"/>
                    <a:pt x="9927717" y="3656330"/>
                    <a:pt x="10316845" y="3656330"/>
                  </a:cubicBezTo>
                  <a:cubicBezTo>
                    <a:pt x="10514330" y="3656330"/>
                    <a:pt x="10514330" y="3656330"/>
                    <a:pt x="10587609" y="3475736"/>
                  </a:cubicBezTo>
                  <a:cubicBezTo>
                    <a:pt x="10751185" y="3075178"/>
                    <a:pt x="10835767" y="2657602"/>
                    <a:pt x="10875264" y="2228723"/>
                  </a:cubicBezTo>
                  <a:cubicBezTo>
                    <a:pt x="10886567" y="2155317"/>
                    <a:pt x="10852658" y="2127123"/>
                    <a:pt x="10784967" y="2110232"/>
                  </a:cubicBezTo>
                  <a:cubicBezTo>
                    <a:pt x="10356215" y="2003044"/>
                    <a:pt x="9927590" y="1957832"/>
                    <a:pt x="9481947" y="1997329"/>
                  </a:cubicBezTo>
                  <a:cubicBezTo>
                    <a:pt x="8940419" y="2053717"/>
                    <a:pt x="8444103" y="2228723"/>
                    <a:pt x="8009763" y="2561590"/>
                  </a:cubicBezTo>
                  <a:cubicBezTo>
                    <a:pt x="7682611" y="2809875"/>
                    <a:pt x="7411847" y="3108960"/>
                    <a:pt x="7282053" y="3509518"/>
                  </a:cubicBezTo>
                  <a:cubicBezTo>
                    <a:pt x="7242556" y="3633597"/>
                    <a:pt x="7259447" y="3661918"/>
                    <a:pt x="7389241" y="3661918"/>
                  </a:cubicBezTo>
                  <a:cubicBezTo>
                    <a:pt x="7721981" y="3661918"/>
                    <a:pt x="8054848" y="3656330"/>
                    <a:pt x="8393303" y="3661918"/>
                  </a:cubicBezTo>
                  <a:cubicBezTo>
                    <a:pt x="8477885" y="3661918"/>
                    <a:pt x="8523097" y="3633724"/>
                    <a:pt x="8568182" y="3560318"/>
                  </a:cubicBezTo>
                  <a:cubicBezTo>
                    <a:pt x="8805037" y="3148457"/>
                    <a:pt x="9160510" y="2871978"/>
                    <a:pt x="9600438" y="2713990"/>
                  </a:cubicBezTo>
                  <a:cubicBezTo>
                    <a:pt x="9792208" y="2640584"/>
                    <a:pt x="9961499" y="2764790"/>
                    <a:pt x="9944481" y="2962275"/>
                  </a:cubicBezTo>
                  <a:cubicBezTo>
                    <a:pt x="9938893" y="3075178"/>
                    <a:pt x="9871202" y="3142869"/>
                    <a:pt x="9769602" y="3187954"/>
                  </a:cubicBezTo>
                  <a:cubicBezTo>
                    <a:pt x="9527032" y="3289554"/>
                    <a:pt x="9312656" y="3436239"/>
                    <a:pt x="9115298" y="3656330"/>
                  </a:cubicBezTo>
                  <a:close/>
                  <a:moveTo>
                    <a:pt x="9295765" y="1506601"/>
                  </a:moveTo>
                  <a:cubicBezTo>
                    <a:pt x="9216771" y="1416304"/>
                    <a:pt x="9137777" y="1365504"/>
                    <a:pt x="9047607" y="1326007"/>
                  </a:cubicBezTo>
                  <a:cubicBezTo>
                    <a:pt x="8884031" y="1258316"/>
                    <a:pt x="8714867" y="1258316"/>
                    <a:pt x="8545576" y="1263904"/>
                  </a:cubicBezTo>
                  <a:cubicBezTo>
                    <a:pt x="8342503" y="1263904"/>
                    <a:pt x="8263509" y="1190498"/>
                    <a:pt x="8241030" y="981837"/>
                  </a:cubicBezTo>
                  <a:cubicBezTo>
                    <a:pt x="8207248" y="705358"/>
                    <a:pt x="8009763" y="530479"/>
                    <a:pt x="7727696" y="536067"/>
                  </a:cubicBezTo>
                  <a:cubicBezTo>
                    <a:pt x="7519035" y="541655"/>
                    <a:pt x="7383653" y="648970"/>
                    <a:pt x="7293356" y="829437"/>
                  </a:cubicBezTo>
                  <a:cubicBezTo>
                    <a:pt x="7180580" y="1038225"/>
                    <a:pt x="7033895" y="1072007"/>
                    <a:pt x="6842125" y="936625"/>
                  </a:cubicBezTo>
                  <a:cubicBezTo>
                    <a:pt x="6599555" y="767334"/>
                    <a:pt x="6334506" y="744728"/>
                    <a:pt x="6058027" y="829437"/>
                  </a:cubicBezTo>
                  <a:cubicBezTo>
                    <a:pt x="5945251" y="863346"/>
                    <a:pt x="5849366" y="942340"/>
                    <a:pt x="5770372" y="1032510"/>
                  </a:cubicBezTo>
                  <a:cubicBezTo>
                    <a:pt x="5725287" y="1083310"/>
                    <a:pt x="5730875" y="1122807"/>
                    <a:pt x="5775960" y="1173607"/>
                  </a:cubicBezTo>
                  <a:cubicBezTo>
                    <a:pt x="5984621" y="1410589"/>
                    <a:pt x="6086221" y="1687068"/>
                    <a:pt x="6086221" y="2003044"/>
                  </a:cubicBezTo>
                  <a:cubicBezTo>
                    <a:pt x="6086221" y="2087626"/>
                    <a:pt x="6120003" y="2127123"/>
                    <a:pt x="6187694" y="2161032"/>
                  </a:cubicBezTo>
                  <a:cubicBezTo>
                    <a:pt x="6503543" y="2307717"/>
                    <a:pt x="6746113" y="2533396"/>
                    <a:pt x="6949186" y="2815590"/>
                  </a:cubicBezTo>
                  <a:cubicBezTo>
                    <a:pt x="6994271" y="2877693"/>
                    <a:pt x="7016877" y="2900172"/>
                    <a:pt x="7073265" y="2821178"/>
                  </a:cubicBezTo>
                  <a:cubicBezTo>
                    <a:pt x="7360920" y="2381123"/>
                    <a:pt x="7761478" y="2070735"/>
                    <a:pt x="8224012" y="1833753"/>
                  </a:cubicBezTo>
                  <a:cubicBezTo>
                    <a:pt x="8556752" y="1670177"/>
                    <a:pt x="8906510" y="1568577"/>
                    <a:pt x="9295765" y="1506474"/>
                  </a:cubicBezTo>
                  <a:close/>
                  <a:moveTo>
                    <a:pt x="5347335" y="3656330"/>
                  </a:moveTo>
                  <a:cubicBezTo>
                    <a:pt x="5764784" y="3656330"/>
                    <a:pt x="6182106" y="3661918"/>
                    <a:pt x="6599555" y="3656330"/>
                  </a:cubicBezTo>
                  <a:cubicBezTo>
                    <a:pt x="6718046" y="3656330"/>
                    <a:pt x="6746240" y="3622421"/>
                    <a:pt x="6723634" y="3509645"/>
                  </a:cubicBezTo>
                  <a:cubicBezTo>
                    <a:pt x="6718046" y="3481451"/>
                    <a:pt x="6706743" y="3453257"/>
                    <a:pt x="6701028" y="3425063"/>
                  </a:cubicBezTo>
                  <a:cubicBezTo>
                    <a:pt x="6497955" y="2855214"/>
                    <a:pt x="5939536" y="2448941"/>
                    <a:pt x="5285232" y="2477135"/>
                  </a:cubicBezTo>
                  <a:cubicBezTo>
                    <a:pt x="4698619" y="2499741"/>
                    <a:pt x="4134485" y="2911602"/>
                    <a:pt x="3976624" y="3475863"/>
                  </a:cubicBezTo>
                  <a:cubicBezTo>
                    <a:pt x="3931539" y="3628263"/>
                    <a:pt x="3954018" y="3656457"/>
                    <a:pt x="4112006" y="3656457"/>
                  </a:cubicBezTo>
                  <a:cubicBezTo>
                    <a:pt x="4523740" y="3656457"/>
                    <a:pt x="4935601" y="3656457"/>
                    <a:pt x="5347335" y="3656457"/>
                  </a:cubicBezTo>
                  <a:close/>
                  <a:moveTo>
                    <a:pt x="1804924" y="3656457"/>
                  </a:moveTo>
                  <a:cubicBezTo>
                    <a:pt x="1804924" y="3650869"/>
                    <a:pt x="1810512" y="3639566"/>
                    <a:pt x="1816227" y="3628263"/>
                  </a:cubicBezTo>
                  <a:cubicBezTo>
                    <a:pt x="1731645" y="3549269"/>
                    <a:pt x="1647063" y="3470275"/>
                    <a:pt x="1568069" y="3385693"/>
                  </a:cubicBezTo>
                  <a:cubicBezTo>
                    <a:pt x="1449578" y="3267202"/>
                    <a:pt x="1438275" y="3109214"/>
                    <a:pt x="1534287" y="3007614"/>
                  </a:cubicBezTo>
                  <a:cubicBezTo>
                    <a:pt x="1635760" y="2900426"/>
                    <a:pt x="1805051" y="2911729"/>
                    <a:pt x="1923542" y="3035808"/>
                  </a:cubicBezTo>
                  <a:cubicBezTo>
                    <a:pt x="2115312" y="3221990"/>
                    <a:pt x="2307082" y="3408172"/>
                    <a:pt x="2493264" y="3600069"/>
                  </a:cubicBezTo>
                  <a:cubicBezTo>
                    <a:pt x="2532761" y="3639566"/>
                    <a:pt x="2572258" y="3662172"/>
                    <a:pt x="2628646" y="3662172"/>
                  </a:cubicBezTo>
                  <a:cubicBezTo>
                    <a:pt x="2859913" y="3656584"/>
                    <a:pt x="3091180" y="3656584"/>
                    <a:pt x="3316859" y="3662172"/>
                  </a:cubicBezTo>
                  <a:cubicBezTo>
                    <a:pt x="3390138" y="3662172"/>
                    <a:pt x="3418332" y="3645281"/>
                    <a:pt x="3373247" y="3571875"/>
                  </a:cubicBezTo>
                  <a:cubicBezTo>
                    <a:pt x="3271774" y="3408299"/>
                    <a:pt x="3153283" y="3267202"/>
                    <a:pt x="3006598" y="3148711"/>
                  </a:cubicBezTo>
                  <a:cubicBezTo>
                    <a:pt x="2735834" y="2934335"/>
                    <a:pt x="2425573" y="2810129"/>
                    <a:pt x="2104136" y="2714244"/>
                  </a:cubicBezTo>
                  <a:cubicBezTo>
                    <a:pt x="1726184" y="2601341"/>
                    <a:pt x="1337056" y="2522347"/>
                    <a:pt x="936498" y="2499868"/>
                  </a:cubicBezTo>
                  <a:cubicBezTo>
                    <a:pt x="857504" y="2499868"/>
                    <a:pt x="818007" y="2522474"/>
                    <a:pt x="835025" y="2607056"/>
                  </a:cubicBezTo>
                  <a:cubicBezTo>
                    <a:pt x="902716" y="2945638"/>
                    <a:pt x="998601" y="3278505"/>
                    <a:pt x="1162177" y="3583178"/>
                  </a:cubicBezTo>
                  <a:cubicBezTo>
                    <a:pt x="1184783" y="3628263"/>
                    <a:pt x="1207262" y="3662172"/>
                    <a:pt x="1263650" y="3656584"/>
                  </a:cubicBezTo>
                  <a:cubicBezTo>
                    <a:pt x="1444117" y="3656584"/>
                    <a:pt x="1624711" y="3656584"/>
                    <a:pt x="1805178" y="3656584"/>
                  </a:cubicBez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0820" y="1697220"/>
            <a:ext cx="5341140" cy="8103780"/>
            <a:chOff x="0" y="0"/>
            <a:chExt cx="7121520" cy="10805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39502" cy="10522458"/>
            </a:xfrm>
            <a:custGeom>
              <a:avLst/>
              <a:gdLst/>
              <a:ahLst/>
              <a:cxnLst/>
              <a:rect l="l" t="t" r="r" b="b"/>
              <a:pathLst>
                <a:path w="10239502" h="10522458">
                  <a:moveTo>
                    <a:pt x="282575" y="0"/>
                  </a:moveTo>
                  <a:cubicBezTo>
                    <a:pt x="126492" y="0"/>
                    <a:pt x="0" y="126492"/>
                    <a:pt x="0" y="282575"/>
                  </a:cubicBezTo>
                  <a:lnTo>
                    <a:pt x="0" y="10522458"/>
                  </a:lnTo>
                  <a:cubicBezTo>
                    <a:pt x="0" y="8644382"/>
                    <a:pt x="1522476" y="7121779"/>
                    <a:pt x="3400552" y="7121779"/>
                  </a:cubicBezTo>
                  <a:lnTo>
                    <a:pt x="6838950" y="7121779"/>
                  </a:lnTo>
                  <a:cubicBezTo>
                    <a:pt x="8717026" y="7121779"/>
                    <a:pt x="10239502" y="8644255"/>
                    <a:pt x="10239502" y="10522458"/>
                  </a:cubicBezTo>
                  <a:lnTo>
                    <a:pt x="7121525" y="282575"/>
                  </a:lnTo>
                  <a:cubicBezTo>
                    <a:pt x="7121525" y="126492"/>
                    <a:pt x="6995033" y="0"/>
                    <a:pt x="6838950" y="0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4720" y="1945080"/>
            <a:ext cx="196560" cy="6398460"/>
            <a:chOff x="0" y="0"/>
            <a:chExt cx="262080" cy="8531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46618" cy="8399907"/>
            </a:xfrm>
            <a:custGeom>
              <a:avLst/>
              <a:gdLst/>
              <a:ahLst/>
              <a:cxnLst/>
              <a:rect l="l" t="t" r="r" b="b"/>
              <a:pathLst>
                <a:path w="8246618" h="8399907">
                  <a:moveTo>
                    <a:pt x="131064" y="0"/>
                  </a:moveTo>
                  <a:cubicBezTo>
                    <a:pt x="58674" y="0"/>
                    <a:pt x="0" y="58801"/>
                    <a:pt x="0" y="131445"/>
                  </a:cubicBezTo>
                  <a:lnTo>
                    <a:pt x="0" y="8399907"/>
                  </a:lnTo>
                  <a:cubicBezTo>
                    <a:pt x="0" y="3905885"/>
                    <a:pt x="3633470" y="262763"/>
                    <a:pt x="8115554" y="262763"/>
                  </a:cubicBezTo>
                  <a:lnTo>
                    <a:pt x="131064" y="262763"/>
                  </a:lnTo>
                  <a:cubicBezTo>
                    <a:pt x="4613148" y="262763"/>
                    <a:pt x="8246618" y="3905885"/>
                    <a:pt x="8246618" y="8399907"/>
                  </a:cubicBezTo>
                  <a:lnTo>
                    <a:pt x="262128" y="131445"/>
                  </a:lnTo>
                  <a:cubicBezTo>
                    <a:pt x="262128" y="58801"/>
                    <a:pt x="203454" y="0"/>
                    <a:pt x="131064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85560" y="2801880"/>
            <a:ext cx="31656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85560" y="4070880"/>
            <a:ext cx="316566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 </a:t>
            </a:r>
          </a:p>
          <a:p>
            <a:pPr algn="ct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1180" y="8819640"/>
            <a:ext cx="31651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38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8180" y="6378840"/>
            <a:ext cx="389304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  </a:t>
            </a:r>
          </a:p>
          <a:p>
            <a:pPr algn="ct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PPT </a:t>
            </a:r>
          </a:p>
          <a:p>
            <a:pPr algn="ct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TEMPLATES  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851040" y="8105400"/>
            <a:ext cx="1464480" cy="1464480"/>
            <a:chOff x="0" y="0"/>
            <a:chExt cx="1952640" cy="1952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2752" cy="1952752"/>
            </a:xfrm>
            <a:custGeom>
              <a:avLst/>
              <a:gdLst/>
              <a:ahLst/>
              <a:cxnLst/>
              <a:rect l="l" t="t" r="r" b="b"/>
              <a:pathLst>
                <a:path w="1952752" h="1952752">
                  <a:moveTo>
                    <a:pt x="0" y="976376"/>
                  </a:moveTo>
                  <a:cubicBezTo>
                    <a:pt x="0" y="437134"/>
                    <a:pt x="437134" y="0"/>
                    <a:pt x="976376" y="0"/>
                  </a:cubicBezTo>
                  <a:cubicBezTo>
                    <a:pt x="1301877" y="0"/>
                    <a:pt x="1627251" y="0"/>
                    <a:pt x="1952752" y="0"/>
                  </a:cubicBezTo>
                  <a:cubicBezTo>
                    <a:pt x="1952752" y="325501"/>
                    <a:pt x="1952752" y="650875"/>
                    <a:pt x="1952752" y="976376"/>
                  </a:cubicBezTo>
                  <a:cubicBezTo>
                    <a:pt x="1952752" y="1515618"/>
                    <a:pt x="1515618" y="1952752"/>
                    <a:pt x="976376" y="1952752"/>
                  </a:cubicBezTo>
                  <a:cubicBezTo>
                    <a:pt x="437134" y="1952752"/>
                    <a:pt x="0" y="1515491"/>
                    <a:pt x="0" y="9763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4300" y="8343540"/>
            <a:ext cx="575640" cy="962280"/>
            <a:chOff x="0" y="0"/>
            <a:chExt cx="767520" cy="1283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7461" cy="1283081"/>
            </a:xfrm>
            <a:custGeom>
              <a:avLst/>
              <a:gdLst/>
              <a:ahLst/>
              <a:cxnLst/>
              <a:rect l="l" t="t" r="r" b="b"/>
              <a:pathLst>
                <a:path w="767461" h="1283081">
                  <a:moveTo>
                    <a:pt x="0" y="128524"/>
                  </a:moveTo>
                  <a:cubicBezTo>
                    <a:pt x="0" y="470535"/>
                    <a:pt x="0" y="811403"/>
                    <a:pt x="0" y="1153414"/>
                  </a:cubicBezTo>
                  <a:cubicBezTo>
                    <a:pt x="255778" y="1196975"/>
                    <a:pt x="511683" y="1239520"/>
                    <a:pt x="767461" y="1283081"/>
                  </a:cubicBezTo>
                  <a:cubicBezTo>
                    <a:pt x="767461" y="854964"/>
                    <a:pt x="767461" y="426974"/>
                    <a:pt x="767461" y="0"/>
                  </a:cubicBezTo>
                  <a:cubicBezTo>
                    <a:pt x="511683" y="42418"/>
                    <a:pt x="255778" y="84963"/>
                    <a:pt x="0" y="12852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02620" y="8527140"/>
            <a:ext cx="395820" cy="478440"/>
            <a:chOff x="0" y="0"/>
            <a:chExt cx="527760" cy="637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7812" cy="637921"/>
            </a:xfrm>
            <a:custGeom>
              <a:avLst/>
              <a:gdLst/>
              <a:ahLst/>
              <a:cxnLst/>
              <a:rect l="l" t="t" r="r" b="b"/>
              <a:pathLst>
                <a:path w="527812" h="637921">
                  <a:moveTo>
                    <a:pt x="0" y="0"/>
                  </a:moveTo>
                  <a:cubicBezTo>
                    <a:pt x="0" y="19558"/>
                    <a:pt x="0" y="40132"/>
                    <a:pt x="0" y="60833"/>
                  </a:cubicBezTo>
                  <a:cubicBezTo>
                    <a:pt x="154940" y="60833"/>
                    <a:pt x="309753" y="60833"/>
                    <a:pt x="465836" y="60833"/>
                  </a:cubicBezTo>
                  <a:cubicBezTo>
                    <a:pt x="465836" y="253619"/>
                    <a:pt x="465836" y="445135"/>
                    <a:pt x="465836" y="637921"/>
                  </a:cubicBezTo>
                  <a:cubicBezTo>
                    <a:pt x="486537" y="637921"/>
                    <a:pt x="507111" y="637921"/>
                    <a:pt x="527812" y="637921"/>
                  </a:cubicBezTo>
                  <a:cubicBezTo>
                    <a:pt x="527812" y="424561"/>
                    <a:pt x="527812" y="212217"/>
                    <a:pt x="527812" y="0"/>
                  </a:cubicBezTo>
                  <a:cubicBezTo>
                    <a:pt x="352171" y="0"/>
                    <a:pt x="17551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02620" y="8595720"/>
            <a:ext cx="325080" cy="521640"/>
            <a:chOff x="0" y="0"/>
            <a:chExt cx="433440" cy="695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3451" cy="695579"/>
            </a:xfrm>
            <a:custGeom>
              <a:avLst/>
              <a:gdLst/>
              <a:ahLst/>
              <a:cxnLst/>
              <a:rect l="l" t="t" r="r" b="b"/>
              <a:pathLst>
                <a:path w="433451" h="695579">
                  <a:moveTo>
                    <a:pt x="0" y="0"/>
                  </a:moveTo>
                  <a:cubicBezTo>
                    <a:pt x="0" y="26416"/>
                    <a:pt x="0" y="53975"/>
                    <a:pt x="0" y="80391"/>
                  </a:cubicBezTo>
                  <a:cubicBezTo>
                    <a:pt x="4572" y="79248"/>
                    <a:pt x="18288" y="78105"/>
                    <a:pt x="29845" y="76962"/>
                  </a:cubicBezTo>
                  <a:cubicBezTo>
                    <a:pt x="42418" y="75819"/>
                    <a:pt x="53975" y="74676"/>
                    <a:pt x="58547" y="74676"/>
                  </a:cubicBezTo>
                  <a:cubicBezTo>
                    <a:pt x="58547" y="129794"/>
                    <a:pt x="58547" y="183769"/>
                    <a:pt x="58547" y="238760"/>
                  </a:cubicBezTo>
                  <a:cubicBezTo>
                    <a:pt x="114681" y="238760"/>
                    <a:pt x="170942" y="238760"/>
                    <a:pt x="227076" y="238760"/>
                  </a:cubicBezTo>
                  <a:cubicBezTo>
                    <a:pt x="227076" y="253619"/>
                    <a:pt x="225933" y="292735"/>
                    <a:pt x="198374" y="331724"/>
                  </a:cubicBezTo>
                  <a:cubicBezTo>
                    <a:pt x="194945" y="336296"/>
                    <a:pt x="167386" y="374142"/>
                    <a:pt x="115824" y="390271"/>
                  </a:cubicBezTo>
                  <a:cubicBezTo>
                    <a:pt x="89408" y="398272"/>
                    <a:pt x="65405" y="398272"/>
                    <a:pt x="46990" y="398272"/>
                  </a:cubicBezTo>
                  <a:cubicBezTo>
                    <a:pt x="27559" y="397129"/>
                    <a:pt x="11430" y="394843"/>
                    <a:pt x="0" y="392557"/>
                  </a:cubicBezTo>
                  <a:cubicBezTo>
                    <a:pt x="0" y="413258"/>
                    <a:pt x="0" y="432689"/>
                    <a:pt x="0" y="453390"/>
                  </a:cubicBezTo>
                  <a:cubicBezTo>
                    <a:pt x="99822" y="453390"/>
                    <a:pt x="200660" y="453390"/>
                    <a:pt x="300482" y="453390"/>
                  </a:cubicBezTo>
                  <a:cubicBezTo>
                    <a:pt x="300482" y="472948"/>
                    <a:pt x="300482" y="491236"/>
                    <a:pt x="300482" y="510794"/>
                  </a:cubicBezTo>
                  <a:cubicBezTo>
                    <a:pt x="200660" y="510794"/>
                    <a:pt x="99822" y="510794"/>
                    <a:pt x="0" y="510794"/>
                  </a:cubicBezTo>
                  <a:cubicBezTo>
                    <a:pt x="0" y="529209"/>
                    <a:pt x="0" y="546354"/>
                    <a:pt x="0" y="564769"/>
                  </a:cubicBezTo>
                  <a:cubicBezTo>
                    <a:pt x="99822" y="564769"/>
                    <a:pt x="199517" y="564769"/>
                    <a:pt x="299339" y="564769"/>
                  </a:cubicBezTo>
                  <a:cubicBezTo>
                    <a:pt x="299339" y="584327"/>
                    <a:pt x="299339" y="604901"/>
                    <a:pt x="299339" y="625602"/>
                  </a:cubicBezTo>
                  <a:cubicBezTo>
                    <a:pt x="199517" y="625602"/>
                    <a:pt x="99822" y="625602"/>
                    <a:pt x="0" y="625602"/>
                  </a:cubicBezTo>
                  <a:cubicBezTo>
                    <a:pt x="0" y="648589"/>
                    <a:pt x="0" y="672719"/>
                    <a:pt x="0" y="695579"/>
                  </a:cubicBezTo>
                  <a:cubicBezTo>
                    <a:pt x="144526" y="695579"/>
                    <a:pt x="288925" y="695579"/>
                    <a:pt x="433451" y="695579"/>
                  </a:cubicBezTo>
                  <a:cubicBezTo>
                    <a:pt x="433451" y="463677"/>
                    <a:pt x="433451" y="231902"/>
                    <a:pt x="433451" y="0"/>
                  </a:cubicBezTo>
                  <a:cubicBezTo>
                    <a:pt x="288925" y="0"/>
                    <a:pt x="1445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3897720" y="7825140"/>
            <a:ext cx="152280" cy="3337200"/>
            <a:chOff x="0" y="0"/>
            <a:chExt cx="203040" cy="444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31513" cy="4347718"/>
            </a:xfrm>
            <a:custGeom>
              <a:avLst/>
              <a:gdLst/>
              <a:ahLst/>
              <a:cxnLst/>
              <a:rect l="l" t="t" r="r" b="b"/>
              <a:pathLst>
                <a:path w="4231513" h="4347718">
                  <a:moveTo>
                    <a:pt x="101473" y="0"/>
                  </a:moveTo>
                  <a:cubicBezTo>
                    <a:pt x="45466" y="0"/>
                    <a:pt x="0" y="45593"/>
                    <a:pt x="0" y="101854"/>
                  </a:cubicBezTo>
                  <a:lnTo>
                    <a:pt x="0" y="4347718"/>
                  </a:lnTo>
                  <a:cubicBezTo>
                    <a:pt x="0" y="2059051"/>
                    <a:pt x="1849120" y="203708"/>
                    <a:pt x="4130040" y="203708"/>
                  </a:cubicBezTo>
                  <a:lnTo>
                    <a:pt x="101473" y="203708"/>
                  </a:lnTo>
                  <a:cubicBezTo>
                    <a:pt x="2382393" y="203708"/>
                    <a:pt x="4231513" y="2059051"/>
                    <a:pt x="4231513" y="4347718"/>
                  </a:cubicBezTo>
                  <a:lnTo>
                    <a:pt x="203073" y="101854"/>
                  </a:lnTo>
                  <a:cubicBezTo>
                    <a:pt x="203073" y="45593"/>
                    <a:pt x="157607" y="0"/>
                    <a:pt x="101473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5448600" y="1952100"/>
            <a:ext cx="193860" cy="1358640"/>
            <a:chOff x="0" y="0"/>
            <a:chExt cx="258480" cy="18115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48765" cy="1681988"/>
            </a:xfrm>
            <a:custGeom>
              <a:avLst/>
              <a:gdLst/>
              <a:ahLst/>
              <a:cxnLst/>
              <a:rect l="l" t="t" r="r" b="b"/>
              <a:pathLst>
                <a:path w="1548765" h="1681988">
                  <a:moveTo>
                    <a:pt x="129286" y="0"/>
                  </a:moveTo>
                  <a:cubicBezTo>
                    <a:pt x="57912" y="0"/>
                    <a:pt x="0" y="58039"/>
                    <a:pt x="0" y="129540"/>
                  </a:cubicBezTo>
                  <a:lnTo>
                    <a:pt x="0" y="1681988"/>
                  </a:lnTo>
                  <a:cubicBezTo>
                    <a:pt x="0" y="896112"/>
                    <a:pt x="635508" y="259080"/>
                    <a:pt x="1419479" y="259080"/>
                  </a:cubicBezTo>
                  <a:lnTo>
                    <a:pt x="129286" y="259080"/>
                  </a:lnTo>
                  <a:cubicBezTo>
                    <a:pt x="913257" y="259080"/>
                    <a:pt x="1548765" y="896112"/>
                    <a:pt x="1548765" y="1681988"/>
                  </a:cubicBezTo>
                  <a:lnTo>
                    <a:pt x="258445" y="129540"/>
                  </a:lnTo>
                  <a:cubicBezTo>
                    <a:pt x="258445" y="58039"/>
                    <a:pt x="200660" y="0"/>
                    <a:pt x="129286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4865940" y="1362420"/>
            <a:ext cx="193860" cy="1358640"/>
            <a:chOff x="0" y="0"/>
            <a:chExt cx="258480" cy="1811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48765" cy="1681988"/>
            </a:xfrm>
            <a:custGeom>
              <a:avLst/>
              <a:gdLst/>
              <a:ahLst/>
              <a:cxnLst/>
              <a:rect l="l" t="t" r="r" b="b"/>
              <a:pathLst>
                <a:path w="1548765" h="1681988">
                  <a:moveTo>
                    <a:pt x="129286" y="0"/>
                  </a:moveTo>
                  <a:cubicBezTo>
                    <a:pt x="57912" y="0"/>
                    <a:pt x="0" y="58039"/>
                    <a:pt x="0" y="129540"/>
                  </a:cubicBezTo>
                  <a:lnTo>
                    <a:pt x="0" y="1681988"/>
                  </a:lnTo>
                  <a:cubicBezTo>
                    <a:pt x="0" y="896112"/>
                    <a:pt x="635508" y="259080"/>
                    <a:pt x="1419479" y="259080"/>
                  </a:cubicBezTo>
                  <a:lnTo>
                    <a:pt x="129286" y="259080"/>
                  </a:lnTo>
                  <a:cubicBezTo>
                    <a:pt x="913257" y="259080"/>
                    <a:pt x="1548765" y="896112"/>
                    <a:pt x="1548765" y="1681988"/>
                  </a:cubicBezTo>
                  <a:lnTo>
                    <a:pt x="258445" y="129540"/>
                  </a:lnTo>
                  <a:cubicBezTo>
                    <a:pt x="258445" y="58039"/>
                    <a:pt x="200660" y="0"/>
                    <a:pt x="129286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40680" y="8186940"/>
            <a:ext cx="1273860" cy="1273860"/>
            <a:chOff x="0" y="0"/>
            <a:chExt cx="1698480" cy="16984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98498" cy="1698498"/>
            </a:xfrm>
            <a:custGeom>
              <a:avLst/>
              <a:gdLst/>
              <a:ahLst/>
              <a:cxnLst/>
              <a:rect l="l" t="t" r="r" b="b"/>
              <a:pathLst>
                <a:path w="1698498" h="1698498">
                  <a:moveTo>
                    <a:pt x="1698498" y="849249"/>
                  </a:moveTo>
                  <a:cubicBezTo>
                    <a:pt x="1698498" y="1318260"/>
                    <a:pt x="1318260" y="1698498"/>
                    <a:pt x="849249" y="1698498"/>
                  </a:cubicBezTo>
                  <a:cubicBezTo>
                    <a:pt x="380238" y="1698498"/>
                    <a:pt x="0" y="1318260"/>
                    <a:pt x="0" y="849249"/>
                  </a:cubicBezTo>
                  <a:cubicBezTo>
                    <a:pt x="0" y="380238"/>
                    <a:pt x="380238" y="0"/>
                    <a:pt x="849249" y="0"/>
                  </a:cubicBezTo>
                  <a:cubicBezTo>
                    <a:pt x="1318260" y="0"/>
                    <a:pt x="1698498" y="380238"/>
                    <a:pt x="1698498" y="849249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76900" y="307140"/>
            <a:ext cx="17177040" cy="98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64"/>
              </a:lnSpc>
            </a:pPr>
            <a:r>
              <a:rPr lang="fa-IR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مجموعه آیکون های کاملا قابل ویرایش </a:t>
            </a:r>
            <a:r>
              <a:rPr lang="en-US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 A</a:t>
            </a:r>
            <a:r>
              <a:rPr lang="fa-IR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:</a:t>
            </a:r>
            <a:endParaRPr lang="en-US" sz="6912" spc="100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9168120" y="2238300"/>
            <a:ext cx="784620" cy="786780"/>
            <a:chOff x="0" y="0"/>
            <a:chExt cx="1046160" cy="10490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46099" cy="1049020"/>
            </a:xfrm>
            <a:custGeom>
              <a:avLst/>
              <a:gdLst/>
              <a:ahLst/>
              <a:cxnLst/>
              <a:rect l="l" t="t" r="r" b="b"/>
              <a:pathLst>
                <a:path w="1046099" h="1049020">
                  <a:moveTo>
                    <a:pt x="411734" y="646430"/>
                  </a:moveTo>
                  <a:lnTo>
                    <a:pt x="524637" y="720852"/>
                  </a:lnTo>
                  <a:lnTo>
                    <a:pt x="635635" y="647700"/>
                  </a:lnTo>
                  <a:lnTo>
                    <a:pt x="1046099" y="1049020"/>
                  </a:lnTo>
                  <a:lnTo>
                    <a:pt x="0" y="1049020"/>
                  </a:lnTo>
                  <a:close/>
                  <a:moveTo>
                    <a:pt x="344551" y="475742"/>
                  </a:moveTo>
                  <a:lnTo>
                    <a:pt x="344551" y="510540"/>
                  </a:lnTo>
                  <a:lnTo>
                    <a:pt x="704850" y="510540"/>
                  </a:lnTo>
                  <a:lnTo>
                    <a:pt x="704850" y="475742"/>
                  </a:lnTo>
                  <a:close/>
                  <a:moveTo>
                    <a:pt x="704850" y="409067"/>
                  </a:moveTo>
                  <a:lnTo>
                    <a:pt x="704850" y="443992"/>
                  </a:lnTo>
                  <a:lnTo>
                    <a:pt x="704850" y="409067"/>
                  </a:lnTo>
                  <a:close/>
                  <a:moveTo>
                    <a:pt x="1046099" y="378460"/>
                  </a:moveTo>
                  <a:lnTo>
                    <a:pt x="1046099" y="1014476"/>
                  </a:lnTo>
                  <a:lnTo>
                    <a:pt x="654304" y="635508"/>
                  </a:lnTo>
                  <a:lnTo>
                    <a:pt x="984758" y="417830"/>
                  </a:lnTo>
                  <a:close/>
                  <a:moveTo>
                    <a:pt x="0" y="378460"/>
                  </a:moveTo>
                  <a:lnTo>
                    <a:pt x="194691" y="503555"/>
                  </a:lnTo>
                  <a:lnTo>
                    <a:pt x="393319" y="634365"/>
                  </a:lnTo>
                  <a:lnTo>
                    <a:pt x="0" y="1014476"/>
                  </a:lnTo>
                  <a:close/>
                  <a:moveTo>
                    <a:pt x="344551" y="978535"/>
                  </a:moveTo>
                  <a:lnTo>
                    <a:pt x="344551" y="1013460"/>
                  </a:lnTo>
                  <a:lnTo>
                    <a:pt x="704850" y="1013460"/>
                  </a:lnTo>
                  <a:lnTo>
                    <a:pt x="704850" y="342392"/>
                  </a:lnTo>
                  <a:close/>
                  <a:moveTo>
                    <a:pt x="640842" y="263398"/>
                  </a:moveTo>
                  <a:lnTo>
                    <a:pt x="768858" y="263398"/>
                  </a:lnTo>
                  <a:lnTo>
                    <a:pt x="768858" y="524129"/>
                  </a:lnTo>
                  <a:lnTo>
                    <a:pt x="538607" y="675767"/>
                  </a:lnTo>
                  <a:lnTo>
                    <a:pt x="524764" y="684911"/>
                  </a:lnTo>
                  <a:lnTo>
                    <a:pt x="280543" y="524129"/>
                  </a:lnTo>
                  <a:close/>
                  <a:moveTo>
                    <a:pt x="524764" y="0"/>
                  </a:moveTo>
                  <a:lnTo>
                    <a:pt x="1044575" y="342392"/>
                  </a:lnTo>
                  <a:lnTo>
                    <a:pt x="803783" y="501142"/>
                  </a:lnTo>
                  <a:lnTo>
                    <a:pt x="803783" y="228600"/>
                  </a:lnTo>
                  <a:lnTo>
                    <a:pt x="245745" y="228600"/>
                  </a:lnTo>
                  <a:lnTo>
                    <a:pt x="245745" y="501142"/>
                  </a:lnTo>
                  <a:lnTo>
                    <a:pt x="4826" y="34239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909920" y="2344140"/>
            <a:ext cx="784620" cy="575640"/>
            <a:chOff x="0" y="0"/>
            <a:chExt cx="1046160" cy="7675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46099" cy="767461"/>
            </a:xfrm>
            <a:custGeom>
              <a:avLst/>
              <a:gdLst/>
              <a:ahLst/>
              <a:cxnLst/>
              <a:rect l="l" t="t" r="r" b="b"/>
              <a:pathLst>
                <a:path w="1046099" h="767461">
                  <a:moveTo>
                    <a:pt x="637540" y="445643"/>
                  </a:moveTo>
                  <a:lnTo>
                    <a:pt x="1046099" y="767461"/>
                  </a:lnTo>
                  <a:lnTo>
                    <a:pt x="0" y="767461"/>
                  </a:lnTo>
                  <a:lnTo>
                    <a:pt x="410083" y="451993"/>
                  </a:lnTo>
                  <a:lnTo>
                    <a:pt x="520065" y="563880"/>
                  </a:lnTo>
                  <a:close/>
                  <a:moveTo>
                    <a:pt x="1046099" y="41021"/>
                  </a:moveTo>
                  <a:lnTo>
                    <a:pt x="1046099" y="729742"/>
                  </a:lnTo>
                  <a:lnTo>
                    <a:pt x="656209" y="431038"/>
                  </a:lnTo>
                  <a:close/>
                  <a:moveTo>
                    <a:pt x="0" y="37973"/>
                  </a:moveTo>
                  <a:lnTo>
                    <a:pt x="389890" y="427990"/>
                  </a:lnTo>
                  <a:lnTo>
                    <a:pt x="0" y="726694"/>
                  </a:lnTo>
                  <a:close/>
                  <a:moveTo>
                    <a:pt x="0" y="0"/>
                  </a:moveTo>
                  <a:lnTo>
                    <a:pt x="1046099" y="0"/>
                  </a:lnTo>
                  <a:lnTo>
                    <a:pt x="520065" y="523494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71360" y="6780240"/>
            <a:ext cx="469800" cy="1061640"/>
            <a:chOff x="0" y="0"/>
            <a:chExt cx="626400" cy="14155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26491" cy="1415542"/>
            </a:xfrm>
            <a:custGeom>
              <a:avLst/>
              <a:gdLst/>
              <a:ahLst/>
              <a:cxnLst/>
              <a:rect l="l" t="t" r="r" b="b"/>
              <a:pathLst>
                <a:path w="626491" h="1415542">
                  <a:moveTo>
                    <a:pt x="534289" y="1061466"/>
                  </a:moveTo>
                  <a:lnTo>
                    <a:pt x="92075" y="1061466"/>
                  </a:lnTo>
                  <a:lnTo>
                    <a:pt x="0" y="1415542"/>
                  </a:lnTo>
                  <a:lnTo>
                    <a:pt x="626364" y="1415542"/>
                  </a:lnTo>
                  <a:lnTo>
                    <a:pt x="534289" y="1061466"/>
                  </a:lnTo>
                  <a:close/>
                  <a:moveTo>
                    <a:pt x="351282" y="0"/>
                  </a:moveTo>
                  <a:cubicBezTo>
                    <a:pt x="351282" y="195834"/>
                    <a:pt x="341630" y="354711"/>
                    <a:pt x="341630" y="550545"/>
                  </a:cubicBezTo>
                  <a:cubicBezTo>
                    <a:pt x="373888" y="561467"/>
                    <a:pt x="396875" y="591185"/>
                    <a:pt x="396875" y="625856"/>
                  </a:cubicBezTo>
                  <a:cubicBezTo>
                    <a:pt x="396875" y="670306"/>
                    <a:pt x="359410" y="706374"/>
                    <a:pt x="313182" y="706374"/>
                  </a:cubicBezTo>
                  <a:cubicBezTo>
                    <a:pt x="266954" y="706374"/>
                    <a:pt x="229489" y="670306"/>
                    <a:pt x="229489" y="625856"/>
                  </a:cubicBezTo>
                  <a:cubicBezTo>
                    <a:pt x="229489" y="591058"/>
                    <a:pt x="252476" y="561467"/>
                    <a:pt x="284734" y="550545"/>
                  </a:cubicBezTo>
                  <a:lnTo>
                    <a:pt x="275082" y="4572"/>
                  </a:lnTo>
                  <a:lnTo>
                    <a:pt x="1397" y="666750"/>
                  </a:lnTo>
                  <a:lnTo>
                    <a:pt x="0" y="666750"/>
                  </a:lnTo>
                  <a:lnTo>
                    <a:pt x="889" y="667766"/>
                  </a:lnTo>
                  <a:lnTo>
                    <a:pt x="0" y="670052"/>
                  </a:lnTo>
                  <a:lnTo>
                    <a:pt x="2921" y="670052"/>
                  </a:lnTo>
                  <a:cubicBezTo>
                    <a:pt x="127508" y="803275"/>
                    <a:pt x="148971" y="907796"/>
                    <a:pt x="127127" y="1024890"/>
                  </a:cubicBezTo>
                  <a:lnTo>
                    <a:pt x="508000" y="1020826"/>
                  </a:lnTo>
                  <a:cubicBezTo>
                    <a:pt x="481838" y="886968"/>
                    <a:pt x="503301" y="819531"/>
                    <a:pt x="623824" y="670179"/>
                  </a:cubicBezTo>
                  <a:lnTo>
                    <a:pt x="626491" y="670179"/>
                  </a:lnTo>
                  <a:lnTo>
                    <a:pt x="625602" y="667893"/>
                  </a:lnTo>
                  <a:cubicBezTo>
                    <a:pt x="625856" y="667512"/>
                    <a:pt x="626237" y="667131"/>
                    <a:pt x="626491" y="666750"/>
                  </a:cubicBezTo>
                  <a:lnTo>
                    <a:pt x="625094" y="666750"/>
                  </a:lnTo>
                  <a:cubicBezTo>
                    <a:pt x="530606" y="432181"/>
                    <a:pt x="445770" y="234569"/>
                    <a:pt x="35128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 rot="-2700000">
            <a:off x="14378040" y="5481540"/>
            <a:ext cx="338580" cy="753840"/>
            <a:chOff x="0" y="0"/>
            <a:chExt cx="451440" cy="1005120"/>
          </a:xfrm>
        </p:grpSpPr>
        <p:sp>
          <p:nvSpPr>
            <p:cNvPr id="36" name="Freeform 36"/>
            <p:cNvSpPr/>
            <p:nvPr/>
          </p:nvSpPr>
          <p:spPr>
            <a:xfrm>
              <a:off x="-124714" y="-124587"/>
              <a:ext cx="700913" cy="1129792"/>
            </a:xfrm>
            <a:custGeom>
              <a:avLst/>
              <a:gdLst/>
              <a:ahLst/>
              <a:cxnLst/>
              <a:rect l="l" t="t" r="r" b="b"/>
              <a:pathLst>
                <a:path w="700913" h="1129792">
                  <a:moveTo>
                    <a:pt x="426212" y="1043178"/>
                  </a:moveTo>
                  <a:lnTo>
                    <a:pt x="426212" y="1086485"/>
                  </a:lnTo>
                  <a:cubicBezTo>
                    <a:pt x="426212" y="1110361"/>
                    <a:pt x="406781" y="1129792"/>
                    <a:pt x="382905" y="1129792"/>
                  </a:cubicBezTo>
                  <a:lnTo>
                    <a:pt x="318008" y="1129792"/>
                  </a:lnTo>
                  <a:cubicBezTo>
                    <a:pt x="294132" y="1129792"/>
                    <a:pt x="274701" y="1110488"/>
                    <a:pt x="274701" y="1086485"/>
                  </a:cubicBezTo>
                  <a:cubicBezTo>
                    <a:pt x="274701" y="1072007"/>
                    <a:pt x="274701" y="1057656"/>
                    <a:pt x="274701" y="1043178"/>
                  </a:cubicBezTo>
                  <a:close/>
                  <a:moveTo>
                    <a:pt x="486029" y="169799"/>
                  </a:moveTo>
                  <a:cubicBezTo>
                    <a:pt x="539750" y="210185"/>
                    <a:pt x="572770" y="272415"/>
                    <a:pt x="575945" y="339471"/>
                  </a:cubicBezTo>
                  <a:cubicBezTo>
                    <a:pt x="579120" y="406527"/>
                    <a:pt x="552196" y="471678"/>
                    <a:pt x="502412" y="516890"/>
                  </a:cubicBezTo>
                  <a:lnTo>
                    <a:pt x="474218" y="485902"/>
                  </a:lnTo>
                  <a:cubicBezTo>
                    <a:pt x="514731" y="449072"/>
                    <a:pt x="536702" y="396113"/>
                    <a:pt x="534035" y="341376"/>
                  </a:cubicBezTo>
                  <a:cubicBezTo>
                    <a:pt x="531368" y="286639"/>
                    <a:pt x="504571" y="236220"/>
                    <a:pt x="460883" y="203327"/>
                  </a:cubicBezTo>
                  <a:close/>
                  <a:moveTo>
                    <a:pt x="499999" y="209042"/>
                  </a:moveTo>
                  <a:cubicBezTo>
                    <a:pt x="403479" y="112649"/>
                    <a:pt x="247015" y="112649"/>
                    <a:pt x="150622" y="209042"/>
                  </a:cubicBezTo>
                  <a:cubicBezTo>
                    <a:pt x="54229" y="305435"/>
                    <a:pt x="54102" y="461772"/>
                    <a:pt x="150622" y="558292"/>
                  </a:cubicBezTo>
                  <a:cubicBezTo>
                    <a:pt x="247142" y="654812"/>
                    <a:pt x="403606" y="654685"/>
                    <a:pt x="499999" y="558292"/>
                  </a:cubicBezTo>
                  <a:cubicBezTo>
                    <a:pt x="596392" y="461899"/>
                    <a:pt x="596519" y="305562"/>
                    <a:pt x="499999" y="209042"/>
                  </a:cubicBezTo>
                  <a:close/>
                  <a:moveTo>
                    <a:pt x="576199" y="124587"/>
                  </a:moveTo>
                  <a:cubicBezTo>
                    <a:pt x="700913" y="249174"/>
                    <a:pt x="700913" y="451231"/>
                    <a:pt x="576199" y="575818"/>
                  </a:cubicBezTo>
                  <a:cubicBezTo>
                    <a:pt x="533654" y="618363"/>
                    <a:pt x="481965" y="646430"/>
                    <a:pt x="426212" y="654558"/>
                  </a:cubicBezTo>
                  <a:lnTo>
                    <a:pt x="426212" y="1027176"/>
                  </a:lnTo>
                  <a:lnTo>
                    <a:pt x="274701" y="1027176"/>
                  </a:lnTo>
                  <a:lnTo>
                    <a:pt x="274701" y="654431"/>
                  </a:lnTo>
                  <a:cubicBezTo>
                    <a:pt x="218948" y="646303"/>
                    <a:pt x="167259" y="618363"/>
                    <a:pt x="124714" y="575818"/>
                  </a:cubicBezTo>
                  <a:cubicBezTo>
                    <a:pt x="0" y="451231"/>
                    <a:pt x="0" y="249174"/>
                    <a:pt x="124714" y="124587"/>
                  </a:cubicBezTo>
                  <a:cubicBezTo>
                    <a:pt x="249428" y="0"/>
                    <a:pt x="451485" y="0"/>
                    <a:pt x="576199" y="12458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900740" y="6962760"/>
            <a:ext cx="696600" cy="696600"/>
            <a:chOff x="0" y="0"/>
            <a:chExt cx="928800" cy="928800"/>
          </a:xfrm>
        </p:grpSpPr>
        <p:sp>
          <p:nvSpPr>
            <p:cNvPr id="38" name="Freeform 38"/>
            <p:cNvSpPr/>
            <p:nvPr/>
          </p:nvSpPr>
          <p:spPr>
            <a:xfrm>
              <a:off x="-18034" y="0"/>
              <a:ext cx="964819" cy="928751"/>
            </a:xfrm>
            <a:custGeom>
              <a:avLst/>
              <a:gdLst/>
              <a:ahLst/>
              <a:cxnLst/>
              <a:rect l="l" t="t" r="r" b="b"/>
              <a:pathLst>
                <a:path w="964819" h="928751">
                  <a:moveTo>
                    <a:pt x="482473" y="300355"/>
                  </a:moveTo>
                  <a:cubicBezTo>
                    <a:pt x="500888" y="300355"/>
                    <a:pt x="515747" y="315341"/>
                    <a:pt x="515747" y="333756"/>
                  </a:cubicBezTo>
                  <a:lnTo>
                    <a:pt x="515747" y="467741"/>
                  </a:lnTo>
                  <a:lnTo>
                    <a:pt x="650748" y="467741"/>
                  </a:lnTo>
                  <a:cubicBezTo>
                    <a:pt x="669163" y="467741"/>
                    <a:pt x="684022" y="482727"/>
                    <a:pt x="684022" y="501142"/>
                  </a:cubicBezTo>
                  <a:cubicBezTo>
                    <a:pt x="684022" y="519557"/>
                    <a:pt x="669163" y="534543"/>
                    <a:pt x="650748" y="534543"/>
                  </a:cubicBezTo>
                  <a:lnTo>
                    <a:pt x="484378" y="534543"/>
                  </a:lnTo>
                  <a:lnTo>
                    <a:pt x="482854" y="534289"/>
                  </a:lnTo>
                  <a:cubicBezTo>
                    <a:pt x="482727" y="534416"/>
                    <a:pt x="482600" y="534416"/>
                    <a:pt x="482473" y="534416"/>
                  </a:cubicBezTo>
                  <a:cubicBezTo>
                    <a:pt x="464058" y="534416"/>
                    <a:pt x="449199" y="519430"/>
                    <a:pt x="449199" y="501015"/>
                  </a:cubicBezTo>
                  <a:lnTo>
                    <a:pt x="449199" y="333756"/>
                  </a:lnTo>
                  <a:cubicBezTo>
                    <a:pt x="449199" y="315341"/>
                    <a:pt x="464058" y="300355"/>
                    <a:pt x="482473" y="300355"/>
                  </a:cubicBezTo>
                  <a:close/>
                  <a:moveTo>
                    <a:pt x="482473" y="180975"/>
                  </a:moveTo>
                  <a:cubicBezTo>
                    <a:pt x="314833" y="180975"/>
                    <a:pt x="178816" y="317500"/>
                    <a:pt x="178816" y="486029"/>
                  </a:cubicBezTo>
                  <a:cubicBezTo>
                    <a:pt x="178816" y="654558"/>
                    <a:pt x="314706" y="791083"/>
                    <a:pt x="482473" y="791083"/>
                  </a:cubicBezTo>
                  <a:cubicBezTo>
                    <a:pt x="650240" y="791083"/>
                    <a:pt x="786130" y="654431"/>
                    <a:pt x="786130" y="486029"/>
                  </a:cubicBezTo>
                  <a:cubicBezTo>
                    <a:pt x="786130" y="317627"/>
                    <a:pt x="650113" y="180975"/>
                    <a:pt x="482473" y="180975"/>
                  </a:cubicBezTo>
                  <a:close/>
                  <a:moveTo>
                    <a:pt x="482473" y="122174"/>
                  </a:moveTo>
                  <a:cubicBezTo>
                    <a:pt x="682498" y="122174"/>
                    <a:pt x="844677" y="285115"/>
                    <a:pt x="844677" y="486029"/>
                  </a:cubicBezTo>
                  <a:cubicBezTo>
                    <a:pt x="844677" y="612521"/>
                    <a:pt x="780415" y="724027"/>
                    <a:pt x="682752" y="789051"/>
                  </a:cubicBezTo>
                  <a:lnTo>
                    <a:pt x="759841" y="928751"/>
                  </a:lnTo>
                  <a:lnTo>
                    <a:pt x="685673" y="928751"/>
                  </a:lnTo>
                  <a:lnTo>
                    <a:pt x="625729" y="820039"/>
                  </a:lnTo>
                  <a:cubicBezTo>
                    <a:pt x="581787" y="839216"/>
                    <a:pt x="533400" y="849757"/>
                    <a:pt x="482473" y="849757"/>
                  </a:cubicBezTo>
                  <a:cubicBezTo>
                    <a:pt x="431546" y="849757"/>
                    <a:pt x="383159" y="839216"/>
                    <a:pt x="339217" y="820039"/>
                  </a:cubicBezTo>
                  <a:lnTo>
                    <a:pt x="279273" y="928751"/>
                  </a:lnTo>
                  <a:lnTo>
                    <a:pt x="205105" y="928751"/>
                  </a:lnTo>
                  <a:lnTo>
                    <a:pt x="282194" y="789051"/>
                  </a:lnTo>
                  <a:cubicBezTo>
                    <a:pt x="184531" y="723900"/>
                    <a:pt x="120269" y="612521"/>
                    <a:pt x="120269" y="486029"/>
                  </a:cubicBezTo>
                  <a:cubicBezTo>
                    <a:pt x="120269" y="285115"/>
                    <a:pt x="282448" y="122174"/>
                    <a:pt x="482473" y="122174"/>
                  </a:cubicBezTo>
                  <a:close/>
                  <a:moveTo>
                    <a:pt x="202184" y="35433"/>
                  </a:moveTo>
                  <a:cubicBezTo>
                    <a:pt x="249555" y="34671"/>
                    <a:pt x="297053" y="51943"/>
                    <a:pt x="334010" y="87249"/>
                  </a:cubicBezTo>
                  <a:lnTo>
                    <a:pt x="71120" y="354584"/>
                  </a:lnTo>
                  <a:cubicBezTo>
                    <a:pt x="0" y="281305"/>
                    <a:pt x="381" y="164211"/>
                    <a:pt x="72009" y="91313"/>
                  </a:cubicBezTo>
                  <a:cubicBezTo>
                    <a:pt x="107823" y="54864"/>
                    <a:pt x="154813" y="36195"/>
                    <a:pt x="202184" y="35433"/>
                  </a:cubicBezTo>
                  <a:close/>
                  <a:moveTo>
                    <a:pt x="762635" y="35433"/>
                  </a:moveTo>
                  <a:cubicBezTo>
                    <a:pt x="810006" y="36195"/>
                    <a:pt x="856996" y="54864"/>
                    <a:pt x="892810" y="91313"/>
                  </a:cubicBezTo>
                  <a:cubicBezTo>
                    <a:pt x="964438" y="164211"/>
                    <a:pt x="964819" y="281178"/>
                    <a:pt x="893699" y="354584"/>
                  </a:cubicBezTo>
                  <a:lnTo>
                    <a:pt x="630809" y="87249"/>
                  </a:lnTo>
                  <a:cubicBezTo>
                    <a:pt x="667766" y="51943"/>
                    <a:pt x="715264" y="34798"/>
                    <a:pt x="762635" y="35433"/>
                  </a:cubicBezTo>
                  <a:close/>
                  <a:moveTo>
                    <a:pt x="453390" y="0"/>
                  </a:moveTo>
                  <a:lnTo>
                    <a:pt x="511429" y="0"/>
                  </a:lnTo>
                  <a:cubicBezTo>
                    <a:pt x="534289" y="0"/>
                    <a:pt x="552831" y="18669"/>
                    <a:pt x="552831" y="41656"/>
                  </a:cubicBezTo>
                  <a:lnTo>
                    <a:pt x="552831" y="83312"/>
                  </a:lnTo>
                  <a:lnTo>
                    <a:pt x="411988" y="83312"/>
                  </a:lnTo>
                  <a:lnTo>
                    <a:pt x="411988" y="41656"/>
                  </a:lnTo>
                  <a:cubicBezTo>
                    <a:pt x="411988" y="18669"/>
                    <a:pt x="430530" y="0"/>
                    <a:pt x="45339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618100" y="5463720"/>
            <a:ext cx="691200" cy="679860"/>
            <a:chOff x="0" y="0"/>
            <a:chExt cx="921600" cy="906480"/>
          </a:xfrm>
        </p:grpSpPr>
        <p:sp>
          <p:nvSpPr>
            <p:cNvPr id="40" name="Freeform 40"/>
            <p:cNvSpPr/>
            <p:nvPr/>
          </p:nvSpPr>
          <p:spPr>
            <a:xfrm>
              <a:off x="-39751" y="-127"/>
              <a:ext cx="1018286" cy="916686"/>
            </a:xfrm>
            <a:custGeom>
              <a:avLst/>
              <a:gdLst/>
              <a:ahLst/>
              <a:cxnLst/>
              <a:rect l="l" t="t" r="r" b="b"/>
              <a:pathLst>
                <a:path w="1018286" h="916686">
                  <a:moveTo>
                    <a:pt x="330708" y="661162"/>
                  </a:moveTo>
                  <a:cubicBezTo>
                    <a:pt x="284861" y="661162"/>
                    <a:pt x="247777" y="698246"/>
                    <a:pt x="247777" y="744093"/>
                  </a:cubicBezTo>
                  <a:cubicBezTo>
                    <a:pt x="247777" y="789940"/>
                    <a:pt x="284861" y="827024"/>
                    <a:pt x="330708" y="827024"/>
                  </a:cubicBezTo>
                  <a:cubicBezTo>
                    <a:pt x="376555" y="827024"/>
                    <a:pt x="413639" y="789940"/>
                    <a:pt x="413639" y="744093"/>
                  </a:cubicBezTo>
                  <a:cubicBezTo>
                    <a:pt x="413639" y="698246"/>
                    <a:pt x="376555" y="661162"/>
                    <a:pt x="330708" y="661162"/>
                  </a:cubicBezTo>
                  <a:close/>
                  <a:moveTo>
                    <a:pt x="177800" y="485013"/>
                  </a:moveTo>
                  <a:cubicBezTo>
                    <a:pt x="131953" y="485013"/>
                    <a:pt x="94869" y="522097"/>
                    <a:pt x="94869" y="567944"/>
                  </a:cubicBezTo>
                  <a:cubicBezTo>
                    <a:pt x="94869" y="613791"/>
                    <a:pt x="131953" y="650875"/>
                    <a:pt x="177800" y="650875"/>
                  </a:cubicBezTo>
                  <a:cubicBezTo>
                    <a:pt x="223647" y="650875"/>
                    <a:pt x="260731" y="613791"/>
                    <a:pt x="260731" y="567944"/>
                  </a:cubicBezTo>
                  <a:cubicBezTo>
                    <a:pt x="260731" y="522097"/>
                    <a:pt x="223647" y="485013"/>
                    <a:pt x="177800" y="485013"/>
                  </a:cubicBezTo>
                  <a:close/>
                  <a:moveTo>
                    <a:pt x="832485" y="319278"/>
                  </a:moveTo>
                  <a:cubicBezTo>
                    <a:pt x="786638" y="319278"/>
                    <a:pt x="749554" y="356362"/>
                    <a:pt x="749554" y="402209"/>
                  </a:cubicBezTo>
                  <a:cubicBezTo>
                    <a:pt x="749554" y="448056"/>
                    <a:pt x="786638" y="485140"/>
                    <a:pt x="832485" y="485140"/>
                  </a:cubicBezTo>
                  <a:cubicBezTo>
                    <a:pt x="878332" y="485140"/>
                    <a:pt x="915416" y="448056"/>
                    <a:pt x="915416" y="402209"/>
                  </a:cubicBezTo>
                  <a:cubicBezTo>
                    <a:pt x="915416" y="356362"/>
                    <a:pt x="878332" y="319278"/>
                    <a:pt x="832485" y="319278"/>
                  </a:cubicBezTo>
                  <a:close/>
                  <a:moveTo>
                    <a:pt x="192405" y="252984"/>
                  </a:moveTo>
                  <a:cubicBezTo>
                    <a:pt x="146558" y="252984"/>
                    <a:pt x="109474" y="290068"/>
                    <a:pt x="109474" y="335915"/>
                  </a:cubicBezTo>
                  <a:cubicBezTo>
                    <a:pt x="109474" y="381762"/>
                    <a:pt x="146558" y="418846"/>
                    <a:pt x="192405" y="418846"/>
                  </a:cubicBezTo>
                  <a:cubicBezTo>
                    <a:pt x="238252" y="418846"/>
                    <a:pt x="275336" y="381762"/>
                    <a:pt x="275336" y="335915"/>
                  </a:cubicBezTo>
                  <a:cubicBezTo>
                    <a:pt x="275336" y="290068"/>
                    <a:pt x="238252" y="252984"/>
                    <a:pt x="192405" y="252984"/>
                  </a:cubicBezTo>
                  <a:close/>
                  <a:moveTo>
                    <a:pt x="372999" y="92202"/>
                  </a:moveTo>
                  <a:cubicBezTo>
                    <a:pt x="327152" y="92202"/>
                    <a:pt x="290068" y="129286"/>
                    <a:pt x="290068" y="175133"/>
                  </a:cubicBezTo>
                  <a:cubicBezTo>
                    <a:pt x="290068" y="220980"/>
                    <a:pt x="327152" y="258064"/>
                    <a:pt x="372999" y="258064"/>
                  </a:cubicBezTo>
                  <a:cubicBezTo>
                    <a:pt x="418846" y="258064"/>
                    <a:pt x="455930" y="220980"/>
                    <a:pt x="455930" y="175133"/>
                  </a:cubicBezTo>
                  <a:cubicBezTo>
                    <a:pt x="455930" y="129286"/>
                    <a:pt x="418846" y="92202"/>
                    <a:pt x="372999" y="92202"/>
                  </a:cubicBezTo>
                  <a:close/>
                  <a:moveTo>
                    <a:pt x="602742" y="50927"/>
                  </a:moveTo>
                  <a:cubicBezTo>
                    <a:pt x="556895" y="50927"/>
                    <a:pt x="519811" y="88011"/>
                    <a:pt x="519811" y="133858"/>
                  </a:cubicBezTo>
                  <a:cubicBezTo>
                    <a:pt x="519811" y="179705"/>
                    <a:pt x="556895" y="216789"/>
                    <a:pt x="602742" y="216789"/>
                  </a:cubicBezTo>
                  <a:cubicBezTo>
                    <a:pt x="648589" y="216789"/>
                    <a:pt x="685673" y="179705"/>
                    <a:pt x="685673" y="133858"/>
                  </a:cubicBezTo>
                  <a:cubicBezTo>
                    <a:pt x="685673" y="88011"/>
                    <a:pt x="648589" y="50927"/>
                    <a:pt x="602742" y="50927"/>
                  </a:cubicBezTo>
                  <a:close/>
                  <a:moveTo>
                    <a:pt x="542290" y="254"/>
                  </a:moveTo>
                  <a:cubicBezTo>
                    <a:pt x="560959" y="0"/>
                    <a:pt x="580263" y="381"/>
                    <a:pt x="600202" y="1524"/>
                  </a:cubicBezTo>
                  <a:cubicBezTo>
                    <a:pt x="757682" y="15494"/>
                    <a:pt x="892937" y="118618"/>
                    <a:pt x="941578" y="271018"/>
                  </a:cubicBezTo>
                  <a:cubicBezTo>
                    <a:pt x="1018286" y="609727"/>
                    <a:pt x="853440" y="578358"/>
                    <a:pt x="758571" y="535559"/>
                  </a:cubicBezTo>
                  <a:cubicBezTo>
                    <a:pt x="493141" y="479933"/>
                    <a:pt x="821182" y="916686"/>
                    <a:pt x="330708" y="906399"/>
                  </a:cubicBezTo>
                  <a:cubicBezTo>
                    <a:pt x="35433" y="877570"/>
                    <a:pt x="0" y="537210"/>
                    <a:pt x="70993" y="315468"/>
                  </a:cubicBezTo>
                  <a:cubicBezTo>
                    <a:pt x="119634" y="163322"/>
                    <a:pt x="261747" y="4572"/>
                    <a:pt x="542290" y="254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6595820" y="5401080"/>
            <a:ext cx="696600" cy="694440"/>
            <a:chOff x="0" y="0"/>
            <a:chExt cx="928800" cy="92592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28624" cy="925957"/>
            </a:xfrm>
            <a:custGeom>
              <a:avLst/>
              <a:gdLst/>
              <a:ahLst/>
              <a:cxnLst/>
              <a:rect l="l" t="t" r="r" b="b"/>
              <a:pathLst>
                <a:path w="928624" h="925957">
                  <a:moveTo>
                    <a:pt x="206375" y="773303"/>
                  </a:moveTo>
                  <a:cubicBezTo>
                    <a:pt x="194945" y="773303"/>
                    <a:pt x="185674" y="782574"/>
                    <a:pt x="185674" y="793877"/>
                  </a:cubicBezTo>
                  <a:cubicBezTo>
                    <a:pt x="185674" y="805180"/>
                    <a:pt x="194945" y="814451"/>
                    <a:pt x="206375" y="814451"/>
                  </a:cubicBezTo>
                  <a:lnTo>
                    <a:pt x="722376" y="814451"/>
                  </a:lnTo>
                  <a:cubicBezTo>
                    <a:pt x="733806" y="814451"/>
                    <a:pt x="743077" y="805180"/>
                    <a:pt x="743077" y="793877"/>
                  </a:cubicBezTo>
                  <a:cubicBezTo>
                    <a:pt x="743077" y="782574"/>
                    <a:pt x="733806" y="773303"/>
                    <a:pt x="722376" y="773303"/>
                  </a:cubicBezTo>
                  <a:close/>
                  <a:moveTo>
                    <a:pt x="722376" y="678307"/>
                  </a:moveTo>
                  <a:cubicBezTo>
                    <a:pt x="710946" y="678307"/>
                    <a:pt x="701675" y="687578"/>
                    <a:pt x="701675" y="698881"/>
                  </a:cubicBezTo>
                  <a:cubicBezTo>
                    <a:pt x="701675" y="710184"/>
                    <a:pt x="710946" y="719455"/>
                    <a:pt x="722376" y="719455"/>
                  </a:cubicBezTo>
                  <a:cubicBezTo>
                    <a:pt x="733806" y="719455"/>
                    <a:pt x="743077" y="710184"/>
                    <a:pt x="743077" y="698881"/>
                  </a:cubicBezTo>
                  <a:cubicBezTo>
                    <a:pt x="743077" y="687578"/>
                    <a:pt x="733806" y="678307"/>
                    <a:pt x="722376" y="678307"/>
                  </a:cubicBezTo>
                  <a:close/>
                  <a:moveTo>
                    <a:pt x="722376" y="583311"/>
                  </a:moveTo>
                  <a:cubicBezTo>
                    <a:pt x="710946" y="583311"/>
                    <a:pt x="701675" y="592582"/>
                    <a:pt x="701675" y="603885"/>
                  </a:cubicBezTo>
                  <a:cubicBezTo>
                    <a:pt x="701675" y="615188"/>
                    <a:pt x="710946" y="624459"/>
                    <a:pt x="722376" y="624459"/>
                  </a:cubicBezTo>
                  <a:cubicBezTo>
                    <a:pt x="733806" y="624459"/>
                    <a:pt x="743077" y="615188"/>
                    <a:pt x="743077" y="603885"/>
                  </a:cubicBezTo>
                  <a:cubicBezTo>
                    <a:pt x="743077" y="592582"/>
                    <a:pt x="733806" y="583311"/>
                    <a:pt x="722376" y="583311"/>
                  </a:cubicBezTo>
                  <a:close/>
                  <a:moveTo>
                    <a:pt x="722376" y="488315"/>
                  </a:moveTo>
                  <a:cubicBezTo>
                    <a:pt x="710946" y="488315"/>
                    <a:pt x="701675" y="497586"/>
                    <a:pt x="701675" y="508889"/>
                  </a:cubicBezTo>
                  <a:cubicBezTo>
                    <a:pt x="701675" y="520192"/>
                    <a:pt x="710946" y="529463"/>
                    <a:pt x="722376" y="529463"/>
                  </a:cubicBezTo>
                  <a:cubicBezTo>
                    <a:pt x="733806" y="529463"/>
                    <a:pt x="743077" y="520192"/>
                    <a:pt x="743077" y="508889"/>
                  </a:cubicBezTo>
                  <a:cubicBezTo>
                    <a:pt x="743077" y="497586"/>
                    <a:pt x="733806" y="488315"/>
                    <a:pt x="722376" y="488315"/>
                  </a:cubicBezTo>
                  <a:close/>
                  <a:moveTo>
                    <a:pt x="722376" y="393319"/>
                  </a:moveTo>
                  <a:cubicBezTo>
                    <a:pt x="710946" y="393319"/>
                    <a:pt x="701675" y="402590"/>
                    <a:pt x="701675" y="413893"/>
                  </a:cubicBezTo>
                  <a:cubicBezTo>
                    <a:pt x="701675" y="425196"/>
                    <a:pt x="710946" y="434467"/>
                    <a:pt x="722376" y="434467"/>
                  </a:cubicBezTo>
                  <a:cubicBezTo>
                    <a:pt x="733806" y="434467"/>
                    <a:pt x="743077" y="425196"/>
                    <a:pt x="743077" y="413893"/>
                  </a:cubicBezTo>
                  <a:cubicBezTo>
                    <a:pt x="743077" y="402590"/>
                    <a:pt x="733806" y="393319"/>
                    <a:pt x="722376" y="393319"/>
                  </a:cubicBezTo>
                  <a:close/>
                  <a:moveTo>
                    <a:pt x="722376" y="298323"/>
                  </a:moveTo>
                  <a:cubicBezTo>
                    <a:pt x="710946" y="298323"/>
                    <a:pt x="701675" y="307594"/>
                    <a:pt x="701675" y="318897"/>
                  </a:cubicBezTo>
                  <a:cubicBezTo>
                    <a:pt x="701675" y="330200"/>
                    <a:pt x="710946" y="339471"/>
                    <a:pt x="722376" y="339471"/>
                  </a:cubicBezTo>
                  <a:cubicBezTo>
                    <a:pt x="733806" y="339471"/>
                    <a:pt x="743077" y="330200"/>
                    <a:pt x="743077" y="318897"/>
                  </a:cubicBezTo>
                  <a:cubicBezTo>
                    <a:pt x="743077" y="307594"/>
                    <a:pt x="733806" y="298323"/>
                    <a:pt x="722376" y="298323"/>
                  </a:cubicBezTo>
                  <a:close/>
                  <a:moveTo>
                    <a:pt x="0" y="87757"/>
                  </a:moveTo>
                  <a:lnTo>
                    <a:pt x="52197" y="87757"/>
                  </a:lnTo>
                  <a:lnTo>
                    <a:pt x="52197" y="134747"/>
                  </a:lnTo>
                  <a:cubicBezTo>
                    <a:pt x="52197" y="171831"/>
                    <a:pt x="82169" y="201803"/>
                    <a:pt x="119253" y="201803"/>
                  </a:cubicBezTo>
                  <a:cubicBezTo>
                    <a:pt x="156337" y="201803"/>
                    <a:pt x="186309" y="171831"/>
                    <a:pt x="186309" y="134747"/>
                  </a:cubicBezTo>
                  <a:lnTo>
                    <a:pt x="186309" y="87757"/>
                  </a:lnTo>
                  <a:lnTo>
                    <a:pt x="229997" y="87757"/>
                  </a:lnTo>
                  <a:lnTo>
                    <a:pt x="229997" y="134747"/>
                  </a:lnTo>
                  <a:cubicBezTo>
                    <a:pt x="229997" y="171831"/>
                    <a:pt x="259969" y="201803"/>
                    <a:pt x="297053" y="201803"/>
                  </a:cubicBezTo>
                  <a:cubicBezTo>
                    <a:pt x="334137" y="201803"/>
                    <a:pt x="364109" y="171831"/>
                    <a:pt x="364109" y="134747"/>
                  </a:cubicBezTo>
                  <a:lnTo>
                    <a:pt x="364109" y="87757"/>
                  </a:lnTo>
                  <a:lnTo>
                    <a:pt x="407797" y="87757"/>
                  </a:lnTo>
                  <a:lnTo>
                    <a:pt x="407797" y="134747"/>
                  </a:lnTo>
                  <a:cubicBezTo>
                    <a:pt x="407797" y="171831"/>
                    <a:pt x="437769" y="201803"/>
                    <a:pt x="474853" y="201803"/>
                  </a:cubicBezTo>
                  <a:cubicBezTo>
                    <a:pt x="511937" y="201803"/>
                    <a:pt x="541909" y="171831"/>
                    <a:pt x="541909" y="134747"/>
                  </a:cubicBezTo>
                  <a:lnTo>
                    <a:pt x="541909" y="87757"/>
                  </a:lnTo>
                  <a:lnTo>
                    <a:pt x="585597" y="87757"/>
                  </a:lnTo>
                  <a:lnTo>
                    <a:pt x="585597" y="134747"/>
                  </a:lnTo>
                  <a:cubicBezTo>
                    <a:pt x="585597" y="171831"/>
                    <a:pt x="615569" y="201803"/>
                    <a:pt x="652653" y="201803"/>
                  </a:cubicBezTo>
                  <a:cubicBezTo>
                    <a:pt x="689737" y="201803"/>
                    <a:pt x="719709" y="171831"/>
                    <a:pt x="719709" y="134747"/>
                  </a:cubicBezTo>
                  <a:lnTo>
                    <a:pt x="719709" y="87757"/>
                  </a:lnTo>
                  <a:lnTo>
                    <a:pt x="763397" y="87757"/>
                  </a:lnTo>
                  <a:lnTo>
                    <a:pt x="763397" y="134747"/>
                  </a:lnTo>
                  <a:cubicBezTo>
                    <a:pt x="763397" y="171831"/>
                    <a:pt x="793369" y="201803"/>
                    <a:pt x="830453" y="201803"/>
                  </a:cubicBezTo>
                  <a:cubicBezTo>
                    <a:pt x="867537" y="201803"/>
                    <a:pt x="897509" y="171831"/>
                    <a:pt x="897509" y="134747"/>
                  </a:cubicBezTo>
                  <a:lnTo>
                    <a:pt x="897509" y="87757"/>
                  </a:lnTo>
                  <a:lnTo>
                    <a:pt x="928624" y="87757"/>
                  </a:lnTo>
                  <a:lnTo>
                    <a:pt x="928624" y="925957"/>
                  </a:lnTo>
                  <a:lnTo>
                    <a:pt x="0" y="925957"/>
                  </a:lnTo>
                  <a:close/>
                  <a:moveTo>
                    <a:pt x="119253" y="0"/>
                  </a:moveTo>
                  <a:cubicBezTo>
                    <a:pt x="139192" y="0"/>
                    <a:pt x="155321" y="16129"/>
                    <a:pt x="155321" y="36068"/>
                  </a:cubicBezTo>
                  <a:lnTo>
                    <a:pt x="155321" y="139192"/>
                  </a:lnTo>
                  <a:cubicBezTo>
                    <a:pt x="155321" y="159131"/>
                    <a:pt x="139192" y="175260"/>
                    <a:pt x="119253" y="175260"/>
                  </a:cubicBezTo>
                  <a:cubicBezTo>
                    <a:pt x="99314" y="175260"/>
                    <a:pt x="83185" y="159131"/>
                    <a:pt x="83185" y="139192"/>
                  </a:cubicBezTo>
                  <a:lnTo>
                    <a:pt x="83185" y="36068"/>
                  </a:lnTo>
                  <a:cubicBezTo>
                    <a:pt x="83058" y="16129"/>
                    <a:pt x="99314" y="0"/>
                    <a:pt x="119253" y="0"/>
                  </a:cubicBezTo>
                  <a:close/>
                  <a:moveTo>
                    <a:pt x="297053" y="0"/>
                  </a:moveTo>
                  <a:cubicBezTo>
                    <a:pt x="316992" y="0"/>
                    <a:pt x="333121" y="16129"/>
                    <a:pt x="333121" y="36068"/>
                  </a:cubicBezTo>
                  <a:lnTo>
                    <a:pt x="333121" y="139192"/>
                  </a:lnTo>
                  <a:cubicBezTo>
                    <a:pt x="333121" y="159131"/>
                    <a:pt x="316992" y="175260"/>
                    <a:pt x="297053" y="175260"/>
                  </a:cubicBezTo>
                  <a:cubicBezTo>
                    <a:pt x="277114" y="175260"/>
                    <a:pt x="260985" y="159131"/>
                    <a:pt x="260985" y="139192"/>
                  </a:cubicBezTo>
                  <a:lnTo>
                    <a:pt x="260985" y="36068"/>
                  </a:lnTo>
                  <a:cubicBezTo>
                    <a:pt x="260985" y="16129"/>
                    <a:pt x="277114" y="0"/>
                    <a:pt x="297053" y="0"/>
                  </a:cubicBezTo>
                  <a:close/>
                  <a:moveTo>
                    <a:pt x="474853" y="0"/>
                  </a:moveTo>
                  <a:cubicBezTo>
                    <a:pt x="494792" y="0"/>
                    <a:pt x="510921" y="16129"/>
                    <a:pt x="510921" y="36068"/>
                  </a:cubicBezTo>
                  <a:lnTo>
                    <a:pt x="510921" y="139192"/>
                  </a:lnTo>
                  <a:cubicBezTo>
                    <a:pt x="510921" y="159131"/>
                    <a:pt x="494792" y="175260"/>
                    <a:pt x="474853" y="175260"/>
                  </a:cubicBezTo>
                  <a:cubicBezTo>
                    <a:pt x="454914" y="175260"/>
                    <a:pt x="438785" y="159131"/>
                    <a:pt x="438785" y="139192"/>
                  </a:cubicBezTo>
                  <a:lnTo>
                    <a:pt x="438785" y="36068"/>
                  </a:lnTo>
                  <a:cubicBezTo>
                    <a:pt x="438785" y="16129"/>
                    <a:pt x="455041" y="0"/>
                    <a:pt x="474980" y="0"/>
                  </a:cubicBezTo>
                  <a:close/>
                  <a:moveTo>
                    <a:pt x="652780" y="0"/>
                  </a:moveTo>
                  <a:cubicBezTo>
                    <a:pt x="672719" y="0"/>
                    <a:pt x="688848" y="16129"/>
                    <a:pt x="688848" y="36068"/>
                  </a:cubicBezTo>
                  <a:lnTo>
                    <a:pt x="688848" y="139192"/>
                  </a:lnTo>
                  <a:cubicBezTo>
                    <a:pt x="688848" y="159131"/>
                    <a:pt x="672719" y="175260"/>
                    <a:pt x="652780" y="175260"/>
                  </a:cubicBezTo>
                  <a:cubicBezTo>
                    <a:pt x="632841" y="175260"/>
                    <a:pt x="616712" y="159131"/>
                    <a:pt x="616712" y="139192"/>
                  </a:cubicBezTo>
                  <a:lnTo>
                    <a:pt x="616712" y="36068"/>
                  </a:lnTo>
                  <a:cubicBezTo>
                    <a:pt x="616712" y="16129"/>
                    <a:pt x="632841" y="0"/>
                    <a:pt x="652780" y="0"/>
                  </a:cubicBezTo>
                  <a:close/>
                  <a:moveTo>
                    <a:pt x="830580" y="0"/>
                  </a:moveTo>
                  <a:cubicBezTo>
                    <a:pt x="850519" y="0"/>
                    <a:pt x="866648" y="16129"/>
                    <a:pt x="866648" y="36068"/>
                  </a:cubicBezTo>
                  <a:lnTo>
                    <a:pt x="866648" y="139192"/>
                  </a:lnTo>
                  <a:cubicBezTo>
                    <a:pt x="866648" y="159131"/>
                    <a:pt x="850519" y="175260"/>
                    <a:pt x="830580" y="175260"/>
                  </a:cubicBezTo>
                  <a:cubicBezTo>
                    <a:pt x="810641" y="175260"/>
                    <a:pt x="794512" y="159131"/>
                    <a:pt x="794512" y="139192"/>
                  </a:cubicBezTo>
                  <a:lnTo>
                    <a:pt x="794512" y="36068"/>
                  </a:lnTo>
                  <a:cubicBezTo>
                    <a:pt x="794512" y="16129"/>
                    <a:pt x="810641" y="0"/>
                    <a:pt x="83058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426320" y="2278260"/>
            <a:ext cx="707400" cy="707400"/>
            <a:chOff x="0" y="0"/>
            <a:chExt cx="943200" cy="9432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43229" cy="943229"/>
            </a:xfrm>
            <a:custGeom>
              <a:avLst/>
              <a:gdLst/>
              <a:ahLst/>
              <a:cxnLst/>
              <a:rect l="l" t="t" r="r" b="b"/>
              <a:pathLst>
                <a:path w="943229" h="943229">
                  <a:moveTo>
                    <a:pt x="116967" y="598424"/>
                  </a:moveTo>
                  <a:lnTo>
                    <a:pt x="253238" y="598424"/>
                  </a:lnTo>
                  <a:lnTo>
                    <a:pt x="253238" y="849884"/>
                  </a:lnTo>
                  <a:lnTo>
                    <a:pt x="116967" y="849884"/>
                  </a:lnTo>
                  <a:close/>
                  <a:moveTo>
                    <a:pt x="326644" y="745109"/>
                  </a:moveTo>
                  <a:lnTo>
                    <a:pt x="462915" y="745109"/>
                  </a:lnTo>
                  <a:lnTo>
                    <a:pt x="462915" y="849884"/>
                  </a:lnTo>
                  <a:lnTo>
                    <a:pt x="326644" y="849884"/>
                  </a:lnTo>
                  <a:close/>
                  <a:moveTo>
                    <a:pt x="536321" y="745109"/>
                  </a:moveTo>
                  <a:lnTo>
                    <a:pt x="672465" y="745109"/>
                  </a:lnTo>
                  <a:lnTo>
                    <a:pt x="672465" y="849884"/>
                  </a:lnTo>
                  <a:lnTo>
                    <a:pt x="536194" y="849884"/>
                  </a:lnTo>
                  <a:close/>
                  <a:moveTo>
                    <a:pt x="745871" y="745109"/>
                  </a:moveTo>
                  <a:lnTo>
                    <a:pt x="882142" y="745109"/>
                  </a:lnTo>
                  <a:lnTo>
                    <a:pt x="882142" y="849884"/>
                  </a:lnTo>
                  <a:lnTo>
                    <a:pt x="745871" y="849884"/>
                  </a:lnTo>
                  <a:close/>
                  <a:moveTo>
                    <a:pt x="675894" y="65405"/>
                  </a:moveTo>
                  <a:lnTo>
                    <a:pt x="838581" y="72009"/>
                  </a:lnTo>
                  <a:lnTo>
                    <a:pt x="763016" y="216154"/>
                  </a:lnTo>
                  <a:lnTo>
                    <a:pt x="741299" y="178435"/>
                  </a:lnTo>
                  <a:lnTo>
                    <a:pt x="157607" y="515366"/>
                  </a:lnTo>
                  <a:lnTo>
                    <a:pt x="114173" y="440055"/>
                  </a:lnTo>
                  <a:lnTo>
                    <a:pt x="697738" y="103124"/>
                  </a:lnTo>
                  <a:close/>
                  <a:moveTo>
                    <a:pt x="0" y="0"/>
                  </a:moveTo>
                  <a:lnTo>
                    <a:pt x="52451" y="0"/>
                  </a:lnTo>
                  <a:lnTo>
                    <a:pt x="52451" y="890778"/>
                  </a:lnTo>
                  <a:lnTo>
                    <a:pt x="943229" y="890778"/>
                  </a:lnTo>
                  <a:lnTo>
                    <a:pt x="943229" y="943229"/>
                  </a:lnTo>
                  <a:lnTo>
                    <a:pt x="52451" y="943229"/>
                  </a:lnTo>
                  <a:lnTo>
                    <a:pt x="0" y="943229"/>
                  </a:lnTo>
                  <a:lnTo>
                    <a:pt x="0" y="89077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 rot="5400000">
            <a:off x="11606220" y="2278260"/>
            <a:ext cx="708480" cy="707400"/>
            <a:chOff x="0" y="0"/>
            <a:chExt cx="944640" cy="9432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44626" cy="943229"/>
            </a:xfrm>
            <a:custGeom>
              <a:avLst/>
              <a:gdLst/>
              <a:ahLst/>
              <a:cxnLst/>
              <a:rect l="l" t="t" r="r" b="b"/>
              <a:pathLst>
                <a:path w="944626" h="943229">
                  <a:moveTo>
                    <a:pt x="598551" y="197358"/>
                  </a:moveTo>
                  <a:lnTo>
                    <a:pt x="598551" y="61087"/>
                  </a:lnTo>
                  <a:lnTo>
                    <a:pt x="850011" y="61087"/>
                  </a:lnTo>
                  <a:lnTo>
                    <a:pt x="850011" y="197358"/>
                  </a:lnTo>
                  <a:close/>
                  <a:moveTo>
                    <a:pt x="493649" y="406908"/>
                  </a:moveTo>
                  <a:lnTo>
                    <a:pt x="493649" y="270764"/>
                  </a:lnTo>
                  <a:lnTo>
                    <a:pt x="850011" y="270764"/>
                  </a:lnTo>
                  <a:lnTo>
                    <a:pt x="850011" y="406908"/>
                  </a:lnTo>
                  <a:close/>
                  <a:moveTo>
                    <a:pt x="388874" y="616585"/>
                  </a:moveTo>
                  <a:lnTo>
                    <a:pt x="388874" y="480314"/>
                  </a:lnTo>
                  <a:lnTo>
                    <a:pt x="850011" y="480314"/>
                  </a:lnTo>
                  <a:lnTo>
                    <a:pt x="850011" y="616585"/>
                  </a:lnTo>
                  <a:close/>
                  <a:moveTo>
                    <a:pt x="283972" y="826262"/>
                  </a:moveTo>
                  <a:lnTo>
                    <a:pt x="283972" y="689991"/>
                  </a:lnTo>
                  <a:lnTo>
                    <a:pt x="850011" y="689991"/>
                  </a:lnTo>
                  <a:lnTo>
                    <a:pt x="850011" y="826262"/>
                  </a:lnTo>
                  <a:close/>
                  <a:moveTo>
                    <a:pt x="3175" y="771779"/>
                  </a:moveTo>
                  <a:lnTo>
                    <a:pt x="340106" y="188214"/>
                  </a:lnTo>
                  <a:lnTo>
                    <a:pt x="302387" y="166497"/>
                  </a:lnTo>
                  <a:lnTo>
                    <a:pt x="446659" y="90805"/>
                  </a:lnTo>
                  <a:lnTo>
                    <a:pt x="453263" y="253492"/>
                  </a:lnTo>
                  <a:lnTo>
                    <a:pt x="415544" y="231775"/>
                  </a:lnTo>
                  <a:lnTo>
                    <a:pt x="78486" y="815213"/>
                  </a:lnTo>
                  <a:close/>
                  <a:moveTo>
                    <a:pt x="0" y="943229"/>
                  </a:moveTo>
                  <a:lnTo>
                    <a:pt x="0" y="890778"/>
                  </a:lnTo>
                  <a:lnTo>
                    <a:pt x="892175" y="890778"/>
                  </a:lnTo>
                  <a:lnTo>
                    <a:pt x="892175" y="0"/>
                  </a:lnTo>
                  <a:lnTo>
                    <a:pt x="944626" y="0"/>
                  </a:lnTo>
                  <a:lnTo>
                    <a:pt x="944626" y="943229"/>
                  </a:lnTo>
                  <a:lnTo>
                    <a:pt x="943356" y="943229"/>
                  </a:lnTo>
                  <a:lnTo>
                    <a:pt x="892175" y="943229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214640" y="6928740"/>
            <a:ext cx="769500" cy="765720"/>
            <a:chOff x="0" y="0"/>
            <a:chExt cx="1026000" cy="1020960"/>
          </a:xfrm>
        </p:grpSpPr>
        <p:sp>
          <p:nvSpPr>
            <p:cNvPr id="48" name="Freeform 48"/>
            <p:cNvSpPr/>
            <p:nvPr/>
          </p:nvSpPr>
          <p:spPr>
            <a:xfrm>
              <a:off x="-37211" y="-127"/>
              <a:ext cx="1081786" cy="1066165"/>
            </a:xfrm>
            <a:custGeom>
              <a:avLst/>
              <a:gdLst/>
              <a:ahLst/>
              <a:cxnLst/>
              <a:rect l="l" t="t" r="r" b="b"/>
              <a:pathLst>
                <a:path w="1081786" h="1066165">
                  <a:moveTo>
                    <a:pt x="148971" y="221488"/>
                  </a:moveTo>
                  <a:lnTo>
                    <a:pt x="529082" y="533781"/>
                  </a:lnTo>
                  <a:lnTo>
                    <a:pt x="112268" y="795147"/>
                  </a:lnTo>
                  <a:cubicBezTo>
                    <a:pt x="0" y="615823"/>
                    <a:pt x="14859" y="384937"/>
                    <a:pt x="148971" y="221488"/>
                  </a:cubicBezTo>
                  <a:close/>
                  <a:moveTo>
                    <a:pt x="659257" y="83566"/>
                  </a:moveTo>
                  <a:cubicBezTo>
                    <a:pt x="874268" y="114427"/>
                    <a:pt x="1040384" y="288544"/>
                    <a:pt x="1061085" y="504952"/>
                  </a:cubicBezTo>
                  <a:cubicBezTo>
                    <a:pt x="1081786" y="721360"/>
                    <a:pt x="951865" y="923925"/>
                    <a:pt x="746506" y="995045"/>
                  </a:cubicBezTo>
                  <a:cubicBezTo>
                    <a:pt x="541147" y="1066165"/>
                    <a:pt x="313817" y="987552"/>
                    <a:pt x="196342" y="804672"/>
                  </a:cubicBezTo>
                  <a:lnTo>
                    <a:pt x="592328" y="549910"/>
                  </a:lnTo>
                  <a:close/>
                  <a:moveTo>
                    <a:pt x="547116" y="254"/>
                  </a:moveTo>
                  <a:cubicBezTo>
                    <a:pt x="566420" y="0"/>
                    <a:pt x="585851" y="762"/>
                    <a:pt x="605282" y="2794"/>
                  </a:cubicBezTo>
                  <a:lnTo>
                    <a:pt x="554990" y="492379"/>
                  </a:lnTo>
                  <a:lnTo>
                    <a:pt x="191008" y="161290"/>
                  </a:lnTo>
                  <a:cubicBezTo>
                    <a:pt x="282956" y="60071"/>
                    <a:pt x="412115" y="2413"/>
                    <a:pt x="547116" y="254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 rot="-5400000">
            <a:off x="12787740" y="2205900"/>
            <a:ext cx="851040" cy="851580"/>
            <a:chOff x="0" y="0"/>
            <a:chExt cx="1134720" cy="11354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134745" cy="1135380"/>
            </a:xfrm>
            <a:custGeom>
              <a:avLst/>
              <a:gdLst/>
              <a:ahLst/>
              <a:cxnLst/>
              <a:rect l="l" t="t" r="r" b="b"/>
              <a:pathLst>
                <a:path w="1134745" h="1135380">
                  <a:moveTo>
                    <a:pt x="272161" y="834898"/>
                  </a:moveTo>
                  <a:cubicBezTo>
                    <a:pt x="201930" y="803783"/>
                    <a:pt x="137287" y="760476"/>
                    <a:pt x="81915" y="705866"/>
                  </a:cubicBezTo>
                  <a:cubicBezTo>
                    <a:pt x="105791" y="792099"/>
                    <a:pt x="152400" y="868934"/>
                    <a:pt x="215138" y="929259"/>
                  </a:cubicBezTo>
                  <a:cubicBezTo>
                    <a:pt x="237871" y="899541"/>
                    <a:pt x="256667" y="867918"/>
                    <a:pt x="272161" y="834898"/>
                  </a:cubicBezTo>
                  <a:close/>
                  <a:moveTo>
                    <a:pt x="279146" y="307340"/>
                  </a:moveTo>
                  <a:cubicBezTo>
                    <a:pt x="262763" y="271018"/>
                    <a:pt x="242697" y="235966"/>
                    <a:pt x="217932" y="203454"/>
                  </a:cubicBezTo>
                  <a:cubicBezTo>
                    <a:pt x="149352" y="268605"/>
                    <a:pt x="99568" y="353060"/>
                    <a:pt x="76835" y="448183"/>
                  </a:cubicBezTo>
                  <a:cubicBezTo>
                    <a:pt x="135001" y="388366"/>
                    <a:pt x="203835" y="340868"/>
                    <a:pt x="279146" y="307467"/>
                  </a:cubicBezTo>
                  <a:close/>
                  <a:moveTo>
                    <a:pt x="333375" y="596138"/>
                  </a:moveTo>
                  <a:lnTo>
                    <a:pt x="80899" y="596138"/>
                  </a:lnTo>
                  <a:cubicBezTo>
                    <a:pt x="140081" y="670814"/>
                    <a:pt x="215773" y="728980"/>
                    <a:pt x="300736" y="767080"/>
                  </a:cubicBezTo>
                  <a:cubicBezTo>
                    <a:pt x="319786" y="711581"/>
                    <a:pt x="330835" y="654050"/>
                    <a:pt x="333248" y="596138"/>
                  </a:cubicBezTo>
                  <a:close/>
                  <a:moveTo>
                    <a:pt x="333375" y="532003"/>
                  </a:moveTo>
                  <a:cubicBezTo>
                    <a:pt x="330835" y="479425"/>
                    <a:pt x="321437" y="427228"/>
                    <a:pt x="305181" y="376682"/>
                  </a:cubicBezTo>
                  <a:cubicBezTo>
                    <a:pt x="226822" y="412242"/>
                    <a:pt x="156591" y="464947"/>
                    <a:pt x="100203" y="532003"/>
                  </a:cubicBezTo>
                  <a:close/>
                  <a:moveTo>
                    <a:pt x="523621" y="895858"/>
                  </a:moveTo>
                  <a:cubicBezTo>
                    <a:pt x="457073" y="893318"/>
                    <a:pt x="392049" y="880618"/>
                    <a:pt x="330454" y="858901"/>
                  </a:cubicBezTo>
                  <a:cubicBezTo>
                    <a:pt x="312420" y="897890"/>
                    <a:pt x="290068" y="935482"/>
                    <a:pt x="263017" y="970407"/>
                  </a:cubicBezTo>
                  <a:cubicBezTo>
                    <a:pt x="336550" y="1026414"/>
                    <a:pt x="426085" y="1062355"/>
                    <a:pt x="523621" y="1070483"/>
                  </a:cubicBezTo>
                  <a:close/>
                  <a:moveTo>
                    <a:pt x="523621" y="770509"/>
                  </a:moveTo>
                  <a:lnTo>
                    <a:pt x="396240" y="770509"/>
                  </a:lnTo>
                  <a:cubicBezTo>
                    <a:pt x="393827" y="836422"/>
                    <a:pt x="381254" y="901954"/>
                    <a:pt x="359156" y="964946"/>
                  </a:cubicBezTo>
                  <a:cubicBezTo>
                    <a:pt x="411734" y="983234"/>
                    <a:pt x="466979" y="994029"/>
                    <a:pt x="523621" y="996569"/>
                  </a:cubicBezTo>
                  <a:close/>
                  <a:moveTo>
                    <a:pt x="523621" y="720852"/>
                  </a:moveTo>
                  <a:cubicBezTo>
                    <a:pt x="468503" y="724027"/>
                    <a:pt x="414782" y="735076"/>
                    <a:pt x="363728" y="753237"/>
                  </a:cubicBezTo>
                  <a:cubicBezTo>
                    <a:pt x="382778" y="811530"/>
                    <a:pt x="393827" y="871855"/>
                    <a:pt x="396240" y="932434"/>
                  </a:cubicBezTo>
                  <a:lnTo>
                    <a:pt x="523621" y="932434"/>
                  </a:lnTo>
                  <a:close/>
                  <a:moveTo>
                    <a:pt x="523621" y="677037"/>
                  </a:moveTo>
                  <a:cubicBezTo>
                    <a:pt x="427482" y="685038"/>
                    <a:pt x="338963" y="720090"/>
                    <a:pt x="266065" y="774827"/>
                  </a:cubicBezTo>
                  <a:cubicBezTo>
                    <a:pt x="295148" y="812546"/>
                    <a:pt x="318643" y="853440"/>
                    <a:pt x="337566" y="895731"/>
                  </a:cubicBezTo>
                  <a:cubicBezTo>
                    <a:pt x="396875" y="874395"/>
                    <a:pt x="459486" y="861568"/>
                    <a:pt x="523621" y="858520"/>
                  </a:cubicBezTo>
                  <a:close/>
                  <a:moveTo>
                    <a:pt x="765937" y="353441"/>
                  </a:moveTo>
                  <a:cubicBezTo>
                    <a:pt x="709168" y="333248"/>
                    <a:pt x="649224" y="321564"/>
                    <a:pt x="587756" y="319659"/>
                  </a:cubicBezTo>
                  <a:lnTo>
                    <a:pt x="587756" y="531876"/>
                  </a:lnTo>
                  <a:lnTo>
                    <a:pt x="735076" y="531876"/>
                  </a:lnTo>
                  <a:cubicBezTo>
                    <a:pt x="736981" y="471551"/>
                    <a:pt x="747395" y="411480"/>
                    <a:pt x="765810" y="353441"/>
                  </a:cubicBezTo>
                  <a:close/>
                  <a:moveTo>
                    <a:pt x="772541" y="783336"/>
                  </a:moveTo>
                  <a:cubicBezTo>
                    <a:pt x="751078" y="722630"/>
                    <a:pt x="738632" y="659511"/>
                    <a:pt x="735711" y="596011"/>
                  </a:cubicBezTo>
                  <a:lnTo>
                    <a:pt x="587629" y="596011"/>
                  </a:lnTo>
                  <a:lnTo>
                    <a:pt x="587629" y="821944"/>
                  </a:lnTo>
                  <a:cubicBezTo>
                    <a:pt x="651637" y="819150"/>
                    <a:pt x="713867" y="805815"/>
                    <a:pt x="772541" y="783463"/>
                  </a:cubicBezTo>
                  <a:close/>
                  <a:moveTo>
                    <a:pt x="862838" y="159258"/>
                  </a:moveTo>
                  <a:cubicBezTo>
                    <a:pt x="785241" y="102362"/>
                    <a:pt x="690372" y="67691"/>
                    <a:pt x="587629" y="63754"/>
                  </a:cubicBezTo>
                  <a:lnTo>
                    <a:pt x="587629" y="245745"/>
                  </a:lnTo>
                  <a:cubicBezTo>
                    <a:pt x="657860" y="247650"/>
                    <a:pt x="726567" y="260985"/>
                    <a:pt x="791337" y="284099"/>
                  </a:cubicBezTo>
                  <a:cubicBezTo>
                    <a:pt x="810387" y="240665"/>
                    <a:pt x="834136" y="198755"/>
                    <a:pt x="862838" y="159258"/>
                  </a:cubicBezTo>
                  <a:close/>
                  <a:moveTo>
                    <a:pt x="871728" y="969772"/>
                  </a:moveTo>
                  <a:cubicBezTo>
                    <a:pt x="842772" y="932942"/>
                    <a:pt x="819150" y="893318"/>
                    <a:pt x="800100" y="851916"/>
                  </a:cubicBezTo>
                  <a:cubicBezTo>
                    <a:pt x="732917" y="877824"/>
                    <a:pt x="661162" y="893064"/>
                    <a:pt x="587629" y="895858"/>
                  </a:cubicBezTo>
                  <a:lnTo>
                    <a:pt x="587629" y="1071753"/>
                  </a:lnTo>
                  <a:cubicBezTo>
                    <a:pt x="694309" y="1067689"/>
                    <a:pt x="792480" y="1030478"/>
                    <a:pt x="871728" y="969645"/>
                  </a:cubicBezTo>
                  <a:close/>
                  <a:moveTo>
                    <a:pt x="1025525" y="531876"/>
                  </a:moveTo>
                  <a:cubicBezTo>
                    <a:pt x="970026" y="465709"/>
                    <a:pt x="901065" y="413639"/>
                    <a:pt x="824230" y="377825"/>
                  </a:cubicBezTo>
                  <a:cubicBezTo>
                    <a:pt x="808736" y="428117"/>
                    <a:pt x="799973" y="479933"/>
                    <a:pt x="797941" y="531876"/>
                  </a:cubicBezTo>
                  <a:close/>
                  <a:moveTo>
                    <a:pt x="802132" y="596011"/>
                  </a:moveTo>
                  <a:lnTo>
                    <a:pt x="798576" y="596011"/>
                  </a:lnTo>
                  <a:cubicBezTo>
                    <a:pt x="801370" y="650875"/>
                    <a:pt x="812038" y="705358"/>
                    <a:pt x="829945" y="757809"/>
                  </a:cubicBezTo>
                  <a:cubicBezTo>
                    <a:pt x="906780" y="719455"/>
                    <a:pt x="975360" y="664845"/>
                    <a:pt x="1029716" y="596011"/>
                  </a:cubicBezTo>
                  <a:close/>
                  <a:moveTo>
                    <a:pt x="1059053" y="457581"/>
                  </a:moveTo>
                  <a:cubicBezTo>
                    <a:pt x="1037336" y="356997"/>
                    <a:pt x="985012" y="267716"/>
                    <a:pt x="912368" y="199898"/>
                  </a:cubicBezTo>
                  <a:cubicBezTo>
                    <a:pt x="886714" y="233807"/>
                    <a:pt x="866013" y="270510"/>
                    <a:pt x="849376" y="308356"/>
                  </a:cubicBezTo>
                  <a:cubicBezTo>
                    <a:pt x="927735" y="343789"/>
                    <a:pt x="998982" y="394208"/>
                    <a:pt x="1059053" y="457454"/>
                  </a:cubicBezTo>
                  <a:close/>
                  <a:moveTo>
                    <a:pt x="1059434" y="675767"/>
                  </a:moveTo>
                  <a:cubicBezTo>
                    <a:pt x="1001776" y="738632"/>
                    <a:pt x="933196" y="789559"/>
                    <a:pt x="857504" y="826262"/>
                  </a:cubicBezTo>
                  <a:cubicBezTo>
                    <a:pt x="874141" y="862203"/>
                    <a:pt x="894715" y="896747"/>
                    <a:pt x="919734" y="928751"/>
                  </a:cubicBezTo>
                  <a:cubicBezTo>
                    <a:pt x="988949" y="861314"/>
                    <a:pt x="1038733" y="773938"/>
                    <a:pt x="1059434" y="675767"/>
                  </a:cubicBezTo>
                  <a:close/>
                  <a:moveTo>
                    <a:pt x="1134618" y="567690"/>
                  </a:moveTo>
                  <a:cubicBezTo>
                    <a:pt x="1134618" y="881253"/>
                    <a:pt x="880491" y="1135380"/>
                    <a:pt x="566928" y="1135380"/>
                  </a:cubicBezTo>
                  <a:cubicBezTo>
                    <a:pt x="262890" y="1135380"/>
                    <a:pt x="14732" y="896366"/>
                    <a:pt x="635" y="596011"/>
                  </a:cubicBezTo>
                  <a:lnTo>
                    <a:pt x="0" y="596011"/>
                  </a:lnTo>
                  <a:lnTo>
                    <a:pt x="0" y="531876"/>
                  </a:lnTo>
                  <a:lnTo>
                    <a:pt x="1016" y="531876"/>
                  </a:lnTo>
                  <a:cubicBezTo>
                    <a:pt x="18034" y="249428"/>
                    <a:pt x="242062" y="22987"/>
                    <a:pt x="523621" y="2159"/>
                  </a:cubicBezTo>
                  <a:lnTo>
                    <a:pt x="523621" y="0"/>
                  </a:lnTo>
                  <a:lnTo>
                    <a:pt x="567055" y="0"/>
                  </a:lnTo>
                  <a:lnTo>
                    <a:pt x="587756" y="0"/>
                  </a:lnTo>
                  <a:lnTo>
                    <a:pt x="587756" y="1016"/>
                  </a:lnTo>
                  <a:cubicBezTo>
                    <a:pt x="891667" y="11303"/>
                    <a:pt x="1134745" y="261112"/>
                    <a:pt x="1134745" y="56769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4112900" y="2136240"/>
            <a:ext cx="710100" cy="990360"/>
            <a:chOff x="0" y="0"/>
            <a:chExt cx="946800" cy="1320480"/>
          </a:xfrm>
        </p:grpSpPr>
        <p:sp>
          <p:nvSpPr>
            <p:cNvPr id="52" name="Freeform 52"/>
            <p:cNvSpPr/>
            <p:nvPr/>
          </p:nvSpPr>
          <p:spPr>
            <a:xfrm>
              <a:off x="-49149" y="0"/>
              <a:ext cx="1067308" cy="1320546"/>
            </a:xfrm>
            <a:custGeom>
              <a:avLst/>
              <a:gdLst/>
              <a:ahLst/>
              <a:cxnLst/>
              <a:rect l="l" t="t" r="r" b="b"/>
              <a:pathLst>
                <a:path w="1067308" h="1320546">
                  <a:moveTo>
                    <a:pt x="530225" y="793496"/>
                  </a:moveTo>
                  <a:cubicBezTo>
                    <a:pt x="484378" y="826897"/>
                    <a:pt x="432816" y="852170"/>
                    <a:pt x="377444" y="867410"/>
                  </a:cubicBezTo>
                  <a:cubicBezTo>
                    <a:pt x="441452" y="884047"/>
                    <a:pt x="507746" y="882523"/>
                    <a:pt x="569468" y="864743"/>
                  </a:cubicBezTo>
                  <a:cubicBezTo>
                    <a:pt x="558927" y="839343"/>
                    <a:pt x="545592" y="815594"/>
                    <a:pt x="530225" y="793496"/>
                  </a:cubicBezTo>
                  <a:close/>
                  <a:moveTo>
                    <a:pt x="400050" y="666242"/>
                  </a:moveTo>
                  <a:lnTo>
                    <a:pt x="345059" y="761492"/>
                  </a:lnTo>
                  <a:lnTo>
                    <a:pt x="307086" y="827532"/>
                  </a:lnTo>
                  <a:cubicBezTo>
                    <a:pt x="376555" y="817245"/>
                    <a:pt x="441579" y="790321"/>
                    <a:pt x="497332" y="750189"/>
                  </a:cubicBezTo>
                  <a:cubicBezTo>
                    <a:pt x="468884" y="717550"/>
                    <a:pt x="436118" y="689229"/>
                    <a:pt x="400050" y="666242"/>
                  </a:cubicBezTo>
                  <a:close/>
                  <a:moveTo>
                    <a:pt x="662051" y="655320"/>
                  </a:moveTo>
                  <a:cubicBezTo>
                    <a:pt x="635889" y="696976"/>
                    <a:pt x="603758" y="733806"/>
                    <a:pt x="567055" y="765048"/>
                  </a:cubicBezTo>
                  <a:cubicBezTo>
                    <a:pt x="585343" y="790956"/>
                    <a:pt x="601091" y="819150"/>
                    <a:pt x="613410" y="849376"/>
                  </a:cubicBezTo>
                  <a:cubicBezTo>
                    <a:pt x="676402" y="823087"/>
                    <a:pt x="732409" y="779018"/>
                    <a:pt x="773557" y="719709"/>
                  </a:cubicBezTo>
                  <a:close/>
                  <a:moveTo>
                    <a:pt x="360807" y="667639"/>
                  </a:moveTo>
                  <a:cubicBezTo>
                    <a:pt x="354711" y="730885"/>
                    <a:pt x="362331" y="795147"/>
                    <a:pt x="384556" y="855980"/>
                  </a:cubicBezTo>
                  <a:lnTo>
                    <a:pt x="359029" y="642493"/>
                  </a:lnTo>
                  <a:cubicBezTo>
                    <a:pt x="324485" y="624713"/>
                    <a:pt x="287655" y="611505"/>
                    <a:pt x="249301" y="603123"/>
                  </a:cubicBezTo>
                  <a:close/>
                  <a:moveTo>
                    <a:pt x="151257" y="592201"/>
                  </a:moveTo>
                  <a:cubicBezTo>
                    <a:pt x="136398" y="592328"/>
                    <a:pt x="121412" y="593217"/>
                    <a:pt x="106426" y="595122"/>
                  </a:cubicBezTo>
                  <a:cubicBezTo>
                    <a:pt x="122809" y="662940"/>
                    <a:pt x="158369" y="726059"/>
                    <a:pt x="210820" y="775589"/>
                  </a:cubicBezTo>
                  <a:cubicBezTo>
                    <a:pt x="194056" y="716407"/>
                    <a:pt x="189103" y="654939"/>
                    <a:pt x="195453" y="594360"/>
                  </a:cubicBezTo>
                  <a:cubicBezTo>
                    <a:pt x="180848" y="592836"/>
                    <a:pt x="165989" y="592074"/>
                    <a:pt x="151130" y="592201"/>
                  </a:cubicBezTo>
                  <a:close/>
                  <a:moveTo>
                    <a:pt x="470154" y="544576"/>
                  </a:moveTo>
                  <a:lnTo>
                    <a:pt x="423164" y="625983"/>
                  </a:lnTo>
                  <a:cubicBezTo>
                    <a:pt x="464439" y="651891"/>
                    <a:pt x="501650" y="684149"/>
                    <a:pt x="533781" y="721487"/>
                  </a:cubicBezTo>
                  <a:cubicBezTo>
                    <a:pt x="564896" y="694690"/>
                    <a:pt x="592201" y="663321"/>
                    <a:pt x="614680" y="628015"/>
                  </a:cubicBezTo>
                  <a:close/>
                  <a:moveTo>
                    <a:pt x="982091" y="543306"/>
                  </a:moveTo>
                  <a:cubicBezTo>
                    <a:pt x="947928" y="548132"/>
                    <a:pt x="913765" y="548767"/>
                    <a:pt x="880364" y="545592"/>
                  </a:cubicBezTo>
                  <a:cubicBezTo>
                    <a:pt x="872109" y="598170"/>
                    <a:pt x="855472" y="649478"/>
                    <a:pt x="830072" y="697611"/>
                  </a:cubicBezTo>
                  <a:lnTo>
                    <a:pt x="942594" y="762508"/>
                  </a:lnTo>
                  <a:cubicBezTo>
                    <a:pt x="979424" y="692912"/>
                    <a:pt x="991743" y="616458"/>
                    <a:pt x="982218" y="543306"/>
                  </a:cubicBezTo>
                  <a:close/>
                  <a:moveTo>
                    <a:pt x="294005" y="442849"/>
                  </a:moveTo>
                  <a:cubicBezTo>
                    <a:pt x="275717" y="479171"/>
                    <a:pt x="262890" y="517652"/>
                    <a:pt x="255778" y="557022"/>
                  </a:cubicBezTo>
                  <a:cubicBezTo>
                    <a:pt x="300101" y="566293"/>
                    <a:pt x="342646" y="581533"/>
                    <a:pt x="382397" y="602361"/>
                  </a:cubicBezTo>
                  <a:lnTo>
                    <a:pt x="429387" y="520954"/>
                  </a:lnTo>
                  <a:close/>
                  <a:moveTo>
                    <a:pt x="684022" y="487172"/>
                  </a:moveTo>
                  <a:lnTo>
                    <a:pt x="629412" y="581787"/>
                  </a:lnTo>
                  <a:lnTo>
                    <a:pt x="638429" y="586994"/>
                  </a:lnTo>
                  <a:cubicBezTo>
                    <a:pt x="660273" y="545084"/>
                    <a:pt x="674751" y="500380"/>
                    <a:pt x="681990" y="454660"/>
                  </a:cubicBezTo>
                  <a:cubicBezTo>
                    <a:pt x="635254" y="446024"/>
                    <a:pt x="590296" y="430657"/>
                    <a:pt x="548640" y="409067"/>
                  </a:cubicBezTo>
                  <a:close/>
                  <a:moveTo>
                    <a:pt x="130683" y="348615"/>
                  </a:moveTo>
                  <a:cubicBezTo>
                    <a:pt x="100330" y="413131"/>
                    <a:pt x="90043" y="482600"/>
                    <a:pt x="98171" y="549402"/>
                  </a:cubicBezTo>
                  <a:cubicBezTo>
                    <a:pt x="133096" y="544703"/>
                    <a:pt x="167767" y="544830"/>
                    <a:pt x="201803" y="548259"/>
                  </a:cubicBezTo>
                  <a:cubicBezTo>
                    <a:pt x="210058" y="502539"/>
                    <a:pt x="225044" y="457708"/>
                    <a:pt x="246634" y="415544"/>
                  </a:cubicBezTo>
                  <a:close/>
                  <a:moveTo>
                    <a:pt x="520573" y="367157"/>
                  </a:moveTo>
                  <a:cubicBezTo>
                    <a:pt x="486664" y="395986"/>
                    <a:pt x="457073" y="430022"/>
                    <a:pt x="433197" y="468630"/>
                  </a:cubicBezTo>
                  <a:lnTo>
                    <a:pt x="453009" y="480060"/>
                  </a:lnTo>
                  <a:lnTo>
                    <a:pt x="507492" y="385826"/>
                  </a:lnTo>
                  <a:cubicBezTo>
                    <a:pt x="469646" y="362331"/>
                    <a:pt x="435102" y="333502"/>
                    <a:pt x="404749" y="300355"/>
                  </a:cubicBezTo>
                  <a:close/>
                  <a:moveTo>
                    <a:pt x="719328" y="231648"/>
                  </a:moveTo>
                  <a:cubicBezTo>
                    <a:pt x="738251" y="291719"/>
                    <a:pt x="745490" y="354330"/>
                    <a:pt x="741045" y="416179"/>
                  </a:cubicBezTo>
                  <a:cubicBezTo>
                    <a:pt x="770128" y="418846"/>
                    <a:pt x="799846" y="418465"/>
                    <a:pt x="829564" y="414274"/>
                  </a:cubicBezTo>
                  <a:cubicBezTo>
                    <a:pt x="811911" y="345186"/>
                    <a:pt x="774446" y="281051"/>
                    <a:pt x="719455" y="231648"/>
                  </a:cubicBezTo>
                  <a:close/>
                  <a:moveTo>
                    <a:pt x="657352" y="221234"/>
                  </a:moveTo>
                  <a:lnTo>
                    <a:pt x="571754" y="368935"/>
                  </a:lnTo>
                  <a:cubicBezTo>
                    <a:pt x="607822" y="387350"/>
                    <a:pt x="646557" y="400685"/>
                    <a:pt x="686816" y="408559"/>
                  </a:cubicBezTo>
                  <a:cubicBezTo>
                    <a:pt x="690626" y="345313"/>
                    <a:pt x="680974" y="281305"/>
                    <a:pt x="657098" y="221234"/>
                  </a:cubicBezTo>
                  <a:close/>
                  <a:moveTo>
                    <a:pt x="614553" y="200279"/>
                  </a:moveTo>
                  <a:cubicBezTo>
                    <a:pt x="551688" y="211328"/>
                    <a:pt x="493014" y="236220"/>
                    <a:pt x="441706" y="272034"/>
                  </a:cubicBezTo>
                  <a:cubicBezTo>
                    <a:pt x="468122" y="300482"/>
                    <a:pt x="497967" y="325247"/>
                    <a:pt x="530479" y="345694"/>
                  </a:cubicBezTo>
                  <a:close/>
                  <a:moveTo>
                    <a:pt x="316230" y="166624"/>
                  </a:moveTo>
                  <a:cubicBezTo>
                    <a:pt x="251206" y="195326"/>
                    <a:pt x="194056" y="243078"/>
                    <a:pt x="153670" y="307340"/>
                  </a:cubicBezTo>
                  <a:lnTo>
                    <a:pt x="270002" y="374523"/>
                  </a:lnTo>
                  <a:cubicBezTo>
                    <a:pt x="297180" y="330327"/>
                    <a:pt x="330962" y="291338"/>
                    <a:pt x="369697" y="258445"/>
                  </a:cubicBezTo>
                  <a:cubicBezTo>
                    <a:pt x="348869" y="230251"/>
                    <a:pt x="330835" y="199644"/>
                    <a:pt x="316230" y="166751"/>
                  </a:cubicBezTo>
                  <a:close/>
                  <a:moveTo>
                    <a:pt x="469138" y="133985"/>
                  </a:moveTo>
                  <a:cubicBezTo>
                    <a:pt x="432181" y="133858"/>
                    <a:pt x="395605" y="139319"/>
                    <a:pt x="360553" y="150114"/>
                  </a:cubicBezTo>
                  <a:cubicBezTo>
                    <a:pt x="372745" y="179070"/>
                    <a:pt x="388620" y="205740"/>
                    <a:pt x="406654" y="230378"/>
                  </a:cubicBezTo>
                  <a:cubicBezTo>
                    <a:pt x="458216" y="193294"/>
                    <a:pt x="516763" y="166370"/>
                    <a:pt x="579374" y="151384"/>
                  </a:cubicBezTo>
                  <a:cubicBezTo>
                    <a:pt x="543179" y="139700"/>
                    <a:pt x="505968" y="134112"/>
                    <a:pt x="469138" y="133985"/>
                  </a:cubicBezTo>
                  <a:close/>
                  <a:moveTo>
                    <a:pt x="718566" y="111125"/>
                  </a:moveTo>
                  <a:lnTo>
                    <a:pt x="693928" y="154051"/>
                  </a:lnTo>
                  <a:cubicBezTo>
                    <a:pt x="881888" y="273558"/>
                    <a:pt x="943737" y="521081"/>
                    <a:pt x="831215" y="715899"/>
                  </a:cubicBezTo>
                  <a:cubicBezTo>
                    <a:pt x="719074" y="910082"/>
                    <a:pt x="474726" y="980567"/>
                    <a:pt x="277495" y="878840"/>
                  </a:cubicBezTo>
                  <a:lnTo>
                    <a:pt x="250571" y="925576"/>
                  </a:lnTo>
                  <a:cubicBezTo>
                    <a:pt x="469519" y="1038098"/>
                    <a:pt x="740410" y="962152"/>
                    <a:pt x="868299" y="748538"/>
                  </a:cubicBezTo>
                  <a:cubicBezTo>
                    <a:pt x="999109" y="530098"/>
                    <a:pt x="932180" y="247777"/>
                    <a:pt x="718566" y="111125"/>
                  </a:cubicBezTo>
                  <a:close/>
                  <a:moveTo>
                    <a:pt x="739521" y="0"/>
                  </a:moveTo>
                  <a:cubicBezTo>
                    <a:pt x="758317" y="0"/>
                    <a:pt x="773430" y="15240"/>
                    <a:pt x="773430" y="33909"/>
                  </a:cubicBezTo>
                  <a:cubicBezTo>
                    <a:pt x="773430" y="46609"/>
                    <a:pt x="766445" y="57785"/>
                    <a:pt x="755777" y="63119"/>
                  </a:cubicBezTo>
                  <a:cubicBezTo>
                    <a:pt x="993521" y="218313"/>
                    <a:pt x="1067308" y="534543"/>
                    <a:pt x="920369" y="779780"/>
                  </a:cubicBezTo>
                  <a:cubicBezTo>
                    <a:pt x="828421" y="933323"/>
                    <a:pt x="670941" y="1023874"/>
                    <a:pt x="504952" y="1036193"/>
                  </a:cubicBezTo>
                  <a:lnTo>
                    <a:pt x="504952" y="1202182"/>
                  </a:lnTo>
                  <a:cubicBezTo>
                    <a:pt x="512318" y="1201928"/>
                    <a:pt x="519557" y="1202436"/>
                    <a:pt x="526923" y="1203071"/>
                  </a:cubicBezTo>
                  <a:cubicBezTo>
                    <a:pt x="675132" y="1214755"/>
                    <a:pt x="775462" y="1265047"/>
                    <a:pt x="759460" y="1319911"/>
                  </a:cubicBezTo>
                  <a:lnTo>
                    <a:pt x="169291" y="1320546"/>
                  </a:lnTo>
                  <a:cubicBezTo>
                    <a:pt x="152273" y="1265555"/>
                    <a:pt x="252603" y="1214755"/>
                    <a:pt x="401320" y="1203071"/>
                  </a:cubicBezTo>
                  <a:lnTo>
                    <a:pt x="423545" y="1202182"/>
                  </a:lnTo>
                  <a:lnTo>
                    <a:pt x="423545" y="1036320"/>
                  </a:lnTo>
                  <a:cubicBezTo>
                    <a:pt x="355473" y="1031367"/>
                    <a:pt x="287655" y="1012825"/>
                    <a:pt x="223647" y="980059"/>
                  </a:cubicBezTo>
                  <a:cubicBezTo>
                    <a:pt x="223901" y="980440"/>
                    <a:pt x="223901" y="980821"/>
                    <a:pt x="223901" y="981202"/>
                  </a:cubicBezTo>
                  <a:cubicBezTo>
                    <a:pt x="223901" y="999871"/>
                    <a:pt x="208661" y="1015111"/>
                    <a:pt x="189992" y="1015111"/>
                  </a:cubicBezTo>
                  <a:cubicBezTo>
                    <a:pt x="171323" y="1015111"/>
                    <a:pt x="156083" y="999871"/>
                    <a:pt x="156083" y="981202"/>
                  </a:cubicBezTo>
                  <a:cubicBezTo>
                    <a:pt x="156083" y="962533"/>
                    <a:pt x="171323" y="947293"/>
                    <a:pt x="189992" y="947293"/>
                  </a:cubicBezTo>
                  <a:lnTo>
                    <a:pt x="191262" y="947547"/>
                  </a:lnTo>
                  <a:lnTo>
                    <a:pt x="242062" y="859155"/>
                  </a:lnTo>
                  <a:lnTo>
                    <a:pt x="236093" y="855726"/>
                  </a:lnTo>
                  <a:lnTo>
                    <a:pt x="236474" y="855091"/>
                  </a:lnTo>
                  <a:cubicBezTo>
                    <a:pt x="62103" y="739902"/>
                    <a:pt x="0" y="513080"/>
                    <a:pt x="90551" y="325501"/>
                  </a:cubicBezTo>
                  <a:lnTo>
                    <a:pt x="89154" y="324739"/>
                  </a:lnTo>
                  <a:lnTo>
                    <a:pt x="105156" y="296926"/>
                  </a:lnTo>
                  <a:lnTo>
                    <a:pt x="112776" y="283718"/>
                  </a:lnTo>
                  <a:lnTo>
                    <a:pt x="113411" y="284099"/>
                  </a:lnTo>
                  <a:cubicBezTo>
                    <a:pt x="228473" y="99695"/>
                    <a:pt x="465963" y="34671"/>
                    <a:pt x="658622" y="133858"/>
                  </a:cubicBezTo>
                  <a:lnTo>
                    <a:pt x="707898" y="48006"/>
                  </a:lnTo>
                  <a:lnTo>
                    <a:pt x="709422" y="48895"/>
                  </a:lnTo>
                  <a:cubicBezTo>
                    <a:pt x="706882" y="44450"/>
                    <a:pt x="705612" y="39370"/>
                    <a:pt x="705612" y="33909"/>
                  </a:cubicBezTo>
                  <a:cubicBezTo>
                    <a:pt x="705612" y="15240"/>
                    <a:pt x="720725" y="0"/>
                    <a:pt x="73952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1558700" y="6901200"/>
            <a:ext cx="578880" cy="819720"/>
            <a:chOff x="0" y="0"/>
            <a:chExt cx="771840" cy="109296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71779" cy="1092962"/>
            </a:xfrm>
            <a:custGeom>
              <a:avLst/>
              <a:gdLst/>
              <a:ahLst/>
              <a:cxnLst/>
              <a:rect l="l" t="t" r="r" b="b"/>
              <a:pathLst>
                <a:path w="771779" h="1092962">
                  <a:moveTo>
                    <a:pt x="531749" y="5715"/>
                  </a:moveTo>
                  <a:lnTo>
                    <a:pt x="768096" y="5715"/>
                  </a:lnTo>
                  <a:lnTo>
                    <a:pt x="531749" y="5715"/>
                  </a:lnTo>
                  <a:close/>
                  <a:moveTo>
                    <a:pt x="0" y="5715"/>
                  </a:moveTo>
                  <a:lnTo>
                    <a:pt x="446024" y="5715"/>
                  </a:lnTo>
                  <a:lnTo>
                    <a:pt x="446024" y="336042"/>
                  </a:lnTo>
                  <a:lnTo>
                    <a:pt x="768096" y="336042"/>
                  </a:lnTo>
                  <a:lnTo>
                    <a:pt x="768096" y="1092962"/>
                  </a:lnTo>
                  <a:lnTo>
                    <a:pt x="0" y="1092962"/>
                  </a:lnTo>
                  <a:close/>
                  <a:moveTo>
                    <a:pt x="484505" y="0"/>
                  </a:moveTo>
                  <a:lnTo>
                    <a:pt x="771779" y="299847"/>
                  </a:lnTo>
                  <a:lnTo>
                    <a:pt x="484505" y="299847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 rot="-900000">
            <a:off x="9206460" y="5450760"/>
            <a:ext cx="822960" cy="705240"/>
            <a:chOff x="0" y="0"/>
            <a:chExt cx="1097280" cy="9403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97280" cy="940435"/>
            </a:xfrm>
            <a:custGeom>
              <a:avLst/>
              <a:gdLst/>
              <a:ahLst/>
              <a:cxnLst/>
              <a:rect l="l" t="t" r="r" b="b"/>
              <a:pathLst>
                <a:path w="1097280" h="940435">
                  <a:moveTo>
                    <a:pt x="1097280" y="3302"/>
                  </a:moveTo>
                  <a:lnTo>
                    <a:pt x="1091311" y="26289"/>
                  </a:lnTo>
                  <a:lnTo>
                    <a:pt x="1093216" y="26797"/>
                  </a:lnTo>
                  <a:lnTo>
                    <a:pt x="881761" y="816356"/>
                  </a:lnTo>
                  <a:lnTo>
                    <a:pt x="878332" y="815467"/>
                  </a:lnTo>
                  <a:cubicBezTo>
                    <a:pt x="874395" y="885063"/>
                    <a:pt x="804672" y="940435"/>
                    <a:pt x="719582" y="940435"/>
                  </a:cubicBezTo>
                  <a:cubicBezTo>
                    <a:pt x="631444" y="940435"/>
                    <a:pt x="559943" y="881253"/>
                    <a:pt x="559943" y="808228"/>
                  </a:cubicBezTo>
                  <a:cubicBezTo>
                    <a:pt x="559943" y="735203"/>
                    <a:pt x="631444" y="676021"/>
                    <a:pt x="719582" y="676021"/>
                  </a:cubicBezTo>
                  <a:cubicBezTo>
                    <a:pt x="766318" y="676021"/>
                    <a:pt x="808355" y="692658"/>
                    <a:pt x="837311" y="719582"/>
                  </a:cubicBezTo>
                  <a:lnTo>
                    <a:pt x="978281" y="192405"/>
                  </a:lnTo>
                  <a:lnTo>
                    <a:pt x="485394" y="192405"/>
                  </a:lnTo>
                  <a:lnTo>
                    <a:pt x="320675" y="807085"/>
                  </a:lnTo>
                  <a:lnTo>
                    <a:pt x="318389" y="806450"/>
                  </a:lnTo>
                  <a:cubicBezTo>
                    <a:pt x="313817" y="875538"/>
                    <a:pt x="244475" y="930275"/>
                    <a:pt x="159766" y="930275"/>
                  </a:cubicBezTo>
                  <a:cubicBezTo>
                    <a:pt x="71501" y="930148"/>
                    <a:pt x="0" y="870966"/>
                    <a:pt x="0" y="797941"/>
                  </a:cubicBezTo>
                  <a:cubicBezTo>
                    <a:pt x="0" y="724916"/>
                    <a:pt x="71501" y="665734"/>
                    <a:pt x="159639" y="665734"/>
                  </a:cubicBezTo>
                  <a:cubicBezTo>
                    <a:pt x="205994" y="665734"/>
                    <a:pt x="247650" y="682117"/>
                    <a:pt x="276606" y="708533"/>
                  </a:cubicBezTo>
                  <a:lnTo>
                    <a:pt x="466344" y="0"/>
                  </a:lnTo>
                  <a:lnTo>
                    <a:pt x="478790" y="330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602040" y="5317920"/>
            <a:ext cx="791100" cy="740340"/>
            <a:chOff x="0" y="0"/>
            <a:chExt cx="1054800" cy="987120"/>
          </a:xfrm>
        </p:grpSpPr>
        <p:sp>
          <p:nvSpPr>
            <p:cNvPr id="58" name="Freeform 58"/>
            <p:cNvSpPr/>
            <p:nvPr/>
          </p:nvSpPr>
          <p:spPr>
            <a:xfrm>
              <a:off x="0" y="-254"/>
              <a:ext cx="1054862" cy="987298"/>
            </a:xfrm>
            <a:custGeom>
              <a:avLst/>
              <a:gdLst/>
              <a:ahLst/>
              <a:cxnLst/>
              <a:rect l="l" t="t" r="r" b="b"/>
              <a:pathLst>
                <a:path w="1054862" h="987298">
                  <a:moveTo>
                    <a:pt x="513334" y="904494"/>
                  </a:moveTo>
                  <a:cubicBezTo>
                    <a:pt x="513334" y="904748"/>
                    <a:pt x="541528" y="909193"/>
                    <a:pt x="541528" y="904494"/>
                  </a:cubicBezTo>
                  <a:lnTo>
                    <a:pt x="541528" y="903859"/>
                  </a:lnTo>
                  <a:cubicBezTo>
                    <a:pt x="711327" y="848233"/>
                    <a:pt x="795782" y="814070"/>
                    <a:pt x="973836" y="882142"/>
                  </a:cubicBezTo>
                  <a:lnTo>
                    <a:pt x="976884" y="171704"/>
                  </a:lnTo>
                  <a:lnTo>
                    <a:pt x="929513" y="171704"/>
                  </a:lnTo>
                  <a:cubicBezTo>
                    <a:pt x="930148" y="382778"/>
                    <a:pt x="930910" y="593725"/>
                    <a:pt x="931545" y="804799"/>
                  </a:cubicBezTo>
                  <a:cubicBezTo>
                    <a:pt x="808609" y="754634"/>
                    <a:pt x="668147" y="794258"/>
                    <a:pt x="541528" y="900176"/>
                  </a:cubicBezTo>
                  <a:lnTo>
                    <a:pt x="541528" y="171831"/>
                  </a:lnTo>
                  <a:lnTo>
                    <a:pt x="541528" y="140335"/>
                  </a:lnTo>
                  <a:lnTo>
                    <a:pt x="541528" y="131064"/>
                  </a:lnTo>
                  <a:cubicBezTo>
                    <a:pt x="617347" y="48895"/>
                    <a:pt x="688848" y="889"/>
                    <a:pt x="783336" y="254"/>
                  </a:cubicBezTo>
                  <a:cubicBezTo>
                    <a:pt x="826262" y="0"/>
                    <a:pt x="874014" y="9398"/>
                    <a:pt x="929005" y="29845"/>
                  </a:cubicBezTo>
                  <a:cubicBezTo>
                    <a:pt x="929132" y="66675"/>
                    <a:pt x="929259" y="103505"/>
                    <a:pt x="929386" y="140335"/>
                  </a:cubicBezTo>
                  <a:lnTo>
                    <a:pt x="1016000" y="139700"/>
                  </a:lnTo>
                  <a:lnTo>
                    <a:pt x="1016000" y="240538"/>
                  </a:lnTo>
                  <a:lnTo>
                    <a:pt x="1054862" y="240538"/>
                  </a:lnTo>
                  <a:lnTo>
                    <a:pt x="1054862" y="987298"/>
                  </a:lnTo>
                  <a:lnTo>
                    <a:pt x="0" y="987298"/>
                  </a:lnTo>
                  <a:lnTo>
                    <a:pt x="0" y="240538"/>
                  </a:lnTo>
                  <a:lnTo>
                    <a:pt x="33401" y="240538"/>
                  </a:lnTo>
                  <a:lnTo>
                    <a:pt x="33401" y="139700"/>
                  </a:lnTo>
                  <a:lnTo>
                    <a:pt x="125476" y="140335"/>
                  </a:lnTo>
                  <a:cubicBezTo>
                    <a:pt x="125603" y="103505"/>
                    <a:pt x="125730" y="66675"/>
                    <a:pt x="125857" y="29845"/>
                  </a:cubicBezTo>
                  <a:cubicBezTo>
                    <a:pt x="180848" y="9398"/>
                    <a:pt x="228600" y="0"/>
                    <a:pt x="271526" y="254"/>
                  </a:cubicBezTo>
                  <a:cubicBezTo>
                    <a:pt x="366014" y="889"/>
                    <a:pt x="437388" y="48895"/>
                    <a:pt x="513334" y="131064"/>
                  </a:cubicBezTo>
                  <a:lnTo>
                    <a:pt x="513334" y="140335"/>
                  </a:lnTo>
                  <a:lnTo>
                    <a:pt x="513334" y="171704"/>
                  </a:lnTo>
                  <a:lnTo>
                    <a:pt x="513334" y="900303"/>
                  </a:lnTo>
                  <a:cubicBezTo>
                    <a:pt x="386715" y="794258"/>
                    <a:pt x="246253" y="754761"/>
                    <a:pt x="123317" y="804926"/>
                  </a:cubicBezTo>
                  <a:lnTo>
                    <a:pt x="125349" y="171831"/>
                  </a:lnTo>
                  <a:lnTo>
                    <a:pt x="77851" y="171831"/>
                  </a:lnTo>
                  <a:lnTo>
                    <a:pt x="74803" y="876046"/>
                  </a:lnTo>
                  <a:cubicBezTo>
                    <a:pt x="251841" y="803021"/>
                    <a:pt x="352171" y="854964"/>
                    <a:pt x="513334" y="903986"/>
                  </a:cubicBezTo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564240" y="6920100"/>
            <a:ext cx="762480" cy="762480"/>
            <a:chOff x="0" y="0"/>
            <a:chExt cx="1016640" cy="10166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016635" cy="1016635"/>
            </a:xfrm>
            <a:custGeom>
              <a:avLst/>
              <a:gdLst/>
              <a:ahLst/>
              <a:cxnLst/>
              <a:rect l="l" t="t" r="r" b="b"/>
              <a:pathLst>
                <a:path w="1016635" h="1016635">
                  <a:moveTo>
                    <a:pt x="130302" y="119380"/>
                  </a:moveTo>
                  <a:lnTo>
                    <a:pt x="130302" y="120904"/>
                  </a:lnTo>
                  <a:lnTo>
                    <a:pt x="120904" y="120904"/>
                  </a:lnTo>
                  <a:lnTo>
                    <a:pt x="120904" y="895731"/>
                  </a:lnTo>
                  <a:lnTo>
                    <a:pt x="479806" y="895731"/>
                  </a:lnTo>
                  <a:cubicBezTo>
                    <a:pt x="397637" y="762762"/>
                    <a:pt x="313055" y="540258"/>
                    <a:pt x="136779" y="524764"/>
                  </a:cubicBezTo>
                  <a:lnTo>
                    <a:pt x="188341" y="371856"/>
                  </a:lnTo>
                  <a:cubicBezTo>
                    <a:pt x="355473" y="426593"/>
                    <a:pt x="401320" y="486664"/>
                    <a:pt x="484759" y="603631"/>
                  </a:cubicBezTo>
                  <a:cubicBezTo>
                    <a:pt x="561594" y="432816"/>
                    <a:pt x="604774" y="341503"/>
                    <a:pt x="700786" y="187198"/>
                  </a:cubicBezTo>
                  <a:lnTo>
                    <a:pt x="869315" y="187198"/>
                  </a:lnTo>
                  <a:cubicBezTo>
                    <a:pt x="731520" y="382905"/>
                    <a:pt x="598551" y="663321"/>
                    <a:pt x="495300" y="895731"/>
                  </a:cubicBezTo>
                  <a:lnTo>
                    <a:pt x="895731" y="895731"/>
                  </a:lnTo>
                  <a:lnTo>
                    <a:pt x="895731" y="187198"/>
                  </a:lnTo>
                  <a:lnTo>
                    <a:pt x="896874" y="187198"/>
                  </a:lnTo>
                  <a:lnTo>
                    <a:pt x="896874" y="119380"/>
                  </a:lnTo>
                  <a:close/>
                  <a:moveTo>
                    <a:pt x="0" y="0"/>
                  </a:moveTo>
                  <a:lnTo>
                    <a:pt x="1016635" y="0"/>
                  </a:lnTo>
                  <a:lnTo>
                    <a:pt x="1016635" y="1016635"/>
                  </a:lnTo>
                  <a:lnTo>
                    <a:pt x="0" y="101663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 rot="-2794199">
            <a:off x="15189660" y="2309040"/>
            <a:ext cx="827820" cy="819180"/>
            <a:chOff x="0" y="0"/>
            <a:chExt cx="1103760" cy="1092240"/>
          </a:xfrm>
        </p:grpSpPr>
        <p:sp>
          <p:nvSpPr>
            <p:cNvPr id="62" name="Freeform 62"/>
            <p:cNvSpPr/>
            <p:nvPr/>
          </p:nvSpPr>
          <p:spPr>
            <a:xfrm>
              <a:off x="-5715" y="-5588"/>
              <a:ext cx="1115187" cy="1103503"/>
            </a:xfrm>
            <a:custGeom>
              <a:avLst/>
              <a:gdLst/>
              <a:ahLst/>
              <a:cxnLst/>
              <a:rect l="l" t="t" r="r" b="b"/>
              <a:pathLst>
                <a:path w="1115187" h="1103503">
                  <a:moveTo>
                    <a:pt x="441071" y="688086"/>
                  </a:moveTo>
                  <a:cubicBezTo>
                    <a:pt x="476631" y="727329"/>
                    <a:pt x="501015" y="772541"/>
                    <a:pt x="523494" y="828802"/>
                  </a:cubicBezTo>
                  <a:cubicBezTo>
                    <a:pt x="503047" y="872109"/>
                    <a:pt x="466090" y="905764"/>
                    <a:pt x="420370" y="920623"/>
                  </a:cubicBezTo>
                  <a:lnTo>
                    <a:pt x="193929" y="681482"/>
                  </a:lnTo>
                  <a:cubicBezTo>
                    <a:pt x="211201" y="636651"/>
                    <a:pt x="246888" y="601472"/>
                    <a:pt x="291211" y="583565"/>
                  </a:cubicBezTo>
                  <a:cubicBezTo>
                    <a:pt x="358648" y="615823"/>
                    <a:pt x="405384" y="648970"/>
                    <a:pt x="441071" y="688213"/>
                  </a:cubicBezTo>
                  <a:close/>
                  <a:moveTo>
                    <a:pt x="639953" y="249174"/>
                  </a:moveTo>
                  <a:lnTo>
                    <a:pt x="864108" y="486029"/>
                  </a:lnTo>
                  <a:cubicBezTo>
                    <a:pt x="845185" y="493649"/>
                    <a:pt x="824357" y="496824"/>
                    <a:pt x="802767" y="496316"/>
                  </a:cubicBezTo>
                  <a:lnTo>
                    <a:pt x="621411" y="491363"/>
                  </a:lnTo>
                  <a:lnTo>
                    <a:pt x="626364" y="310007"/>
                  </a:lnTo>
                  <a:cubicBezTo>
                    <a:pt x="626999" y="288417"/>
                    <a:pt x="631317" y="267843"/>
                    <a:pt x="639953" y="249301"/>
                  </a:cubicBezTo>
                  <a:close/>
                  <a:moveTo>
                    <a:pt x="676275" y="139319"/>
                  </a:moveTo>
                  <a:cubicBezTo>
                    <a:pt x="611886" y="176276"/>
                    <a:pt x="568706" y="245618"/>
                    <a:pt x="568198" y="325247"/>
                  </a:cubicBezTo>
                  <a:lnTo>
                    <a:pt x="567055" y="511810"/>
                  </a:lnTo>
                  <a:lnTo>
                    <a:pt x="513207" y="565023"/>
                  </a:lnTo>
                  <a:lnTo>
                    <a:pt x="326644" y="563880"/>
                  </a:lnTo>
                  <a:cubicBezTo>
                    <a:pt x="252476" y="563372"/>
                    <a:pt x="186690" y="600202"/>
                    <a:pt x="148844" y="657860"/>
                  </a:cubicBezTo>
                  <a:lnTo>
                    <a:pt x="439547" y="964819"/>
                  </a:lnTo>
                  <a:cubicBezTo>
                    <a:pt x="501650" y="928116"/>
                    <a:pt x="542417" y="860298"/>
                    <a:pt x="542925" y="782828"/>
                  </a:cubicBezTo>
                  <a:lnTo>
                    <a:pt x="544068" y="596265"/>
                  </a:lnTo>
                  <a:lnTo>
                    <a:pt x="597916" y="543052"/>
                  </a:lnTo>
                  <a:lnTo>
                    <a:pt x="784479" y="544195"/>
                  </a:lnTo>
                  <a:cubicBezTo>
                    <a:pt x="860806" y="544703"/>
                    <a:pt x="928243" y="505714"/>
                    <a:pt x="966597" y="446024"/>
                  </a:cubicBezTo>
                  <a:close/>
                  <a:moveTo>
                    <a:pt x="1006348" y="329438"/>
                  </a:moveTo>
                  <a:lnTo>
                    <a:pt x="1094486" y="422529"/>
                  </a:lnTo>
                  <a:cubicBezTo>
                    <a:pt x="1115187" y="444373"/>
                    <a:pt x="1114298" y="478917"/>
                    <a:pt x="1092327" y="499618"/>
                  </a:cubicBezTo>
                  <a:cubicBezTo>
                    <a:pt x="1070356" y="520319"/>
                    <a:pt x="1035939" y="519430"/>
                    <a:pt x="1015238" y="497459"/>
                  </a:cubicBezTo>
                  <a:lnTo>
                    <a:pt x="1009650" y="491617"/>
                  </a:lnTo>
                  <a:cubicBezTo>
                    <a:pt x="959485" y="561594"/>
                    <a:pt x="876935" y="606425"/>
                    <a:pt x="784098" y="605790"/>
                  </a:cubicBezTo>
                  <a:lnTo>
                    <a:pt x="604393" y="604647"/>
                  </a:lnTo>
                  <a:lnTo>
                    <a:pt x="604393" y="781431"/>
                  </a:lnTo>
                  <a:cubicBezTo>
                    <a:pt x="604393" y="877316"/>
                    <a:pt x="556006" y="962025"/>
                    <a:pt x="481838" y="1011428"/>
                  </a:cubicBezTo>
                  <a:cubicBezTo>
                    <a:pt x="498729" y="1032764"/>
                    <a:pt x="496443" y="1063625"/>
                    <a:pt x="476123" y="1082802"/>
                  </a:cubicBezTo>
                  <a:cubicBezTo>
                    <a:pt x="454279" y="1103503"/>
                    <a:pt x="419735" y="1102614"/>
                    <a:pt x="399034" y="1080643"/>
                  </a:cubicBezTo>
                  <a:lnTo>
                    <a:pt x="20701" y="680974"/>
                  </a:lnTo>
                  <a:cubicBezTo>
                    <a:pt x="0" y="659130"/>
                    <a:pt x="889" y="624586"/>
                    <a:pt x="22860" y="603885"/>
                  </a:cubicBezTo>
                  <a:cubicBezTo>
                    <a:pt x="44831" y="583184"/>
                    <a:pt x="79248" y="584073"/>
                    <a:pt x="99949" y="606044"/>
                  </a:cubicBezTo>
                  <a:lnTo>
                    <a:pt x="105537" y="611886"/>
                  </a:lnTo>
                  <a:cubicBezTo>
                    <a:pt x="155321" y="544830"/>
                    <a:pt x="235331" y="502285"/>
                    <a:pt x="325374" y="502285"/>
                  </a:cubicBezTo>
                  <a:lnTo>
                    <a:pt x="505714" y="502285"/>
                  </a:lnTo>
                  <a:lnTo>
                    <a:pt x="506857" y="324866"/>
                  </a:lnTo>
                  <a:cubicBezTo>
                    <a:pt x="507492" y="227457"/>
                    <a:pt x="557911" y="141986"/>
                    <a:pt x="634238" y="93472"/>
                  </a:cubicBezTo>
                  <a:cubicBezTo>
                    <a:pt x="616331" y="72009"/>
                    <a:pt x="618363" y="40259"/>
                    <a:pt x="639064" y="20701"/>
                  </a:cubicBezTo>
                  <a:cubicBezTo>
                    <a:pt x="660908" y="0"/>
                    <a:pt x="695452" y="889"/>
                    <a:pt x="716153" y="2286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6399260" y="2309040"/>
            <a:ext cx="817020" cy="820800"/>
            <a:chOff x="0" y="0"/>
            <a:chExt cx="1089360" cy="1094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094994" cy="1094359"/>
            </a:xfrm>
            <a:custGeom>
              <a:avLst/>
              <a:gdLst/>
              <a:ahLst/>
              <a:cxnLst/>
              <a:rect l="l" t="t" r="r" b="b"/>
              <a:pathLst>
                <a:path w="1094994" h="1094359">
                  <a:moveTo>
                    <a:pt x="870204" y="378206"/>
                  </a:moveTo>
                  <a:lnTo>
                    <a:pt x="832739" y="643763"/>
                  </a:lnTo>
                  <a:lnTo>
                    <a:pt x="894842" y="643763"/>
                  </a:lnTo>
                  <a:lnTo>
                    <a:pt x="975360" y="378206"/>
                  </a:lnTo>
                  <a:close/>
                  <a:moveTo>
                    <a:pt x="773811" y="378206"/>
                  </a:moveTo>
                  <a:lnTo>
                    <a:pt x="773811" y="643763"/>
                  </a:lnTo>
                  <a:lnTo>
                    <a:pt x="839851" y="643763"/>
                  </a:lnTo>
                  <a:lnTo>
                    <a:pt x="772160" y="378206"/>
                  </a:lnTo>
                  <a:close/>
                  <a:moveTo>
                    <a:pt x="563499" y="378206"/>
                  </a:moveTo>
                  <a:lnTo>
                    <a:pt x="618617" y="643763"/>
                  </a:lnTo>
                  <a:lnTo>
                    <a:pt x="675132" y="643763"/>
                  </a:lnTo>
                  <a:lnTo>
                    <a:pt x="675132" y="378206"/>
                  </a:lnTo>
                  <a:close/>
                  <a:moveTo>
                    <a:pt x="487807" y="378206"/>
                  </a:moveTo>
                  <a:lnTo>
                    <a:pt x="558927" y="643763"/>
                  </a:lnTo>
                  <a:lnTo>
                    <a:pt x="631063" y="643763"/>
                  </a:lnTo>
                  <a:lnTo>
                    <a:pt x="360807" y="378206"/>
                  </a:lnTo>
                  <a:close/>
                  <a:moveTo>
                    <a:pt x="171323" y="0"/>
                  </a:moveTo>
                  <a:lnTo>
                    <a:pt x="246634" y="281178"/>
                  </a:lnTo>
                  <a:lnTo>
                    <a:pt x="1037971" y="281178"/>
                  </a:lnTo>
                  <a:lnTo>
                    <a:pt x="1037971" y="285496"/>
                  </a:lnTo>
                  <a:cubicBezTo>
                    <a:pt x="1043051" y="281686"/>
                    <a:pt x="1048512" y="282321"/>
                    <a:pt x="1053846" y="283972"/>
                  </a:cubicBezTo>
                  <a:lnTo>
                    <a:pt x="1055624" y="284480"/>
                  </a:lnTo>
                  <a:cubicBezTo>
                    <a:pt x="1080770" y="292100"/>
                    <a:pt x="1094994" y="318643"/>
                    <a:pt x="1087374" y="343789"/>
                  </a:cubicBezTo>
                  <a:lnTo>
                    <a:pt x="976376" y="709168"/>
                  </a:lnTo>
                  <a:cubicBezTo>
                    <a:pt x="971296" y="726059"/>
                    <a:pt x="957580" y="737997"/>
                    <a:pt x="940816" y="738505"/>
                  </a:cubicBezTo>
                  <a:lnTo>
                    <a:pt x="940816" y="740664"/>
                  </a:lnTo>
                  <a:lnTo>
                    <a:pt x="918464" y="740664"/>
                  </a:lnTo>
                  <a:cubicBezTo>
                    <a:pt x="917829" y="741045"/>
                    <a:pt x="917448" y="740918"/>
                    <a:pt x="917067" y="740791"/>
                  </a:cubicBezTo>
                  <a:lnTo>
                    <a:pt x="916559" y="740664"/>
                  </a:lnTo>
                  <a:lnTo>
                    <a:pt x="369824" y="740664"/>
                  </a:lnTo>
                  <a:lnTo>
                    <a:pt x="392430" y="825119"/>
                  </a:lnTo>
                  <a:lnTo>
                    <a:pt x="940435" y="825119"/>
                  </a:lnTo>
                  <a:lnTo>
                    <a:pt x="940435" y="922147"/>
                  </a:lnTo>
                  <a:lnTo>
                    <a:pt x="932815" y="922147"/>
                  </a:lnTo>
                  <a:cubicBezTo>
                    <a:pt x="965454" y="932307"/>
                    <a:pt x="985393" y="963549"/>
                    <a:pt x="985393" y="999490"/>
                  </a:cubicBezTo>
                  <a:cubicBezTo>
                    <a:pt x="985393" y="1051814"/>
                    <a:pt x="942975" y="1094359"/>
                    <a:pt x="890524" y="1094359"/>
                  </a:cubicBezTo>
                  <a:cubicBezTo>
                    <a:pt x="838073" y="1094359"/>
                    <a:pt x="795655" y="1051941"/>
                    <a:pt x="795655" y="999490"/>
                  </a:cubicBezTo>
                  <a:cubicBezTo>
                    <a:pt x="795655" y="963676"/>
                    <a:pt x="815594" y="932434"/>
                    <a:pt x="848233" y="922147"/>
                  </a:cubicBezTo>
                  <a:lnTo>
                    <a:pt x="418465" y="922147"/>
                  </a:lnTo>
                  <a:lnTo>
                    <a:pt x="420116" y="928116"/>
                  </a:lnTo>
                  <a:cubicBezTo>
                    <a:pt x="444246" y="942594"/>
                    <a:pt x="458216" y="969391"/>
                    <a:pt x="458216" y="999490"/>
                  </a:cubicBezTo>
                  <a:cubicBezTo>
                    <a:pt x="458216" y="1051814"/>
                    <a:pt x="415798" y="1094359"/>
                    <a:pt x="363347" y="1094359"/>
                  </a:cubicBezTo>
                  <a:cubicBezTo>
                    <a:pt x="310896" y="1094359"/>
                    <a:pt x="268478" y="1051941"/>
                    <a:pt x="268478" y="999490"/>
                  </a:cubicBezTo>
                  <a:cubicBezTo>
                    <a:pt x="268478" y="964692"/>
                    <a:pt x="287147" y="934339"/>
                    <a:pt x="318262" y="923290"/>
                  </a:cubicBezTo>
                  <a:lnTo>
                    <a:pt x="98298" y="102235"/>
                  </a:lnTo>
                  <a:lnTo>
                    <a:pt x="0" y="102235"/>
                  </a:lnTo>
                  <a:lnTo>
                    <a:pt x="0" y="5207"/>
                  </a:lnTo>
                  <a:lnTo>
                    <a:pt x="152019" y="5207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4045400" y="6867180"/>
            <a:ext cx="717120" cy="853740"/>
            <a:chOff x="0" y="0"/>
            <a:chExt cx="956160" cy="11383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142111" cy="1138428"/>
            </a:xfrm>
            <a:custGeom>
              <a:avLst/>
              <a:gdLst/>
              <a:ahLst/>
              <a:cxnLst/>
              <a:rect l="l" t="t" r="r" b="b"/>
              <a:pathLst>
                <a:path w="1142111" h="1138428">
                  <a:moveTo>
                    <a:pt x="702564" y="914654"/>
                  </a:moveTo>
                  <a:lnTo>
                    <a:pt x="702564" y="974217"/>
                  </a:lnTo>
                  <a:lnTo>
                    <a:pt x="888492" y="974217"/>
                  </a:lnTo>
                  <a:lnTo>
                    <a:pt x="888492" y="914654"/>
                  </a:lnTo>
                  <a:close/>
                  <a:moveTo>
                    <a:pt x="981456" y="783717"/>
                  </a:moveTo>
                  <a:cubicBezTo>
                    <a:pt x="1070229" y="783717"/>
                    <a:pt x="1142111" y="855599"/>
                    <a:pt x="1142111" y="944372"/>
                  </a:cubicBezTo>
                  <a:cubicBezTo>
                    <a:pt x="1142111" y="1033145"/>
                    <a:pt x="884174" y="1105027"/>
                    <a:pt x="795528" y="1105027"/>
                  </a:cubicBezTo>
                  <a:cubicBezTo>
                    <a:pt x="706882" y="1105027"/>
                    <a:pt x="634873" y="1033145"/>
                    <a:pt x="634873" y="944372"/>
                  </a:cubicBezTo>
                  <a:cubicBezTo>
                    <a:pt x="634873" y="855599"/>
                    <a:pt x="706755" y="783717"/>
                    <a:pt x="795528" y="783717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2732660" y="6867180"/>
            <a:ext cx="717120" cy="853740"/>
            <a:chOff x="0" y="0"/>
            <a:chExt cx="956160" cy="113832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015619" cy="1138428"/>
            </a:xfrm>
            <a:custGeom>
              <a:avLst/>
              <a:gdLst/>
              <a:ahLst/>
              <a:cxnLst/>
              <a:rect l="l" t="t" r="r" b="b"/>
              <a:pathLst>
                <a:path w="1015619" h="1138428">
                  <a:moveTo>
                    <a:pt x="765810" y="854329"/>
                  </a:moveTo>
                  <a:lnTo>
                    <a:pt x="765810" y="917575"/>
                  </a:lnTo>
                  <a:lnTo>
                    <a:pt x="702564" y="917575"/>
                  </a:lnTo>
                  <a:lnTo>
                    <a:pt x="702564" y="977138"/>
                  </a:lnTo>
                  <a:lnTo>
                    <a:pt x="765810" y="977138"/>
                  </a:lnTo>
                  <a:lnTo>
                    <a:pt x="765810" y="1040384"/>
                  </a:lnTo>
                  <a:lnTo>
                    <a:pt x="825373" y="1040384"/>
                  </a:lnTo>
                  <a:lnTo>
                    <a:pt x="825373" y="977011"/>
                  </a:lnTo>
                  <a:lnTo>
                    <a:pt x="888619" y="977011"/>
                  </a:lnTo>
                  <a:lnTo>
                    <a:pt x="888619" y="917448"/>
                  </a:lnTo>
                  <a:lnTo>
                    <a:pt x="825246" y="917448"/>
                  </a:lnTo>
                  <a:lnTo>
                    <a:pt x="825246" y="854329"/>
                  </a:lnTo>
                  <a:close/>
                  <a:moveTo>
                    <a:pt x="854964" y="786638"/>
                  </a:moveTo>
                  <a:cubicBezTo>
                    <a:pt x="943737" y="786638"/>
                    <a:pt x="1015619" y="858520"/>
                    <a:pt x="1015619" y="947293"/>
                  </a:cubicBezTo>
                  <a:cubicBezTo>
                    <a:pt x="1015619" y="1036066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357600" y="6867180"/>
            <a:ext cx="717120" cy="853740"/>
            <a:chOff x="0" y="0"/>
            <a:chExt cx="956160" cy="113832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000760" cy="1138428"/>
            </a:xfrm>
            <a:custGeom>
              <a:avLst/>
              <a:gdLst/>
              <a:ahLst/>
              <a:cxnLst/>
              <a:rect l="l" t="t" r="r" b="b"/>
              <a:pathLst>
                <a:path w="1000760" h="1138428">
                  <a:moveTo>
                    <a:pt x="750824" y="860425"/>
                  </a:moveTo>
                  <a:lnTo>
                    <a:pt x="708660" y="902589"/>
                  </a:lnTo>
                  <a:lnTo>
                    <a:pt x="753364" y="947293"/>
                  </a:lnTo>
                  <a:lnTo>
                    <a:pt x="708660" y="991997"/>
                  </a:lnTo>
                  <a:lnTo>
                    <a:pt x="750697" y="1034034"/>
                  </a:lnTo>
                  <a:lnTo>
                    <a:pt x="795401" y="989330"/>
                  </a:lnTo>
                  <a:lnTo>
                    <a:pt x="840105" y="1034034"/>
                  </a:lnTo>
                  <a:lnTo>
                    <a:pt x="882142" y="991997"/>
                  </a:lnTo>
                  <a:lnTo>
                    <a:pt x="837438" y="947293"/>
                  </a:lnTo>
                  <a:lnTo>
                    <a:pt x="882142" y="902589"/>
                  </a:lnTo>
                  <a:lnTo>
                    <a:pt x="840105" y="860552"/>
                  </a:lnTo>
                  <a:lnTo>
                    <a:pt x="795401" y="905256"/>
                  </a:lnTo>
                  <a:close/>
                  <a:moveTo>
                    <a:pt x="840105" y="831342"/>
                  </a:moveTo>
                  <a:cubicBezTo>
                    <a:pt x="928878" y="831342"/>
                    <a:pt x="1000760" y="903224"/>
                    <a:pt x="1000760" y="991997"/>
                  </a:cubicBezTo>
                  <a:cubicBezTo>
                    <a:pt x="1000760" y="1080770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6670340" y="6867180"/>
            <a:ext cx="717120" cy="853740"/>
            <a:chOff x="0" y="0"/>
            <a:chExt cx="956160" cy="113832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91743" cy="1138428"/>
            </a:xfrm>
            <a:custGeom>
              <a:avLst/>
              <a:gdLst/>
              <a:ahLst/>
              <a:cxnLst/>
              <a:rect l="l" t="t" r="r" b="b"/>
              <a:pathLst>
                <a:path w="991743" h="1138428">
                  <a:moveTo>
                    <a:pt x="885444" y="867664"/>
                  </a:moveTo>
                  <a:lnTo>
                    <a:pt x="773684" y="979424"/>
                  </a:lnTo>
                  <a:lnTo>
                    <a:pt x="703834" y="909574"/>
                  </a:lnTo>
                  <a:lnTo>
                    <a:pt x="668274" y="945134"/>
                  </a:lnTo>
                  <a:lnTo>
                    <a:pt x="774446" y="1051306"/>
                  </a:lnTo>
                  <a:lnTo>
                    <a:pt x="810006" y="1015746"/>
                  </a:lnTo>
                  <a:lnTo>
                    <a:pt x="809244" y="1014984"/>
                  </a:lnTo>
                  <a:lnTo>
                    <a:pt x="921004" y="903224"/>
                  </a:lnTo>
                  <a:close/>
                  <a:moveTo>
                    <a:pt x="831088" y="822198"/>
                  </a:moveTo>
                  <a:cubicBezTo>
                    <a:pt x="919861" y="822198"/>
                    <a:pt x="991743" y="894080"/>
                    <a:pt x="991743" y="982853"/>
                  </a:cubicBezTo>
                  <a:cubicBezTo>
                    <a:pt x="991743" y="1071626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6526980" y="2218320"/>
            <a:ext cx="906120" cy="924480"/>
            <a:chOff x="0" y="0"/>
            <a:chExt cx="1208160" cy="1232640"/>
          </a:xfrm>
        </p:grpSpPr>
        <p:sp>
          <p:nvSpPr>
            <p:cNvPr id="74" name="Freeform 74"/>
            <p:cNvSpPr/>
            <p:nvPr/>
          </p:nvSpPr>
          <p:spPr>
            <a:xfrm>
              <a:off x="127" y="127"/>
              <a:ext cx="1207897" cy="1232408"/>
            </a:xfrm>
            <a:custGeom>
              <a:avLst/>
              <a:gdLst/>
              <a:ahLst/>
              <a:cxnLst/>
              <a:rect l="l" t="t" r="r" b="b"/>
              <a:pathLst>
                <a:path w="1207897" h="1232408">
                  <a:moveTo>
                    <a:pt x="605536" y="0"/>
                  </a:moveTo>
                  <a:cubicBezTo>
                    <a:pt x="495427" y="0"/>
                    <a:pt x="406781" y="88773"/>
                    <a:pt x="403606" y="204978"/>
                  </a:cubicBezTo>
                  <a:cubicBezTo>
                    <a:pt x="403606" y="299720"/>
                    <a:pt x="470916" y="382270"/>
                    <a:pt x="562737" y="397637"/>
                  </a:cubicBezTo>
                  <a:lnTo>
                    <a:pt x="562737" y="513842"/>
                  </a:lnTo>
                  <a:cubicBezTo>
                    <a:pt x="470916" y="532130"/>
                    <a:pt x="403606" y="614680"/>
                    <a:pt x="403606" y="709549"/>
                  </a:cubicBezTo>
                  <a:cubicBezTo>
                    <a:pt x="403606" y="743204"/>
                    <a:pt x="409702" y="773811"/>
                    <a:pt x="425069" y="801243"/>
                  </a:cubicBezTo>
                  <a:lnTo>
                    <a:pt x="330200" y="877697"/>
                  </a:lnTo>
                  <a:cubicBezTo>
                    <a:pt x="296672" y="847090"/>
                    <a:pt x="250698" y="831723"/>
                    <a:pt x="204851" y="831723"/>
                  </a:cubicBezTo>
                  <a:cubicBezTo>
                    <a:pt x="91694" y="834898"/>
                    <a:pt x="0" y="923544"/>
                    <a:pt x="0" y="1033653"/>
                  </a:cubicBezTo>
                  <a:cubicBezTo>
                    <a:pt x="0" y="1143762"/>
                    <a:pt x="91694" y="1232408"/>
                    <a:pt x="204851" y="1232408"/>
                  </a:cubicBezTo>
                  <a:cubicBezTo>
                    <a:pt x="314960" y="1232408"/>
                    <a:pt x="400558" y="1140714"/>
                    <a:pt x="406654" y="1033653"/>
                  </a:cubicBezTo>
                  <a:cubicBezTo>
                    <a:pt x="406654" y="999998"/>
                    <a:pt x="397383" y="969391"/>
                    <a:pt x="382143" y="941832"/>
                  </a:cubicBezTo>
                  <a:lnTo>
                    <a:pt x="479933" y="865378"/>
                  </a:lnTo>
                  <a:cubicBezTo>
                    <a:pt x="513588" y="895985"/>
                    <a:pt x="559435" y="911225"/>
                    <a:pt x="605409" y="911225"/>
                  </a:cubicBezTo>
                  <a:cubicBezTo>
                    <a:pt x="654304" y="911225"/>
                    <a:pt x="697103" y="892937"/>
                    <a:pt x="730758" y="865378"/>
                  </a:cubicBezTo>
                  <a:lnTo>
                    <a:pt x="825627" y="941832"/>
                  </a:lnTo>
                  <a:cubicBezTo>
                    <a:pt x="810387" y="969391"/>
                    <a:pt x="804291" y="999998"/>
                    <a:pt x="804291" y="1033653"/>
                  </a:cubicBezTo>
                  <a:cubicBezTo>
                    <a:pt x="804291" y="1143762"/>
                    <a:pt x="895985" y="1232408"/>
                    <a:pt x="1006094" y="1232408"/>
                  </a:cubicBezTo>
                  <a:cubicBezTo>
                    <a:pt x="1116203" y="1232408"/>
                    <a:pt x="1204976" y="1140714"/>
                    <a:pt x="1207897" y="1033653"/>
                  </a:cubicBezTo>
                  <a:cubicBezTo>
                    <a:pt x="1207897" y="923417"/>
                    <a:pt x="1122299" y="834898"/>
                    <a:pt x="1006094" y="831723"/>
                  </a:cubicBezTo>
                  <a:cubicBezTo>
                    <a:pt x="957199" y="831723"/>
                    <a:pt x="914400" y="850011"/>
                    <a:pt x="880618" y="877697"/>
                  </a:cubicBezTo>
                  <a:lnTo>
                    <a:pt x="785876" y="801243"/>
                  </a:lnTo>
                  <a:cubicBezTo>
                    <a:pt x="801243" y="773811"/>
                    <a:pt x="807339" y="743204"/>
                    <a:pt x="807339" y="709549"/>
                  </a:cubicBezTo>
                  <a:cubicBezTo>
                    <a:pt x="807339" y="614680"/>
                    <a:pt x="740029" y="529082"/>
                    <a:pt x="648335" y="513842"/>
                  </a:cubicBezTo>
                  <a:lnTo>
                    <a:pt x="648335" y="397637"/>
                  </a:lnTo>
                  <a:cubicBezTo>
                    <a:pt x="740029" y="379349"/>
                    <a:pt x="807339" y="299720"/>
                    <a:pt x="807339" y="204978"/>
                  </a:cubicBezTo>
                  <a:cubicBezTo>
                    <a:pt x="807339" y="91694"/>
                    <a:pt x="718566" y="6096"/>
                    <a:pt x="60553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4381820" y="8131860"/>
            <a:ext cx="275940" cy="328320"/>
            <a:chOff x="0" y="0"/>
            <a:chExt cx="367920" cy="43776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367919" cy="437769"/>
            </a:xfrm>
            <a:custGeom>
              <a:avLst/>
              <a:gdLst/>
              <a:ahLst/>
              <a:cxnLst/>
              <a:rect l="l" t="t" r="r" b="b"/>
              <a:pathLst>
                <a:path w="367919" h="437769">
                  <a:moveTo>
                    <a:pt x="0" y="0"/>
                  </a:moveTo>
                  <a:lnTo>
                    <a:pt x="0" y="225806"/>
                  </a:lnTo>
                  <a:cubicBezTo>
                    <a:pt x="41783" y="239776"/>
                    <a:pt x="75311" y="281559"/>
                    <a:pt x="75311" y="331851"/>
                  </a:cubicBezTo>
                  <a:lnTo>
                    <a:pt x="75311" y="437769"/>
                  </a:lnTo>
                  <a:lnTo>
                    <a:pt x="367919" y="437769"/>
                  </a:lnTo>
                  <a:lnTo>
                    <a:pt x="367919" y="326263"/>
                  </a:lnTo>
                  <a:cubicBezTo>
                    <a:pt x="367919" y="145034"/>
                    <a:pt x="220218" y="0"/>
                    <a:pt x="3898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4327820" y="8345160"/>
            <a:ext cx="58320" cy="167400"/>
            <a:chOff x="0" y="0"/>
            <a:chExt cx="77760" cy="223200"/>
          </a:xfrm>
        </p:grpSpPr>
        <p:sp>
          <p:nvSpPr>
            <p:cNvPr id="78" name="Freeform 78"/>
            <p:cNvSpPr/>
            <p:nvPr/>
          </p:nvSpPr>
          <p:spPr>
            <a:xfrm>
              <a:off x="127" y="127"/>
              <a:ext cx="77724" cy="223012"/>
            </a:xfrm>
            <a:custGeom>
              <a:avLst/>
              <a:gdLst/>
              <a:ahLst/>
              <a:cxnLst/>
              <a:rect l="l" t="t" r="r" b="b"/>
              <a:pathLst>
                <a:path w="77724" h="223012">
                  <a:moveTo>
                    <a:pt x="41656" y="0"/>
                  </a:moveTo>
                  <a:cubicBezTo>
                    <a:pt x="22098" y="0"/>
                    <a:pt x="8255" y="19558"/>
                    <a:pt x="8255" y="38989"/>
                  </a:cubicBezTo>
                  <a:lnTo>
                    <a:pt x="8255" y="186817"/>
                  </a:lnTo>
                  <a:cubicBezTo>
                    <a:pt x="0" y="206248"/>
                    <a:pt x="16637" y="223012"/>
                    <a:pt x="38862" y="223012"/>
                  </a:cubicBezTo>
                  <a:cubicBezTo>
                    <a:pt x="58293" y="223012"/>
                    <a:pt x="72136" y="206248"/>
                    <a:pt x="77724" y="186817"/>
                  </a:cubicBezTo>
                  <a:lnTo>
                    <a:pt x="77724" y="38989"/>
                  </a:lnTo>
                  <a:cubicBezTo>
                    <a:pt x="77597" y="19558"/>
                    <a:pt x="58293" y="5588"/>
                    <a:pt x="4165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4054040" y="8129700"/>
            <a:ext cx="273780" cy="326160"/>
            <a:chOff x="0" y="0"/>
            <a:chExt cx="365040" cy="434880"/>
          </a:xfrm>
        </p:grpSpPr>
        <p:sp>
          <p:nvSpPr>
            <p:cNvPr id="80" name="Freeform 80"/>
            <p:cNvSpPr/>
            <p:nvPr/>
          </p:nvSpPr>
          <p:spPr>
            <a:xfrm>
              <a:off x="127" y="127"/>
              <a:ext cx="364871" cy="434721"/>
            </a:xfrm>
            <a:custGeom>
              <a:avLst/>
              <a:gdLst/>
              <a:ahLst/>
              <a:cxnLst/>
              <a:rect l="l" t="t" r="r" b="b"/>
              <a:pathLst>
                <a:path w="364871" h="434721">
                  <a:moveTo>
                    <a:pt x="325882" y="0"/>
                  </a:moveTo>
                  <a:cubicBezTo>
                    <a:pt x="147701" y="0"/>
                    <a:pt x="0" y="144907"/>
                    <a:pt x="0" y="326009"/>
                  </a:cubicBezTo>
                  <a:lnTo>
                    <a:pt x="0" y="434721"/>
                  </a:lnTo>
                  <a:lnTo>
                    <a:pt x="292481" y="434721"/>
                  </a:lnTo>
                  <a:lnTo>
                    <a:pt x="292481" y="326009"/>
                  </a:lnTo>
                  <a:cubicBezTo>
                    <a:pt x="292481" y="278638"/>
                    <a:pt x="323088" y="239522"/>
                    <a:pt x="364871" y="222885"/>
                  </a:cubicBezTo>
                  <a:lnTo>
                    <a:pt x="36487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4051880" y="8516340"/>
            <a:ext cx="606420" cy="453600"/>
            <a:chOff x="0" y="0"/>
            <a:chExt cx="808560" cy="604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08609" cy="604774"/>
            </a:xfrm>
            <a:custGeom>
              <a:avLst/>
              <a:gdLst/>
              <a:ahLst/>
              <a:cxnLst/>
              <a:rect l="l" t="t" r="r" b="b"/>
              <a:pathLst>
                <a:path w="808609" h="604774">
                  <a:moveTo>
                    <a:pt x="0" y="0"/>
                  </a:moveTo>
                  <a:lnTo>
                    <a:pt x="0" y="278765"/>
                  </a:lnTo>
                  <a:cubicBezTo>
                    <a:pt x="0" y="459867"/>
                    <a:pt x="145034" y="604774"/>
                    <a:pt x="326136" y="604774"/>
                  </a:cubicBezTo>
                  <a:lnTo>
                    <a:pt x="473964" y="604774"/>
                  </a:lnTo>
                  <a:cubicBezTo>
                    <a:pt x="660781" y="604774"/>
                    <a:pt x="808609" y="459867"/>
                    <a:pt x="808609" y="278765"/>
                  </a:cubicBezTo>
                  <a:lnTo>
                    <a:pt x="808609" y="0"/>
                  </a:lnTo>
                  <a:lnTo>
                    <a:pt x="507365" y="0"/>
                  </a:lnTo>
                  <a:cubicBezTo>
                    <a:pt x="493522" y="41783"/>
                    <a:pt x="451612" y="72390"/>
                    <a:pt x="404241" y="72390"/>
                  </a:cubicBezTo>
                  <a:cubicBezTo>
                    <a:pt x="354076" y="72390"/>
                    <a:pt x="315087" y="41783"/>
                    <a:pt x="2983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6470820" y="3601260"/>
            <a:ext cx="772740" cy="770040"/>
            <a:chOff x="0" y="0"/>
            <a:chExt cx="1030320" cy="102672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030224" cy="1026668"/>
            </a:xfrm>
            <a:custGeom>
              <a:avLst/>
              <a:gdLst/>
              <a:ahLst/>
              <a:cxnLst/>
              <a:rect l="l" t="t" r="r" b="b"/>
              <a:pathLst>
                <a:path w="1030224" h="1026668">
                  <a:moveTo>
                    <a:pt x="516763" y="385953"/>
                  </a:moveTo>
                  <a:cubicBezTo>
                    <a:pt x="586867" y="385953"/>
                    <a:pt x="644271" y="440055"/>
                    <a:pt x="644271" y="513461"/>
                  </a:cubicBezTo>
                  <a:cubicBezTo>
                    <a:pt x="644271" y="583565"/>
                    <a:pt x="586867" y="640969"/>
                    <a:pt x="516763" y="640969"/>
                  </a:cubicBezTo>
                  <a:cubicBezTo>
                    <a:pt x="443357" y="640969"/>
                    <a:pt x="389255" y="583565"/>
                    <a:pt x="389255" y="513461"/>
                  </a:cubicBezTo>
                  <a:cubicBezTo>
                    <a:pt x="389255" y="446405"/>
                    <a:pt x="446659" y="385953"/>
                    <a:pt x="516763" y="385953"/>
                  </a:cubicBezTo>
                  <a:close/>
                  <a:moveTo>
                    <a:pt x="516763" y="0"/>
                  </a:moveTo>
                  <a:cubicBezTo>
                    <a:pt x="232791" y="0"/>
                    <a:pt x="0" y="229616"/>
                    <a:pt x="0" y="513461"/>
                  </a:cubicBezTo>
                  <a:cubicBezTo>
                    <a:pt x="6350" y="800354"/>
                    <a:pt x="232791" y="1026668"/>
                    <a:pt x="516763" y="1026668"/>
                  </a:cubicBezTo>
                  <a:cubicBezTo>
                    <a:pt x="797560" y="1026668"/>
                    <a:pt x="1030224" y="797179"/>
                    <a:pt x="1030224" y="513334"/>
                  </a:cubicBezTo>
                  <a:cubicBezTo>
                    <a:pt x="1030224" y="229489"/>
                    <a:pt x="797433" y="0"/>
                    <a:pt x="51676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6599880" y="3988440"/>
            <a:ext cx="837000" cy="574560"/>
            <a:chOff x="0" y="0"/>
            <a:chExt cx="1116000" cy="766080"/>
          </a:xfrm>
        </p:grpSpPr>
        <p:sp>
          <p:nvSpPr>
            <p:cNvPr id="86" name="Freeform 86"/>
            <p:cNvSpPr/>
            <p:nvPr/>
          </p:nvSpPr>
          <p:spPr>
            <a:xfrm>
              <a:off x="127" y="0"/>
              <a:ext cx="1115822" cy="765937"/>
            </a:xfrm>
            <a:custGeom>
              <a:avLst/>
              <a:gdLst/>
              <a:ahLst/>
              <a:cxnLst/>
              <a:rect l="l" t="t" r="r" b="b"/>
              <a:pathLst>
                <a:path w="1115822" h="765937">
                  <a:moveTo>
                    <a:pt x="988949" y="0"/>
                  </a:moveTo>
                  <a:cubicBezTo>
                    <a:pt x="914654" y="0"/>
                    <a:pt x="854329" y="55499"/>
                    <a:pt x="854329" y="128016"/>
                  </a:cubicBezTo>
                  <a:cubicBezTo>
                    <a:pt x="854329" y="182245"/>
                    <a:pt x="889381" y="233299"/>
                    <a:pt x="940435" y="249301"/>
                  </a:cubicBezTo>
                  <a:lnTo>
                    <a:pt x="940435" y="300355"/>
                  </a:lnTo>
                  <a:cubicBezTo>
                    <a:pt x="940435" y="447040"/>
                    <a:pt x="828802" y="571500"/>
                    <a:pt x="685292" y="590550"/>
                  </a:cubicBezTo>
                  <a:lnTo>
                    <a:pt x="685292" y="488442"/>
                  </a:lnTo>
                  <a:cubicBezTo>
                    <a:pt x="589661" y="555498"/>
                    <a:pt x="471678" y="593725"/>
                    <a:pt x="344170" y="593725"/>
                  </a:cubicBezTo>
                  <a:cubicBezTo>
                    <a:pt x="216662" y="593725"/>
                    <a:pt x="98679" y="555498"/>
                    <a:pt x="0" y="488442"/>
                  </a:cubicBezTo>
                  <a:lnTo>
                    <a:pt x="0" y="638429"/>
                  </a:lnTo>
                  <a:cubicBezTo>
                    <a:pt x="0" y="711835"/>
                    <a:pt x="57404" y="765937"/>
                    <a:pt x="127508" y="765937"/>
                  </a:cubicBezTo>
                  <a:lnTo>
                    <a:pt x="545084" y="765937"/>
                  </a:lnTo>
                  <a:cubicBezTo>
                    <a:pt x="602488" y="765937"/>
                    <a:pt x="653415" y="730885"/>
                    <a:pt x="669417" y="679831"/>
                  </a:cubicBezTo>
                  <a:cubicBezTo>
                    <a:pt x="870204" y="657479"/>
                    <a:pt x="1020064" y="497967"/>
                    <a:pt x="1023366" y="293878"/>
                  </a:cubicBezTo>
                  <a:lnTo>
                    <a:pt x="1023366" y="242951"/>
                  </a:lnTo>
                  <a:cubicBezTo>
                    <a:pt x="1077468" y="223774"/>
                    <a:pt x="1115822" y="172720"/>
                    <a:pt x="1112647" y="112141"/>
                  </a:cubicBezTo>
                  <a:cubicBezTo>
                    <a:pt x="1109345" y="57912"/>
                    <a:pt x="1061593" y="10160"/>
                    <a:pt x="1001014" y="508"/>
                  </a:cubicBezTo>
                  <a:cubicBezTo>
                    <a:pt x="996950" y="254"/>
                    <a:pt x="992886" y="0"/>
                    <a:pt x="98894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6787800" y="8428320"/>
            <a:ext cx="555120" cy="549180"/>
            <a:chOff x="0" y="0"/>
            <a:chExt cx="740160" cy="732240"/>
          </a:xfrm>
        </p:grpSpPr>
        <p:sp>
          <p:nvSpPr>
            <p:cNvPr id="88" name="Freeform 88"/>
            <p:cNvSpPr/>
            <p:nvPr/>
          </p:nvSpPr>
          <p:spPr>
            <a:xfrm>
              <a:off x="0" y="127"/>
              <a:ext cx="740029" cy="732155"/>
            </a:xfrm>
            <a:custGeom>
              <a:avLst/>
              <a:gdLst/>
              <a:ahLst/>
              <a:cxnLst/>
              <a:rect l="l" t="t" r="r" b="b"/>
              <a:pathLst>
                <a:path w="740029" h="732155">
                  <a:moveTo>
                    <a:pt x="456311" y="0"/>
                  </a:moveTo>
                  <a:cubicBezTo>
                    <a:pt x="433197" y="0"/>
                    <a:pt x="410591" y="9652"/>
                    <a:pt x="393065" y="28321"/>
                  </a:cubicBezTo>
                  <a:lnTo>
                    <a:pt x="0" y="421132"/>
                  </a:lnTo>
                  <a:lnTo>
                    <a:pt x="311023" y="732155"/>
                  </a:lnTo>
                  <a:lnTo>
                    <a:pt x="703961" y="339217"/>
                  </a:lnTo>
                  <a:cubicBezTo>
                    <a:pt x="740029" y="303022"/>
                    <a:pt x="740029" y="245237"/>
                    <a:pt x="703961" y="209042"/>
                  </a:cubicBezTo>
                  <a:lnTo>
                    <a:pt x="525526" y="33020"/>
                  </a:lnTo>
                  <a:cubicBezTo>
                    <a:pt x="505714" y="10795"/>
                    <a:pt x="480822" y="0"/>
                    <a:pt x="45631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6713820" y="8773380"/>
            <a:ext cx="273240" cy="273240"/>
            <a:chOff x="0" y="0"/>
            <a:chExt cx="364320" cy="364320"/>
          </a:xfrm>
        </p:grpSpPr>
        <p:sp>
          <p:nvSpPr>
            <p:cNvPr id="90" name="Freeform 90"/>
            <p:cNvSpPr/>
            <p:nvPr/>
          </p:nvSpPr>
          <p:spPr>
            <a:xfrm>
              <a:off x="127" y="127"/>
              <a:ext cx="364236" cy="364236"/>
            </a:xfrm>
            <a:custGeom>
              <a:avLst/>
              <a:gdLst/>
              <a:ahLst/>
              <a:cxnLst/>
              <a:rect l="l" t="t" r="r" b="b"/>
              <a:pathLst>
                <a:path w="364236" h="364236">
                  <a:moveTo>
                    <a:pt x="55372" y="0"/>
                  </a:moveTo>
                  <a:lnTo>
                    <a:pt x="36068" y="21590"/>
                  </a:lnTo>
                  <a:cubicBezTo>
                    <a:pt x="19304" y="38481"/>
                    <a:pt x="7112" y="62611"/>
                    <a:pt x="7112" y="91567"/>
                  </a:cubicBezTo>
                  <a:cubicBezTo>
                    <a:pt x="7112" y="110871"/>
                    <a:pt x="14351" y="135001"/>
                    <a:pt x="33655" y="151892"/>
                  </a:cubicBezTo>
                  <a:cubicBezTo>
                    <a:pt x="48133" y="161544"/>
                    <a:pt x="45720" y="188087"/>
                    <a:pt x="33655" y="200152"/>
                  </a:cubicBezTo>
                  <a:lnTo>
                    <a:pt x="0" y="231521"/>
                  </a:lnTo>
                  <a:lnTo>
                    <a:pt x="132588" y="364236"/>
                  </a:lnTo>
                  <a:lnTo>
                    <a:pt x="166370" y="332867"/>
                  </a:lnTo>
                  <a:cubicBezTo>
                    <a:pt x="172466" y="326898"/>
                    <a:pt x="180848" y="323850"/>
                    <a:pt x="189611" y="323850"/>
                  </a:cubicBezTo>
                  <a:cubicBezTo>
                    <a:pt x="198374" y="323850"/>
                    <a:pt x="207391" y="326898"/>
                    <a:pt x="214630" y="332867"/>
                  </a:cubicBezTo>
                  <a:cubicBezTo>
                    <a:pt x="231521" y="349758"/>
                    <a:pt x="255651" y="359410"/>
                    <a:pt x="279781" y="359410"/>
                  </a:cubicBezTo>
                  <a:cubicBezTo>
                    <a:pt x="303911" y="359410"/>
                    <a:pt x="325628" y="349758"/>
                    <a:pt x="344932" y="332867"/>
                  </a:cubicBezTo>
                  <a:lnTo>
                    <a:pt x="364236" y="311150"/>
                  </a:lnTo>
                  <a:lnTo>
                    <a:pt x="5537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6599880" y="8986680"/>
            <a:ext cx="179280" cy="104760"/>
            <a:chOff x="0" y="0"/>
            <a:chExt cx="239040" cy="139680"/>
          </a:xfrm>
        </p:grpSpPr>
        <p:sp>
          <p:nvSpPr>
            <p:cNvPr id="92" name="Freeform 92"/>
            <p:cNvSpPr/>
            <p:nvPr/>
          </p:nvSpPr>
          <p:spPr>
            <a:xfrm>
              <a:off x="127" y="0"/>
              <a:ext cx="238887" cy="139700"/>
            </a:xfrm>
            <a:custGeom>
              <a:avLst/>
              <a:gdLst/>
              <a:ahLst/>
              <a:cxnLst/>
              <a:rect l="l" t="t" r="r" b="b"/>
              <a:pathLst>
                <a:path w="238887" h="139700">
                  <a:moveTo>
                    <a:pt x="110998" y="0"/>
                  </a:moveTo>
                  <a:lnTo>
                    <a:pt x="19304" y="89154"/>
                  </a:lnTo>
                  <a:cubicBezTo>
                    <a:pt x="0" y="103505"/>
                    <a:pt x="14478" y="139700"/>
                    <a:pt x="40894" y="139700"/>
                  </a:cubicBezTo>
                  <a:lnTo>
                    <a:pt x="212344" y="139700"/>
                  </a:lnTo>
                  <a:cubicBezTo>
                    <a:pt x="224409" y="139700"/>
                    <a:pt x="231648" y="134874"/>
                    <a:pt x="238887" y="127635"/>
                  </a:cubicBezTo>
                  <a:lnTo>
                    <a:pt x="11099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2880620" y="8252820"/>
            <a:ext cx="244080" cy="241920"/>
            <a:chOff x="0" y="0"/>
            <a:chExt cx="325440" cy="322560"/>
          </a:xfrm>
        </p:grpSpPr>
        <p:sp>
          <p:nvSpPr>
            <p:cNvPr id="94" name="Freeform 94"/>
            <p:cNvSpPr/>
            <p:nvPr/>
          </p:nvSpPr>
          <p:spPr>
            <a:xfrm>
              <a:off x="127" y="127"/>
              <a:ext cx="325247" cy="322326"/>
            </a:xfrm>
            <a:custGeom>
              <a:avLst/>
              <a:gdLst/>
              <a:ahLst/>
              <a:cxnLst/>
              <a:rect l="l" t="t" r="r" b="b"/>
              <a:pathLst>
                <a:path w="325247" h="322326">
                  <a:moveTo>
                    <a:pt x="157734" y="0"/>
                  </a:moveTo>
                  <a:cubicBezTo>
                    <a:pt x="149352" y="0"/>
                    <a:pt x="140843" y="3048"/>
                    <a:pt x="134874" y="9017"/>
                  </a:cubicBezTo>
                  <a:lnTo>
                    <a:pt x="0" y="144018"/>
                  </a:lnTo>
                  <a:lnTo>
                    <a:pt x="178308" y="322326"/>
                  </a:lnTo>
                  <a:lnTo>
                    <a:pt x="313182" y="187325"/>
                  </a:lnTo>
                  <a:cubicBezTo>
                    <a:pt x="325247" y="175260"/>
                    <a:pt x="325247" y="153543"/>
                    <a:pt x="313182" y="141605"/>
                  </a:cubicBezTo>
                  <a:lnTo>
                    <a:pt x="180721" y="9017"/>
                  </a:lnTo>
                  <a:cubicBezTo>
                    <a:pt x="174625" y="2921"/>
                    <a:pt x="166243" y="0"/>
                    <a:pt x="15773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3147920" y="8518500"/>
            <a:ext cx="245700" cy="241920"/>
            <a:chOff x="0" y="0"/>
            <a:chExt cx="327600" cy="322560"/>
          </a:xfrm>
        </p:grpSpPr>
        <p:sp>
          <p:nvSpPr>
            <p:cNvPr id="96" name="Freeform 96"/>
            <p:cNvSpPr/>
            <p:nvPr/>
          </p:nvSpPr>
          <p:spPr>
            <a:xfrm>
              <a:off x="0" y="127"/>
              <a:ext cx="327660" cy="322453"/>
            </a:xfrm>
            <a:custGeom>
              <a:avLst/>
              <a:gdLst/>
              <a:ahLst/>
              <a:cxnLst/>
              <a:rect l="l" t="t" r="r" b="b"/>
              <a:pathLst>
                <a:path w="327660" h="322453">
                  <a:moveTo>
                    <a:pt x="157861" y="0"/>
                  </a:moveTo>
                  <a:cubicBezTo>
                    <a:pt x="149479" y="0"/>
                    <a:pt x="140970" y="3048"/>
                    <a:pt x="135001" y="9017"/>
                  </a:cubicBezTo>
                  <a:lnTo>
                    <a:pt x="0" y="146431"/>
                  </a:lnTo>
                  <a:lnTo>
                    <a:pt x="175895" y="322453"/>
                  </a:lnTo>
                  <a:lnTo>
                    <a:pt x="315595" y="189865"/>
                  </a:lnTo>
                  <a:cubicBezTo>
                    <a:pt x="327660" y="177800"/>
                    <a:pt x="327660" y="158496"/>
                    <a:pt x="315595" y="146431"/>
                  </a:cubicBezTo>
                  <a:lnTo>
                    <a:pt x="180721" y="9017"/>
                  </a:lnTo>
                  <a:cubicBezTo>
                    <a:pt x="174752" y="2921"/>
                    <a:pt x="166243" y="0"/>
                    <a:pt x="15786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2648960" y="8397000"/>
            <a:ext cx="602100" cy="584280"/>
            <a:chOff x="0" y="0"/>
            <a:chExt cx="802800" cy="77904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02767" cy="779018"/>
            </a:xfrm>
            <a:custGeom>
              <a:avLst/>
              <a:gdLst/>
              <a:ahLst/>
              <a:cxnLst/>
              <a:rect l="l" t="t" r="r" b="b"/>
              <a:pathLst>
                <a:path w="802767" h="779018">
                  <a:moveTo>
                    <a:pt x="267589" y="0"/>
                  </a:moveTo>
                  <a:lnTo>
                    <a:pt x="135001" y="132588"/>
                  </a:lnTo>
                  <a:cubicBezTo>
                    <a:pt x="89281" y="178435"/>
                    <a:pt x="55499" y="236220"/>
                    <a:pt x="38608" y="291592"/>
                  </a:cubicBezTo>
                  <a:cubicBezTo>
                    <a:pt x="0" y="421640"/>
                    <a:pt x="31369" y="566166"/>
                    <a:pt x="135001" y="669798"/>
                  </a:cubicBezTo>
                  <a:cubicBezTo>
                    <a:pt x="204089" y="738759"/>
                    <a:pt x="299847" y="779018"/>
                    <a:pt x="403479" y="779018"/>
                  </a:cubicBezTo>
                  <a:cubicBezTo>
                    <a:pt x="411988" y="779018"/>
                    <a:pt x="420497" y="778764"/>
                    <a:pt x="429133" y="778129"/>
                  </a:cubicBezTo>
                  <a:cubicBezTo>
                    <a:pt x="511048" y="770890"/>
                    <a:pt x="602615" y="734822"/>
                    <a:pt x="670179" y="669798"/>
                  </a:cubicBezTo>
                  <a:lnTo>
                    <a:pt x="802767" y="537337"/>
                  </a:lnTo>
                  <a:lnTo>
                    <a:pt x="626745" y="359029"/>
                  </a:lnTo>
                  <a:lnTo>
                    <a:pt x="489331" y="489077"/>
                  </a:lnTo>
                  <a:cubicBezTo>
                    <a:pt x="464947" y="513461"/>
                    <a:pt x="431927" y="526034"/>
                    <a:pt x="398907" y="526034"/>
                  </a:cubicBezTo>
                  <a:cubicBezTo>
                    <a:pt x="366776" y="526034"/>
                    <a:pt x="334772" y="513969"/>
                    <a:pt x="310896" y="489077"/>
                  </a:cubicBezTo>
                  <a:cubicBezTo>
                    <a:pt x="262636" y="440944"/>
                    <a:pt x="262636" y="358902"/>
                    <a:pt x="310896" y="310769"/>
                  </a:cubicBezTo>
                  <a:lnTo>
                    <a:pt x="443611" y="178308"/>
                  </a:lnTo>
                  <a:lnTo>
                    <a:pt x="26758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7928280" y="8313840"/>
            <a:ext cx="704700" cy="713340"/>
            <a:chOff x="0" y="0"/>
            <a:chExt cx="939600" cy="951120"/>
          </a:xfrm>
        </p:grpSpPr>
        <p:sp>
          <p:nvSpPr>
            <p:cNvPr id="100" name="Freeform 100"/>
            <p:cNvSpPr/>
            <p:nvPr/>
          </p:nvSpPr>
          <p:spPr>
            <a:xfrm>
              <a:off x="254" y="127"/>
              <a:ext cx="939673" cy="950849"/>
            </a:xfrm>
            <a:custGeom>
              <a:avLst/>
              <a:gdLst/>
              <a:ahLst/>
              <a:cxnLst/>
              <a:rect l="l" t="t" r="r" b="b"/>
              <a:pathLst>
                <a:path w="939673" h="950849">
                  <a:moveTo>
                    <a:pt x="451612" y="65659"/>
                  </a:moveTo>
                  <a:cubicBezTo>
                    <a:pt x="491109" y="65659"/>
                    <a:pt x="529717" y="107823"/>
                    <a:pt x="561467" y="188595"/>
                  </a:cubicBezTo>
                  <a:cubicBezTo>
                    <a:pt x="522859" y="198247"/>
                    <a:pt x="486791" y="212725"/>
                    <a:pt x="450596" y="229616"/>
                  </a:cubicBezTo>
                  <a:cubicBezTo>
                    <a:pt x="414401" y="212725"/>
                    <a:pt x="378333" y="198247"/>
                    <a:pt x="339725" y="188595"/>
                  </a:cubicBezTo>
                  <a:cubicBezTo>
                    <a:pt x="374142" y="105537"/>
                    <a:pt x="413258" y="65659"/>
                    <a:pt x="451612" y="65659"/>
                  </a:cubicBezTo>
                  <a:close/>
                  <a:moveTo>
                    <a:pt x="320421" y="248793"/>
                  </a:moveTo>
                  <a:cubicBezTo>
                    <a:pt x="339725" y="256032"/>
                    <a:pt x="354203" y="258445"/>
                    <a:pt x="373507" y="265557"/>
                  </a:cubicBezTo>
                  <a:cubicBezTo>
                    <a:pt x="361442" y="270383"/>
                    <a:pt x="351790" y="275209"/>
                    <a:pt x="339725" y="282448"/>
                  </a:cubicBezTo>
                  <a:cubicBezTo>
                    <a:pt x="327660" y="289687"/>
                    <a:pt x="318008" y="294513"/>
                    <a:pt x="305943" y="301752"/>
                  </a:cubicBezTo>
                  <a:cubicBezTo>
                    <a:pt x="313182" y="284861"/>
                    <a:pt x="318008" y="267970"/>
                    <a:pt x="320421" y="248793"/>
                  </a:cubicBezTo>
                  <a:close/>
                  <a:moveTo>
                    <a:pt x="583184" y="253619"/>
                  </a:moveTo>
                  <a:cubicBezTo>
                    <a:pt x="588010" y="268097"/>
                    <a:pt x="592836" y="284861"/>
                    <a:pt x="595249" y="304165"/>
                  </a:cubicBezTo>
                  <a:cubicBezTo>
                    <a:pt x="573532" y="289687"/>
                    <a:pt x="554355" y="277749"/>
                    <a:pt x="532511" y="268097"/>
                  </a:cubicBezTo>
                  <a:cubicBezTo>
                    <a:pt x="549402" y="260858"/>
                    <a:pt x="566293" y="256032"/>
                    <a:pt x="583184" y="253619"/>
                  </a:cubicBezTo>
                  <a:close/>
                  <a:moveTo>
                    <a:pt x="199517" y="231902"/>
                  </a:moveTo>
                  <a:cubicBezTo>
                    <a:pt x="217551" y="231902"/>
                    <a:pt x="237744" y="233426"/>
                    <a:pt x="260096" y="236728"/>
                  </a:cubicBezTo>
                  <a:cubicBezTo>
                    <a:pt x="252857" y="272923"/>
                    <a:pt x="243205" y="308991"/>
                    <a:pt x="240792" y="352425"/>
                  </a:cubicBezTo>
                  <a:cubicBezTo>
                    <a:pt x="209550" y="376555"/>
                    <a:pt x="180467" y="400685"/>
                    <a:pt x="149225" y="427101"/>
                  </a:cubicBezTo>
                  <a:cubicBezTo>
                    <a:pt x="54229" y="311023"/>
                    <a:pt x="72009" y="231902"/>
                    <a:pt x="199517" y="231902"/>
                  </a:cubicBezTo>
                  <a:close/>
                  <a:moveTo>
                    <a:pt x="711454" y="235077"/>
                  </a:moveTo>
                  <a:cubicBezTo>
                    <a:pt x="832231" y="235077"/>
                    <a:pt x="847471" y="313690"/>
                    <a:pt x="754380" y="429641"/>
                  </a:cubicBezTo>
                  <a:cubicBezTo>
                    <a:pt x="727837" y="403098"/>
                    <a:pt x="698881" y="376555"/>
                    <a:pt x="665099" y="354965"/>
                  </a:cubicBezTo>
                  <a:cubicBezTo>
                    <a:pt x="657860" y="316357"/>
                    <a:pt x="653034" y="275463"/>
                    <a:pt x="643382" y="241681"/>
                  </a:cubicBezTo>
                  <a:cubicBezTo>
                    <a:pt x="668909" y="237236"/>
                    <a:pt x="691642" y="235204"/>
                    <a:pt x="711454" y="235204"/>
                  </a:cubicBezTo>
                  <a:close/>
                  <a:moveTo>
                    <a:pt x="674878" y="439166"/>
                  </a:moveTo>
                  <a:cubicBezTo>
                    <a:pt x="689356" y="451231"/>
                    <a:pt x="701421" y="463296"/>
                    <a:pt x="713486" y="475234"/>
                  </a:cubicBezTo>
                  <a:cubicBezTo>
                    <a:pt x="701421" y="487299"/>
                    <a:pt x="687070" y="499364"/>
                    <a:pt x="674878" y="511429"/>
                  </a:cubicBezTo>
                  <a:lnTo>
                    <a:pt x="674878" y="439166"/>
                  </a:lnTo>
                  <a:close/>
                  <a:moveTo>
                    <a:pt x="231267" y="441579"/>
                  </a:moveTo>
                  <a:lnTo>
                    <a:pt x="231267" y="513842"/>
                  </a:lnTo>
                  <a:cubicBezTo>
                    <a:pt x="216789" y="501777"/>
                    <a:pt x="204851" y="489712"/>
                    <a:pt x="192659" y="477774"/>
                  </a:cubicBezTo>
                  <a:cubicBezTo>
                    <a:pt x="204724" y="465709"/>
                    <a:pt x="219202" y="453644"/>
                    <a:pt x="231267" y="441579"/>
                  </a:cubicBezTo>
                  <a:close/>
                  <a:moveTo>
                    <a:pt x="450596" y="297053"/>
                  </a:moveTo>
                  <a:cubicBezTo>
                    <a:pt x="506095" y="321183"/>
                    <a:pt x="556641" y="352425"/>
                    <a:pt x="604901" y="388620"/>
                  </a:cubicBezTo>
                  <a:cubicBezTo>
                    <a:pt x="612140" y="446405"/>
                    <a:pt x="612140" y="506730"/>
                    <a:pt x="604901" y="566928"/>
                  </a:cubicBezTo>
                  <a:cubicBezTo>
                    <a:pt x="556641" y="598297"/>
                    <a:pt x="503682" y="629539"/>
                    <a:pt x="450596" y="656082"/>
                  </a:cubicBezTo>
                  <a:cubicBezTo>
                    <a:pt x="424053" y="644017"/>
                    <a:pt x="399923" y="629539"/>
                    <a:pt x="373507" y="615061"/>
                  </a:cubicBezTo>
                  <a:cubicBezTo>
                    <a:pt x="346964" y="598297"/>
                    <a:pt x="320421" y="583819"/>
                    <a:pt x="296418" y="566928"/>
                  </a:cubicBezTo>
                  <a:cubicBezTo>
                    <a:pt x="294005" y="509143"/>
                    <a:pt x="294005" y="448945"/>
                    <a:pt x="296418" y="388620"/>
                  </a:cubicBezTo>
                  <a:cubicBezTo>
                    <a:pt x="320548" y="369316"/>
                    <a:pt x="346964" y="354838"/>
                    <a:pt x="373507" y="340487"/>
                  </a:cubicBezTo>
                  <a:cubicBezTo>
                    <a:pt x="400050" y="326136"/>
                    <a:pt x="426593" y="309118"/>
                    <a:pt x="450596" y="297180"/>
                  </a:cubicBezTo>
                  <a:close/>
                  <a:moveTo>
                    <a:pt x="308356" y="651256"/>
                  </a:moveTo>
                  <a:cubicBezTo>
                    <a:pt x="318008" y="656082"/>
                    <a:pt x="330073" y="663321"/>
                    <a:pt x="342138" y="668147"/>
                  </a:cubicBezTo>
                  <a:cubicBezTo>
                    <a:pt x="354203" y="675386"/>
                    <a:pt x="363855" y="680212"/>
                    <a:pt x="375920" y="687451"/>
                  </a:cubicBezTo>
                  <a:cubicBezTo>
                    <a:pt x="356616" y="692277"/>
                    <a:pt x="342138" y="699516"/>
                    <a:pt x="325374" y="701929"/>
                  </a:cubicBezTo>
                  <a:cubicBezTo>
                    <a:pt x="318135" y="682625"/>
                    <a:pt x="313309" y="668147"/>
                    <a:pt x="308483" y="651256"/>
                  </a:cubicBezTo>
                  <a:close/>
                  <a:moveTo>
                    <a:pt x="595376" y="651256"/>
                  </a:moveTo>
                  <a:cubicBezTo>
                    <a:pt x="592963" y="668147"/>
                    <a:pt x="588137" y="687451"/>
                    <a:pt x="583311" y="701929"/>
                  </a:cubicBezTo>
                  <a:cubicBezTo>
                    <a:pt x="566420" y="694690"/>
                    <a:pt x="549529" y="692277"/>
                    <a:pt x="532638" y="687451"/>
                  </a:cubicBezTo>
                  <a:cubicBezTo>
                    <a:pt x="556768" y="675386"/>
                    <a:pt x="573659" y="663321"/>
                    <a:pt x="595376" y="651256"/>
                  </a:cubicBezTo>
                  <a:close/>
                  <a:moveTo>
                    <a:pt x="149225" y="523494"/>
                  </a:moveTo>
                  <a:cubicBezTo>
                    <a:pt x="175641" y="550037"/>
                    <a:pt x="207137" y="578993"/>
                    <a:pt x="240792" y="598170"/>
                  </a:cubicBezTo>
                  <a:cubicBezTo>
                    <a:pt x="245618" y="639064"/>
                    <a:pt x="252857" y="677672"/>
                    <a:pt x="260096" y="713867"/>
                  </a:cubicBezTo>
                  <a:cubicBezTo>
                    <a:pt x="236093" y="717931"/>
                    <a:pt x="214376" y="719963"/>
                    <a:pt x="195199" y="719963"/>
                  </a:cubicBezTo>
                  <a:cubicBezTo>
                    <a:pt x="77343" y="719963"/>
                    <a:pt x="51816" y="645795"/>
                    <a:pt x="149225" y="523494"/>
                  </a:cubicBezTo>
                  <a:close/>
                  <a:moveTo>
                    <a:pt x="759206" y="523494"/>
                  </a:moveTo>
                  <a:cubicBezTo>
                    <a:pt x="854202" y="641731"/>
                    <a:pt x="836422" y="721106"/>
                    <a:pt x="708914" y="721106"/>
                  </a:cubicBezTo>
                  <a:cubicBezTo>
                    <a:pt x="690880" y="721106"/>
                    <a:pt x="670687" y="719582"/>
                    <a:pt x="648335" y="716280"/>
                  </a:cubicBezTo>
                  <a:cubicBezTo>
                    <a:pt x="653161" y="680085"/>
                    <a:pt x="662813" y="641604"/>
                    <a:pt x="667639" y="598170"/>
                  </a:cubicBezTo>
                  <a:cubicBezTo>
                    <a:pt x="699008" y="574040"/>
                    <a:pt x="727964" y="550037"/>
                    <a:pt x="759333" y="523494"/>
                  </a:cubicBezTo>
                  <a:close/>
                  <a:moveTo>
                    <a:pt x="453136" y="723519"/>
                  </a:moveTo>
                  <a:cubicBezTo>
                    <a:pt x="489204" y="737997"/>
                    <a:pt x="525399" y="752475"/>
                    <a:pt x="566420" y="762127"/>
                  </a:cubicBezTo>
                  <a:cubicBezTo>
                    <a:pt x="532638" y="845566"/>
                    <a:pt x="492633" y="887730"/>
                    <a:pt x="453009" y="887730"/>
                  </a:cubicBezTo>
                  <a:cubicBezTo>
                    <a:pt x="413639" y="887730"/>
                    <a:pt x="374650" y="846201"/>
                    <a:pt x="342138" y="762127"/>
                  </a:cubicBezTo>
                  <a:cubicBezTo>
                    <a:pt x="380746" y="752475"/>
                    <a:pt x="416941" y="737997"/>
                    <a:pt x="453136" y="723519"/>
                  </a:cubicBezTo>
                  <a:close/>
                  <a:moveTo>
                    <a:pt x="453644" y="0"/>
                  </a:moveTo>
                  <a:cubicBezTo>
                    <a:pt x="444881" y="0"/>
                    <a:pt x="435864" y="1016"/>
                    <a:pt x="426593" y="3048"/>
                  </a:cubicBezTo>
                  <a:cubicBezTo>
                    <a:pt x="354330" y="19939"/>
                    <a:pt x="306070" y="101854"/>
                    <a:pt x="279527" y="174117"/>
                  </a:cubicBezTo>
                  <a:cubicBezTo>
                    <a:pt x="254381" y="169926"/>
                    <a:pt x="227330" y="167132"/>
                    <a:pt x="200660" y="167132"/>
                  </a:cubicBezTo>
                  <a:cubicBezTo>
                    <a:pt x="135255" y="167132"/>
                    <a:pt x="71755" y="183769"/>
                    <a:pt x="40894" y="236728"/>
                  </a:cubicBezTo>
                  <a:cubicBezTo>
                    <a:pt x="0" y="311404"/>
                    <a:pt x="50546" y="407797"/>
                    <a:pt x="106045" y="475234"/>
                  </a:cubicBezTo>
                  <a:cubicBezTo>
                    <a:pt x="60198" y="533019"/>
                    <a:pt x="11938" y="614934"/>
                    <a:pt x="28956" y="682498"/>
                  </a:cubicBezTo>
                  <a:cubicBezTo>
                    <a:pt x="45847" y="737870"/>
                    <a:pt x="89154" y="766826"/>
                    <a:pt x="147066" y="778891"/>
                  </a:cubicBezTo>
                  <a:cubicBezTo>
                    <a:pt x="165100" y="783082"/>
                    <a:pt x="184404" y="784987"/>
                    <a:pt x="204216" y="784987"/>
                  </a:cubicBezTo>
                  <a:cubicBezTo>
                    <a:pt x="229489" y="784987"/>
                    <a:pt x="255397" y="781812"/>
                    <a:pt x="279781" y="776478"/>
                  </a:cubicBezTo>
                  <a:cubicBezTo>
                    <a:pt x="323088" y="893064"/>
                    <a:pt x="388493" y="950849"/>
                    <a:pt x="453771" y="950849"/>
                  </a:cubicBezTo>
                  <a:cubicBezTo>
                    <a:pt x="519303" y="950849"/>
                    <a:pt x="584581" y="892429"/>
                    <a:pt x="626999" y="776478"/>
                  </a:cubicBezTo>
                  <a:cubicBezTo>
                    <a:pt x="654431" y="781177"/>
                    <a:pt x="679831" y="783336"/>
                    <a:pt x="703072" y="783336"/>
                  </a:cubicBezTo>
                  <a:cubicBezTo>
                    <a:pt x="886968" y="783336"/>
                    <a:pt x="939673" y="646430"/>
                    <a:pt x="800608" y="475361"/>
                  </a:cubicBezTo>
                  <a:cubicBezTo>
                    <a:pt x="939292" y="306959"/>
                    <a:pt x="889254" y="166751"/>
                    <a:pt x="705485" y="166751"/>
                  </a:cubicBezTo>
                  <a:cubicBezTo>
                    <a:pt x="681482" y="166751"/>
                    <a:pt x="655320" y="169164"/>
                    <a:pt x="626999" y="174117"/>
                  </a:cubicBezTo>
                  <a:cubicBezTo>
                    <a:pt x="593979" y="86995"/>
                    <a:pt x="535686" y="0"/>
                    <a:pt x="45364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8196120" y="8600040"/>
            <a:ext cx="144720" cy="143100"/>
            <a:chOff x="0" y="0"/>
            <a:chExt cx="192960" cy="190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192913" cy="190754"/>
            </a:xfrm>
            <a:custGeom>
              <a:avLst/>
              <a:gdLst/>
              <a:ahLst/>
              <a:cxnLst/>
              <a:rect l="l" t="t" r="r" b="b"/>
              <a:pathLst>
                <a:path w="192913" h="190754">
                  <a:moveTo>
                    <a:pt x="100457" y="0"/>
                  </a:moveTo>
                  <a:cubicBezTo>
                    <a:pt x="99060" y="0"/>
                    <a:pt x="97790" y="127"/>
                    <a:pt x="96520" y="127"/>
                  </a:cubicBezTo>
                  <a:cubicBezTo>
                    <a:pt x="45847" y="127"/>
                    <a:pt x="0" y="43561"/>
                    <a:pt x="4826" y="94234"/>
                  </a:cubicBezTo>
                  <a:cubicBezTo>
                    <a:pt x="0" y="149733"/>
                    <a:pt x="43434" y="190754"/>
                    <a:pt x="96520" y="190754"/>
                  </a:cubicBezTo>
                  <a:cubicBezTo>
                    <a:pt x="149606" y="190754"/>
                    <a:pt x="192913" y="149733"/>
                    <a:pt x="190500" y="94234"/>
                  </a:cubicBezTo>
                  <a:cubicBezTo>
                    <a:pt x="190500" y="44831"/>
                    <a:pt x="151511" y="0"/>
                    <a:pt x="10045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5331680" y="8346780"/>
            <a:ext cx="689040" cy="190080"/>
            <a:chOff x="0" y="0"/>
            <a:chExt cx="918720" cy="253440"/>
          </a:xfrm>
        </p:grpSpPr>
        <p:sp>
          <p:nvSpPr>
            <p:cNvPr id="104" name="Freeform 104"/>
            <p:cNvSpPr/>
            <p:nvPr/>
          </p:nvSpPr>
          <p:spPr>
            <a:xfrm>
              <a:off x="127" y="0"/>
              <a:ext cx="918464" cy="253365"/>
            </a:xfrm>
            <a:custGeom>
              <a:avLst/>
              <a:gdLst/>
              <a:ahLst/>
              <a:cxnLst/>
              <a:rect l="l" t="t" r="r" b="b"/>
              <a:pathLst>
                <a:path w="918464" h="253365">
                  <a:moveTo>
                    <a:pt x="127762" y="0"/>
                  </a:moveTo>
                  <a:cubicBezTo>
                    <a:pt x="57785" y="0"/>
                    <a:pt x="0" y="58039"/>
                    <a:pt x="0" y="127889"/>
                  </a:cubicBezTo>
                  <a:cubicBezTo>
                    <a:pt x="0" y="195453"/>
                    <a:pt x="57912" y="253365"/>
                    <a:pt x="127762" y="253365"/>
                  </a:cubicBezTo>
                  <a:lnTo>
                    <a:pt x="877570" y="253365"/>
                  </a:lnTo>
                  <a:cubicBezTo>
                    <a:pt x="903986" y="253365"/>
                    <a:pt x="918464" y="224409"/>
                    <a:pt x="901700" y="202692"/>
                  </a:cubicBezTo>
                  <a:cubicBezTo>
                    <a:pt x="887222" y="180975"/>
                    <a:pt x="877570" y="154432"/>
                    <a:pt x="877570" y="127889"/>
                  </a:cubicBezTo>
                  <a:cubicBezTo>
                    <a:pt x="877570" y="98933"/>
                    <a:pt x="887222" y="72390"/>
                    <a:pt x="901700" y="50673"/>
                  </a:cubicBezTo>
                  <a:cubicBezTo>
                    <a:pt x="916178" y="31369"/>
                    <a:pt x="901700" y="0"/>
                    <a:pt x="87757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5876000" y="8583840"/>
            <a:ext cx="49140" cy="190080"/>
            <a:chOff x="0" y="0"/>
            <a:chExt cx="65520" cy="253440"/>
          </a:xfrm>
        </p:grpSpPr>
        <p:sp>
          <p:nvSpPr>
            <p:cNvPr id="106" name="Freeform 106"/>
            <p:cNvSpPr/>
            <p:nvPr/>
          </p:nvSpPr>
          <p:spPr>
            <a:xfrm>
              <a:off x="127" y="127"/>
              <a:ext cx="65405" cy="253365"/>
            </a:xfrm>
            <a:custGeom>
              <a:avLst/>
              <a:gdLst/>
              <a:ahLst/>
              <a:cxnLst/>
              <a:rect l="l" t="t" r="r" b="b"/>
              <a:pathLst>
                <a:path w="65405" h="253365">
                  <a:moveTo>
                    <a:pt x="0" y="0"/>
                  </a:moveTo>
                  <a:lnTo>
                    <a:pt x="0" y="253365"/>
                  </a:lnTo>
                  <a:lnTo>
                    <a:pt x="65405" y="253365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5971580" y="8585460"/>
            <a:ext cx="90180" cy="190080"/>
            <a:chOff x="0" y="0"/>
            <a:chExt cx="120240" cy="253440"/>
          </a:xfrm>
        </p:grpSpPr>
        <p:sp>
          <p:nvSpPr>
            <p:cNvPr id="108" name="Freeform 108"/>
            <p:cNvSpPr/>
            <p:nvPr/>
          </p:nvSpPr>
          <p:spPr>
            <a:xfrm>
              <a:off x="127" y="0"/>
              <a:ext cx="120142" cy="253365"/>
            </a:xfrm>
            <a:custGeom>
              <a:avLst/>
              <a:gdLst/>
              <a:ahLst/>
              <a:cxnLst/>
              <a:rect l="l" t="t" r="r" b="b"/>
              <a:pathLst>
                <a:path w="120142" h="253365">
                  <a:moveTo>
                    <a:pt x="0" y="0"/>
                  </a:moveTo>
                  <a:lnTo>
                    <a:pt x="0" y="253365"/>
                  </a:lnTo>
                  <a:lnTo>
                    <a:pt x="91313" y="253365"/>
                  </a:lnTo>
                  <a:cubicBezTo>
                    <a:pt x="105791" y="250952"/>
                    <a:pt x="120142" y="236474"/>
                    <a:pt x="120142" y="221996"/>
                  </a:cubicBezTo>
                  <a:lnTo>
                    <a:pt x="120142" y="31369"/>
                  </a:lnTo>
                  <a:cubicBezTo>
                    <a:pt x="120142" y="12065"/>
                    <a:pt x="105664" y="0"/>
                    <a:pt x="9131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5382440" y="8583840"/>
            <a:ext cx="446580" cy="190080"/>
            <a:chOff x="0" y="0"/>
            <a:chExt cx="595440" cy="253440"/>
          </a:xfrm>
        </p:grpSpPr>
        <p:sp>
          <p:nvSpPr>
            <p:cNvPr id="110" name="Freeform 110"/>
            <p:cNvSpPr/>
            <p:nvPr/>
          </p:nvSpPr>
          <p:spPr>
            <a:xfrm>
              <a:off x="0" y="127"/>
              <a:ext cx="595503" cy="253365"/>
            </a:xfrm>
            <a:custGeom>
              <a:avLst/>
              <a:gdLst/>
              <a:ahLst/>
              <a:cxnLst/>
              <a:rect l="l" t="t" r="r" b="b"/>
              <a:pathLst>
                <a:path w="595503" h="253365">
                  <a:moveTo>
                    <a:pt x="33782" y="0"/>
                  </a:moveTo>
                  <a:cubicBezTo>
                    <a:pt x="14478" y="0"/>
                    <a:pt x="0" y="16764"/>
                    <a:pt x="0" y="33782"/>
                  </a:cubicBezTo>
                  <a:lnTo>
                    <a:pt x="0" y="224409"/>
                  </a:lnTo>
                  <a:cubicBezTo>
                    <a:pt x="0" y="241173"/>
                    <a:pt x="14478" y="253365"/>
                    <a:pt x="33782" y="253365"/>
                  </a:cubicBezTo>
                  <a:lnTo>
                    <a:pt x="595503" y="253365"/>
                  </a:lnTo>
                  <a:lnTo>
                    <a:pt x="59550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5478020" y="8820900"/>
            <a:ext cx="49140" cy="190080"/>
            <a:chOff x="0" y="0"/>
            <a:chExt cx="65520" cy="253440"/>
          </a:xfrm>
        </p:grpSpPr>
        <p:sp>
          <p:nvSpPr>
            <p:cNvPr id="112" name="Freeform 112"/>
            <p:cNvSpPr/>
            <p:nvPr/>
          </p:nvSpPr>
          <p:spPr>
            <a:xfrm>
              <a:off x="127" y="127"/>
              <a:ext cx="65278" cy="253365"/>
            </a:xfrm>
            <a:custGeom>
              <a:avLst/>
              <a:gdLst/>
              <a:ahLst/>
              <a:cxnLst/>
              <a:rect l="l" t="t" r="r" b="b"/>
              <a:pathLst>
                <a:path w="65278" h="253365">
                  <a:moveTo>
                    <a:pt x="0" y="0"/>
                  </a:moveTo>
                  <a:lnTo>
                    <a:pt x="0" y="253365"/>
                  </a:lnTo>
                  <a:lnTo>
                    <a:pt x="65278" y="253365"/>
                  </a:lnTo>
                  <a:lnTo>
                    <a:pt x="6527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5574140" y="8824140"/>
            <a:ext cx="437400" cy="187920"/>
            <a:chOff x="0" y="0"/>
            <a:chExt cx="583200" cy="250560"/>
          </a:xfrm>
        </p:grpSpPr>
        <p:sp>
          <p:nvSpPr>
            <p:cNvPr id="114" name="Freeform 114"/>
            <p:cNvSpPr/>
            <p:nvPr/>
          </p:nvSpPr>
          <p:spPr>
            <a:xfrm>
              <a:off x="127" y="127"/>
              <a:ext cx="583057" cy="250317"/>
            </a:xfrm>
            <a:custGeom>
              <a:avLst/>
              <a:gdLst/>
              <a:ahLst/>
              <a:cxnLst/>
              <a:rect l="l" t="t" r="r" b="b"/>
              <a:pathLst>
                <a:path w="583057" h="250317">
                  <a:moveTo>
                    <a:pt x="0" y="0"/>
                  </a:moveTo>
                  <a:lnTo>
                    <a:pt x="0" y="250317"/>
                  </a:lnTo>
                  <a:lnTo>
                    <a:pt x="554101" y="250317"/>
                  </a:lnTo>
                  <a:cubicBezTo>
                    <a:pt x="570865" y="250317"/>
                    <a:pt x="583057" y="233553"/>
                    <a:pt x="583057" y="219075"/>
                  </a:cubicBezTo>
                  <a:lnTo>
                    <a:pt x="583057" y="28829"/>
                  </a:lnTo>
                  <a:cubicBezTo>
                    <a:pt x="583057" y="11938"/>
                    <a:pt x="568579" y="0"/>
                    <a:pt x="55410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15331680" y="8822520"/>
            <a:ext cx="99360" cy="190080"/>
            <a:chOff x="0" y="0"/>
            <a:chExt cx="132480" cy="253440"/>
          </a:xfrm>
        </p:grpSpPr>
        <p:sp>
          <p:nvSpPr>
            <p:cNvPr id="116" name="Freeform 116"/>
            <p:cNvSpPr/>
            <p:nvPr/>
          </p:nvSpPr>
          <p:spPr>
            <a:xfrm>
              <a:off x="127" y="0"/>
              <a:ext cx="132334" cy="253365"/>
            </a:xfrm>
            <a:custGeom>
              <a:avLst/>
              <a:gdLst/>
              <a:ahLst/>
              <a:cxnLst/>
              <a:rect l="l" t="t" r="r" b="b"/>
              <a:pathLst>
                <a:path w="132334" h="253365">
                  <a:moveTo>
                    <a:pt x="33655" y="0"/>
                  </a:moveTo>
                  <a:cubicBezTo>
                    <a:pt x="14351" y="0"/>
                    <a:pt x="0" y="14478"/>
                    <a:pt x="0" y="28956"/>
                  </a:cubicBezTo>
                  <a:lnTo>
                    <a:pt x="0" y="219583"/>
                  </a:lnTo>
                  <a:cubicBezTo>
                    <a:pt x="0" y="236474"/>
                    <a:pt x="14478" y="253365"/>
                    <a:pt x="33655" y="253365"/>
                  </a:cubicBezTo>
                  <a:lnTo>
                    <a:pt x="132334" y="253365"/>
                  </a:lnTo>
                  <a:lnTo>
                    <a:pt x="13233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9116280" y="8315460"/>
            <a:ext cx="618300" cy="730620"/>
            <a:chOff x="0" y="0"/>
            <a:chExt cx="824400" cy="974160"/>
          </a:xfrm>
        </p:grpSpPr>
        <p:sp>
          <p:nvSpPr>
            <p:cNvPr id="118" name="Freeform 118"/>
            <p:cNvSpPr/>
            <p:nvPr/>
          </p:nvSpPr>
          <p:spPr>
            <a:xfrm>
              <a:off x="127" y="127"/>
              <a:ext cx="824230" cy="973963"/>
            </a:xfrm>
            <a:custGeom>
              <a:avLst/>
              <a:gdLst/>
              <a:ahLst/>
              <a:cxnLst/>
              <a:rect l="l" t="t" r="r" b="b"/>
              <a:pathLst>
                <a:path w="824230" h="973963">
                  <a:moveTo>
                    <a:pt x="127635" y="65024"/>
                  </a:moveTo>
                  <a:lnTo>
                    <a:pt x="127635" y="713613"/>
                  </a:lnTo>
                  <a:cubicBezTo>
                    <a:pt x="103505" y="713613"/>
                    <a:pt x="81915" y="720852"/>
                    <a:pt x="65024" y="732917"/>
                  </a:cubicBezTo>
                  <a:lnTo>
                    <a:pt x="65024" y="156718"/>
                  </a:lnTo>
                  <a:cubicBezTo>
                    <a:pt x="65024" y="113284"/>
                    <a:pt x="91567" y="81915"/>
                    <a:pt x="127635" y="65024"/>
                  </a:cubicBezTo>
                  <a:close/>
                  <a:moveTo>
                    <a:pt x="759206" y="778764"/>
                  </a:moveTo>
                  <a:lnTo>
                    <a:pt x="759206" y="781177"/>
                  </a:lnTo>
                  <a:lnTo>
                    <a:pt x="759206" y="906526"/>
                  </a:lnTo>
                  <a:lnTo>
                    <a:pt x="127635" y="906526"/>
                  </a:lnTo>
                  <a:cubicBezTo>
                    <a:pt x="93853" y="906526"/>
                    <a:pt x="65024" y="877570"/>
                    <a:pt x="65024" y="843788"/>
                  </a:cubicBezTo>
                  <a:cubicBezTo>
                    <a:pt x="65024" y="810006"/>
                    <a:pt x="93980" y="778764"/>
                    <a:pt x="127635" y="778764"/>
                  </a:cubicBezTo>
                  <a:close/>
                  <a:moveTo>
                    <a:pt x="161417" y="0"/>
                  </a:moveTo>
                  <a:cubicBezTo>
                    <a:pt x="69850" y="0"/>
                    <a:pt x="0" y="72263"/>
                    <a:pt x="0" y="159004"/>
                  </a:cubicBezTo>
                  <a:lnTo>
                    <a:pt x="0" y="846201"/>
                  </a:lnTo>
                  <a:cubicBezTo>
                    <a:pt x="0" y="916178"/>
                    <a:pt x="57785" y="973963"/>
                    <a:pt x="127635" y="973963"/>
                  </a:cubicBezTo>
                  <a:lnTo>
                    <a:pt x="790448" y="973963"/>
                  </a:lnTo>
                  <a:cubicBezTo>
                    <a:pt x="809752" y="973963"/>
                    <a:pt x="824230" y="957072"/>
                    <a:pt x="824230" y="942594"/>
                  </a:cubicBezTo>
                  <a:lnTo>
                    <a:pt x="824230" y="36068"/>
                  </a:lnTo>
                  <a:cubicBezTo>
                    <a:pt x="824230" y="16764"/>
                    <a:pt x="809752" y="4826"/>
                    <a:pt x="790448" y="4826"/>
                  </a:cubicBezTo>
                  <a:lnTo>
                    <a:pt x="696468" y="4826"/>
                  </a:lnTo>
                  <a:lnTo>
                    <a:pt x="696468" y="289306"/>
                  </a:lnTo>
                  <a:cubicBezTo>
                    <a:pt x="696468" y="306959"/>
                    <a:pt x="681736" y="319151"/>
                    <a:pt x="666115" y="319151"/>
                  </a:cubicBezTo>
                  <a:cubicBezTo>
                    <a:pt x="658114" y="319151"/>
                    <a:pt x="649986" y="315976"/>
                    <a:pt x="643509" y="308610"/>
                  </a:cubicBezTo>
                  <a:lnTo>
                    <a:pt x="600075" y="267716"/>
                  </a:lnTo>
                  <a:lnTo>
                    <a:pt x="559181" y="308610"/>
                  </a:lnTo>
                  <a:cubicBezTo>
                    <a:pt x="551815" y="315976"/>
                    <a:pt x="543052" y="319151"/>
                    <a:pt x="534797" y="319151"/>
                  </a:cubicBezTo>
                  <a:cubicBezTo>
                    <a:pt x="518541" y="319151"/>
                    <a:pt x="503682" y="306959"/>
                    <a:pt x="503682" y="289306"/>
                  </a:cubicBezTo>
                  <a:lnTo>
                    <a:pt x="503682" y="4826"/>
                  </a:lnTo>
                  <a:lnTo>
                    <a:pt x="161417" y="4826"/>
                  </a:lnTo>
                  <a:lnTo>
                    <a:pt x="16141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6657920" y="8281440"/>
            <a:ext cx="714420" cy="308880"/>
            <a:chOff x="0" y="0"/>
            <a:chExt cx="952560" cy="41184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952500" cy="411988"/>
            </a:xfrm>
            <a:custGeom>
              <a:avLst/>
              <a:gdLst/>
              <a:ahLst/>
              <a:cxnLst/>
              <a:rect l="l" t="t" r="r" b="b"/>
              <a:pathLst>
                <a:path w="952500" h="411988">
                  <a:moveTo>
                    <a:pt x="236347" y="0"/>
                  </a:moveTo>
                  <a:cubicBezTo>
                    <a:pt x="125476" y="0"/>
                    <a:pt x="24130" y="77216"/>
                    <a:pt x="7239" y="190627"/>
                  </a:cubicBezTo>
                  <a:cubicBezTo>
                    <a:pt x="0" y="246126"/>
                    <a:pt x="14478" y="301625"/>
                    <a:pt x="43434" y="345059"/>
                  </a:cubicBezTo>
                  <a:cubicBezTo>
                    <a:pt x="73533" y="388366"/>
                    <a:pt x="122936" y="410845"/>
                    <a:pt x="171450" y="410845"/>
                  </a:cubicBezTo>
                  <a:cubicBezTo>
                    <a:pt x="212217" y="410845"/>
                    <a:pt x="252222" y="394843"/>
                    <a:pt x="279781" y="361823"/>
                  </a:cubicBezTo>
                  <a:cubicBezTo>
                    <a:pt x="349758" y="279781"/>
                    <a:pt x="294259" y="190500"/>
                    <a:pt x="217043" y="190500"/>
                  </a:cubicBezTo>
                  <a:cubicBezTo>
                    <a:pt x="197739" y="190500"/>
                    <a:pt x="185801" y="204978"/>
                    <a:pt x="185801" y="221869"/>
                  </a:cubicBezTo>
                  <a:cubicBezTo>
                    <a:pt x="185801" y="241173"/>
                    <a:pt x="200279" y="253238"/>
                    <a:pt x="217043" y="255651"/>
                  </a:cubicBezTo>
                  <a:cubicBezTo>
                    <a:pt x="233934" y="255651"/>
                    <a:pt x="245999" y="270129"/>
                    <a:pt x="245999" y="287020"/>
                  </a:cubicBezTo>
                  <a:cubicBezTo>
                    <a:pt x="245999" y="303911"/>
                    <a:pt x="231521" y="315976"/>
                    <a:pt x="217043" y="315976"/>
                  </a:cubicBezTo>
                  <a:cubicBezTo>
                    <a:pt x="156845" y="315976"/>
                    <a:pt x="110998" y="262890"/>
                    <a:pt x="123063" y="197866"/>
                  </a:cubicBezTo>
                  <a:cubicBezTo>
                    <a:pt x="134239" y="153035"/>
                    <a:pt x="174371" y="124968"/>
                    <a:pt x="220599" y="124968"/>
                  </a:cubicBezTo>
                  <a:cubicBezTo>
                    <a:pt x="224282" y="124968"/>
                    <a:pt x="227838" y="125095"/>
                    <a:pt x="231521" y="125476"/>
                  </a:cubicBezTo>
                  <a:cubicBezTo>
                    <a:pt x="277368" y="132715"/>
                    <a:pt x="315976" y="156845"/>
                    <a:pt x="342392" y="190500"/>
                  </a:cubicBezTo>
                  <a:lnTo>
                    <a:pt x="605282" y="190500"/>
                  </a:lnTo>
                  <a:cubicBezTo>
                    <a:pt x="631825" y="154305"/>
                    <a:pt x="670433" y="130302"/>
                    <a:pt x="716280" y="125476"/>
                  </a:cubicBezTo>
                  <a:cubicBezTo>
                    <a:pt x="719963" y="125095"/>
                    <a:pt x="723519" y="124968"/>
                    <a:pt x="727202" y="124968"/>
                  </a:cubicBezTo>
                  <a:cubicBezTo>
                    <a:pt x="773303" y="124968"/>
                    <a:pt x="813562" y="153035"/>
                    <a:pt x="824738" y="197866"/>
                  </a:cubicBezTo>
                  <a:cubicBezTo>
                    <a:pt x="839216" y="262890"/>
                    <a:pt x="790956" y="315976"/>
                    <a:pt x="730758" y="315976"/>
                  </a:cubicBezTo>
                  <a:cubicBezTo>
                    <a:pt x="713867" y="315976"/>
                    <a:pt x="699389" y="301498"/>
                    <a:pt x="699389" y="287020"/>
                  </a:cubicBezTo>
                  <a:cubicBezTo>
                    <a:pt x="699389" y="267716"/>
                    <a:pt x="713867" y="255651"/>
                    <a:pt x="730758" y="255651"/>
                  </a:cubicBezTo>
                  <a:cubicBezTo>
                    <a:pt x="749935" y="255778"/>
                    <a:pt x="762000" y="241300"/>
                    <a:pt x="762000" y="221996"/>
                  </a:cubicBezTo>
                  <a:cubicBezTo>
                    <a:pt x="762000" y="205105"/>
                    <a:pt x="747522" y="193040"/>
                    <a:pt x="730758" y="190627"/>
                  </a:cubicBezTo>
                  <a:cubicBezTo>
                    <a:pt x="653669" y="190627"/>
                    <a:pt x="598170" y="282321"/>
                    <a:pt x="668020" y="361950"/>
                  </a:cubicBezTo>
                  <a:cubicBezTo>
                    <a:pt x="696468" y="395859"/>
                    <a:pt x="736727" y="411988"/>
                    <a:pt x="777494" y="411988"/>
                  </a:cubicBezTo>
                  <a:cubicBezTo>
                    <a:pt x="826643" y="411988"/>
                    <a:pt x="876427" y="388620"/>
                    <a:pt x="906780" y="345186"/>
                  </a:cubicBezTo>
                  <a:cubicBezTo>
                    <a:pt x="935736" y="304165"/>
                    <a:pt x="952500" y="251079"/>
                    <a:pt x="942848" y="190754"/>
                  </a:cubicBezTo>
                  <a:cubicBezTo>
                    <a:pt x="928370" y="77216"/>
                    <a:pt x="824611" y="0"/>
                    <a:pt x="71374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6795080" y="8570880"/>
            <a:ext cx="424980" cy="437400"/>
            <a:chOff x="0" y="0"/>
            <a:chExt cx="566640" cy="58320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566674" cy="583184"/>
            </a:xfrm>
            <a:custGeom>
              <a:avLst/>
              <a:gdLst/>
              <a:ahLst/>
              <a:cxnLst/>
              <a:rect l="l" t="t" r="r" b="b"/>
              <a:pathLst>
                <a:path w="566674" h="583184">
                  <a:moveTo>
                    <a:pt x="185674" y="0"/>
                  </a:moveTo>
                  <a:lnTo>
                    <a:pt x="185674" y="431292"/>
                  </a:lnTo>
                  <a:cubicBezTo>
                    <a:pt x="185674" y="448183"/>
                    <a:pt x="171196" y="460248"/>
                    <a:pt x="156718" y="460248"/>
                  </a:cubicBezTo>
                  <a:cubicBezTo>
                    <a:pt x="137414" y="460248"/>
                    <a:pt x="125349" y="445770"/>
                    <a:pt x="125349" y="431292"/>
                  </a:cubicBezTo>
                  <a:lnTo>
                    <a:pt x="125349" y="36195"/>
                  </a:lnTo>
                  <a:cubicBezTo>
                    <a:pt x="94107" y="65151"/>
                    <a:pt x="48260" y="84328"/>
                    <a:pt x="0" y="86741"/>
                  </a:cubicBezTo>
                  <a:lnTo>
                    <a:pt x="0" y="554228"/>
                  </a:lnTo>
                  <a:cubicBezTo>
                    <a:pt x="0" y="571119"/>
                    <a:pt x="14478" y="583184"/>
                    <a:pt x="28956" y="583184"/>
                  </a:cubicBezTo>
                  <a:lnTo>
                    <a:pt x="535305" y="583184"/>
                  </a:lnTo>
                  <a:cubicBezTo>
                    <a:pt x="554609" y="583184"/>
                    <a:pt x="566674" y="568706"/>
                    <a:pt x="566674" y="554228"/>
                  </a:cubicBezTo>
                  <a:lnTo>
                    <a:pt x="566674" y="86741"/>
                  </a:lnTo>
                  <a:cubicBezTo>
                    <a:pt x="518414" y="81915"/>
                    <a:pt x="472567" y="60325"/>
                    <a:pt x="438912" y="24130"/>
                  </a:cubicBezTo>
                  <a:lnTo>
                    <a:pt x="438912" y="431292"/>
                  </a:lnTo>
                  <a:cubicBezTo>
                    <a:pt x="438912" y="448183"/>
                    <a:pt x="424434" y="460248"/>
                    <a:pt x="407543" y="460248"/>
                  </a:cubicBezTo>
                  <a:cubicBezTo>
                    <a:pt x="388239" y="460248"/>
                    <a:pt x="376301" y="445770"/>
                    <a:pt x="376301" y="431292"/>
                  </a:cubicBezTo>
                  <a:lnTo>
                    <a:pt x="376301" y="0"/>
                  </a:lnTo>
                  <a:lnTo>
                    <a:pt x="313436" y="0"/>
                  </a:lnTo>
                  <a:lnTo>
                    <a:pt x="313436" y="431292"/>
                  </a:lnTo>
                  <a:cubicBezTo>
                    <a:pt x="313436" y="448183"/>
                    <a:pt x="298958" y="460248"/>
                    <a:pt x="282067" y="460248"/>
                  </a:cubicBezTo>
                  <a:cubicBezTo>
                    <a:pt x="265176" y="460248"/>
                    <a:pt x="250825" y="445770"/>
                    <a:pt x="250825" y="431292"/>
                  </a:cubicBezTo>
                  <a:lnTo>
                    <a:pt x="25082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6938180" y="8473140"/>
            <a:ext cx="153900" cy="46980"/>
            <a:chOff x="0" y="0"/>
            <a:chExt cx="205200" cy="62640"/>
          </a:xfrm>
        </p:grpSpPr>
        <p:sp>
          <p:nvSpPr>
            <p:cNvPr id="124" name="Freeform 124"/>
            <p:cNvSpPr/>
            <p:nvPr/>
          </p:nvSpPr>
          <p:spPr>
            <a:xfrm>
              <a:off x="0" y="127"/>
              <a:ext cx="205232" cy="62484"/>
            </a:xfrm>
            <a:custGeom>
              <a:avLst/>
              <a:gdLst/>
              <a:ahLst/>
              <a:cxnLst/>
              <a:rect l="l" t="t" r="r" b="b"/>
              <a:pathLst>
                <a:path w="205232" h="62484">
                  <a:moveTo>
                    <a:pt x="0" y="0"/>
                  </a:moveTo>
                  <a:cubicBezTo>
                    <a:pt x="2413" y="9652"/>
                    <a:pt x="2413" y="21590"/>
                    <a:pt x="2413" y="28829"/>
                  </a:cubicBezTo>
                  <a:cubicBezTo>
                    <a:pt x="2413" y="40767"/>
                    <a:pt x="2413" y="50419"/>
                    <a:pt x="0" y="60071"/>
                  </a:cubicBezTo>
                  <a:lnTo>
                    <a:pt x="204343" y="60071"/>
                  </a:lnTo>
                  <a:cubicBezTo>
                    <a:pt x="200406" y="49403"/>
                    <a:pt x="200406" y="42291"/>
                    <a:pt x="200406" y="28829"/>
                  </a:cubicBezTo>
                  <a:cubicBezTo>
                    <a:pt x="200406" y="21590"/>
                    <a:pt x="200406" y="9525"/>
                    <a:pt x="205232" y="0"/>
                  </a:cubicBezTo>
                  <a:close/>
                  <a:moveTo>
                    <a:pt x="204343" y="60071"/>
                  </a:moveTo>
                  <a:cubicBezTo>
                    <a:pt x="204597" y="60960"/>
                    <a:pt x="204978" y="61722"/>
                    <a:pt x="205232" y="62484"/>
                  </a:cubicBezTo>
                  <a:lnTo>
                    <a:pt x="205232" y="6007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0404180" y="8617320"/>
            <a:ext cx="428220" cy="426600"/>
            <a:chOff x="0" y="0"/>
            <a:chExt cx="570960" cy="568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570992" cy="568833"/>
            </a:xfrm>
            <a:custGeom>
              <a:avLst/>
              <a:gdLst/>
              <a:ahLst/>
              <a:cxnLst/>
              <a:rect l="l" t="t" r="r" b="b"/>
              <a:pathLst>
                <a:path w="570992" h="568833">
                  <a:moveTo>
                    <a:pt x="281813" y="112014"/>
                  </a:moveTo>
                  <a:cubicBezTo>
                    <a:pt x="293243" y="112014"/>
                    <a:pt x="304673" y="118110"/>
                    <a:pt x="310769" y="130175"/>
                  </a:cubicBezTo>
                  <a:lnTo>
                    <a:pt x="346964" y="204851"/>
                  </a:lnTo>
                  <a:lnTo>
                    <a:pt x="428879" y="216916"/>
                  </a:lnTo>
                  <a:cubicBezTo>
                    <a:pt x="455422" y="219329"/>
                    <a:pt x="465074" y="252984"/>
                    <a:pt x="445770" y="272415"/>
                  </a:cubicBezTo>
                  <a:lnTo>
                    <a:pt x="385572" y="327787"/>
                  </a:lnTo>
                  <a:lnTo>
                    <a:pt x="402336" y="409702"/>
                  </a:lnTo>
                  <a:cubicBezTo>
                    <a:pt x="404241" y="430657"/>
                    <a:pt x="388112" y="447167"/>
                    <a:pt x="370586" y="447167"/>
                  </a:cubicBezTo>
                  <a:cubicBezTo>
                    <a:pt x="365887" y="447167"/>
                    <a:pt x="361188" y="446024"/>
                    <a:pt x="356616" y="443484"/>
                  </a:cubicBezTo>
                  <a:lnTo>
                    <a:pt x="281940" y="402590"/>
                  </a:lnTo>
                  <a:lnTo>
                    <a:pt x="204851" y="443484"/>
                  </a:lnTo>
                  <a:cubicBezTo>
                    <a:pt x="200152" y="445897"/>
                    <a:pt x="195326" y="446913"/>
                    <a:pt x="190627" y="446913"/>
                  </a:cubicBezTo>
                  <a:cubicBezTo>
                    <a:pt x="171704" y="446913"/>
                    <a:pt x="155702" y="429133"/>
                    <a:pt x="161544" y="409702"/>
                  </a:cubicBezTo>
                  <a:lnTo>
                    <a:pt x="176022" y="327787"/>
                  </a:lnTo>
                  <a:lnTo>
                    <a:pt x="115570" y="272415"/>
                  </a:lnTo>
                  <a:cubicBezTo>
                    <a:pt x="101092" y="253111"/>
                    <a:pt x="108331" y="219329"/>
                    <a:pt x="137287" y="216916"/>
                  </a:cubicBezTo>
                  <a:lnTo>
                    <a:pt x="216789" y="204851"/>
                  </a:lnTo>
                  <a:lnTo>
                    <a:pt x="252857" y="130175"/>
                  </a:lnTo>
                  <a:cubicBezTo>
                    <a:pt x="258953" y="118110"/>
                    <a:pt x="270383" y="112014"/>
                    <a:pt x="281813" y="112014"/>
                  </a:cubicBezTo>
                  <a:close/>
                  <a:moveTo>
                    <a:pt x="284353" y="0"/>
                  </a:moveTo>
                  <a:cubicBezTo>
                    <a:pt x="127635" y="0"/>
                    <a:pt x="2413" y="127762"/>
                    <a:pt x="2413" y="286893"/>
                  </a:cubicBezTo>
                  <a:cubicBezTo>
                    <a:pt x="0" y="441071"/>
                    <a:pt x="127635" y="568833"/>
                    <a:pt x="284353" y="568833"/>
                  </a:cubicBezTo>
                  <a:cubicBezTo>
                    <a:pt x="441071" y="568833"/>
                    <a:pt x="566166" y="443484"/>
                    <a:pt x="570992" y="286893"/>
                  </a:cubicBezTo>
                  <a:cubicBezTo>
                    <a:pt x="570992" y="130175"/>
                    <a:pt x="443230" y="2413"/>
                    <a:pt x="28435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10635840" y="8321400"/>
            <a:ext cx="347220" cy="339120"/>
            <a:chOff x="0" y="0"/>
            <a:chExt cx="462960" cy="452160"/>
          </a:xfrm>
        </p:grpSpPr>
        <p:sp>
          <p:nvSpPr>
            <p:cNvPr id="128" name="Freeform 128"/>
            <p:cNvSpPr/>
            <p:nvPr/>
          </p:nvSpPr>
          <p:spPr>
            <a:xfrm>
              <a:off x="127" y="0"/>
              <a:ext cx="462788" cy="452120"/>
            </a:xfrm>
            <a:custGeom>
              <a:avLst/>
              <a:gdLst/>
              <a:ahLst/>
              <a:cxnLst/>
              <a:rect l="l" t="t" r="r" b="b"/>
              <a:pathLst>
                <a:path w="462788" h="452120">
                  <a:moveTo>
                    <a:pt x="292862" y="0"/>
                  </a:moveTo>
                  <a:cubicBezTo>
                    <a:pt x="283464" y="0"/>
                    <a:pt x="273812" y="3556"/>
                    <a:pt x="267589" y="11176"/>
                  </a:cubicBezTo>
                  <a:lnTo>
                    <a:pt x="0" y="331597"/>
                  </a:lnTo>
                  <a:cubicBezTo>
                    <a:pt x="93980" y="336423"/>
                    <a:pt x="178435" y="382270"/>
                    <a:pt x="236220" y="452120"/>
                  </a:cubicBezTo>
                  <a:lnTo>
                    <a:pt x="448310" y="187071"/>
                  </a:lnTo>
                  <a:cubicBezTo>
                    <a:pt x="462788" y="175006"/>
                    <a:pt x="462788" y="155829"/>
                    <a:pt x="453136" y="143764"/>
                  </a:cubicBezTo>
                  <a:lnTo>
                    <a:pt x="315722" y="8763"/>
                  </a:lnTo>
                  <a:cubicBezTo>
                    <a:pt x="310007" y="3048"/>
                    <a:pt x="301498" y="0"/>
                    <a:pt x="29286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0447920" y="8317080"/>
            <a:ext cx="339660" cy="206280"/>
            <a:chOff x="0" y="0"/>
            <a:chExt cx="452880" cy="275040"/>
          </a:xfrm>
        </p:grpSpPr>
        <p:sp>
          <p:nvSpPr>
            <p:cNvPr id="130" name="Freeform 130"/>
            <p:cNvSpPr/>
            <p:nvPr/>
          </p:nvSpPr>
          <p:spPr>
            <a:xfrm>
              <a:off x="0" y="127"/>
              <a:ext cx="452755" cy="274828"/>
            </a:xfrm>
            <a:custGeom>
              <a:avLst/>
              <a:gdLst/>
              <a:ahLst/>
              <a:cxnLst/>
              <a:rect l="l" t="t" r="r" b="b"/>
              <a:pathLst>
                <a:path w="452755" h="274828">
                  <a:moveTo>
                    <a:pt x="0" y="0"/>
                  </a:moveTo>
                  <a:lnTo>
                    <a:pt x="226441" y="274828"/>
                  </a:lnTo>
                  <a:lnTo>
                    <a:pt x="4527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0252440" y="8321400"/>
            <a:ext cx="341820" cy="337500"/>
            <a:chOff x="0" y="0"/>
            <a:chExt cx="455760" cy="4500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455803" cy="449961"/>
            </a:xfrm>
            <a:custGeom>
              <a:avLst/>
              <a:gdLst/>
              <a:ahLst/>
              <a:cxnLst/>
              <a:rect l="l" t="t" r="r" b="b"/>
              <a:pathLst>
                <a:path w="455803" h="449961">
                  <a:moveTo>
                    <a:pt x="167894" y="0"/>
                  </a:moveTo>
                  <a:cubicBezTo>
                    <a:pt x="159512" y="0"/>
                    <a:pt x="150368" y="3048"/>
                    <a:pt x="142240" y="8763"/>
                  </a:cubicBezTo>
                  <a:lnTo>
                    <a:pt x="7239" y="143764"/>
                  </a:lnTo>
                  <a:cubicBezTo>
                    <a:pt x="0" y="155829"/>
                    <a:pt x="0" y="175133"/>
                    <a:pt x="7239" y="187198"/>
                  </a:cubicBezTo>
                  <a:lnTo>
                    <a:pt x="221869" y="449961"/>
                  </a:lnTo>
                  <a:cubicBezTo>
                    <a:pt x="279781" y="382524"/>
                    <a:pt x="364109" y="336677"/>
                    <a:pt x="455803" y="329438"/>
                  </a:cubicBezTo>
                  <a:lnTo>
                    <a:pt x="190627" y="11176"/>
                  </a:lnTo>
                  <a:cubicBezTo>
                    <a:pt x="185547" y="3556"/>
                    <a:pt x="177165" y="0"/>
                    <a:pt x="16789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11465820" y="8862480"/>
            <a:ext cx="725220" cy="92340"/>
            <a:chOff x="0" y="0"/>
            <a:chExt cx="966960" cy="123120"/>
          </a:xfrm>
        </p:grpSpPr>
        <p:sp>
          <p:nvSpPr>
            <p:cNvPr id="134" name="Freeform 134"/>
            <p:cNvSpPr/>
            <p:nvPr/>
          </p:nvSpPr>
          <p:spPr>
            <a:xfrm>
              <a:off x="127" y="0"/>
              <a:ext cx="966724" cy="123063"/>
            </a:xfrm>
            <a:custGeom>
              <a:avLst/>
              <a:gdLst/>
              <a:ahLst/>
              <a:cxnLst/>
              <a:rect l="l" t="t" r="r" b="b"/>
              <a:pathLst>
                <a:path w="966724" h="123063">
                  <a:moveTo>
                    <a:pt x="28829" y="0"/>
                  </a:moveTo>
                  <a:cubicBezTo>
                    <a:pt x="12065" y="0"/>
                    <a:pt x="0" y="14478"/>
                    <a:pt x="0" y="28956"/>
                  </a:cubicBezTo>
                  <a:cubicBezTo>
                    <a:pt x="0" y="79629"/>
                    <a:pt x="41021" y="123063"/>
                    <a:pt x="91567" y="123063"/>
                  </a:cubicBezTo>
                  <a:lnTo>
                    <a:pt x="872744" y="123063"/>
                  </a:lnTo>
                  <a:cubicBezTo>
                    <a:pt x="923290" y="123063"/>
                    <a:pt x="966724" y="82042"/>
                    <a:pt x="966724" y="28956"/>
                  </a:cubicBezTo>
                  <a:cubicBezTo>
                    <a:pt x="964438" y="12065"/>
                    <a:pt x="952246" y="0"/>
                    <a:pt x="933069" y="0"/>
                  </a:cubicBezTo>
                  <a:lnTo>
                    <a:pt x="839089" y="0"/>
                  </a:lnTo>
                  <a:lnTo>
                    <a:pt x="839089" y="28956"/>
                  </a:lnTo>
                  <a:cubicBezTo>
                    <a:pt x="839089" y="48260"/>
                    <a:pt x="824611" y="62738"/>
                    <a:pt x="807720" y="62738"/>
                  </a:cubicBezTo>
                  <a:cubicBezTo>
                    <a:pt x="788416" y="62738"/>
                    <a:pt x="776478" y="48260"/>
                    <a:pt x="776478" y="28956"/>
                  </a:cubicBezTo>
                  <a:lnTo>
                    <a:pt x="776478" y="0"/>
                  </a:lnTo>
                  <a:lnTo>
                    <a:pt x="713613" y="0"/>
                  </a:lnTo>
                  <a:lnTo>
                    <a:pt x="713613" y="28956"/>
                  </a:lnTo>
                  <a:cubicBezTo>
                    <a:pt x="713613" y="48260"/>
                    <a:pt x="699135" y="62738"/>
                    <a:pt x="682371" y="62738"/>
                  </a:cubicBezTo>
                  <a:cubicBezTo>
                    <a:pt x="665607" y="62738"/>
                    <a:pt x="650875" y="48260"/>
                    <a:pt x="650875" y="28956"/>
                  </a:cubicBezTo>
                  <a:lnTo>
                    <a:pt x="65087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1511180" y="8386740"/>
            <a:ext cx="632880" cy="428760"/>
            <a:chOff x="0" y="0"/>
            <a:chExt cx="843840" cy="571680"/>
          </a:xfrm>
        </p:grpSpPr>
        <p:sp>
          <p:nvSpPr>
            <p:cNvPr id="136" name="Freeform 136"/>
            <p:cNvSpPr/>
            <p:nvPr/>
          </p:nvSpPr>
          <p:spPr>
            <a:xfrm>
              <a:off x="127" y="127"/>
              <a:ext cx="843661" cy="571500"/>
            </a:xfrm>
            <a:custGeom>
              <a:avLst/>
              <a:gdLst/>
              <a:ahLst/>
              <a:cxnLst/>
              <a:rect l="l" t="t" r="r" b="b"/>
              <a:pathLst>
                <a:path w="843661" h="571500">
                  <a:moveTo>
                    <a:pt x="290195" y="127889"/>
                  </a:moveTo>
                  <a:cubicBezTo>
                    <a:pt x="293751" y="127889"/>
                    <a:pt x="297561" y="128524"/>
                    <a:pt x="301244" y="130048"/>
                  </a:cubicBezTo>
                  <a:lnTo>
                    <a:pt x="491744" y="192786"/>
                  </a:lnTo>
                  <a:cubicBezTo>
                    <a:pt x="511048" y="200025"/>
                    <a:pt x="520700" y="228981"/>
                    <a:pt x="503809" y="245872"/>
                  </a:cubicBezTo>
                  <a:lnTo>
                    <a:pt x="460375" y="286893"/>
                  </a:lnTo>
                  <a:lnTo>
                    <a:pt x="566420" y="392938"/>
                  </a:lnTo>
                  <a:cubicBezTo>
                    <a:pt x="580898" y="402590"/>
                    <a:pt x="580898" y="421894"/>
                    <a:pt x="568833" y="433832"/>
                  </a:cubicBezTo>
                  <a:cubicBezTo>
                    <a:pt x="562737" y="439928"/>
                    <a:pt x="554355" y="442976"/>
                    <a:pt x="545846" y="442976"/>
                  </a:cubicBezTo>
                  <a:cubicBezTo>
                    <a:pt x="537337" y="442976"/>
                    <a:pt x="528955" y="439928"/>
                    <a:pt x="522986" y="433832"/>
                  </a:cubicBezTo>
                  <a:lnTo>
                    <a:pt x="416941" y="330200"/>
                  </a:lnTo>
                  <a:lnTo>
                    <a:pt x="375920" y="371094"/>
                  </a:lnTo>
                  <a:cubicBezTo>
                    <a:pt x="368681" y="378333"/>
                    <a:pt x="360553" y="381508"/>
                    <a:pt x="352806" y="381508"/>
                  </a:cubicBezTo>
                  <a:cubicBezTo>
                    <a:pt x="339852" y="381508"/>
                    <a:pt x="328295" y="372618"/>
                    <a:pt x="325374" y="359029"/>
                  </a:cubicBezTo>
                  <a:lnTo>
                    <a:pt x="262763" y="168529"/>
                  </a:lnTo>
                  <a:cubicBezTo>
                    <a:pt x="254635" y="148209"/>
                    <a:pt x="270510" y="127762"/>
                    <a:pt x="290195" y="127762"/>
                  </a:cubicBezTo>
                  <a:close/>
                  <a:moveTo>
                    <a:pt x="91567" y="0"/>
                  </a:moveTo>
                  <a:cubicBezTo>
                    <a:pt x="40894" y="0"/>
                    <a:pt x="0" y="43307"/>
                    <a:pt x="0" y="93980"/>
                  </a:cubicBezTo>
                  <a:lnTo>
                    <a:pt x="0" y="571500"/>
                  </a:lnTo>
                  <a:lnTo>
                    <a:pt x="843661" y="571500"/>
                  </a:lnTo>
                  <a:lnTo>
                    <a:pt x="843661" y="93980"/>
                  </a:lnTo>
                  <a:cubicBezTo>
                    <a:pt x="843661" y="43434"/>
                    <a:pt x="800227" y="0"/>
                    <a:pt x="74726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7900740" y="3944160"/>
            <a:ext cx="611820" cy="397440"/>
            <a:chOff x="0" y="0"/>
            <a:chExt cx="815760" cy="529920"/>
          </a:xfrm>
        </p:grpSpPr>
        <p:sp>
          <p:nvSpPr>
            <p:cNvPr id="138" name="Freeform 138"/>
            <p:cNvSpPr/>
            <p:nvPr/>
          </p:nvSpPr>
          <p:spPr>
            <a:xfrm>
              <a:off x="127" y="0"/>
              <a:ext cx="815594" cy="529844"/>
            </a:xfrm>
            <a:custGeom>
              <a:avLst/>
              <a:gdLst/>
              <a:ahLst/>
              <a:cxnLst/>
              <a:rect l="l" t="t" r="r" b="b"/>
              <a:pathLst>
                <a:path w="815594" h="529844">
                  <a:moveTo>
                    <a:pt x="32893" y="127"/>
                  </a:moveTo>
                  <a:cubicBezTo>
                    <a:pt x="13589" y="127"/>
                    <a:pt x="0" y="19304"/>
                    <a:pt x="0" y="35687"/>
                  </a:cubicBezTo>
                  <a:lnTo>
                    <a:pt x="0" y="529844"/>
                  </a:lnTo>
                  <a:lnTo>
                    <a:pt x="815594" y="529844"/>
                  </a:lnTo>
                  <a:lnTo>
                    <a:pt x="815594" y="35687"/>
                  </a:lnTo>
                  <a:cubicBezTo>
                    <a:pt x="815594" y="13716"/>
                    <a:pt x="799084" y="0"/>
                    <a:pt x="78270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7847280" y="4395060"/>
            <a:ext cx="720900" cy="217620"/>
            <a:chOff x="0" y="0"/>
            <a:chExt cx="961200" cy="290160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961390" cy="290068"/>
            </a:xfrm>
            <a:custGeom>
              <a:avLst/>
              <a:gdLst/>
              <a:ahLst/>
              <a:cxnLst/>
              <a:rect l="l" t="t" r="r" b="b"/>
              <a:pathLst>
                <a:path w="961390" h="290068">
                  <a:moveTo>
                    <a:pt x="5461" y="0"/>
                  </a:moveTo>
                  <a:cubicBezTo>
                    <a:pt x="2794" y="11049"/>
                    <a:pt x="0" y="24765"/>
                    <a:pt x="0" y="35687"/>
                  </a:cubicBezTo>
                  <a:cubicBezTo>
                    <a:pt x="0" y="96139"/>
                    <a:pt x="46736" y="145542"/>
                    <a:pt x="104394" y="145542"/>
                  </a:cubicBezTo>
                  <a:lnTo>
                    <a:pt x="274574" y="145542"/>
                  </a:lnTo>
                  <a:lnTo>
                    <a:pt x="227965" y="236220"/>
                  </a:lnTo>
                  <a:cubicBezTo>
                    <a:pt x="219710" y="255397"/>
                    <a:pt x="227965" y="277368"/>
                    <a:pt x="247269" y="285623"/>
                  </a:cubicBezTo>
                  <a:cubicBezTo>
                    <a:pt x="251841" y="288671"/>
                    <a:pt x="257175" y="290068"/>
                    <a:pt x="262382" y="290068"/>
                  </a:cubicBezTo>
                  <a:cubicBezTo>
                    <a:pt x="276098" y="290068"/>
                    <a:pt x="290068" y="281051"/>
                    <a:pt x="293878" y="269113"/>
                  </a:cubicBezTo>
                  <a:lnTo>
                    <a:pt x="357124" y="142748"/>
                  </a:lnTo>
                  <a:lnTo>
                    <a:pt x="442341" y="142748"/>
                  </a:lnTo>
                  <a:lnTo>
                    <a:pt x="442341" y="249809"/>
                  </a:lnTo>
                  <a:cubicBezTo>
                    <a:pt x="442341" y="271780"/>
                    <a:pt x="458851" y="288290"/>
                    <a:pt x="480822" y="288290"/>
                  </a:cubicBezTo>
                  <a:cubicBezTo>
                    <a:pt x="499999" y="288290"/>
                    <a:pt x="513715" y="271780"/>
                    <a:pt x="513715" y="249809"/>
                  </a:cubicBezTo>
                  <a:lnTo>
                    <a:pt x="513715" y="142875"/>
                  </a:lnTo>
                  <a:lnTo>
                    <a:pt x="598805" y="142875"/>
                  </a:lnTo>
                  <a:lnTo>
                    <a:pt x="662051" y="269240"/>
                  </a:lnTo>
                  <a:cubicBezTo>
                    <a:pt x="670306" y="281559"/>
                    <a:pt x="683133" y="287782"/>
                    <a:pt x="696087" y="287782"/>
                  </a:cubicBezTo>
                  <a:cubicBezTo>
                    <a:pt x="700405" y="287782"/>
                    <a:pt x="704596" y="287147"/>
                    <a:pt x="708787" y="285750"/>
                  </a:cubicBezTo>
                  <a:cubicBezTo>
                    <a:pt x="727964" y="274701"/>
                    <a:pt x="733425" y="255524"/>
                    <a:pt x="727964" y="236347"/>
                  </a:cubicBezTo>
                  <a:lnTo>
                    <a:pt x="681355" y="145669"/>
                  </a:lnTo>
                  <a:lnTo>
                    <a:pt x="851535" y="145669"/>
                  </a:lnTo>
                  <a:cubicBezTo>
                    <a:pt x="909193" y="145669"/>
                    <a:pt x="961390" y="96266"/>
                    <a:pt x="961390" y="35814"/>
                  </a:cubicBezTo>
                  <a:cubicBezTo>
                    <a:pt x="961390" y="22098"/>
                    <a:pt x="955929" y="11049"/>
                    <a:pt x="953135" y="12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8121060" y="3783240"/>
            <a:ext cx="164700" cy="106920"/>
            <a:chOff x="0" y="0"/>
            <a:chExt cx="219600" cy="142560"/>
          </a:xfrm>
        </p:grpSpPr>
        <p:sp>
          <p:nvSpPr>
            <p:cNvPr id="142" name="Freeform 142"/>
            <p:cNvSpPr/>
            <p:nvPr/>
          </p:nvSpPr>
          <p:spPr>
            <a:xfrm>
              <a:off x="127" y="0"/>
              <a:ext cx="219456" cy="142621"/>
            </a:xfrm>
            <a:custGeom>
              <a:avLst/>
              <a:gdLst/>
              <a:ahLst/>
              <a:cxnLst/>
              <a:rect l="l" t="t" r="r" b="b"/>
              <a:pathLst>
                <a:path w="219456" h="142621">
                  <a:moveTo>
                    <a:pt x="38354" y="0"/>
                  </a:moveTo>
                  <a:cubicBezTo>
                    <a:pt x="19177" y="0"/>
                    <a:pt x="0" y="16383"/>
                    <a:pt x="0" y="35687"/>
                  </a:cubicBezTo>
                  <a:lnTo>
                    <a:pt x="0" y="142621"/>
                  </a:lnTo>
                  <a:lnTo>
                    <a:pt x="216662" y="142621"/>
                  </a:lnTo>
                  <a:lnTo>
                    <a:pt x="216662" y="35687"/>
                  </a:lnTo>
                  <a:lnTo>
                    <a:pt x="219456" y="35687"/>
                  </a:lnTo>
                  <a:cubicBezTo>
                    <a:pt x="219456" y="16383"/>
                    <a:pt x="203073" y="0"/>
                    <a:pt x="18376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3987080" y="3777300"/>
            <a:ext cx="381240" cy="379080"/>
            <a:chOff x="0" y="0"/>
            <a:chExt cx="508320" cy="50544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508381" cy="505333"/>
            </a:xfrm>
            <a:custGeom>
              <a:avLst/>
              <a:gdLst/>
              <a:ahLst/>
              <a:cxnLst/>
              <a:rect l="l" t="t" r="r" b="b"/>
              <a:pathLst>
                <a:path w="508381" h="505333">
                  <a:moveTo>
                    <a:pt x="255524" y="145669"/>
                  </a:moveTo>
                  <a:cubicBezTo>
                    <a:pt x="272034" y="145669"/>
                    <a:pt x="288544" y="162179"/>
                    <a:pt x="288544" y="178689"/>
                  </a:cubicBezTo>
                  <a:lnTo>
                    <a:pt x="288544" y="217170"/>
                  </a:lnTo>
                  <a:lnTo>
                    <a:pt x="327025" y="217170"/>
                  </a:lnTo>
                  <a:cubicBezTo>
                    <a:pt x="348996" y="217170"/>
                    <a:pt x="362839" y="233680"/>
                    <a:pt x="362839" y="255651"/>
                  </a:cubicBezTo>
                  <a:cubicBezTo>
                    <a:pt x="362839" y="274955"/>
                    <a:pt x="343535" y="291338"/>
                    <a:pt x="327025" y="291338"/>
                  </a:cubicBezTo>
                  <a:lnTo>
                    <a:pt x="288417" y="291338"/>
                  </a:lnTo>
                  <a:lnTo>
                    <a:pt x="288417" y="329819"/>
                  </a:lnTo>
                  <a:cubicBezTo>
                    <a:pt x="288417" y="348996"/>
                    <a:pt x="271907" y="362839"/>
                    <a:pt x="255397" y="362839"/>
                  </a:cubicBezTo>
                  <a:cubicBezTo>
                    <a:pt x="236220" y="362839"/>
                    <a:pt x="219583" y="346329"/>
                    <a:pt x="219583" y="329819"/>
                  </a:cubicBezTo>
                  <a:lnTo>
                    <a:pt x="219583" y="291211"/>
                  </a:lnTo>
                  <a:lnTo>
                    <a:pt x="181356" y="291211"/>
                  </a:lnTo>
                  <a:cubicBezTo>
                    <a:pt x="162179" y="291211"/>
                    <a:pt x="148336" y="274701"/>
                    <a:pt x="148336" y="255524"/>
                  </a:cubicBezTo>
                  <a:cubicBezTo>
                    <a:pt x="148336" y="233553"/>
                    <a:pt x="162052" y="217043"/>
                    <a:pt x="181356" y="217043"/>
                  </a:cubicBezTo>
                  <a:lnTo>
                    <a:pt x="219710" y="217043"/>
                  </a:lnTo>
                  <a:lnTo>
                    <a:pt x="219710" y="178562"/>
                  </a:lnTo>
                  <a:cubicBezTo>
                    <a:pt x="219710" y="159258"/>
                    <a:pt x="236220" y="145542"/>
                    <a:pt x="255524" y="145542"/>
                  </a:cubicBezTo>
                  <a:close/>
                  <a:moveTo>
                    <a:pt x="38481" y="0"/>
                  </a:moveTo>
                  <a:cubicBezTo>
                    <a:pt x="16510" y="0"/>
                    <a:pt x="0" y="16510"/>
                    <a:pt x="0" y="38481"/>
                  </a:cubicBezTo>
                  <a:lnTo>
                    <a:pt x="0" y="469646"/>
                  </a:lnTo>
                  <a:cubicBezTo>
                    <a:pt x="2794" y="491617"/>
                    <a:pt x="19304" y="505333"/>
                    <a:pt x="38481" y="505333"/>
                  </a:cubicBezTo>
                  <a:lnTo>
                    <a:pt x="469773" y="505333"/>
                  </a:lnTo>
                  <a:cubicBezTo>
                    <a:pt x="491744" y="505333"/>
                    <a:pt x="508381" y="488823"/>
                    <a:pt x="508381" y="469646"/>
                  </a:cubicBezTo>
                  <a:lnTo>
                    <a:pt x="508381" y="38481"/>
                  </a:lnTo>
                  <a:cubicBezTo>
                    <a:pt x="508381" y="16510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13989240" y="4230360"/>
            <a:ext cx="383400" cy="376920"/>
            <a:chOff x="0" y="0"/>
            <a:chExt cx="511200" cy="502560"/>
          </a:xfrm>
        </p:grpSpPr>
        <p:sp>
          <p:nvSpPr>
            <p:cNvPr id="146" name="Freeform 146"/>
            <p:cNvSpPr/>
            <p:nvPr/>
          </p:nvSpPr>
          <p:spPr>
            <a:xfrm>
              <a:off x="127" y="0"/>
              <a:ext cx="511175" cy="502539"/>
            </a:xfrm>
            <a:custGeom>
              <a:avLst/>
              <a:gdLst/>
              <a:ahLst/>
              <a:cxnLst/>
              <a:rect l="l" t="t" r="r" b="b"/>
              <a:pathLst>
                <a:path w="511175" h="502539">
                  <a:moveTo>
                    <a:pt x="300736" y="162052"/>
                  </a:moveTo>
                  <a:cubicBezTo>
                    <a:pt x="310388" y="162052"/>
                    <a:pt x="320040" y="164719"/>
                    <a:pt x="326898" y="170307"/>
                  </a:cubicBezTo>
                  <a:cubicBezTo>
                    <a:pt x="340614" y="184023"/>
                    <a:pt x="340614" y="208788"/>
                    <a:pt x="326898" y="222504"/>
                  </a:cubicBezTo>
                  <a:lnTo>
                    <a:pt x="302133" y="247142"/>
                  </a:lnTo>
                  <a:lnTo>
                    <a:pt x="326898" y="271780"/>
                  </a:lnTo>
                  <a:cubicBezTo>
                    <a:pt x="340614" y="285496"/>
                    <a:pt x="340614" y="307467"/>
                    <a:pt x="326898" y="321183"/>
                  </a:cubicBezTo>
                  <a:cubicBezTo>
                    <a:pt x="320040" y="328041"/>
                    <a:pt x="310388" y="331470"/>
                    <a:pt x="300736" y="331470"/>
                  </a:cubicBezTo>
                  <a:cubicBezTo>
                    <a:pt x="291084" y="331470"/>
                    <a:pt x="281559" y="328041"/>
                    <a:pt x="274701" y="321183"/>
                  </a:cubicBezTo>
                  <a:lnTo>
                    <a:pt x="252730" y="299212"/>
                  </a:lnTo>
                  <a:lnTo>
                    <a:pt x="228092" y="321183"/>
                  </a:lnTo>
                  <a:cubicBezTo>
                    <a:pt x="221234" y="328041"/>
                    <a:pt x="211582" y="331470"/>
                    <a:pt x="201930" y="331470"/>
                  </a:cubicBezTo>
                  <a:cubicBezTo>
                    <a:pt x="192278" y="331470"/>
                    <a:pt x="182753" y="328041"/>
                    <a:pt x="175895" y="321183"/>
                  </a:cubicBezTo>
                  <a:cubicBezTo>
                    <a:pt x="162052" y="307467"/>
                    <a:pt x="162052" y="285496"/>
                    <a:pt x="175895" y="271780"/>
                  </a:cubicBezTo>
                  <a:lnTo>
                    <a:pt x="200533" y="247142"/>
                  </a:lnTo>
                  <a:lnTo>
                    <a:pt x="175895" y="222377"/>
                  </a:lnTo>
                  <a:cubicBezTo>
                    <a:pt x="162052" y="208661"/>
                    <a:pt x="162052" y="183896"/>
                    <a:pt x="175895" y="170180"/>
                  </a:cubicBezTo>
                  <a:cubicBezTo>
                    <a:pt x="182753" y="164719"/>
                    <a:pt x="192405" y="161925"/>
                    <a:pt x="201930" y="161925"/>
                  </a:cubicBezTo>
                  <a:cubicBezTo>
                    <a:pt x="211455" y="161925"/>
                    <a:pt x="221234" y="164592"/>
                    <a:pt x="228092" y="170180"/>
                  </a:cubicBezTo>
                  <a:lnTo>
                    <a:pt x="252730" y="194945"/>
                  </a:lnTo>
                  <a:lnTo>
                    <a:pt x="274701" y="170180"/>
                  </a:lnTo>
                  <a:cubicBezTo>
                    <a:pt x="281559" y="164719"/>
                    <a:pt x="291211" y="161925"/>
                    <a:pt x="300736" y="161925"/>
                  </a:cubicBezTo>
                  <a:close/>
                  <a:moveTo>
                    <a:pt x="38481" y="0"/>
                  </a:moveTo>
                  <a:cubicBezTo>
                    <a:pt x="19177" y="0"/>
                    <a:pt x="0" y="16510"/>
                    <a:pt x="0" y="32893"/>
                  </a:cubicBezTo>
                  <a:lnTo>
                    <a:pt x="0" y="466852"/>
                  </a:lnTo>
                  <a:cubicBezTo>
                    <a:pt x="0" y="488823"/>
                    <a:pt x="19177" y="502539"/>
                    <a:pt x="38481" y="502539"/>
                  </a:cubicBezTo>
                  <a:lnTo>
                    <a:pt x="472567" y="502539"/>
                  </a:lnTo>
                  <a:cubicBezTo>
                    <a:pt x="491871" y="502539"/>
                    <a:pt x="511175" y="483235"/>
                    <a:pt x="511175" y="466852"/>
                  </a:cubicBezTo>
                  <a:lnTo>
                    <a:pt x="511175" y="32893"/>
                  </a:lnTo>
                  <a:cubicBezTo>
                    <a:pt x="511048" y="13716"/>
                    <a:pt x="491744" y="0"/>
                    <a:pt x="47256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4437980" y="3777300"/>
            <a:ext cx="381240" cy="379080"/>
            <a:chOff x="0" y="0"/>
            <a:chExt cx="508320" cy="505440"/>
          </a:xfrm>
        </p:grpSpPr>
        <p:sp>
          <p:nvSpPr>
            <p:cNvPr id="148" name="Freeform 148"/>
            <p:cNvSpPr/>
            <p:nvPr/>
          </p:nvSpPr>
          <p:spPr>
            <a:xfrm>
              <a:off x="127" y="0"/>
              <a:ext cx="508254" cy="505333"/>
            </a:xfrm>
            <a:custGeom>
              <a:avLst/>
              <a:gdLst/>
              <a:ahLst/>
              <a:cxnLst/>
              <a:rect l="l" t="t" r="r" b="b"/>
              <a:pathLst>
                <a:path w="508254" h="505333">
                  <a:moveTo>
                    <a:pt x="326898" y="214249"/>
                  </a:moveTo>
                  <a:cubicBezTo>
                    <a:pt x="346075" y="214249"/>
                    <a:pt x="359918" y="230759"/>
                    <a:pt x="359918" y="249936"/>
                  </a:cubicBezTo>
                  <a:cubicBezTo>
                    <a:pt x="362585" y="274701"/>
                    <a:pt x="346202" y="288417"/>
                    <a:pt x="326898" y="288417"/>
                  </a:cubicBezTo>
                  <a:lnTo>
                    <a:pt x="181229" y="288417"/>
                  </a:lnTo>
                  <a:cubicBezTo>
                    <a:pt x="161925" y="288417"/>
                    <a:pt x="148209" y="271907"/>
                    <a:pt x="148209" y="249936"/>
                  </a:cubicBezTo>
                  <a:cubicBezTo>
                    <a:pt x="148209" y="230632"/>
                    <a:pt x="164719" y="214249"/>
                    <a:pt x="181229" y="214249"/>
                  </a:cubicBezTo>
                  <a:close/>
                  <a:moveTo>
                    <a:pt x="38481" y="0"/>
                  </a:moveTo>
                  <a:cubicBezTo>
                    <a:pt x="16383" y="0"/>
                    <a:pt x="0" y="16510"/>
                    <a:pt x="0" y="38481"/>
                  </a:cubicBezTo>
                  <a:lnTo>
                    <a:pt x="0" y="469646"/>
                  </a:lnTo>
                  <a:cubicBezTo>
                    <a:pt x="0" y="491617"/>
                    <a:pt x="16510" y="505333"/>
                    <a:pt x="38481" y="505333"/>
                  </a:cubicBezTo>
                  <a:lnTo>
                    <a:pt x="469773" y="505333"/>
                  </a:lnTo>
                  <a:cubicBezTo>
                    <a:pt x="491744" y="505333"/>
                    <a:pt x="508254" y="488823"/>
                    <a:pt x="508254" y="469646"/>
                  </a:cubicBezTo>
                  <a:lnTo>
                    <a:pt x="508254" y="38481"/>
                  </a:lnTo>
                  <a:cubicBezTo>
                    <a:pt x="508254" y="16510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14437980" y="4228200"/>
            <a:ext cx="381240" cy="379080"/>
            <a:chOff x="0" y="0"/>
            <a:chExt cx="508320" cy="505440"/>
          </a:xfrm>
        </p:grpSpPr>
        <p:sp>
          <p:nvSpPr>
            <p:cNvPr id="150" name="Freeform 150"/>
            <p:cNvSpPr/>
            <p:nvPr/>
          </p:nvSpPr>
          <p:spPr>
            <a:xfrm>
              <a:off x="127" y="127"/>
              <a:ext cx="508254" cy="505206"/>
            </a:xfrm>
            <a:custGeom>
              <a:avLst/>
              <a:gdLst/>
              <a:ahLst/>
              <a:cxnLst/>
              <a:rect l="l" t="t" r="r" b="b"/>
              <a:pathLst>
                <a:path w="508254" h="505206">
                  <a:moveTo>
                    <a:pt x="326898" y="142748"/>
                  </a:moveTo>
                  <a:cubicBezTo>
                    <a:pt x="346075" y="142748"/>
                    <a:pt x="359918" y="161925"/>
                    <a:pt x="359918" y="181229"/>
                  </a:cubicBezTo>
                  <a:cubicBezTo>
                    <a:pt x="362585" y="203200"/>
                    <a:pt x="346202" y="216916"/>
                    <a:pt x="326898" y="216916"/>
                  </a:cubicBezTo>
                  <a:lnTo>
                    <a:pt x="181229" y="216916"/>
                  </a:lnTo>
                  <a:cubicBezTo>
                    <a:pt x="161925" y="216916"/>
                    <a:pt x="148209" y="197612"/>
                    <a:pt x="148209" y="181229"/>
                  </a:cubicBezTo>
                  <a:cubicBezTo>
                    <a:pt x="148209" y="161925"/>
                    <a:pt x="164719" y="142748"/>
                    <a:pt x="181229" y="142748"/>
                  </a:cubicBezTo>
                  <a:close/>
                  <a:moveTo>
                    <a:pt x="181229" y="288290"/>
                  </a:moveTo>
                  <a:cubicBezTo>
                    <a:pt x="200406" y="288290"/>
                    <a:pt x="214249" y="304800"/>
                    <a:pt x="214249" y="321183"/>
                  </a:cubicBezTo>
                  <a:cubicBezTo>
                    <a:pt x="216916" y="345821"/>
                    <a:pt x="200533" y="359664"/>
                    <a:pt x="181229" y="359664"/>
                  </a:cubicBezTo>
                  <a:cubicBezTo>
                    <a:pt x="161925" y="359664"/>
                    <a:pt x="148209" y="343154"/>
                    <a:pt x="148209" y="321183"/>
                  </a:cubicBezTo>
                  <a:cubicBezTo>
                    <a:pt x="148209" y="301879"/>
                    <a:pt x="164719" y="288290"/>
                    <a:pt x="181229" y="288290"/>
                  </a:cubicBezTo>
                  <a:close/>
                  <a:moveTo>
                    <a:pt x="38481" y="0"/>
                  </a:moveTo>
                  <a:cubicBezTo>
                    <a:pt x="16383" y="0"/>
                    <a:pt x="0" y="16383"/>
                    <a:pt x="0" y="32893"/>
                  </a:cubicBezTo>
                  <a:lnTo>
                    <a:pt x="0" y="469519"/>
                  </a:lnTo>
                  <a:cubicBezTo>
                    <a:pt x="0" y="491490"/>
                    <a:pt x="16510" y="505206"/>
                    <a:pt x="38481" y="505206"/>
                  </a:cubicBezTo>
                  <a:lnTo>
                    <a:pt x="469773" y="505206"/>
                  </a:lnTo>
                  <a:cubicBezTo>
                    <a:pt x="491744" y="505206"/>
                    <a:pt x="508254" y="485902"/>
                    <a:pt x="508254" y="469519"/>
                  </a:cubicBezTo>
                  <a:lnTo>
                    <a:pt x="508254" y="35560"/>
                  </a:lnTo>
                  <a:cubicBezTo>
                    <a:pt x="508254" y="16383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9139500" y="3838860"/>
            <a:ext cx="961200" cy="774360"/>
            <a:chOff x="0" y="0"/>
            <a:chExt cx="1281600" cy="1032480"/>
          </a:xfrm>
        </p:grpSpPr>
        <p:sp>
          <p:nvSpPr>
            <p:cNvPr id="152" name="Freeform 152"/>
            <p:cNvSpPr/>
            <p:nvPr/>
          </p:nvSpPr>
          <p:spPr>
            <a:xfrm>
              <a:off x="0" y="127"/>
              <a:ext cx="1281557" cy="1032383"/>
            </a:xfrm>
            <a:custGeom>
              <a:avLst/>
              <a:gdLst/>
              <a:ahLst/>
              <a:cxnLst/>
              <a:rect l="l" t="t" r="r" b="b"/>
              <a:pathLst>
                <a:path w="1281557" h="1032383">
                  <a:moveTo>
                    <a:pt x="642366" y="69342"/>
                  </a:moveTo>
                  <a:cubicBezTo>
                    <a:pt x="743966" y="69342"/>
                    <a:pt x="844931" y="108458"/>
                    <a:pt x="921766" y="186690"/>
                  </a:cubicBezTo>
                  <a:cubicBezTo>
                    <a:pt x="1075563" y="340487"/>
                    <a:pt x="1075563" y="590423"/>
                    <a:pt x="921766" y="744093"/>
                  </a:cubicBezTo>
                  <a:cubicBezTo>
                    <a:pt x="850392" y="818261"/>
                    <a:pt x="751586" y="862203"/>
                    <a:pt x="641731" y="862203"/>
                  </a:cubicBezTo>
                  <a:cubicBezTo>
                    <a:pt x="531876" y="862203"/>
                    <a:pt x="430276" y="815467"/>
                    <a:pt x="358902" y="744093"/>
                  </a:cubicBezTo>
                  <a:cubicBezTo>
                    <a:pt x="205105" y="590296"/>
                    <a:pt x="205105" y="340487"/>
                    <a:pt x="358902" y="186690"/>
                  </a:cubicBezTo>
                  <a:cubicBezTo>
                    <a:pt x="438531" y="108458"/>
                    <a:pt x="540766" y="69342"/>
                    <a:pt x="642366" y="69342"/>
                  </a:cubicBezTo>
                  <a:close/>
                  <a:moveTo>
                    <a:pt x="638556" y="0"/>
                  </a:moveTo>
                  <a:cubicBezTo>
                    <a:pt x="182245" y="0"/>
                    <a:pt x="0" y="588137"/>
                    <a:pt x="372618" y="851154"/>
                  </a:cubicBezTo>
                  <a:lnTo>
                    <a:pt x="298450" y="982980"/>
                  </a:lnTo>
                  <a:cubicBezTo>
                    <a:pt x="287528" y="1004951"/>
                    <a:pt x="303911" y="1032383"/>
                    <a:pt x="328676" y="1032383"/>
                  </a:cubicBezTo>
                  <a:cubicBezTo>
                    <a:pt x="342392" y="1032383"/>
                    <a:pt x="356108" y="1026922"/>
                    <a:pt x="358902" y="1013079"/>
                  </a:cubicBezTo>
                  <a:lnTo>
                    <a:pt x="435737" y="889635"/>
                  </a:lnTo>
                  <a:cubicBezTo>
                    <a:pt x="500253" y="921131"/>
                    <a:pt x="570230" y="937006"/>
                    <a:pt x="640588" y="937006"/>
                  </a:cubicBezTo>
                  <a:cubicBezTo>
                    <a:pt x="710946" y="937006"/>
                    <a:pt x="781558" y="921258"/>
                    <a:pt x="847471" y="889635"/>
                  </a:cubicBezTo>
                  <a:lnTo>
                    <a:pt x="921639" y="1013079"/>
                  </a:lnTo>
                  <a:cubicBezTo>
                    <a:pt x="929894" y="1026795"/>
                    <a:pt x="943610" y="1032383"/>
                    <a:pt x="951865" y="1032383"/>
                  </a:cubicBezTo>
                  <a:cubicBezTo>
                    <a:pt x="979297" y="1032383"/>
                    <a:pt x="998474" y="1004951"/>
                    <a:pt x="984758" y="982980"/>
                  </a:cubicBezTo>
                  <a:lnTo>
                    <a:pt x="908177" y="851154"/>
                  </a:lnTo>
                  <a:cubicBezTo>
                    <a:pt x="1281557" y="590296"/>
                    <a:pt x="1097534" y="0"/>
                    <a:pt x="641731" y="0"/>
                  </a:cubicBezTo>
                  <a:cubicBezTo>
                    <a:pt x="640588" y="0"/>
                    <a:pt x="639572" y="0"/>
                    <a:pt x="63855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9746460" y="3783240"/>
            <a:ext cx="278100" cy="278100"/>
            <a:chOff x="0" y="0"/>
            <a:chExt cx="370800" cy="3708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40">
                  <a:moveTo>
                    <a:pt x="118110" y="0"/>
                  </a:moveTo>
                  <a:cubicBezTo>
                    <a:pt x="76835" y="0"/>
                    <a:pt x="35687" y="8255"/>
                    <a:pt x="0" y="27432"/>
                  </a:cubicBezTo>
                  <a:cubicBezTo>
                    <a:pt x="164846" y="82423"/>
                    <a:pt x="291084" y="208788"/>
                    <a:pt x="343281" y="370840"/>
                  </a:cubicBezTo>
                  <a:cubicBezTo>
                    <a:pt x="359791" y="335153"/>
                    <a:pt x="370840" y="293878"/>
                    <a:pt x="370840" y="252730"/>
                  </a:cubicBezTo>
                  <a:cubicBezTo>
                    <a:pt x="370840" y="112649"/>
                    <a:pt x="258191" y="0"/>
                    <a:pt x="11811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9212940" y="3785400"/>
            <a:ext cx="278100" cy="278100"/>
            <a:chOff x="0" y="0"/>
            <a:chExt cx="370800" cy="370800"/>
          </a:xfrm>
        </p:grpSpPr>
        <p:sp>
          <p:nvSpPr>
            <p:cNvPr id="156" name="Freeform 156"/>
            <p:cNvSpPr/>
            <p:nvPr/>
          </p:nvSpPr>
          <p:spPr>
            <a:xfrm>
              <a:off x="127" y="127"/>
              <a:ext cx="370713" cy="370586"/>
            </a:xfrm>
            <a:custGeom>
              <a:avLst/>
              <a:gdLst/>
              <a:ahLst/>
              <a:cxnLst/>
              <a:rect l="l" t="t" r="r" b="b"/>
              <a:pathLst>
                <a:path w="370713" h="370586">
                  <a:moveTo>
                    <a:pt x="255397" y="0"/>
                  </a:moveTo>
                  <a:cubicBezTo>
                    <a:pt x="112522" y="0"/>
                    <a:pt x="0" y="112522"/>
                    <a:pt x="0" y="252476"/>
                  </a:cubicBezTo>
                  <a:cubicBezTo>
                    <a:pt x="0" y="293751"/>
                    <a:pt x="10922" y="334899"/>
                    <a:pt x="27432" y="370586"/>
                  </a:cubicBezTo>
                  <a:cubicBezTo>
                    <a:pt x="85090" y="205867"/>
                    <a:pt x="211328" y="79629"/>
                    <a:pt x="370713" y="27432"/>
                  </a:cubicBezTo>
                  <a:cubicBezTo>
                    <a:pt x="337693" y="10922"/>
                    <a:pt x="296545" y="0"/>
                    <a:pt x="25539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9376020" y="3944160"/>
            <a:ext cx="486000" cy="488160"/>
            <a:chOff x="0" y="0"/>
            <a:chExt cx="648000" cy="650880"/>
          </a:xfrm>
        </p:grpSpPr>
        <p:sp>
          <p:nvSpPr>
            <p:cNvPr id="158" name="Freeform 158"/>
            <p:cNvSpPr/>
            <p:nvPr/>
          </p:nvSpPr>
          <p:spPr>
            <a:xfrm>
              <a:off x="0" y="127"/>
              <a:ext cx="647954" cy="650621"/>
            </a:xfrm>
            <a:custGeom>
              <a:avLst/>
              <a:gdLst/>
              <a:ahLst/>
              <a:cxnLst/>
              <a:rect l="l" t="t" r="r" b="b"/>
              <a:pathLst>
                <a:path w="647954" h="650621">
                  <a:moveTo>
                    <a:pt x="329438" y="145542"/>
                  </a:moveTo>
                  <a:cubicBezTo>
                    <a:pt x="351409" y="145542"/>
                    <a:pt x="365125" y="162052"/>
                    <a:pt x="365125" y="184023"/>
                  </a:cubicBezTo>
                  <a:lnTo>
                    <a:pt x="365125" y="291084"/>
                  </a:lnTo>
                  <a:lnTo>
                    <a:pt x="469392" y="291084"/>
                  </a:lnTo>
                  <a:cubicBezTo>
                    <a:pt x="491363" y="291084"/>
                    <a:pt x="507873" y="307594"/>
                    <a:pt x="507873" y="326771"/>
                  </a:cubicBezTo>
                  <a:cubicBezTo>
                    <a:pt x="507873" y="348742"/>
                    <a:pt x="491363" y="359664"/>
                    <a:pt x="469392" y="359664"/>
                  </a:cubicBezTo>
                  <a:lnTo>
                    <a:pt x="326771" y="359664"/>
                  </a:lnTo>
                  <a:cubicBezTo>
                    <a:pt x="304800" y="359664"/>
                    <a:pt x="288290" y="343154"/>
                    <a:pt x="288290" y="326771"/>
                  </a:cubicBezTo>
                  <a:lnTo>
                    <a:pt x="288290" y="183896"/>
                  </a:lnTo>
                  <a:lnTo>
                    <a:pt x="291084" y="183896"/>
                  </a:lnTo>
                  <a:cubicBezTo>
                    <a:pt x="291084" y="161925"/>
                    <a:pt x="307594" y="145415"/>
                    <a:pt x="329565" y="145415"/>
                  </a:cubicBezTo>
                  <a:close/>
                  <a:moveTo>
                    <a:pt x="326771" y="0"/>
                  </a:moveTo>
                  <a:cubicBezTo>
                    <a:pt x="148336" y="0"/>
                    <a:pt x="2794" y="145542"/>
                    <a:pt x="0" y="326644"/>
                  </a:cubicBezTo>
                  <a:cubicBezTo>
                    <a:pt x="2794" y="505206"/>
                    <a:pt x="148336" y="650621"/>
                    <a:pt x="326771" y="650621"/>
                  </a:cubicBezTo>
                  <a:cubicBezTo>
                    <a:pt x="505206" y="650621"/>
                    <a:pt x="647954" y="505206"/>
                    <a:pt x="647954" y="326644"/>
                  </a:cubicBezTo>
                  <a:cubicBezTo>
                    <a:pt x="647954" y="148082"/>
                    <a:pt x="505206" y="5461"/>
                    <a:pt x="32677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15271200" y="3826440"/>
            <a:ext cx="220320" cy="220320"/>
            <a:chOff x="0" y="0"/>
            <a:chExt cx="293760" cy="293760"/>
          </a:xfrm>
        </p:grpSpPr>
        <p:sp>
          <p:nvSpPr>
            <p:cNvPr id="160" name="Freeform 160"/>
            <p:cNvSpPr/>
            <p:nvPr/>
          </p:nvSpPr>
          <p:spPr>
            <a:xfrm>
              <a:off x="127" y="0"/>
              <a:ext cx="293624" cy="293624"/>
            </a:xfrm>
            <a:custGeom>
              <a:avLst/>
              <a:gdLst/>
              <a:ahLst/>
              <a:cxnLst/>
              <a:rect l="l" t="t" r="r" b="b"/>
              <a:pathLst>
                <a:path w="293624" h="293624">
                  <a:moveTo>
                    <a:pt x="235966" y="0"/>
                  </a:moveTo>
                  <a:lnTo>
                    <a:pt x="0" y="236093"/>
                  </a:lnTo>
                  <a:lnTo>
                    <a:pt x="60325" y="293624"/>
                  </a:lnTo>
                  <a:lnTo>
                    <a:pt x="293624" y="57658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5613020" y="3757320"/>
            <a:ext cx="395820" cy="390960"/>
            <a:chOff x="0" y="0"/>
            <a:chExt cx="527760" cy="52128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527685" cy="521208"/>
            </a:xfrm>
            <a:custGeom>
              <a:avLst/>
              <a:gdLst/>
              <a:ahLst/>
              <a:cxnLst/>
              <a:rect l="l" t="t" r="r" b="b"/>
              <a:pathLst>
                <a:path w="527685" h="521208">
                  <a:moveTo>
                    <a:pt x="232283" y="0"/>
                  </a:moveTo>
                  <a:cubicBezTo>
                    <a:pt x="222631" y="0"/>
                    <a:pt x="212979" y="3429"/>
                    <a:pt x="206121" y="10287"/>
                  </a:cubicBezTo>
                  <a:lnTo>
                    <a:pt x="109982" y="106426"/>
                  </a:lnTo>
                  <a:lnTo>
                    <a:pt x="233553" y="229997"/>
                  </a:lnTo>
                  <a:cubicBezTo>
                    <a:pt x="247396" y="243713"/>
                    <a:pt x="247396" y="268478"/>
                    <a:pt x="233553" y="282194"/>
                  </a:cubicBezTo>
                  <a:cubicBezTo>
                    <a:pt x="229997" y="285750"/>
                    <a:pt x="223266" y="287909"/>
                    <a:pt x="215646" y="287909"/>
                  </a:cubicBezTo>
                  <a:cubicBezTo>
                    <a:pt x="205740" y="287909"/>
                    <a:pt x="194564" y="284480"/>
                    <a:pt x="186817" y="276733"/>
                  </a:cubicBezTo>
                  <a:lnTo>
                    <a:pt x="63246" y="153035"/>
                  </a:lnTo>
                  <a:lnTo>
                    <a:pt x="0" y="216281"/>
                  </a:lnTo>
                  <a:lnTo>
                    <a:pt x="307848" y="521208"/>
                  </a:lnTo>
                  <a:lnTo>
                    <a:pt x="513969" y="315214"/>
                  </a:lnTo>
                  <a:cubicBezTo>
                    <a:pt x="527685" y="301498"/>
                    <a:pt x="527685" y="276733"/>
                    <a:pt x="513969" y="263017"/>
                  </a:cubicBezTo>
                  <a:lnTo>
                    <a:pt x="258445" y="10287"/>
                  </a:lnTo>
                  <a:cubicBezTo>
                    <a:pt x="251460" y="3429"/>
                    <a:pt x="241935" y="0"/>
                    <a:pt x="23228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5353820" y="3909060"/>
            <a:ext cx="558360" cy="558360"/>
            <a:chOff x="0" y="0"/>
            <a:chExt cx="744480" cy="744480"/>
          </a:xfrm>
        </p:grpSpPr>
        <p:sp>
          <p:nvSpPr>
            <p:cNvPr id="164" name="Freeform 164"/>
            <p:cNvSpPr/>
            <p:nvPr/>
          </p:nvSpPr>
          <p:spPr>
            <a:xfrm>
              <a:off x="127" y="0"/>
              <a:ext cx="744347" cy="744347"/>
            </a:xfrm>
            <a:custGeom>
              <a:avLst/>
              <a:gdLst/>
              <a:ahLst/>
              <a:cxnLst/>
              <a:rect l="l" t="t" r="r" b="b"/>
              <a:pathLst>
                <a:path w="744347" h="744347">
                  <a:moveTo>
                    <a:pt x="233426" y="0"/>
                  </a:moveTo>
                  <a:lnTo>
                    <a:pt x="0" y="233426"/>
                  </a:lnTo>
                  <a:lnTo>
                    <a:pt x="510921" y="744347"/>
                  </a:lnTo>
                  <a:lnTo>
                    <a:pt x="744347" y="510921"/>
                  </a:lnTo>
                  <a:lnTo>
                    <a:pt x="23342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5784200" y="4339440"/>
            <a:ext cx="230040" cy="224640"/>
            <a:chOff x="0" y="0"/>
            <a:chExt cx="306720" cy="299520"/>
          </a:xfrm>
        </p:grpSpPr>
        <p:sp>
          <p:nvSpPr>
            <p:cNvPr id="166" name="Freeform 166"/>
            <p:cNvSpPr/>
            <p:nvPr/>
          </p:nvSpPr>
          <p:spPr>
            <a:xfrm>
              <a:off x="0" y="127"/>
              <a:ext cx="306705" cy="299339"/>
            </a:xfrm>
            <a:custGeom>
              <a:avLst/>
              <a:gdLst/>
              <a:ahLst/>
              <a:cxnLst/>
              <a:rect l="l" t="t" r="r" b="b"/>
              <a:pathLst>
                <a:path w="306705" h="299339">
                  <a:moveTo>
                    <a:pt x="211709" y="0"/>
                  </a:moveTo>
                  <a:lnTo>
                    <a:pt x="0" y="211709"/>
                  </a:lnTo>
                  <a:lnTo>
                    <a:pt x="252984" y="296926"/>
                  </a:lnTo>
                  <a:cubicBezTo>
                    <a:pt x="257302" y="298577"/>
                    <a:pt x="261493" y="299339"/>
                    <a:pt x="265684" y="299339"/>
                  </a:cubicBezTo>
                  <a:cubicBezTo>
                    <a:pt x="288163" y="299339"/>
                    <a:pt x="306705" y="276098"/>
                    <a:pt x="299720" y="252857"/>
                  </a:cubicBezTo>
                  <a:lnTo>
                    <a:pt x="2117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15197220" y="4168800"/>
            <a:ext cx="393660" cy="390960"/>
            <a:chOff x="0" y="0"/>
            <a:chExt cx="524880" cy="52128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524891" cy="521081"/>
            </a:xfrm>
            <a:custGeom>
              <a:avLst/>
              <a:gdLst/>
              <a:ahLst/>
              <a:cxnLst/>
              <a:rect l="l" t="t" r="r" b="b"/>
              <a:pathLst>
                <a:path w="524891" h="521081">
                  <a:moveTo>
                    <a:pt x="219837" y="0"/>
                  </a:moveTo>
                  <a:lnTo>
                    <a:pt x="156591" y="63246"/>
                  </a:lnTo>
                  <a:lnTo>
                    <a:pt x="288544" y="192278"/>
                  </a:lnTo>
                  <a:cubicBezTo>
                    <a:pt x="302387" y="205994"/>
                    <a:pt x="302387" y="230759"/>
                    <a:pt x="288544" y="244475"/>
                  </a:cubicBezTo>
                  <a:cubicBezTo>
                    <a:pt x="281686" y="251333"/>
                    <a:pt x="272034" y="254762"/>
                    <a:pt x="262509" y="254762"/>
                  </a:cubicBezTo>
                  <a:cubicBezTo>
                    <a:pt x="252984" y="254762"/>
                    <a:pt x="243332" y="251333"/>
                    <a:pt x="236474" y="244475"/>
                  </a:cubicBezTo>
                  <a:lnTo>
                    <a:pt x="107188" y="112649"/>
                  </a:lnTo>
                  <a:lnTo>
                    <a:pt x="13843" y="205994"/>
                  </a:lnTo>
                  <a:cubicBezTo>
                    <a:pt x="0" y="219710"/>
                    <a:pt x="0" y="244475"/>
                    <a:pt x="13843" y="258191"/>
                  </a:cubicBezTo>
                  <a:lnTo>
                    <a:pt x="266573" y="510794"/>
                  </a:lnTo>
                  <a:cubicBezTo>
                    <a:pt x="273431" y="517652"/>
                    <a:pt x="283083" y="521081"/>
                    <a:pt x="292735" y="521081"/>
                  </a:cubicBezTo>
                  <a:cubicBezTo>
                    <a:pt x="302387" y="521081"/>
                    <a:pt x="311912" y="517652"/>
                    <a:pt x="318770" y="510794"/>
                  </a:cubicBezTo>
                  <a:lnTo>
                    <a:pt x="524891" y="304927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15170220" y="3735180"/>
            <a:ext cx="240840" cy="230040"/>
            <a:chOff x="0" y="0"/>
            <a:chExt cx="321120" cy="306720"/>
          </a:xfrm>
        </p:grpSpPr>
        <p:sp>
          <p:nvSpPr>
            <p:cNvPr id="170" name="Freeform 170"/>
            <p:cNvSpPr/>
            <p:nvPr/>
          </p:nvSpPr>
          <p:spPr>
            <a:xfrm>
              <a:off x="127" y="0"/>
              <a:ext cx="321056" cy="306705"/>
            </a:xfrm>
            <a:custGeom>
              <a:avLst/>
              <a:gdLst/>
              <a:ahLst/>
              <a:cxnLst/>
              <a:rect l="l" t="t" r="r" b="b"/>
              <a:pathLst>
                <a:path w="321056" h="306705">
                  <a:moveTo>
                    <a:pt x="198501" y="0"/>
                  </a:moveTo>
                  <a:cubicBezTo>
                    <a:pt x="166624" y="0"/>
                    <a:pt x="134366" y="12446"/>
                    <a:pt x="109601" y="37211"/>
                  </a:cubicBezTo>
                  <a:lnTo>
                    <a:pt x="49403" y="97663"/>
                  </a:lnTo>
                  <a:cubicBezTo>
                    <a:pt x="0" y="147193"/>
                    <a:pt x="0" y="224155"/>
                    <a:pt x="49403" y="273685"/>
                  </a:cubicBezTo>
                  <a:lnTo>
                    <a:pt x="82296" y="306705"/>
                  </a:lnTo>
                  <a:lnTo>
                    <a:pt x="321056" y="70231"/>
                  </a:lnTo>
                  <a:lnTo>
                    <a:pt x="285369" y="37211"/>
                  </a:lnTo>
                  <a:cubicBezTo>
                    <a:pt x="262001" y="12446"/>
                    <a:pt x="230378" y="0"/>
                    <a:pt x="19850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10403640" y="3784860"/>
            <a:ext cx="815940" cy="826740"/>
            <a:chOff x="0" y="0"/>
            <a:chExt cx="1087920" cy="1102320"/>
          </a:xfrm>
        </p:grpSpPr>
        <p:sp>
          <p:nvSpPr>
            <p:cNvPr id="172" name="Freeform 172"/>
            <p:cNvSpPr/>
            <p:nvPr/>
          </p:nvSpPr>
          <p:spPr>
            <a:xfrm>
              <a:off x="127" y="127"/>
              <a:ext cx="1087882" cy="1102106"/>
            </a:xfrm>
            <a:custGeom>
              <a:avLst/>
              <a:gdLst/>
              <a:ahLst/>
              <a:cxnLst/>
              <a:rect l="l" t="t" r="r" b="b"/>
              <a:pathLst>
                <a:path w="1087882" h="1102106">
                  <a:moveTo>
                    <a:pt x="326898" y="395351"/>
                  </a:moveTo>
                  <a:cubicBezTo>
                    <a:pt x="368173" y="395351"/>
                    <a:pt x="401066" y="425450"/>
                    <a:pt x="401066" y="466725"/>
                  </a:cubicBezTo>
                  <a:cubicBezTo>
                    <a:pt x="401066" y="508000"/>
                    <a:pt x="368046" y="538099"/>
                    <a:pt x="326898" y="538099"/>
                  </a:cubicBezTo>
                  <a:cubicBezTo>
                    <a:pt x="285750" y="538099"/>
                    <a:pt x="255524" y="507873"/>
                    <a:pt x="255524" y="466725"/>
                  </a:cubicBezTo>
                  <a:cubicBezTo>
                    <a:pt x="255524" y="425577"/>
                    <a:pt x="285750" y="395351"/>
                    <a:pt x="326898" y="395351"/>
                  </a:cubicBezTo>
                  <a:close/>
                  <a:moveTo>
                    <a:pt x="543941" y="395351"/>
                  </a:moveTo>
                  <a:cubicBezTo>
                    <a:pt x="585089" y="395351"/>
                    <a:pt x="615315" y="425450"/>
                    <a:pt x="615315" y="466725"/>
                  </a:cubicBezTo>
                  <a:cubicBezTo>
                    <a:pt x="615315" y="508000"/>
                    <a:pt x="585089" y="538099"/>
                    <a:pt x="543941" y="538099"/>
                  </a:cubicBezTo>
                  <a:cubicBezTo>
                    <a:pt x="502793" y="538099"/>
                    <a:pt x="472567" y="507873"/>
                    <a:pt x="472567" y="466725"/>
                  </a:cubicBezTo>
                  <a:cubicBezTo>
                    <a:pt x="472567" y="425577"/>
                    <a:pt x="502793" y="395351"/>
                    <a:pt x="543941" y="395351"/>
                  </a:cubicBezTo>
                  <a:close/>
                  <a:moveTo>
                    <a:pt x="760984" y="395351"/>
                  </a:moveTo>
                  <a:cubicBezTo>
                    <a:pt x="802132" y="395351"/>
                    <a:pt x="832358" y="425450"/>
                    <a:pt x="832358" y="466725"/>
                  </a:cubicBezTo>
                  <a:cubicBezTo>
                    <a:pt x="832358" y="508000"/>
                    <a:pt x="802132" y="538099"/>
                    <a:pt x="760984" y="538099"/>
                  </a:cubicBezTo>
                  <a:cubicBezTo>
                    <a:pt x="719836" y="538099"/>
                    <a:pt x="686816" y="507873"/>
                    <a:pt x="686816" y="466725"/>
                  </a:cubicBezTo>
                  <a:cubicBezTo>
                    <a:pt x="686816" y="425577"/>
                    <a:pt x="719836" y="395351"/>
                    <a:pt x="760984" y="395351"/>
                  </a:cubicBezTo>
                  <a:close/>
                  <a:moveTo>
                    <a:pt x="543814" y="0"/>
                  </a:moveTo>
                  <a:cubicBezTo>
                    <a:pt x="244475" y="0"/>
                    <a:pt x="0" y="208661"/>
                    <a:pt x="0" y="466852"/>
                  </a:cubicBezTo>
                  <a:cubicBezTo>
                    <a:pt x="0" y="648081"/>
                    <a:pt x="120904" y="801751"/>
                    <a:pt x="288417" y="878713"/>
                  </a:cubicBezTo>
                  <a:lnTo>
                    <a:pt x="288417" y="1068070"/>
                  </a:lnTo>
                  <a:cubicBezTo>
                    <a:pt x="288417" y="1088136"/>
                    <a:pt x="305308" y="1102106"/>
                    <a:pt x="323850" y="1102106"/>
                  </a:cubicBezTo>
                  <a:cubicBezTo>
                    <a:pt x="333375" y="1102106"/>
                    <a:pt x="343281" y="1098423"/>
                    <a:pt x="351663" y="1090041"/>
                  </a:cubicBezTo>
                  <a:lnTo>
                    <a:pt x="488950" y="930783"/>
                  </a:lnTo>
                  <a:cubicBezTo>
                    <a:pt x="505460" y="930783"/>
                    <a:pt x="521970" y="933577"/>
                    <a:pt x="543941" y="933577"/>
                  </a:cubicBezTo>
                  <a:cubicBezTo>
                    <a:pt x="840613" y="933577"/>
                    <a:pt x="1087882" y="727583"/>
                    <a:pt x="1087882" y="466725"/>
                  </a:cubicBezTo>
                  <a:cubicBezTo>
                    <a:pt x="1087755" y="208661"/>
                    <a:pt x="845947" y="0"/>
                    <a:pt x="54381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16877160" y="3842640"/>
            <a:ext cx="414180" cy="649080"/>
            <a:chOff x="0" y="0"/>
            <a:chExt cx="552240" cy="865440"/>
          </a:xfrm>
        </p:grpSpPr>
        <p:sp>
          <p:nvSpPr>
            <p:cNvPr id="174" name="Freeform 174"/>
            <p:cNvSpPr/>
            <p:nvPr/>
          </p:nvSpPr>
          <p:spPr>
            <a:xfrm>
              <a:off x="0" y="127"/>
              <a:ext cx="552196" cy="865378"/>
            </a:xfrm>
            <a:custGeom>
              <a:avLst/>
              <a:gdLst/>
              <a:ahLst/>
              <a:cxnLst/>
              <a:rect l="l" t="t" r="r" b="b"/>
              <a:pathLst>
                <a:path w="552196" h="865378">
                  <a:moveTo>
                    <a:pt x="409321" y="0"/>
                  </a:moveTo>
                  <a:lnTo>
                    <a:pt x="409321" y="686689"/>
                  </a:lnTo>
                  <a:cubicBezTo>
                    <a:pt x="409321" y="705866"/>
                    <a:pt x="390144" y="719709"/>
                    <a:pt x="370840" y="719709"/>
                  </a:cubicBezTo>
                  <a:cubicBezTo>
                    <a:pt x="260985" y="719709"/>
                    <a:pt x="142748" y="758190"/>
                    <a:pt x="60452" y="824103"/>
                  </a:cubicBezTo>
                  <a:cubicBezTo>
                    <a:pt x="46736" y="832358"/>
                    <a:pt x="16510" y="865378"/>
                    <a:pt x="0" y="865378"/>
                  </a:cubicBezTo>
                  <a:lnTo>
                    <a:pt x="442341" y="865378"/>
                  </a:lnTo>
                  <a:cubicBezTo>
                    <a:pt x="499999" y="865378"/>
                    <a:pt x="552196" y="815848"/>
                    <a:pt x="552196" y="758190"/>
                  </a:cubicBezTo>
                  <a:lnTo>
                    <a:pt x="552196" y="107061"/>
                  </a:lnTo>
                  <a:cubicBezTo>
                    <a:pt x="552196" y="46609"/>
                    <a:pt x="502793" y="0"/>
                    <a:pt x="44234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16621740" y="3735720"/>
            <a:ext cx="226800" cy="673920"/>
            <a:chOff x="0" y="0"/>
            <a:chExt cx="302400" cy="898560"/>
          </a:xfrm>
        </p:grpSpPr>
        <p:sp>
          <p:nvSpPr>
            <p:cNvPr id="176" name="Freeform 176"/>
            <p:cNvSpPr/>
            <p:nvPr/>
          </p:nvSpPr>
          <p:spPr>
            <a:xfrm>
              <a:off x="127" y="0"/>
              <a:ext cx="302260" cy="898525"/>
            </a:xfrm>
            <a:custGeom>
              <a:avLst/>
              <a:gdLst/>
              <a:ahLst/>
              <a:cxnLst/>
              <a:rect l="l" t="t" r="r" b="b"/>
              <a:pathLst>
                <a:path w="302260" h="898525">
                  <a:moveTo>
                    <a:pt x="0" y="0"/>
                  </a:moveTo>
                  <a:lnTo>
                    <a:pt x="0" y="794131"/>
                  </a:lnTo>
                  <a:cubicBezTo>
                    <a:pt x="101600" y="802386"/>
                    <a:pt x="217043" y="835406"/>
                    <a:pt x="302260" y="898525"/>
                  </a:cubicBezTo>
                  <a:lnTo>
                    <a:pt x="302260" y="104394"/>
                  </a:lnTo>
                  <a:cubicBezTo>
                    <a:pt x="216916" y="41275"/>
                    <a:pt x="107061" y="8255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16901460" y="3735720"/>
            <a:ext cx="226800" cy="673920"/>
            <a:chOff x="0" y="0"/>
            <a:chExt cx="302400" cy="89856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302387" cy="898525"/>
            </a:xfrm>
            <a:custGeom>
              <a:avLst/>
              <a:gdLst/>
              <a:ahLst/>
              <a:cxnLst/>
              <a:rect l="l" t="t" r="r" b="b"/>
              <a:pathLst>
                <a:path w="302387" h="898525">
                  <a:moveTo>
                    <a:pt x="302387" y="0"/>
                  </a:moveTo>
                  <a:cubicBezTo>
                    <a:pt x="200660" y="8255"/>
                    <a:pt x="85217" y="41275"/>
                    <a:pt x="0" y="104394"/>
                  </a:cubicBezTo>
                  <a:lnTo>
                    <a:pt x="0" y="898525"/>
                  </a:lnTo>
                  <a:cubicBezTo>
                    <a:pt x="85217" y="835406"/>
                    <a:pt x="195199" y="802386"/>
                    <a:pt x="302387" y="794131"/>
                  </a:cubicBezTo>
                  <a:lnTo>
                    <a:pt x="30238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16460820" y="3842640"/>
            <a:ext cx="412020" cy="649080"/>
            <a:chOff x="0" y="0"/>
            <a:chExt cx="549360" cy="865440"/>
          </a:xfrm>
        </p:grpSpPr>
        <p:sp>
          <p:nvSpPr>
            <p:cNvPr id="180" name="Freeform 180"/>
            <p:cNvSpPr/>
            <p:nvPr/>
          </p:nvSpPr>
          <p:spPr>
            <a:xfrm>
              <a:off x="0" y="127"/>
              <a:ext cx="549275" cy="865378"/>
            </a:xfrm>
            <a:custGeom>
              <a:avLst/>
              <a:gdLst/>
              <a:ahLst/>
              <a:cxnLst/>
              <a:rect l="l" t="t" r="r" b="b"/>
              <a:pathLst>
                <a:path w="549275" h="865378">
                  <a:moveTo>
                    <a:pt x="107188" y="0"/>
                  </a:moveTo>
                  <a:cubicBezTo>
                    <a:pt x="49403" y="0"/>
                    <a:pt x="0" y="46609"/>
                    <a:pt x="0" y="104394"/>
                  </a:cubicBezTo>
                  <a:lnTo>
                    <a:pt x="0" y="755396"/>
                  </a:lnTo>
                  <a:cubicBezTo>
                    <a:pt x="2794" y="815848"/>
                    <a:pt x="49403" y="865378"/>
                    <a:pt x="107188" y="865378"/>
                  </a:cubicBezTo>
                  <a:lnTo>
                    <a:pt x="549275" y="865378"/>
                  </a:lnTo>
                  <a:cubicBezTo>
                    <a:pt x="532765" y="865378"/>
                    <a:pt x="502666" y="837819"/>
                    <a:pt x="488823" y="824103"/>
                  </a:cubicBezTo>
                  <a:cubicBezTo>
                    <a:pt x="403606" y="755396"/>
                    <a:pt x="285623" y="719709"/>
                    <a:pt x="178435" y="719709"/>
                  </a:cubicBezTo>
                  <a:cubicBezTo>
                    <a:pt x="159258" y="719709"/>
                    <a:pt x="142748" y="703199"/>
                    <a:pt x="142748" y="686689"/>
                  </a:cubicBezTo>
                  <a:lnTo>
                    <a:pt x="14274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1552760" y="3892320"/>
            <a:ext cx="109080" cy="642600"/>
            <a:chOff x="0" y="0"/>
            <a:chExt cx="145440" cy="856800"/>
          </a:xfrm>
        </p:grpSpPr>
        <p:sp>
          <p:nvSpPr>
            <p:cNvPr id="182" name="Freeform 182"/>
            <p:cNvSpPr/>
            <p:nvPr/>
          </p:nvSpPr>
          <p:spPr>
            <a:xfrm>
              <a:off x="127" y="0"/>
              <a:ext cx="145288" cy="856742"/>
            </a:xfrm>
            <a:custGeom>
              <a:avLst/>
              <a:gdLst/>
              <a:ahLst/>
              <a:cxnLst/>
              <a:rect l="l" t="t" r="r" b="b"/>
              <a:pathLst>
                <a:path w="145288" h="856742">
                  <a:moveTo>
                    <a:pt x="0" y="0"/>
                  </a:moveTo>
                  <a:lnTo>
                    <a:pt x="0" y="856742"/>
                  </a:lnTo>
                  <a:lnTo>
                    <a:pt x="145288" y="713994"/>
                  </a:lnTo>
                  <a:lnTo>
                    <a:pt x="145288" y="142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2274200" y="3892320"/>
            <a:ext cx="109080" cy="642600"/>
            <a:chOff x="0" y="0"/>
            <a:chExt cx="145440" cy="85680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145415" cy="856742"/>
            </a:xfrm>
            <a:custGeom>
              <a:avLst/>
              <a:gdLst/>
              <a:ahLst/>
              <a:cxnLst/>
              <a:rect l="l" t="t" r="r" b="b"/>
              <a:pathLst>
                <a:path w="145415" h="856742">
                  <a:moveTo>
                    <a:pt x="145415" y="0"/>
                  </a:moveTo>
                  <a:lnTo>
                    <a:pt x="0" y="142875"/>
                  </a:lnTo>
                  <a:lnTo>
                    <a:pt x="0" y="713994"/>
                  </a:lnTo>
                  <a:lnTo>
                    <a:pt x="145415" y="856742"/>
                  </a:lnTo>
                  <a:lnTo>
                    <a:pt x="14541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11715840" y="4015980"/>
            <a:ext cx="504900" cy="395820"/>
            <a:chOff x="0" y="0"/>
            <a:chExt cx="673200" cy="527760"/>
          </a:xfrm>
        </p:grpSpPr>
        <p:sp>
          <p:nvSpPr>
            <p:cNvPr id="186" name="Freeform 186"/>
            <p:cNvSpPr/>
            <p:nvPr/>
          </p:nvSpPr>
          <p:spPr>
            <a:xfrm>
              <a:off x="127" y="127"/>
              <a:ext cx="672973" cy="527685"/>
            </a:xfrm>
            <a:custGeom>
              <a:avLst/>
              <a:gdLst/>
              <a:ahLst/>
              <a:cxnLst/>
              <a:rect l="l" t="t" r="r" b="b"/>
              <a:pathLst>
                <a:path w="672973" h="527685">
                  <a:moveTo>
                    <a:pt x="0" y="0"/>
                  </a:moveTo>
                  <a:lnTo>
                    <a:pt x="0" y="527685"/>
                  </a:lnTo>
                  <a:lnTo>
                    <a:pt x="313055" y="527685"/>
                  </a:lnTo>
                  <a:lnTo>
                    <a:pt x="313055" y="420370"/>
                  </a:lnTo>
                  <a:cubicBezTo>
                    <a:pt x="313055" y="401066"/>
                    <a:pt x="329565" y="384556"/>
                    <a:pt x="348869" y="384556"/>
                  </a:cubicBezTo>
                  <a:lnTo>
                    <a:pt x="565912" y="384556"/>
                  </a:lnTo>
                  <a:cubicBezTo>
                    <a:pt x="587883" y="384556"/>
                    <a:pt x="604393" y="401066"/>
                    <a:pt x="604393" y="420370"/>
                  </a:cubicBezTo>
                  <a:lnTo>
                    <a:pt x="604393" y="527558"/>
                  </a:lnTo>
                  <a:lnTo>
                    <a:pt x="672973" y="527558"/>
                  </a:lnTo>
                  <a:lnTo>
                    <a:pt x="67297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11592180" y="4467420"/>
            <a:ext cx="751680" cy="106920"/>
            <a:chOff x="0" y="0"/>
            <a:chExt cx="1002240" cy="142560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1002284" cy="142494"/>
            </a:xfrm>
            <a:custGeom>
              <a:avLst/>
              <a:gdLst/>
              <a:ahLst/>
              <a:cxnLst/>
              <a:rect l="l" t="t" r="r" b="b"/>
              <a:pathLst>
                <a:path w="1002284" h="142494">
                  <a:moveTo>
                    <a:pt x="142875" y="0"/>
                  </a:moveTo>
                  <a:lnTo>
                    <a:pt x="0" y="142494"/>
                  </a:lnTo>
                  <a:lnTo>
                    <a:pt x="1002284" y="142494"/>
                  </a:lnTo>
                  <a:lnTo>
                    <a:pt x="85674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11590020" y="3744900"/>
            <a:ext cx="753840" cy="218160"/>
            <a:chOff x="0" y="0"/>
            <a:chExt cx="1005120" cy="290880"/>
          </a:xfrm>
        </p:grpSpPr>
        <p:sp>
          <p:nvSpPr>
            <p:cNvPr id="190" name="Freeform 190"/>
            <p:cNvSpPr/>
            <p:nvPr/>
          </p:nvSpPr>
          <p:spPr>
            <a:xfrm>
              <a:off x="127" y="127"/>
              <a:ext cx="1004951" cy="290703"/>
            </a:xfrm>
            <a:custGeom>
              <a:avLst/>
              <a:gdLst/>
              <a:ahLst/>
              <a:cxnLst/>
              <a:rect l="l" t="t" r="r" b="b"/>
              <a:pathLst>
                <a:path w="1004951" h="290703">
                  <a:moveTo>
                    <a:pt x="505206" y="90043"/>
                  </a:moveTo>
                  <a:lnTo>
                    <a:pt x="562864" y="147701"/>
                  </a:lnTo>
                  <a:lnTo>
                    <a:pt x="447548" y="147701"/>
                  </a:lnTo>
                  <a:lnTo>
                    <a:pt x="505206" y="90043"/>
                  </a:lnTo>
                  <a:close/>
                  <a:moveTo>
                    <a:pt x="501015" y="0"/>
                  </a:moveTo>
                  <a:cubicBezTo>
                    <a:pt x="491490" y="0"/>
                    <a:pt x="481838" y="3429"/>
                    <a:pt x="474980" y="10287"/>
                  </a:cubicBezTo>
                  <a:lnTo>
                    <a:pt x="343154" y="145034"/>
                  </a:lnTo>
                  <a:lnTo>
                    <a:pt x="0" y="145034"/>
                  </a:lnTo>
                  <a:lnTo>
                    <a:pt x="142748" y="290703"/>
                  </a:lnTo>
                  <a:lnTo>
                    <a:pt x="859409" y="290703"/>
                  </a:lnTo>
                  <a:lnTo>
                    <a:pt x="1004951" y="145034"/>
                  </a:lnTo>
                  <a:lnTo>
                    <a:pt x="661670" y="145034"/>
                  </a:lnTo>
                  <a:lnTo>
                    <a:pt x="527177" y="10287"/>
                  </a:lnTo>
                  <a:cubicBezTo>
                    <a:pt x="520319" y="3429"/>
                    <a:pt x="510667" y="0"/>
                    <a:pt x="50101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12794220" y="4023540"/>
            <a:ext cx="521100" cy="515700"/>
            <a:chOff x="0" y="0"/>
            <a:chExt cx="694800" cy="687600"/>
          </a:xfrm>
        </p:grpSpPr>
        <p:sp>
          <p:nvSpPr>
            <p:cNvPr id="192" name="Freeform 192"/>
            <p:cNvSpPr/>
            <p:nvPr/>
          </p:nvSpPr>
          <p:spPr>
            <a:xfrm>
              <a:off x="0" y="0"/>
              <a:ext cx="694690" cy="687451"/>
            </a:xfrm>
            <a:custGeom>
              <a:avLst/>
              <a:gdLst/>
              <a:ahLst/>
              <a:cxnLst/>
              <a:rect l="l" t="t" r="r" b="b"/>
              <a:pathLst>
                <a:path w="694690" h="687451">
                  <a:moveTo>
                    <a:pt x="282829" y="0"/>
                  </a:moveTo>
                  <a:lnTo>
                    <a:pt x="41275" y="244475"/>
                  </a:lnTo>
                  <a:cubicBezTo>
                    <a:pt x="0" y="285750"/>
                    <a:pt x="0" y="354457"/>
                    <a:pt x="41275" y="398399"/>
                  </a:cubicBezTo>
                  <a:lnTo>
                    <a:pt x="296545" y="656590"/>
                  </a:lnTo>
                  <a:cubicBezTo>
                    <a:pt x="317119" y="677164"/>
                    <a:pt x="344551" y="687451"/>
                    <a:pt x="372745" y="687451"/>
                  </a:cubicBezTo>
                  <a:cubicBezTo>
                    <a:pt x="400939" y="687451"/>
                    <a:pt x="429768" y="677164"/>
                    <a:pt x="453136" y="656590"/>
                  </a:cubicBezTo>
                  <a:lnTo>
                    <a:pt x="694690" y="412115"/>
                  </a:lnTo>
                  <a:lnTo>
                    <a:pt x="28282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13043160" y="3712500"/>
            <a:ext cx="586980" cy="580500"/>
            <a:chOff x="0" y="0"/>
            <a:chExt cx="782640" cy="774000"/>
          </a:xfrm>
        </p:grpSpPr>
        <p:sp>
          <p:nvSpPr>
            <p:cNvPr id="194" name="Freeform 194"/>
            <p:cNvSpPr/>
            <p:nvPr/>
          </p:nvSpPr>
          <p:spPr>
            <a:xfrm>
              <a:off x="127" y="127"/>
              <a:ext cx="782447" cy="773811"/>
            </a:xfrm>
            <a:custGeom>
              <a:avLst/>
              <a:gdLst/>
              <a:ahLst/>
              <a:cxnLst/>
              <a:rect l="l" t="t" r="r" b="b"/>
              <a:pathLst>
                <a:path w="782447" h="773811">
                  <a:moveTo>
                    <a:pt x="382905" y="0"/>
                  </a:moveTo>
                  <a:cubicBezTo>
                    <a:pt x="373380" y="0"/>
                    <a:pt x="363728" y="3429"/>
                    <a:pt x="356870" y="10287"/>
                  </a:cubicBezTo>
                  <a:lnTo>
                    <a:pt x="0" y="361823"/>
                  </a:lnTo>
                  <a:lnTo>
                    <a:pt x="411734" y="773811"/>
                  </a:lnTo>
                  <a:lnTo>
                    <a:pt x="768731" y="422275"/>
                  </a:lnTo>
                  <a:cubicBezTo>
                    <a:pt x="782447" y="408559"/>
                    <a:pt x="782447" y="383794"/>
                    <a:pt x="768731" y="370078"/>
                  </a:cubicBezTo>
                  <a:lnTo>
                    <a:pt x="409067" y="10287"/>
                  </a:lnTo>
                  <a:cubicBezTo>
                    <a:pt x="402209" y="3429"/>
                    <a:pt x="392557" y="0"/>
                    <a:pt x="38290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8067060" y="5848200"/>
            <a:ext cx="411480" cy="354780"/>
            <a:chOff x="0" y="0"/>
            <a:chExt cx="548640" cy="47304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548640" cy="473075"/>
            </a:xfrm>
            <a:custGeom>
              <a:avLst/>
              <a:gdLst/>
              <a:ahLst/>
              <a:cxnLst/>
              <a:rect l="l" t="t" r="r" b="b"/>
              <a:pathLst>
                <a:path w="548640" h="473075">
                  <a:moveTo>
                    <a:pt x="431165" y="78359"/>
                  </a:moveTo>
                  <a:cubicBezTo>
                    <a:pt x="452628" y="78359"/>
                    <a:pt x="470281" y="95758"/>
                    <a:pt x="470281" y="117475"/>
                  </a:cubicBezTo>
                  <a:cubicBezTo>
                    <a:pt x="470281" y="139192"/>
                    <a:pt x="452755" y="156718"/>
                    <a:pt x="431165" y="156718"/>
                  </a:cubicBezTo>
                  <a:lnTo>
                    <a:pt x="117729" y="156718"/>
                  </a:lnTo>
                  <a:cubicBezTo>
                    <a:pt x="96012" y="156718"/>
                    <a:pt x="78486" y="139192"/>
                    <a:pt x="78486" y="117475"/>
                  </a:cubicBezTo>
                  <a:cubicBezTo>
                    <a:pt x="78486" y="95758"/>
                    <a:pt x="96012" y="78359"/>
                    <a:pt x="117729" y="78359"/>
                  </a:cubicBezTo>
                  <a:close/>
                  <a:moveTo>
                    <a:pt x="117729" y="235204"/>
                  </a:moveTo>
                  <a:cubicBezTo>
                    <a:pt x="139192" y="235204"/>
                    <a:pt x="156845" y="252603"/>
                    <a:pt x="156845" y="274320"/>
                  </a:cubicBezTo>
                  <a:cubicBezTo>
                    <a:pt x="156845" y="296037"/>
                    <a:pt x="139319" y="313563"/>
                    <a:pt x="117729" y="313563"/>
                  </a:cubicBezTo>
                  <a:cubicBezTo>
                    <a:pt x="96012" y="313563"/>
                    <a:pt x="78486" y="296037"/>
                    <a:pt x="78486" y="274320"/>
                  </a:cubicBezTo>
                  <a:cubicBezTo>
                    <a:pt x="78486" y="252603"/>
                    <a:pt x="96012" y="235204"/>
                    <a:pt x="117729" y="235204"/>
                  </a:cubicBezTo>
                  <a:close/>
                  <a:moveTo>
                    <a:pt x="0" y="0"/>
                  </a:moveTo>
                  <a:lnTo>
                    <a:pt x="0" y="433959"/>
                  </a:lnTo>
                  <a:cubicBezTo>
                    <a:pt x="0" y="455549"/>
                    <a:pt x="17526" y="473075"/>
                    <a:pt x="39370" y="473075"/>
                  </a:cubicBezTo>
                  <a:lnTo>
                    <a:pt x="509524" y="473075"/>
                  </a:lnTo>
                  <a:cubicBezTo>
                    <a:pt x="530987" y="473075"/>
                    <a:pt x="548640" y="455549"/>
                    <a:pt x="548640" y="433959"/>
                  </a:cubicBezTo>
                  <a:lnTo>
                    <a:pt x="54864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7771140" y="5199660"/>
            <a:ext cx="1003860" cy="825120"/>
            <a:chOff x="0" y="0"/>
            <a:chExt cx="1338480" cy="1100160"/>
          </a:xfrm>
        </p:grpSpPr>
        <p:sp>
          <p:nvSpPr>
            <p:cNvPr id="198" name="Freeform 198"/>
            <p:cNvSpPr/>
            <p:nvPr/>
          </p:nvSpPr>
          <p:spPr>
            <a:xfrm>
              <a:off x="0" y="127"/>
              <a:ext cx="1338453" cy="1100074"/>
            </a:xfrm>
            <a:custGeom>
              <a:avLst/>
              <a:gdLst/>
              <a:ahLst/>
              <a:cxnLst/>
              <a:rect l="l" t="t" r="r" b="b"/>
              <a:pathLst>
                <a:path w="1338453" h="1100074">
                  <a:moveTo>
                    <a:pt x="316230" y="313436"/>
                  </a:moveTo>
                  <a:lnTo>
                    <a:pt x="316230" y="394462"/>
                  </a:lnTo>
                  <a:lnTo>
                    <a:pt x="237744" y="394462"/>
                  </a:lnTo>
                  <a:lnTo>
                    <a:pt x="237744" y="343281"/>
                  </a:lnTo>
                  <a:cubicBezTo>
                    <a:pt x="237744" y="326771"/>
                    <a:pt x="251206" y="313436"/>
                    <a:pt x="267462" y="313436"/>
                  </a:cubicBezTo>
                  <a:close/>
                  <a:moveTo>
                    <a:pt x="1021969" y="313436"/>
                  </a:moveTo>
                  <a:cubicBezTo>
                    <a:pt x="1038352" y="313436"/>
                    <a:pt x="1051560" y="326771"/>
                    <a:pt x="1051560" y="343281"/>
                  </a:cubicBezTo>
                  <a:lnTo>
                    <a:pt x="1051560" y="394462"/>
                  </a:lnTo>
                  <a:lnTo>
                    <a:pt x="1021969" y="394462"/>
                  </a:lnTo>
                  <a:lnTo>
                    <a:pt x="1021969" y="313436"/>
                  </a:lnTo>
                  <a:close/>
                  <a:moveTo>
                    <a:pt x="708279" y="78359"/>
                  </a:moveTo>
                  <a:lnTo>
                    <a:pt x="708279" y="274320"/>
                  </a:lnTo>
                  <a:cubicBezTo>
                    <a:pt x="708279" y="295910"/>
                    <a:pt x="725805" y="313436"/>
                    <a:pt x="747649" y="313436"/>
                  </a:cubicBezTo>
                  <a:lnTo>
                    <a:pt x="943610" y="313436"/>
                  </a:lnTo>
                  <a:lnTo>
                    <a:pt x="943610" y="472948"/>
                  </a:lnTo>
                  <a:lnTo>
                    <a:pt x="394589" y="472948"/>
                  </a:lnTo>
                  <a:lnTo>
                    <a:pt x="394589" y="78359"/>
                  </a:lnTo>
                  <a:close/>
                  <a:moveTo>
                    <a:pt x="1139825" y="629793"/>
                  </a:moveTo>
                  <a:cubicBezTo>
                    <a:pt x="1161415" y="629793"/>
                    <a:pt x="1178941" y="647192"/>
                    <a:pt x="1178941" y="668909"/>
                  </a:cubicBezTo>
                  <a:cubicBezTo>
                    <a:pt x="1178941" y="690626"/>
                    <a:pt x="1161415" y="708152"/>
                    <a:pt x="1139825" y="708152"/>
                  </a:cubicBezTo>
                  <a:lnTo>
                    <a:pt x="1061339" y="708152"/>
                  </a:lnTo>
                  <a:cubicBezTo>
                    <a:pt x="1039622" y="708152"/>
                    <a:pt x="1021969" y="690626"/>
                    <a:pt x="1021969" y="668909"/>
                  </a:cubicBezTo>
                  <a:cubicBezTo>
                    <a:pt x="1021969" y="647192"/>
                    <a:pt x="1039495" y="629793"/>
                    <a:pt x="1061339" y="629793"/>
                  </a:cubicBezTo>
                  <a:close/>
                  <a:moveTo>
                    <a:pt x="748792" y="0"/>
                  </a:moveTo>
                  <a:cubicBezTo>
                    <a:pt x="748411" y="0"/>
                    <a:pt x="748030" y="0"/>
                    <a:pt x="747649" y="0"/>
                  </a:cubicBezTo>
                  <a:lnTo>
                    <a:pt x="355473" y="0"/>
                  </a:lnTo>
                  <a:cubicBezTo>
                    <a:pt x="333756" y="0"/>
                    <a:pt x="316103" y="17526"/>
                    <a:pt x="316103" y="39243"/>
                  </a:cubicBezTo>
                  <a:lnTo>
                    <a:pt x="316103" y="235077"/>
                  </a:lnTo>
                  <a:lnTo>
                    <a:pt x="267462" y="235077"/>
                  </a:lnTo>
                  <a:cubicBezTo>
                    <a:pt x="207772" y="235077"/>
                    <a:pt x="159385" y="283591"/>
                    <a:pt x="159385" y="343408"/>
                  </a:cubicBezTo>
                  <a:lnTo>
                    <a:pt x="159385" y="394589"/>
                  </a:lnTo>
                  <a:lnTo>
                    <a:pt x="117602" y="394589"/>
                  </a:lnTo>
                  <a:cubicBezTo>
                    <a:pt x="52451" y="394589"/>
                    <a:pt x="0" y="447040"/>
                    <a:pt x="0" y="512064"/>
                  </a:cubicBezTo>
                  <a:lnTo>
                    <a:pt x="0" y="982345"/>
                  </a:lnTo>
                  <a:cubicBezTo>
                    <a:pt x="0" y="1047369"/>
                    <a:pt x="52451" y="1099820"/>
                    <a:pt x="117602" y="1099947"/>
                  </a:cubicBezTo>
                  <a:lnTo>
                    <a:pt x="316230" y="1099947"/>
                  </a:lnTo>
                  <a:lnTo>
                    <a:pt x="316230" y="864870"/>
                  </a:lnTo>
                  <a:lnTo>
                    <a:pt x="277114" y="864870"/>
                  </a:lnTo>
                  <a:cubicBezTo>
                    <a:pt x="255397" y="864870"/>
                    <a:pt x="237744" y="847344"/>
                    <a:pt x="237744" y="825627"/>
                  </a:cubicBezTo>
                  <a:cubicBezTo>
                    <a:pt x="237744" y="803910"/>
                    <a:pt x="255270" y="786511"/>
                    <a:pt x="277114" y="786511"/>
                  </a:cubicBezTo>
                  <a:lnTo>
                    <a:pt x="1061339" y="786511"/>
                  </a:lnTo>
                  <a:cubicBezTo>
                    <a:pt x="1082929" y="786511"/>
                    <a:pt x="1100455" y="803910"/>
                    <a:pt x="1100455" y="825627"/>
                  </a:cubicBezTo>
                  <a:cubicBezTo>
                    <a:pt x="1100455" y="847344"/>
                    <a:pt x="1082929" y="864870"/>
                    <a:pt x="1061339" y="864870"/>
                  </a:cubicBezTo>
                  <a:lnTo>
                    <a:pt x="1021969" y="864870"/>
                  </a:lnTo>
                  <a:lnTo>
                    <a:pt x="1021969" y="1100074"/>
                  </a:lnTo>
                  <a:lnTo>
                    <a:pt x="1218184" y="1100074"/>
                  </a:lnTo>
                  <a:cubicBezTo>
                    <a:pt x="1282954" y="1100074"/>
                    <a:pt x="1338453" y="1047242"/>
                    <a:pt x="1338453" y="982472"/>
                  </a:cubicBezTo>
                  <a:lnTo>
                    <a:pt x="1338453" y="512064"/>
                  </a:lnTo>
                  <a:cubicBezTo>
                    <a:pt x="1338453" y="447294"/>
                    <a:pt x="1283081" y="394589"/>
                    <a:pt x="1218184" y="394589"/>
                  </a:cubicBezTo>
                  <a:lnTo>
                    <a:pt x="1178814" y="394589"/>
                  </a:lnTo>
                  <a:lnTo>
                    <a:pt x="1178814" y="343281"/>
                  </a:lnTo>
                  <a:cubicBezTo>
                    <a:pt x="1178814" y="283464"/>
                    <a:pt x="1130300" y="234950"/>
                    <a:pt x="1070737" y="234950"/>
                  </a:cubicBezTo>
                  <a:lnTo>
                    <a:pt x="998982" y="234950"/>
                  </a:lnTo>
                  <a:cubicBezTo>
                    <a:pt x="765683" y="1905"/>
                    <a:pt x="769366" y="0"/>
                    <a:pt x="74879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10361520" y="5666760"/>
            <a:ext cx="790020" cy="464400"/>
            <a:chOff x="0" y="0"/>
            <a:chExt cx="1053360" cy="619200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1053465" cy="619125"/>
            </a:xfrm>
            <a:custGeom>
              <a:avLst/>
              <a:gdLst/>
              <a:ahLst/>
              <a:cxnLst/>
              <a:rect l="l" t="t" r="r" b="b"/>
              <a:pathLst>
                <a:path w="1053465" h="619125">
                  <a:moveTo>
                    <a:pt x="279781" y="61722"/>
                  </a:moveTo>
                  <a:cubicBezTo>
                    <a:pt x="296926" y="61722"/>
                    <a:pt x="310515" y="75438"/>
                    <a:pt x="310515" y="92456"/>
                  </a:cubicBezTo>
                  <a:cubicBezTo>
                    <a:pt x="310515" y="109474"/>
                    <a:pt x="296799" y="123444"/>
                    <a:pt x="279781" y="123444"/>
                  </a:cubicBezTo>
                  <a:lnTo>
                    <a:pt x="156337" y="123444"/>
                  </a:lnTo>
                  <a:cubicBezTo>
                    <a:pt x="139192" y="123444"/>
                    <a:pt x="125603" y="109601"/>
                    <a:pt x="125603" y="92456"/>
                  </a:cubicBezTo>
                  <a:cubicBezTo>
                    <a:pt x="125603" y="75311"/>
                    <a:pt x="139319" y="61722"/>
                    <a:pt x="156337" y="61722"/>
                  </a:cubicBezTo>
                  <a:close/>
                  <a:moveTo>
                    <a:pt x="464947" y="61722"/>
                  </a:moveTo>
                  <a:cubicBezTo>
                    <a:pt x="482092" y="61722"/>
                    <a:pt x="495681" y="75438"/>
                    <a:pt x="495681" y="92456"/>
                  </a:cubicBezTo>
                  <a:cubicBezTo>
                    <a:pt x="495681" y="109474"/>
                    <a:pt x="481965" y="123444"/>
                    <a:pt x="464947" y="123444"/>
                  </a:cubicBezTo>
                  <a:cubicBezTo>
                    <a:pt x="447802" y="123444"/>
                    <a:pt x="434213" y="109601"/>
                    <a:pt x="434213" y="92456"/>
                  </a:cubicBezTo>
                  <a:cubicBezTo>
                    <a:pt x="434213" y="75311"/>
                    <a:pt x="447929" y="61722"/>
                    <a:pt x="464947" y="61722"/>
                  </a:cubicBezTo>
                  <a:close/>
                  <a:moveTo>
                    <a:pt x="773557" y="61722"/>
                  </a:moveTo>
                  <a:cubicBezTo>
                    <a:pt x="790702" y="61722"/>
                    <a:pt x="804291" y="75438"/>
                    <a:pt x="804291" y="92456"/>
                  </a:cubicBezTo>
                  <a:cubicBezTo>
                    <a:pt x="804291" y="109474"/>
                    <a:pt x="790575" y="123444"/>
                    <a:pt x="773557" y="123444"/>
                  </a:cubicBezTo>
                  <a:cubicBezTo>
                    <a:pt x="756412" y="123444"/>
                    <a:pt x="742823" y="109601"/>
                    <a:pt x="742823" y="92456"/>
                  </a:cubicBezTo>
                  <a:cubicBezTo>
                    <a:pt x="742823" y="75311"/>
                    <a:pt x="756539" y="61722"/>
                    <a:pt x="773557" y="61722"/>
                  </a:cubicBezTo>
                  <a:close/>
                  <a:moveTo>
                    <a:pt x="279781" y="246888"/>
                  </a:moveTo>
                  <a:cubicBezTo>
                    <a:pt x="296926" y="246888"/>
                    <a:pt x="310515" y="260477"/>
                    <a:pt x="310515" y="277622"/>
                  </a:cubicBezTo>
                  <a:cubicBezTo>
                    <a:pt x="310515" y="294767"/>
                    <a:pt x="296799" y="308610"/>
                    <a:pt x="279781" y="308610"/>
                  </a:cubicBezTo>
                  <a:lnTo>
                    <a:pt x="156337" y="308610"/>
                  </a:lnTo>
                  <a:cubicBezTo>
                    <a:pt x="139192" y="308610"/>
                    <a:pt x="125603" y="294767"/>
                    <a:pt x="125603" y="277622"/>
                  </a:cubicBezTo>
                  <a:cubicBezTo>
                    <a:pt x="125603" y="260477"/>
                    <a:pt x="139319" y="246888"/>
                    <a:pt x="156337" y="246888"/>
                  </a:cubicBezTo>
                  <a:close/>
                  <a:moveTo>
                    <a:pt x="464947" y="246888"/>
                  </a:moveTo>
                  <a:cubicBezTo>
                    <a:pt x="482092" y="246888"/>
                    <a:pt x="495681" y="260477"/>
                    <a:pt x="495681" y="277622"/>
                  </a:cubicBezTo>
                  <a:cubicBezTo>
                    <a:pt x="495681" y="294767"/>
                    <a:pt x="481965" y="308610"/>
                    <a:pt x="464947" y="308610"/>
                  </a:cubicBezTo>
                  <a:cubicBezTo>
                    <a:pt x="447802" y="308610"/>
                    <a:pt x="434213" y="294767"/>
                    <a:pt x="434213" y="277622"/>
                  </a:cubicBezTo>
                  <a:cubicBezTo>
                    <a:pt x="434213" y="260477"/>
                    <a:pt x="447929" y="246888"/>
                    <a:pt x="464947" y="246888"/>
                  </a:cubicBezTo>
                  <a:close/>
                  <a:moveTo>
                    <a:pt x="773557" y="246888"/>
                  </a:moveTo>
                  <a:cubicBezTo>
                    <a:pt x="790702" y="246888"/>
                    <a:pt x="804291" y="260477"/>
                    <a:pt x="804291" y="277622"/>
                  </a:cubicBezTo>
                  <a:cubicBezTo>
                    <a:pt x="804291" y="294767"/>
                    <a:pt x="790575" y="308610"/>
                    <a:pt x="773557" y="308610"/>
                  </a:cubicBezTo>
                  <a:cubicBezTo>
                    <a:pt x="756412" y="308610"/>
                    <a:pt x="742823" y="294767"/>
                    <a:pt x="742823" y="277622"/>
                  </a:cubicBezTo>
                  <a:cubicBezTo>
                    <a:pt x="742823" y="260477"/>
                    <a:pt x="756539" y="246888"/>
                    <a:pt x="773557" y="246888"/>
                  </a:cubicBezTo>
                  <a:close/>
                  <a:moveTo>
                    <a:pt x="279781" y="433959"/>
                  </a:moveTo>
                  <a:cubicBezTo>
                    <a:pt x="296926" y="433959"/>
                    <a:pt x="310515" y="447802"/>
                    <a:pt x="310515" y="464947"/>
                  </a:cubicBezTo>
                  <a:cubicBezTo>
                    <a:pt x="310515" y="482092"/>
                    <a:pt x="296799" y="495808"/>
                    <a:pt x="279781" y="495808"/>
                  </a:cubicBezTo>
                  <a:lnTo>
                    <a:pt x="156337" y="495808"/>
                  </a:lnTo>
                  <a:cubicBezTo>
                    <a:pt x="139192" y="495808"/>
                    <a:pt x="125603" y="481965"/>
                    <a:pt x="125603" y="464947"/>
                  </a:cubicBezTo>
                  <a:cubicBezTo>
                    <a:pt x="125603" y="447929"/>
                    <a:pt x="139319" y="433959"/>
                    <a:pt x="156337" y="433959"/>
                  </a:cubicBezTo>
                  <a:close/>
                  <a:moveTo>
                    <a:pt x="464947" y="433959"/>
                  </a:moveTo>
                  <a:cubicBezTo>
                    <a:pt x="482092" y="433959"/>
                    <a:pt x="495681" y="447802"/>
                    <a:pt x="495681" y="464947"/>
                  </a:cubicBezTo>
                  <a:cubicBezTo>
                    <a:pt x="495681" y="482092"/>
                    <a:pt x="481965" y="495808"/>
                    <a:pt x="464947" y="495808"/>
                  </a:cubicBezTo>
                  <a:cubicBezTo>
                    <a:pt x="447802" y="495808"/>
                    <a:pt x="434213" y="481965"/>
                    <a:pt x="434213" y="464947"/>
                  </a:cubicBezTo>
                  <a:cubicBezTo>
                    <a:pt x="434213" y="447929"/>
                    <a:pt x="447929" y="433959"/>
                    <a:pt x="464947" y="433959"/>
                  </a:cubicBezTo>
                  <a:close/>
                  <a:moveTo>
                    <a:pt x="773557" y="433959"/>
                  </a:moveTo>
                  <a:cubicBezTo>
                    <a:pt x="790702" y="433959"/>
                    <a:pt x="804291" y="447802"/>
                    <a:pt x="804291" y="464947"/>
                  </a:cubicBezTo>
                  <a:cubicBezTo>
                    <a:pt x="804291" y="482092"/>
                    <a:pt x="790575" y="495808"/>
                    <a:pt x="773557" y="495808"/>
                  </a:cubicBezTo>
                  <a:cubicBezTo>
                    <a:pt x="756412" y="495808"/>
                    <a:pt x="742823" y="481965"/>
                    <a:pt x="742823" y="464947"/>
                  </a:cubicBezTo>
                  <a:cubicBezTo>
                    <a:pt x="742823" y="447929"/>
                    <a:pt x="756539" y="433959"/>
                    <a:pt x="773557" y="433959"/>
                  </a:cubicBezTo>
                  <a:close/>
                  <a:moveTo>
                    <a:pt x="0" y="0"/>
                  </a:moveTo>
                  <a:lnTo>
                    <a:pt x="0" y="526669"/>
                  </a:lnTo>
                  <a:cubicBezTo>
                    <a:pt x="0" y="577596"/>
                    <a:pt x="41402" y="619125"/>
                    <a:pt x="92583" y="619125"/>
                  </a:cubicBezTo>
                  <a:lnTo>
                    <a:pt x="960882" y="619125"/>
                  </a:lnTo>
                  <a:cubicBezTo>
                    <a:pt x="1011936" y="619125"/>
                    <a:pt x="1053465" y="577596"/>
                    <a:pt x="1053465" y="526669"/>
                  </a:cubicBezTo>
                  <a:lnTo>
                    <a:pt x="1053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10361520" y="5341140"/>
            <a:ext cx="790020" cy="279180"/>
            <a:chOff x="0" y="0"/>
            <a:chExt cx="1053360" cy="372240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1053338" cy="372237"/>
            </a:xfrm>
            <a:custGeom>
              <a:avLst/>
              <a:gdLst/>
              <a:ahLst/>
              <a:cxnLst/>
              <a:rect l="l" t="t" r="r" b="b"/>
              <a:pathLst>
                <a:path w="1053338" h="372237">
                  <a:moveTo>
                    <a:pt x="218059" y="61722"/>
                  </a:moveTo>
                  <a:cubicBezTo>
                    <a:pt x="235204" y="61722"/>
                    <a:pt x="249047" y="75565"/>
                    <a:pt x="249047" y="92583"/>
                  </a:cubicBezTo>
                  <a:lnTo>
                    <a:pt x="249047" y="216027"/>
                  </a:lnTo>
                  <a:cubicBezTo>
                    <a:pt x="249047" y="232918"/>
                    <a:pt x="235204" y="246761"/>
                    <a:pt x="218059" y="246761"/>
                  </a:cubicBezTo>
                  <a:cubicBezTo>
                    <a:pt x="200914" y="246761"/>
                    <a:pt x="187325" y="232918"/>
                    <a:pt x="187325" y="216027"/>
                  </a:cubicBezTo>
                  <a:lnTo>
                    <a:pt x="187325" y="92583"/>
                  </a:lnTo>
                  <a:cubicBezTo>
                    <a:pt x="187325" y="75438"/>
                    <a:pt x="201041" y="61722"/>
                    <a:pt x="218059" y="61722"/>
                  </a:cubicBezTo>
                  <a:close/>
                  <a:moveTo>
                    <a:pt x="526669" y="61722"/>
                  </a:moveTo>
                  <a:cubicBezTo>
                    <a:pt x="543814" y="61722"/>
                    <a:pt x="557657" y="75565"/>
                    <a:pt x="557657" y="92583"/>
                  </a:cubicBezTo>
                  <a:lnTo>
                    <a:pt x="557657" y="216027"/>
                  </a:lnTo>
                  <a:cubicBezTo>
                    <a:pt x="557657" y="232918"/>
                    <a:pt x="543814" y="246761"/>
                    <a:pt x="526669" y="246761"/>
                  </a:cubicBezTo>
                  <a:cubicBezTo>
                    <a:pt x="509524" y="246761"/>
                    <a:pt x="495808" y="232918"/>
                    <a:pt x="495808" y="216027"/>
                  </a:cubicBezTo>
                  <a:lnTo>
                    <a:pt x="495808" y="92583"/>
                  </a:lnTo>
                  <a:cubicBezTo>
                    <a:pt x="495808" y="75438"/>
                    <a:pt x="509524" y="61722"/>
                    <a:pt x="526669" y="61722"/>
                  </a:cubicBezTo>
                  <a:close/>
                  <a:moveTo>
                    <a:pt x="835279" y="61722"/>
                  </a:moveTo>
                  <a:cubicBezTo>
                    <a:pt x="852424" y="61722"/>
                    <a:pt x="866267" y="75565"/>
                    <a:pt x="866267" y="92583"/>
                  </a:cubicBezTo>
                  <a:lnTo>
                    <a:pt x="866267" y="216027"/>
                  </a:lnTo>
                  <a:cubicBezTo>
                    <a:pt x="866267" y="232918"/>
                    <a:pt x="852424" y="246761"/>
                    <a:pt x="835279" y="246761"/>
                  </a:cubicBezTo>
                  <a:cubicBezTo>
                    <a:pt x="818134" y="246761"/>
                    <a:pt x="804418" y="232918"/>
                    <a:pt x="804418" y="216027"/>
                  </a:cubicBezTo>
                  <a:lnTo>
                    <a:pt x="804418" y="92583"/>
                  </a:lnTo>
                  <a:cubicBezTo>
                    <a:pt x="804418" y="75438"/>
                    <a:pt x="818134" y="61722"/>
                    <a:pt x="835279" y="61722"/>
                  </a:cubicBezTo>
                  <a:close/>
                  <a:moveTo>
                    <a:pt x="218059" y="0"/>
                  </a:moveTo>
                  <a:cubicBezTo>
                    <a:pt x="166878" y="0"/>
                    <a:pt x="125603" y="41402"/>
                    <a:pt x="125603" y="92583"/>
                  </a:cubicBezTo>
                  <a:lnTo>
                    <a:pt x="125603" y="123317"/>
                  </a:lnTo>
                  <a:lnTo>
                    <a:pt x="92710" y="123317"/>
                  </a:lnTo>
                  <a:cubicBezTo>
                    <a:pt x="41529" y="123317"/>
                    <a:pt x="0" y="164846"/>
                    <a:pt x="0" y="216027"/>
                  </a:cubicBezTo>
                  <a:lnTo>
                    <a:pt x="0" y="372237"/>
                  </a:lnTo>
                  <a:lnTo>
                    <a:pt x="1053338" y="372237"/>
                  </a:lnTo>
                  <a:lnTo>
                    <a:pt x="1053338" y="216027"/>
                  </a:lnTo>
                  <a:cubicBezTo>
                    <a:pt x="1053338" y="164846"/>
                    <a:pt x="1011809" y="123444"/>
                    <a:pt x="960755" y="123444"/>
                  </a:cubicBezTo>
                  <a:lnTo>
                    <a:pt x="927989" y="123444"/>
                  </a:lnTo>
                  <a:lnTo>
                    <a:pt x="927989" y="92583"/>
                  </a:lnTo>
                  <a:cubicBezTo>
                    <a:pt x="927989" y="41402"/>
                    <a:pt x="886460" y="0"/>
                    <a:pt x="835279" y="0"/>
                  </a:cubicBezTo>
                  <a:cubicBezTo>
                    <a:pt x="784098" y="0"/>
                    <a:pt x="742696" y="41402"/>
                    <a:pt x="742696" y="92583"/>
                  </a:cubicBezTo>
                  <a:lnTo>
                    <a:pt x="742696" y="123317"/>
                  </a:lnTo>
                  <a:lnTo>
                    <a:pt x="619379" y="123317"/>
                  </a:lnTo>
                  <a:lnTo>
                    <a:pt x="619379" y="92583"/>
                  </a:lnTo>
                  <a:cubicBezTo>
                    <a:pt x="619379" y="41402"/>
                    <a:pt x="577850" y="0"/>
                    <a:pt x="526669" y="0"/>
                  </a:cubicBezTo>
                  <a:cubicBezTo>
                    <a:pt x="475488" y="0"/>
                    <a:pt x="434086" y="41402"/>
                    <a:pt x="434086" y="92583"/>
                  </a:cubicBezTo>
                  <a:lnTo>
                    <a:pt x="434086" y="123317"/>
                  </a:lnTo>
                  <a:lnTo>
                    <a:pt x="310769" y="123317"/>
                  </a:lnTo>
                  <a:lnTo>
                    <a:pt x="310769" y="92583"/>
                  </a:lnTo>
                  <a:cubicBezTo>
                    <a:pt x="310769" y="41402"/>
                    <a:pt x="269240" y="0"/>
                    <a:pt x="21805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15186420" y="5489640"/>
            <a:ext cx="882360" cy="532980"/>
            <a:chOff x="0" y="0"/>
            <a:chExt cx="1176480" cy="710640"/>
          </a:xfrm>
        </p:grpSpPr>
        <p:sp>
          <p:nvSpPr>
            <p:cNvPr id="204" name="Freeform 204"/>
            <p:cNvSpPr/>
            <p:nvPr/>
          </p:nvSpPr>
          <p:spPr>
            <a:xfrm>
              <a:off x="0" y="0"/>
              <a:ext cx="1176401" cy="710565"/>
            </a:xfrm>
            <a:custGeom>
              <a:avLst/>
              <a:gdLst/>
              <a:ahLst/>
              <a:cxnLst/>
              <a:rect l="l" t="t" r="r" b="b"/>
              <a:pathLst>
                <a:path w="1176401" h="710565">
                  <a:moveTo>
                    <a:pt x="16256" y="0"/>
                  </a:moveTo>
                  <a:cubicBezTo>
                    <a:pt x="5588" y="16637"/>
                    <a:pt x="0" y="35687"/>
                    <a:pt x="0" y="55372"/>
                  </a:cubicBezTo>
                  <a:lnTo>
                    <a:pt x="0" y="607060"/>
                  </a:lnTo>
                  <a:cubicBezTo>
                    <a:pt x="0" y="664210"/>
                    <a:pt x="46101" y="710438"/>
                    <a:pt x="103251" y="710565"/>
                  </a:cubicBezTo>
                  <a:lnTo>
                    <a:pt x="1072896" y="710565"/>
                  </a:lnTo>
                  <a:cubicBezTo>
                    <a:pt x="1130046" y="710438"/>
                    <a:pt x="1176274" y="664210"/>
                    <a:pt x="1176401" y="607060"/>
                  </a:cubicBezTo>
                  <a:lnTo>
                    <a:pt x="1176401" y="55372"/>
                  </a:lnTo>
                  <a:cubicBezTo>
                    <a:pt x="1176274" y="35687"/>
                    <a:pt x="1170432" y="16637"/>
                    <a:pt x="1160018" y="0"/>
                  </a:cubicBezTo>
                  <a:lnTo>
                    <a:pt x="608838" y="427736"/>
                  </a:lnTo>
                  <a:cubicBezTo>
                    <a:pt x="602615" y="432308"/>
                    <a:pt x="595376" y="434594"/>
                    <a:pt x="588137" y="434594"/>
                  </a:cubicBezTo>
                  <a:cubicBezTo>
                    <a:pt x="580898" y="434594"/>
                    <a:pt x="573659" y="432308"/>
                    <a:pt x="567436" y="427736"/>
                  </a:cubicBezTo>
                  <a:lnTo>
                    <a:pt x="1625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15241500" y="5454000"/>
            <a:ext cx="772740" cy="303480"/>
            <a:chOff x="0" y="0"/>
            <a:chExt cx="1030320" cy="40464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1030224" cy="404622"/>
            </a:xfrm>
            <a:custGeom>
              <a:avLst/>
              <a:gdLst/>
              <a:ahLst/>
              <a:cxnLst/>
              <a:rect l="l" t="t" r="r" b="b"/>
              <a:pathLst>
                <a:path w="1030224" h="404622">
                  <a:moveTo>
                    <a:pt x="30353" y="0"/>
                  </a:moveTo>
                  <a:cubicBezTo>
                    <a:pt x="20066" y="0"/>
                    <a:pt x="9779" y="1905"/>
                    <a:pt x="0" y="4953"/>
                  </a:cubicBezTo>
                  <a:lnTo>
                    <a:pt x="515239" y="404622"/>
                  </a:lnTo>
                  <a:lnTo>
                    <a:pt x="1030224" y="4953"/>
                  </a:lnTo>
                  <a:cubicBezTo>
                    <a:pt x="1020572" y="1905"/>
                    <a:pt x="1010285" y="0"/>
                    <a:pt x="99987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12985380" y="6052860"/>
            <a:ext cx="266760" cy="79380"/>
            <a:chOff x="0" y="0"/>
            <a:chExt cx="355680" cy="105840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355727" cy="105791"/>
            </a:xfrm>
            <a:custGeom>
              <a:avLst/>
              <a:gdLst/>
              <a:ahLst/>
              <a:cxnLst/>
              <a:rect l="l" t="t" r="r" b="b"/>
              <a:pathLst>
                <a:path w="355727" h="105791">
                  <a:moveTo>
                    <a:pt x="130810" y="0"/>
                  </a:moveTo>
                  <a:lnTo>
                    <a:pt x="113157" y="52959"/>
                  </a:lnTo>
                  <a:lnTo>
                    <a:pt x="26543" y="52959"/>
                  </a:lnTo>
                  <a:cubicBezTo>
                    <a:pt x="11811" y="52959"/>
                    <a:pt x="0" y="64770"/>
                    <a:pt x="0" y="79502"/>
                  </a:cubicBezTo>
                  <a:cubicBezTo>
                    <a:pt x="0" y="93980"/>
                    <a:pt x="11811" y="105791"/>
                    <a:pt x="26543" y="105791"/>
                  </a:cubicBezTo>
                  <a:lnTo>
                    <a:pt x="355727" y="105791"/>
                  </a:lnTo>
                  <a:cubicBezTo>
                    <a:pt x="332867" y="85725"/>
                    <a:pt x="319786" y="56769"/>
                    <a:pt x="319786" y="26543"/>
                  </a:cubicBezTo>
                  <a:lnTo>
                    <a:pt x="3197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12864960" y="5933520"/>
            <a:ext cx="360180" cy="79380"/>
            <a:chOff x="0" y="0"/>
            <a:chExt cx="480240" cy="105840"/>
          </a:xfrm>
        </p:grpSpPr>
        <p:sp>
          <p:nvSpPr>
            <p:cNvPr id="210" name="Freeform 210"/>
            <p:cNvSpPr/>
            <p:nvPr/>
          </p:nvSpPr>
          <p:spPr>
            <a:xfrm>
              <a:off x="0" y="0"/>
              <a:ext cx="480187" cy="105791"/>
            </a:xfrm>
            <a:custGeom>
              <a:avLst/>
              <a:gdLst/>
              <a:ahLst/>
              <a:cxnLst/>
              <a:rect l="l" t="t" r="r" b="b"/>
              <a:pathLst>
                <a:path w="480187" h="105791">
                  <a:moveTo>
                    <a:pt x="0" y="0"/>
                  </a:moveTo>
                  <a:lnTo>
                    <a:pt x="0" y="26543"/>
                  </a:lnTo>
                  <a:cubicBezTo>
                    <a:pt x="0" y="70231"/>
                    <a:pt x="35433" y="105791"/>
                    <a:pt x="79375" y="105791"/>
                  </a:cubicBezTo>
                  <a:lnTo>
                    <a:pt x="480187" y="105791"/>
                  </a:lnTo>
                  <a:lnTo>
                    <a:pt x="48018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13265100" y="5814180"/>
            <a:ext cx="238140" cy="198720"/>
            <a:chOff x="0" y="0"/>
            <a:chExt cx="317520" cy="264960"/>
          </a:xfrm>
        </p:grpSpPr>
        <p:sp>
          <p:nvSpPr>
            <p:cNvPr id="212" name="Freeform 212"/>
            <p:cNvSpPr/>
            <p:nvPr/>
          </p:nvSpPr>
          <p:spPr>
            <a:xfrm>
              <a:off x="0" y="0"/>
              <a:ext cx="317500" cy="264922"/>
            </a:xfrm>
            <a:custGeom>
              <a:avLst/>
              <a:gdLst/>
              <a:ahLst/>
              <a:cxnLst/>
              <a:rect l="l" t="t" r="r" b="b"/>
              <a:pathLst>
                <a:path w="317500" h="264922">
                  <a:moveTo>
                    <a:pt x="0" y="0"/>
                  </a:moveTo>
                  <a:lnTo>
                    <a:pt x="0" y="264922"/>
                  </a:lnTo>
                  <a:lnTo>
                    <a:pt x="317500" y="264922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13265100" y="6052860"/>
            <a:ext cx="238140" cy="59400"/>
            <a:chOff x="0" y="0"/>
            <a:chExt cx="317520" cy="79200"/>
          </a:xfrm>
        </p:grpSpPr>
        <p:sp>
          <p:nvSpPr>
            <p:cNvPr id="214" name="Freeform 214"/>
            <p:cNvSpPr/>
            <p:nvPr/>
          </p:nvSpPr>
          <p:spPr>
            <a:xfrm>
              <a:off x="0" y="0"/>
              <a:ext cx="317500" cy="79248"/>
            </a:xfrm>
            <a:custGeom>
              <a:avLst/>
              <a:gdLst/>
              <a:ahLst/>
              <a:cxnLst/>
              <a:rect l="l" t="t" r="r" b="b"/>
              <a:pathLst>
                <a:path w="317500" h="79248">
                  <a:moveTo>
                    <a:pt x="0" y="0"/>
                  </a:moveTo>
                  <a:lnTo>
                    <a:pt x="0" y="26416"/>
                  </a:lnTo>
                  <a:cubicBezTo>
                    <a:pt x="0" y="55626"/>
                    <a:pt x="23749" y="79248"/>
                    <a:pt x="52959" y="79248"/>
                  </a:cubicBezTo>
                  <a:lnTo>
                    <a:pt x="264541" y="79248"/>
                  </a:lnTo>
                  <a:cubicBezTo>
                    <a:pt x="293751" y="79248"/>
                    <a:pt x="317500" y="55626"/>
                    <a:pt x="317500" y="26543"/>
                  </a:cubicBezTo>
                  <a:lnTo>
                    <a:pt x="3175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12864960" y="5496660"/>
            <a:ext cx="677700" cy="397440"/>
            <a:chOff x="0" y="0"/>
            <a:chExt cx="903600" cy="529920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903605" cy="529971"/>
            </a:xfrm>
            <a:custGeom>
              <a:avLst/>
              <a:gdLst/>
              <a:ahLst/>
              <a:cxnLst/>
              <a:rect l="l" t="t" r="r" b="b"/>
              <a:pathLst>
                <a:path w="903605" h="529971">
                  <a:moveTo>
                    <a:pt x="79375" y="0"/>
                  </a:moveTo>
                  <a:cubicBezTo>
                    <a:pt x="35433" y="0"/>
                    <a:pt x="0" y="35560"/>
                    <a:pt x="0" y="79629"/>
                  </a:cubicBezTo>
                  <a:lnTo>
                    <a:pt x="0" y="529971"/>
                  </a:lnTo>
                  <a:lnTo>
                    <a:pt x="480314" y="529971"/>
                  </a:lnTo>
                  <a:lnTo>
                    <a:pt x="480314" y="344551"/>
                  </a:lnTo>
                  <a:cubicBezTo>
                    <a:pt x="480314" y="285877"/>
                    <a:pt x="527812" y="238506"/>
                    <a:pt x="586232" y="238506"/>
                  </a:cubicBezTo>
                  <a:lnTo>
                    <a:pt x="797941" y="238506"/>
                  </a:lnTo>
                  <a:cubicBezTo>
                    <a:pt x="853313" y="238506"/>
                    <a:pt x="899160" y="281178"/>
                    <a:pt x="903605" y="336296"/>
                  </a:cubicBezTo>
                  <a:lnTo>
                    <a:pt x="903605" y="79629"/>
                  </a:lnTo>
                  <a:cubicBezTo>
                    <a:pt x="903478" y="35560"/>
                    <a:pt x="868045" y="0"/>
                    <a:pt x="82410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13265100" y="5715360"/>
            <a:ext cx="238140" cy="59400"/>
            <a:chOff x="0" y="0"/>
            <a:chExt cx="317520" cy="79200"/>
          </a:xfrm>
        </p:grpSpPr>
        <p:sp>
          <p:nvSpPr>
            <p:cNvPr id="218" name="Freeform 218"/>
            <p:cNvSpPr/>
            <p:nvPr/>
          </p:nvSpPr>
          <p:spPr>
            <a:xfrm>
              <a:off x="0" y="0"/>
              <a:ext cx="317500" cy="79248"/>
            </a:xfrm>
            <a:custGeom>
              <a:avLst/>
              <a:gdLst/>
              <a:ahLst/>
              <a:cxnLst/>
              <a:rect l="l" t="t" r="r" b="b"/>
              <a:pathLst>
                <a:path w="317500" h="79248">
                  <a:moveTo>
                    <a:pt x="52959" y="0"/>
                  </a:moveTo>
                  <a:cubicBezTo>
                    <a:pt x="23749" y="0"/>
                    <a:pt x="0" y="23495"/>
                    <a:pt x="0" y="52832"/>
                  </a:cubicBezTo>
                  <a:lnTo>
                    <a:pt x="0" y="79248"/>
                  </a:lnTo>
                  <a:lnTo>
                    <a:pt x="317500" y="79248"/>
                  </a:lnTo>
                  <a:lnTo>
                    <a:pt x="317500" y="52832"/>
                  </a:lnTo>
                  <a:cubicBezTo>
                    <a:pt x="317500" y="23495"/>
                    <a:pt x="293751" y="0"/>
                    <a:pt x="26454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ctr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0820" y="1697220"/>
            <a:ext cx="5341140" cy="8103780"/>
            <a:chOff x="0" y="0"/>
            <a:chExt cx="7121520" cy="10805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39502" cy="10522458"/>
            </a:xfrm>
            <a:custGeom>
              <a:avLst/>
              <a:gdLst/>
              <a:ahLst/>
              <a:cxnLst/>
              <a:rect l="l" t="t" r="r" b="b"/>
              <a:pathLst>
                <a:path w="10239502" h="10522458">
                  <a:moveTo>
                    <a:pt x="282575" y="0"/>
                  </a:moveTo>
                  <a:cubicBezTo>
                    <a:pt x="126492" y="0"/>
                    <a:pt x="0" y="126492"/>
                    <a:pt x="0" y="282575"/>
                  </a:cubicBezTo>
                  <a:lnTo>
                    <a:pt x="0" y="10522458"/>
                  </a:lnTo>
                  <a:cubicBezTo>
                    <a:pt x="0" y="8644382"/>
                    <a:pt x="1522476" y="7121779"/>
                    <a:pt x="3400552" y="7121779"/>
                  </a:cubicBezTo>
                  <a:lnTo>
                    <a:pt x="6838950" y="7121779"/>
                  </a:lnTo>
                  <a:cubicBezTo>
                    <a:pt x="8717026" y="7121779"/>
                    <a:pt x="10239502" y="8644255"/>
                    <a:pt x="10239502" y="10522458"/>
                  </a:cubicBezTo>
                  <a:lnTo>
                    <a:pt x="7121525" y="282575"/>
                  </a:lnTo>
                  <a:cubicBezTo>
                    <a:pt x="7121525" y="126492"/>
                    <a:pt x="6995033" y="0"/>
                    <a:pt x="6838950" y="0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4720" y="1945080"/>
            <a:ext cx="196560" cy="6398460"/>
            <a:chOff x="0" y="0"/>
            <a:chExt cx="262080" cy="8531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46618" cy="8399907"/>
            </a:xfrm>
            <a:custGeom>
              <a:avLst/>
              <a:gdLst/>
              <a:ahLst/>
              <a:cxnLst/>
              <a:rect l="l" t="t" r="r" b="b"/>
              <a:pathLst>
                <a:path w="8246618" h="8399907">
                  <a:moveTo>
                    <a:pt x="131064" y="0"/>
                  </a:moveTo>
                  <a:cubicBezTo>
                    <a:pt x="58674" y="0"/>
                    <a:pt x="0" y="58801"/>
                    <a:pt x="0" y="131445"/>
                  </a:cubicBezTo>
                  <a:lnTo>
                    <a:pt x="0" y="8399907"/>
                  </a:lnTo>
                  <a:cubicBezTo>
                    <a:pt x="0" y="3905885"/>
                    <a:pt x="3633470" y="262763"/>
                    <a:pt x="8115554" y="262763"/>
                  </a:cubicBezTo>
                  <a:lnTo>
                    <a:pt x="131064" y="262763"/>
                  </a:lnTo>
                  <a:cubicBezTo>
                    <a:pt x="4613148" y="262763"/>
                    <a:pt x="8246618" y="3905885"/>
                    <a:pt x="8246618" y="8399907"/>
                  </a:cubicBezTo>
                  <a:lnTo>
                    <a:pt x="262128" y="131445"/>
                  </a:lnTo>
                  <a:cubicBezTo>
                    <a:pt x="262128" y="58801"/>
                    <a:pt x="203454" y="0"/>
                    <a:pt x="131064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r>
                <a:rPr lang="en-US" dirty="0"/>
                <a:t>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85560" y="2801880"/>
            <a:ext cx="31656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85560" y="4070880"/>
            <a:ext cx="316566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</a:rPr>
              <a:t> </a:t>
            </a:r>
          </a:p>
          <a:p>
            <a:pPr algn="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1180" y="8819640"/>
            <a:ext cx="31651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38" dirty="0">
                <a:solidFill>
                  <a:srgbClr val="FFFFFF"/>
                </a:solidFill>
                <a:latin typeface="Montserrat"/>
              </a:rPr>
              <a:t> 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8180" y="6378840"/>
            <a:ext cx="389304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</a:rPr>
              <a:t> </a:t>
            </a:r>
          </a:p>
          <a:p>
            <a:pPr algn="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</a:rPr>
              <a:t>PPT </a:t>
            </a:r>
          </a:p>
          <a:p>
            <a:pPr algn="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851040" y="8105400"/>
            <a:ext cx="1464480" cy="1464480"/>
            <a:chOff x="0" y="0"/>
            <a:chExt cx="1952640" cy="1952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2752" cy="1952752"/>
            </a:xfrm>
            <a:custGeom>
              <a:avLst/>
              <a:gdLst/>
              <a:ahLst/>
              <a:cxnLst/>
              <a:rect l="l" t="t" r="r" b="b"/>
              <a:pathLst>
                <a:path w="1952752" h="1952752">
                  <a:moveTo>
                    <a:pt x="0" y="976376"/>
                  </a:moveTo>
                  <a:cubicBezTo>
                    <a:pt x="0" y="437134"/>
                    <a:pt x="437134" y="0"/>
                    <a:pt x="976376" y="0"/>
                  </a:cubicBezTo>
                  <a:cubicBezTo>
                    <a:pt x="1301877" y="0"/>
                    <a:pt x="1627251" y="0"/>
                    <a:pt x="1952752" y="0"/>
                  </a:cubicBezTo>
                  <a:cubicBezTo>
                    <a:pt x="1952752" y="325501"/>
                    <a:pt x="1952752" y="650875"/>
                    <a:pt x="1952752" y="976376"/>
                  </a:cubicBezTo>
                  <a:cubicBezTo>
                    <a:pt x="1952752" y="1515618"/>
                    <a:pt x="1515618" y="1952752"/>
                    <a:pt x="976376" y="1952752"/>
                  </a:cubicBezTo>
                  <a:cubicBezTo>
                    <a:pt x="437134" y="1952752"/>
                    <a:pt x="0" y="1515491"/>
                    <a:pt x="0" y="9763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4300" y="8343540"/>
            <a:ext cx="575640" cy="962280"/>
            <a:chOff x="0" y="0"/>
            <a:chExt cx="767520" cy="1283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7461" cy="1283081"/>
            </a:xfrm>
            <a:custGeom>
              <a:avLst/>
              <a:gdLst/>
              <a:ahLst/>
              <a:cxnLst/>
              <a:rect l="l" t="t" r="r" b="b"/>
              <a:pathLst>
                <a:path w="767461" h="1283081">
                  <a:moveTo>
                    <a:pt x="0" y="128524"/>
                  </a:moveTo>
                  <a:cubicBezTo>
                    <a:pt x="0" y="470535"/>
                    <a:pt x="0" y="811403"/>
                    <a:pt x="0" y="1153414"/>
                  </a:cubicBezTo>
                  <a:cubicBezTo>
                    <a:pt x="255778" y="1196975"/>
                    <a:pt x="511683" y="1239520"/>
                    <a:pt x="767461" y="1283081"/>
                  </a:cubicBezTo>
                  <a:cubicBezTo>
                    <a:pt x="767461" y="854964"/>
                    <a:pt x="767461" y="426974"/>
                    <a:pt x="767461" y="0"/>
                  </a:cubicBezTo>
                  <a:cubicBezTo>
                    <a:pt x="511683" y="42418"/>
                    <a:pt x="255778" y="84963"/>
                    <a:pt x="0" y="12852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02620" y="8527140"/>
            <a:ext cx="395820" cy="478440"/>
            <a:chOff x="0" y="0"/>
            <a:chExt cx="527760" cy="637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7812" cy="637921"/>
            </a:xfrm>
            <a:custGeom>
              <a:avLst/>
              <a:gdLst/>
              <a:ahLst/>
              <a:cxnLst/>
              <a:rect l="l" t="t" r="r" b="b"/>
              <a:pathLst>
                <a:path w="527812" h="637921">
                  <a:moveTo>
                    <a:pt x="0" y="0"/>
                  </a:moveTo>
                  <a:cubicBezTo>
                    <a:pt x="0" y="19558"/>
                    <a:pt x="0" y="40132"/>
                    <a:pt x="0" y="60833"/>
                  </a:cubicBezTo>
                  <a:cubicBezTo>
                    <a:pt x="154940" y="60833"/>
                    <a:pt x="309753" y="60833"/>
                    <a:pt x="465836" y="60833"/>
                  </a:cubicBezTo>
                  <a:cubicBezTo>
                    <a:pt x="465836" y="253619"/>
                    <a:pt x="465836" y="445135"/>
                    <a:pt x="465836" y="637921"/>
                  </a:cubicBezTo>
                  <a:cubicBezTo>
                    <a:pt x="486537" y="637921"/>
                    <a:pt x="507111" y="637921"/>
                    <a:pt x="527812" y="637921"/>
                  </a:cubicBezTo>
                  <a:cubicBezTo>
                    <a:pt x="527812" y="424561"/>
                    <a:pt x="527812" y="212217"/>
                    <a:pt x="527812" y="0"/>
                  </a:cubicBezTo>
                  <a:cubicBezTo>
                    <a:pt x="352171" y="0"/>
                    <a:pt x="17551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02620" y="8595720"/>
            <a:ext cx="325080" cy="521640"/>
            <a:chOff x="0" y="0"/>
            <a:chExt cx="433440" cy="695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3451" cy="695579"/>
            </a:xfrm>
            <a:custGeom>
              <a:avLst/>
              <a:gdLst/>
              <a:ahLst/>
              <a:cxnLst/>
              <a:rect l="l" t="t" r="r" b="b"/>
              <a:pathLst>
                <a:path w="433451" h="695579">
                  <a:moveTo>
                    <a:pt x="0" y="0"/>
                  </a:moveTo>
                  <a:cubicBezTo>
                    <a:pt x="0" y="26416"/>
                    <a:pt x="0" y="53975"/>
                    <a:pt x="0" y="80391"/>
                  </a:cubicBezTo>
                  <a:cubicBezTo>
                    <a:pt x="4572" y="79248"/>
                    <a:pt x="18288" y="78105"/>
                    <a:pt x="29845" y="76962"/>
                  </a:cubicBezTo>
                  <a:cubicBezTo>
                    <a:pt x="42418" y="75819"/>
                    <a:pt x="53975" y="74676"/>
                    <a:pt x="58547" y="74676"/>
                  </a:cubicBezTo>
                  <a:cubicBezTo>
                    <a:pt x="58547" y="129794"/>
                    <a:pt x="58547" y="183769"/>
                    <a:pt x="58547" y="238760"/>
                  </a:cubicBezTo>
                  <a:cubicBezTo>
                    <a:pt x="114681" y="238760"/>
                    <a:pt x="170942" y="238760"/>
                    <a:pt x="227076" y="238760"/>
                  </a:cubicBezTo>
                  <a:cubicBezTo>
                    <a:pt x="227076" y="253619"/>
                    <a:pt x="225933" y="292735"/>
                    <a:pt x="198374" y="331724"/>
                  </a:cubicBezTo>
                  <a:cubicBezTo>
                    <a:pt x="194945" y="336296"/>
                    <a:pt x="167386" y="374142"/>
                    <a:pt x="115824" y="390271"/>
                  </a:cubicBezTo>
                  <a:cubicBezTo>
                    <a:pt x="89408" y="398272"/>
                    <a:pt x="65405" y="398272"/>
                    <a:pt x="46990" y="398272"/>
                  </a:cubicBezTo>
                  <a:cubicBezTo>
                    <a:pt x="27559" y="397129"/>
                    <a:pt x="11430" y="394843"/>
                    <a:pt x="0" y="392557"/>
                  </a:cubicBezTo>
                  <a:cubicBezTo>
                    <a:pt x="0" y="413258"/>
                    <a:pt x="0" y="432689"/>
                    <a:pt x="0" y="453390"/>
                  </a:cubicBezTo>
                  <a:cubicBezTo>
                    <a:pt x="99822" y="453390"/>
                    <a:pt x="200660" y="453390"/>
                    <a:pt x="300482" y="453390"/>
                  </a:cubicBezTo>
                  <a:cubicBezTo>
                    <a:pt x="300482" y="472948"/>
                    <a:pt x="300482" y="491236"/>
                    <a:pt x="300482" y="510794"/>
                  </a:cubicBezTo>
                  <a:cubicBezTo>
                    <a:pt x="200660" y="510794"/>
                    <a:pt x="99822" y="510794"/>
                    <a:pt x="0" y="510794"/>
                  </a:cubicBezTo>
                  <a:cubicBezTo>
                    <a:pt x="0" y="529209"/>
                    <a:pt x="0" y="546354"/>
                    <a:pt x="0" y="564769"/>
                  </a:cubicBezTo>
                  <a:cubicBezTo>
                    <a:pt x="99822" y="564769"/>
                    <a:pt x="199517" y="564769"/>
                    <a:pt x="299339" y="564769"/>
                  </a:cubicBezTo>
                  <a:cubicBezTo>
                    <a:pt x="299339" y="584327"/>
                    <a:pt x="299339" y="604901"/>
                    <a:pt x="299339" y="625602"/>
                  </a:cubicBezTo>
                  <a:cubicBezTo>
                    <a:pt x="199517" y="625602"/>
                    <a:pt x="99822" y="625602"/>
                    <a:pt x="0" y="625602"/>
                  </a:cubicBezTo>
                  <a:cubicBezTo>
                    <a:pt x="0" y="648589"/>
                    <a:pt x="0" y="672719"/>
                    <a:pt x="0" y="695579"/>
                  </a:cubicBezTo>
                  <a:cubicBezTo>
                    <a:pt x="144526" y="695579"/>
                    <a:pt x="288925" y="695579"/>
                    <a:pt x="433451" y="695579"/>
                  </a:cubicBezTo>
                  <a:cubicBezTo>
                    <a:pt x="433451" y="463677"/>
                    <a:pt x="433451" y="231902"/>
                    <a:pt x="433451" y="0"/>
                  </a:cubicBezTo>
                  <a:cubicBezTo>
                    <a:pt x="288925" y="0"/>
                    <a:pt x="1445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3897720" y="7825140"/>
            <a:ext cx="152280" cy="3337200"/>
            <a:chOff x="0" y="0"/>
            <a:chExt cx="203040" cy="444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31513" cy="4347718"/>
            </a:xfrm>
            <a:custGeom>
              <a:avLst/>
              <a:gdLst/>
              <a:ahLst/>
              <a:cxnLst/>
              <a:rect l="l" t="t" r="r" b="b"/>
              <a:pathLst>
                <a:path w="4231513" h="4347718">
                  <a:moveTo>
                    <a:pt x="101473" y="0"/>
                  </a:moveTo>
                  <a:cubicBezTo>
                    <a:pt x="45466" y="0"/>
                    <a:pt x="0" y="45593"/>
                    <a:pt x="0" y="101854"/>
                  </a:cubicBezTo>
                  <a:lnTo>
                    <a:pt x="0" y="4347718"/>
                  </a:lnTo>
                  <a:cubicBezTo>
                    <a:pt x="0" y="2059051"/>
                    <a:pt x="1849120" y="203708"/>
                    <a:pt x="4130040" y="203708"/>
                  </a:cubicBezTo>
                  <a:lnTo>
                    <a:pt x="101473" y="203708"/>
                  </a:lnTo>
                  <a:cubicBezTo>
                    <a:pt x="2382393" y="203708"/>
                    <a:pt x="4231513" y="2059051"/>
                    <a:pt x="4231513" y="4347718"/>
                  </a:cubicBezTo>
                  <a:lnTo>
                    <a:pt x="203073" y="101854"/>
                  </a:lnTo>
                  <a:cubicBezTo>
                    <a:pt x="203073" y="45593"/>
                    <a:pt x="157607" y="0"/>
                    <a:pt x="101473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5448600" y="1952100"/>
            <a:ext cx="193860" cy="1358640"/>
            <a:chOff x="0" y="0"/>
            <a:chExt cx="258480" cy="18115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48765" cy="1681988"/>
            </a:xfrm>
            <a:custGeom>
              <a:avLst/>
              <a:gdLst/>
              <a:ahLst/>
              <a:cxnLst/>
              <a:rect l="l" t="t" r="r" b="b"/>
              <a:pathLst>
                <a:path w="1548765" h="1681988">
                  <a:moveTo>
                    <a:pt x="129286" y="0"/>
                  </a:moveTo>
                  <a:cubicBezTo>
                    <a:pt x="57912" y="0"/>
                    <a:pt x="0" y="58039"/>
                    <a:pt x="0" y="129540"/>
                  </a:cubicBezTo>
                  <a:lnTo>
                    <a:pt x="0" y="1681988"/>
                  </a:lnTo>
                  <a:cubicBezTo>
                    <a:pt x="0" y="896112"/>
                    <a:pt x="635508" y="259080"/>
                    <a:pt x="1419479" y="259080"/>
                  </a:cubicBezTo>
                  <a:lnTo>
                    <a:pt x="129286" y="259080"/>
                  </a:lnTo>
                  <a:cubicBezTo>
                    <a:pt x="913257" y="259080"/>
                    <a:pt x="1548765" y="896112"/>
                    <a:pt x="1548765" y="1681988"/>
                  </a:cubicBezTo>
                  <a:lnTo>
                    <a:pt x="258445" y="129540"/>
                  </a:lnTo>
                  <a:cubicBezTo>
                    <a:pt x="258445" y="58039"/>
                    <a:pt x="200660" y="0"/>
                    <a:pt x="129286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4865940" y="1362420"/>
            <a:ext cx="193860" cy="1358640"/>
            <a:chOff x="0" y="0"/>
            <a:chExt cx="258480" cy="1811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48765" cy="1681988"/>
            </a:xfrm>
            <a:custGeom>
              <a:avLst/>
              <a:gdLst/>
              <a:ahLst/>
              <a:cxnLst/>
              <a:rect l="l" t="t" r="r" b="b"/>
              <a:pathLst>
                <a:path w="1548765" h="1681988">
                  <a:moveTo>
                    <a:pt x="129286" y="0"/>
                  </a:moveTo>
                  <a:cubicBezTo>
                    <a:pt x="57912" y="0"/>
                    <a:pt x="0" y="58039"/>
                    <a:pt x="0" y="129540"/>
                  </a:cubicBezTo>
                  <a:lnTo>
                    <a:pt x="0" y="1681988"/>
                  </a:lnTo>
                  <a:cubicBezTo>
                    <a:pt x="0" y="896112"/>
                    <a:pt x="635508" y="259080"/>
                    <a:pt x="1419479" y="259080"/>
                  </a:cubicBezTo>
                  <a:lnTo>
                    <a:pt x="129286" y="259080"/>
                  </a:lnTo>
                  <a:cubicBezTo>
                    <a:pt x="913257" y="259080"/>
                    <a:pt x="1548765" y="896112"/>
                    <a:pt x="1548765" y="1681988"/>
                  </a:cubicBezTo>
                  <a:lnTo>
                    <a:pt x="258445" y="129540"/>
                  </a:lnTo>
                  <a:cubicBezTo>
                    <a:pt x="258445" y="58039"/>
                    <a:pt x="200660" y="0"/>
                    <a:pt x="129286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40680" y="8186940"/>
            <a:ext cx="1273860" cy="1273860"/>
            <a:chOff x="0" y="0"/>
            <a:chExt cx="1698480" cy="16984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98498" cy="1698498"/>
            </a:xfrm>
            <a:custGeom>
              <a:avLst/>
              <a:gdLst/>
              <a:ahLst/>
              <a:cxnLst/>
              <a:rect l="l" t="t" r="r" b="b"/>
              <a:pathLst>
                <a:path w="1698498" h="1698498">
                  <a:moveTo>
                    <a:pt x="1698498" y="849249"/>
                  </a:moveTo>
                  <a:cubicBezTo>
                    <a:pt x="1698498" y="1318260"/>
                    <a:pt x="1318260" y="1698498"/>
                    <a:pt x="849249" y="1698498"/>
                  </a:cubicBezTo>
                  <a:cubicBezTo>
                    <a:pt x="380238" y="1698498"/>
                    <a:pt x="0" y="1318260"/>
                    <a:pt x="0" y="849249"/>
                  </a:cubicBezTo>
                  <a:cubicBezTo>
                    <a:pt x="0" y="380238"/>
                    <a:pt x="380238" y="0"/>
                    <a:pt x="849249" y="0"/>
                  </a:cubicBezTo>
                  <a:cubicBezTo>
                    <a:pt x="1318260" y="0"/>
                    <a:pt x="1698498" y="380238"/>
                    <a:pt x="1698498" y="849249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76900" y="307140"/>
            <a:ext cx="17177040" cy="98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64"/>
              </a:lnSpc>
            </a:pPr>
            <a:r>
              <a:rPr lang="fa-IR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مجموعه آیکون های کاملا قابل ویرایش </a:t>
            </a:r>
            <a:r>
              <a:rPr lang="en-US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 B</a:t>
            </a:r>
            <a:r>
              <a:rPr lang="fa-IR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:</a:t>
            </a:r>
            <a:endParaRPr lang="en-US" sz="6912" spc="100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9061740" y="2485080"/>
            <a:ext cx="831060" cy="978480"/>
            <a:chOff x="0" y="0"/>
            <a:chExt cx="1108080" cy="1304640"/>
          </a:xfrm>
        </p:grpSpPr>
        <p:sp>
          <p:nvSpPr>
            <p:cNvPr id="30" name="Freeform 30"/>
            <p:cNvSpPr/>
            <p:nvPr/>
          </p:nvSpPr>
          <p:spPr>
            <a:xfrm>
              <a:off x="-8382" y="-4953"/>
              <a:ext cx="1279779" cy="1309751"/>
            </a:xfrm>
            <a:custGeom>
              <a:avLst/>
              <a:gdLst/>
              <a:ahLst/>
              <a:cxnLst/>
              <a:rect l="l" t="t" r="r" b="b"/>
              <a:pathLst>
                <a:path w="1279779" h="1309751">
                  <a:moveTo>
                    <a:pt x="591947" y="371729"/>
                  </a:moveTo>
                  <a:cubicBezTo>
                    <a:pt x="624078" y="362585"/>
                    <a:pt x="659003" y="373253"/>
                    <a:pt x="682625" y="399542"/>
                  </a:cubicBezTo>
                  <a:lnTo>
                    <a:pt x="675005" y="407162"/>
                  </a:lnTo>
                  <a:cubicBezTo>
                    <a:pt x="654177" y="383921"/>
                    <a:pt x="623316" y="374396"/>
                    <a:pt x="594995" y="382397"/>
                  </a:cubicBezTo>
                  <a:cubicBezTo>
                    <a:pt x="564896" y="390906"/>
                    <a:pt x="543179" y="417576"/>
                    <a:pt x="539623" y="450469"/>
                  </a:cubicBezTo>
                  <a:lnTo>
                    <a:pt x="529209" y="448691"/>
                  </a:lnTo>
                  <a:cubicBezTo>
                    <a:pt x="530225" y="439420"/>
                    <a:pt x="532638" y="430530"/>
                    <a:pt x="536067" y="422402"/>
                  </a:cubicBezTo>
                  <a:cubicBezTo>
                    <a:pt x="538607" y="416306"/>
                    <a:pt x="541782" y="410464"/>
                    <a:pt x="545592" y="405130"/>
                  </a:cubicBezTo>
                  <a:close/>
                  <a:moveTo>
                    <a:pt x="562483" y="304292"/>
                  </a:moveTo>
                  <a:cubicBezTo>
                    <a:pt x="578612" y="301117"/>
                    <a:pt x="595503" y="302514"/>
                    <a:pt x="611632" y="308610"/>
                  </a:cubicBezTo>
                  <a:lnTo>
                    <a:pt x="607949" y="319151"/>
                  </a:lnTo>
                  <a:cubicBezTo>
                    <a:pt x="579501" y="308356"/>
                    <a:pt x="548005" y="314325"/>
                    <a:pt x="526034" y="334899"/>
                  </a:cubicBezTo>
                  <a:cubicBezTo>
                    <a:pt x="502666" y="356743"/>
                    <a:pt x="494411" y="391033"/>
                    <a:pt x="504952" y="422148"/>
                  </a:cubicBezTo>
                  <a:lnTo>
                    <a:pt x="494919" y="425450"/>
                  </a:lnTo>
                  <a:cubicBezTo>
                    <a:pt x="486156" y="399034"/>
                    <a:pt x="489204" y="370586"/>
                    <a:pt x="502285" y="347599"/>
                  </a:cubicBezTo>
                  <a:lnTo>
                    <a:pt x="518795" y="326644"/>
                  </a:lnTo>
                  <a:cubicBezTo>
                    <a:pt x="531241" y="314960"/>
                    <a:pt x="546354" y="307340"/>
                    <a:pt x="562483" y="304165"/>
                  </a:cubicBezTo>
                  <a:close/>
                  <a:moveTo>
                    <a:pt x="590296" y="91186"/>
                  </a:moveTo>
                  <a:cubicBezTo>
                    <a:pt x="573405" y="94361"/>
                    <a:pt x="557784" y="104013"/>
                    <a:pt x="546735" y="119253"/>
                  </a:cubicBezTo>
                  <a:lnTo>
                    <a:pt x="544703" y="117983"/>
                  </a:lnTo>
                  <a:lnTo>
                    <a:pt x="542290" y="122174"/>
                  </a:lnTo>
                  <a:lnTo>
                    <a:pt x="525526" y="105283"/>
                  </a:lnTo>
                  <a:cubicBezTo>
                    <a:pt x="488188" y="80645"/>
                    <a:pt x="439166" y="93091"/>
                    <a:pt x="416052" y="132969"/>
                  </a:cubicBezTo>
                  <a:cubicBezTo>
                    <a:pt x="414655" y="135382"/>
                    <a:pt x="413385" y="137922"/>
                    <a:pt x="413258" y="141097"/>
                  </a:cubicBezTo>
                  <a:cubicBezTo>
                    <a:pt x="402209" y="191516"/>
                    <a:pt x="419862" y="240157"/>
                    <a:pt x="455168" y="255270"/>
                  </a:cubicBezTo>
                  <a:lnTo>
                    <a:pt x="451612" y="265938"/>
                  </a:lnTo>
                  <a:cubicBezTo>
                    <a:pt x="414782" y="250444"/>
                    <a:pt x="394462" y="203962"/>
                    <a:pt x="400812" y="153416"/>
                  </a:cubicBezTo>
                  <a:cubicBezTo>
                    <a:pt x="366395" y="136652"/>
                    <a:pt x="325247" y="150368"/>
                    <a:pt x="304800" y="185928"/>
                  </a:cubicBezTo>
                  <a:cubicBezTo>
                    <a:pt x="288544" y="214122"/>
                    <a:pt x="291592" y="240538"/>
                    <a:pt x="304038" y="266573"/>
                  </a:cubicBezTo>
                  <a:cubicBezTo>
                    <a:pt x="295656" y="273431"/>
                    <a:pt x="288417" y="282194"/>
                    <a:pt x="282575" y="292354"/>
                  </a:cubicBezTo>
                  <a:cubicBezTo>
                    <a:pt x="252857" y="343535"/>
                    <a:pt x="267843" y="410718"/>
                    <a:pt x="315976" y="442341"/>
                  </a:cubicBezTo>
                  <a:cubicBezTo>
                    <a:pt x="332105" y="452882"/>
                    <a:pt x="349758" y="458216"/>
                    <a:pt x="367284" y="456057"/>
                  </a:cubicBezTo>
                  <a:cubicBezTo>
                    <a:pt x="370586" y="425831"/>
                    <a:pt x="379603" y="396113"/>
                    <a:pt x="394335" y="368935"/>
                  </a:cubicBezTo>
                  <a:lnTo>
                    <a:pt x="405003" y="375539"/>
                  </a:lnTo>
                  <a:cubicBezTo>
                    <a:pt x="390398" y="402590"/>
                    <a:pt x="381635" y="432181"/>
                    <a:pt x="380746" y="462407"/>
                  </a:cubicBezTo>
                  <a:cubicBezTo>
                    <a:pt x="392430" y="498729"/>
                    <a:pt x="422783" y="522859"/>
                    <a:pt x="456946" y="526923"/>
                  </a:cubicBezTo>
                  <a:lnTo>
                    <a:pt x="458851" y="550799"/>
                  </a:lnTo>
                  <a:cubicBezTo>
                    <a:pt x="469265" y="588899"/>
                    <a:pt x="504190" y="612267"/>
                    <a:pt x="539750" y="605282"/>
                  </a:cubicBezTo>
                  <a:lnTo>
                    <a:pt x="540385" y="607695"/>
                  </a:lnTo>
                  <a:lnTo>
                    <a:pt x="544830" y="606298"/>
                  </a:lnTo>
                  <a:lnTo>
                    <a:pt x="546735" y="630809"/>
                  </a:lnTo>
                  <a:cubicBezTo>
                    <a:pt x="558927" y="675767"/>
                    <a:pt x="602996" y="701675"/>
                    <a:pt x="645287" y="688721"/>
                  </a:cubicBezTo>
                  <a:cubicBezTo>
                    <a:pt x="647954" y="687959"/>
                    <a:pt x="650494" y="686943"/>
                    <a:pt x="652399" y="684784"/>
                  </a:cubicBezTo>
                  <a:cubicBezTo>
                    <a:pt x="690499" y="656717"/>
                    <a:pt x="708279" y="611251"/>
                    <a:pt x="694563" y="575691"/>
                  </a:cubicBezTo>
                  <a:cubicBezTo>
                    <a:pt x="675005" y="594487"/>
                    <a:pt x="647700" y="603123"/>
                    <a:pt x="620395" y="598932"/>
                  </a:cubicBezTo>
                  <a:lnTo>
                    <a:pt x="621919" y="587883"/>
                  </a:lnTo>
                  <a:cubicBezTo>
                    <a:pt x="651764" y="592455"/>
                    <a:pt x="681609" y="579755"/>
                    <a:pt x="699262" y="554990"/>
                  </a:cubicBezTo>
                  <a:cubicBezTo>
                    <a:pt x="718058" y="528574"/>
                    <a:pt x="719709" y="493268"/>
                    <a:pt x="703580" y="464947"/>
                  </a:cubicBezTo>
                  <a:lnTo>
                    <a:pt x="712724" y="459486"/>
                  </a:lnTo>
                  <a:cubicBezTo>
                    <a:pt x="730885" y="491490"/>
                    <a:pt x="728980" y="531368"/>
                    <a:pt x="707898" y="561340"/>
                  </a:cubicBezTo>
                  <a:lnTo>
                    <a:pt x="703072" y="566547"/>
                  </a:lnTo>
                  <a:cubicBezTo>
                    <a:pt x="719836" y="604012"/>
                    <a:pt x="705358" y="652145"/>
                    <a:pt x="669290" y="684530"/>
                  </a:cubicBezTo>
                  <a:cubicBezTo>
                    <a:pt x="684149" y="721487"/>
                    <a:pt x="723265" y="740791"/>
                    <a:pt x="760984" y="729234"/>
                  </a:cubicBezTo>
                  <a:cubicBezTo>
                    <a:pt x="786130" y="721487"/>
                    <a:pt x="800354" y="704723"/>
                    <a:pt x="807974" y="682371"/>
                  </a:cubicBezTo>
                  <a:cubicBezTo>
                    <a:pt x="837057" y="696087"/>
                    <a:pt x="870331" y="691642"/>
                    <a:pt x="895223" y="672211"/>
                  </a:cubicBezTo>
                  <a:lnTo>
                    <a:pt x="907669" y="676910"/>
                  </a:lnTo>
                  <a:cubicBezTo>
                    <a:pt x="947420" y="677037"/>
                    <a:pt x="977773" y="674370"/>
                    <a:pt x="996950" y="641350"/>
                  </a:cubicBezTo>
                  <a:cubicBezTo>
                    <a:pt x="1013460" y="612775"/>
                    <a:pt x="1012190" y="577977"/>
                    <a:pt x="995426" y="552069"/>
                  </a:cubicBezTo>
                  <a:cubicBezTo>
                    <a:pt x="977646" y="574548"/>
                    <a:pt x="954024" y="587629"/>
                    <a:pt x="930148" y="587502"/>
                  </a:cubicBezTo>
                  <a:lnTo>
                    <a:pt x="929640" y="574929"/>
                  </a:lnTo>
                  <a:cubicBezTo>
                    <a:pt x="961644" y="576453"/>
                    <a:pt x="993775" y="550037"/>
                    <a:pt x="1009396" y="508889"/>
                  </a:cubicBezTo>
                  <a:cubicBezTo>
                    <a:pt x="1018921" y="476885"/>
                    <a:pt x="1011428" y="441960"/>
                    <a:pt x="990092" y="417449"/>
                  </a:cubicBezTo>
                  <a:cubicBezTo>
                    <a:pt x="970915" y="445770"/>
                    <a:pt x="937895" y="460756"/>
                    <a:pt x="904367" y="456565"/>
                  </a:cubicBezTo>
                  <a:lnTo>
                    <a:pt x="905637" y="445516"/>
                  </a:lnTo>
                  <a:cubicBezTo>
                    <a:pt x="935609" y="449199"/>
                    <a:pt x="965073" y="435737"/>
                    <a:pt x="982091" y="410464"/>
                  </a:cubicBezTo>
                  <a:lnTo>
                    <a:pt x="983615" y="407289"/>
                  </a:lnTo>
                  <a:cubicBezTo>
                    <a:pt x="983234" y="376682"/>
                    <a:pt x="967867" y="347853"/>
                    <a:pt x="941578" y="330581"/>
                  </a:cubicBezTo>
                  <a:cubicBezTo>
                    <a:pt x="931926" y="324231"/>
                    <a:pt x="921639" y="320040"/>
                    <a:pt x="910971" y="319151"/>
                  </a:cubicBezTo>
                  <a:cubicBezTo>
                    <a:pt x="891667" y="366395"/>
                    <a:pt x="852551" y="395859"/>
                    <a:pt x="814578" y="392303"/>
                  </a:cubicBezTo>
                  <a:cubicBezTo>
                    <a:pt x="814070" y="402844"/>
                    <a:pt x="810514" y="413131"/>
                    <a:pt x="804545" y="422275"/>
                  </a:cubicBezTo>
                  <a:cubicBezTo>
                    <a:pt x="792226" y="440944"/>
                    <a:pt x="771144" y="451612"/>
                    <a:pt x="749046" y="450596"/>
                  </a:cubicBezTo>
                  <a:lnTo>
                    <a:pt x="749554" y="439801"/>
                  </a:lnTo>
                  <a:cubicBezTo>
                    <a:pt x="768096" y="440690"/>
                    <a:pt x="785622" y="431927"/>
                    <a:pt x="795909" y="416560"/>
                  </a:cubicBezTo>
                  <a:cubicBezTo>
                    <a:pt x="801243" y="408686"/>
                    <a:pt x="804164" y="399669"/>
                    <a:pt x="804545" y="390525"/>
                  </a:cubicBezTo>
                  <a:lnTo>
                    <a:pt x="799973" y="389636"/>
                  </a:lnTo>
                  <a:lnTo>
                    <a:pt x="802640" y="380111"/>
                  </a:lnTo>
                  <a:cubicBezTo>
                    <a:pt x="803402" y="373253"/>
                    <a:pt x="801370" y="366649"/>
                    <a:pt x="797941" y="360680"/>
                  </a:cubicBezTo>
                  <a:cubicBezTo>
                    <a:pt x="788797" y="344551"/>
                    <a:pt x="771906" y="334264"/>
                    <a:pt x="753364" y="333756"/>
                  </a:cubicBezTo>
                  <a:lnTo>
                    <a:pt x="753618" y="322961"/>
                  </a:lnTo>
                  <a:cubicBezTo>
                    <a:pt x="775843" y="323596"/>
                    <a:pt x="796036" y="336042"/>
                    <a:pt x="806958" y="355727"/>
                  </a:cubicBezTo>
                  <a:cubicBezTo>
                    <a:pt x="811149" y="363220"/>
                    <a:pt x="813689" y="371348"/>
                    <a:pt x="814070" y="379603"/>
                  </a:cubicBezTo>
                  <a:cubicBezTo>
                    <a:pt x="847344" y="385064"/>
                    <a:pt x="882142" y="359156"/>
                    <a:pt x="899160" y="316611"/>
                  </a:cubicBezTo>
                  <a:cubicBezTo>
                    <a:pt x="913765" y="273558"/>
                    <a:pt x="898525" y="224028"/>
                    <a:pt x="860425" y="199136"/>
                  </a:cubicBezTo>
                  <a:cubicBezTo>
                    <a:pt x="845566" y="189357"/>
                    <a:pt x="829056" y="184531"/>
                    <a:pt x="812927" y="186690"/>
                  </a:cubicBezTo>
                  <a:cubicBezTo>
                    <a:pt x="816229" y="216789"/>
                    <a:pt x="807339" y="244856"/>
                    <a:pt x="787146" y="262763"/>
                  </a:cubicBezTo>
                  <a:lnTo>
                    <a:pt x="780415" y="254000"/>
                  </a:lnTo>
                  <a:cubicBezTo>
                    <a:pt x="802894" y="234061"/>
                    <a:pt x="809117" y="199390"/>
                    <a:pt x="798322" y="164846"/>
                  </a:cubicBezTo>
                  <a:cubicBezTo>
                    <a:pt x="791972" y="144780"/>
                    <a:pt x="778891" y="127000"/>
                    <a:pt x="760603" y="115062"/>
                  </a:cubicBezTo>
                  <a:cubicBezTo>
                    <a:pt x="727583" y="93345"/>
                    <a:pt x="686943" y="96266"/>
                    <a:pt x="657352" y="118999"/>
                  </a:cubicBezTo>
                  <a:lnTo>
                    <a:pt x="641096" y="101727"/>
                  </a:lnTo>
                  <a:cubicBezTo>
                    <a:pt x="625221" y="91313"/>
                    <a:pt x="607187" y="88011"/>
                    <a:pt x="590296" y="91186"/>
                  </a:cubicBezTo>
                  <a:close/>
                  <a:moveTo>
                    <a:pt x="627888" y="5207"/>
                  </a:moveTo>
                  <a:cubicBezTo>
                    <a:pt x="983615" y="13081"/>
                    <a:pt x="1279779" y="440055"/>
                    <a:pt x="1014603" y="784606"/>
                  </a:cubicBezTo>
                  <a:cubicBezTo>
                    <a:pt x="927735" y="874903"/>
                    <a:pt x="915924" y="1005205"/>
                    <a:pt x="992505" y="1302639"/>
                  </a:cubicBezTo>
                  <a:lnTo>
                    <a:pt x="402463" y="1309751"/>
                  </a:lnTo>
                  <a:lnTo>
                    <a:pt x="362712" y="1121029"/>
                  </a:lnTo>
                  <a:cubicBezTo>
                    <a:pt x="257302" y="1158494"/>
                    <a:pt x="140716" y="1147191"/>
                    <a:pt x="101981" y="1107059"/>
                  </a:cubicBezTo>
                  <a:cubicBezTo>
                    <a:pt x="82931" y="1084707"/>
                    <a:pt x="91059" y="1014984"/>
                    <a:pt x="115189" y="961136"/>
                  </a:cubicBezTo>
                  <a:cubicBezTo>
                    <a:pt x="122936" y="940943"/>
                    <a:pt x="83693" y="933958"/>
                    <a:pt x="75438" y="904621"/>
                  </a:cubicBezTo>
                  <a:cubicBezTo>
                    <a:pt x="71628" y="877316"/>
                    <a:pt x="97409" y="876427"/>
                    <a:pt x="108331" y="862203"/>
                  </a:cubicBezTo>
                  <a:lnTo>
                    <a:pt x="68580" y="832231"/>
                  </a:lnTo>
                  <a:cubicBezTo>
                    <a:pt x="49530" y="811403"/>
                    <a:pt x="92329" y="772160"/>
                    <a:pt x="104140" y="742188"/>
                  </a:cubicBezTo>
                  <a:cubicBezTo>
                    <a:pt x="62611" y="728345"/>
                    <a:pt x="31115" y="709422"/>
                    <a:pt x="9398" y="686943"/>
                  </a:cubicBezTo>
                  <a:cubicBezTo>
                    <a:pt x="0" y="649732"/>
                    <a:pt x="58293" y="597789"/>
                    <a:pt x="109474" y="530098"/>
                  </a:cubicBezTo>
                  <a:cubicBezTo>
                    <a:pt x="163195" y="462661"/>
                    <a:pt x="118364" y="411226"/>
                    <a:pt x="159512" y="266573"/>
                  </a:cubicBezTo>
                  <a:cubicBezTo>
                    <a:pt x="224663" y="87376"/>
                    <a:pt x="379222" y="0"/>
                    <a:pt x="627888" y="520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447920" y="2506680"/>
            <a:ext cx="872640" cy="934740"/>
            <a:chOff x="0" y="0"/>
            <a:chExt cx="1163520" cy="12463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63701" cy="1246378"/>
            </a:xfrm>
            <a:custGeom>
              <a:avLst/>
              <a:gdLst/>
              <a:ahLst/>
              <a:cxnLst/>
              <a:rect l="l" t="t" r="r" b="b"/>
              <a:pathLst>
                <a:path w="1163701" h="1246378">
                  <a:moveTo>
                    <a:pt x="736854" y="0"/>
                  </a:moveTo>
                  <a:cubicBezTo>
                    <a:pt x="793115" y="0"/>
                    <a:pt x="839978" y="43307"/>
                    <a:pt x="846709" y="100711"/>
                  </a:cubicBezTo>
                  <a:cubicBezTo>
                    <a:pt x="783844" y="130556"/>
                    <a:pt x="745744" y="192024"/>
                    <a:pt x="755777" y="251841"/>
                  </a:cubicBezTo>
                  <a:lnTo>
                    <a:pt x="770763" y="248412"/>
                  </a:lnTo>
                  <a:cubicBezTo>
                    <a:pt x="761365" y="190881"/>
                    <a:pt x="803910" y="131064"/>
                    <a:pt x="870204" y="107442"/>
                  </a:cubicBezTo>
                  <a:cubicBezTo>
                    <a:pt x="873760" y="105156"/>
                    <a:pt x="877697" y="105029"/>
                    <a:pt x="881634" y="105029"/>
                  </a:cubicBezTo>
                  <a:cubicBezTo>
                    <a:pt x="944753" y="105029"/>
                    <a:pt x="996061" y="159639"/>
                    <a:pt x="996061" y="226949"/>
                  </a:cubicBezTo>
                  <a:lnTo>
                    <a:pt x="989457" y="261620"/>
                  </a:lnTo>
                  <a:lnTo>
                    <a:pt x="996061" y="261620"/>
                  </a:lnTo>
                  <a:lnTo>
                    <a:pt x="996061" y="265176"/>
                  </a:lnTo>
                  <a:cubicBezTo>
                    <a:pt x="1047877" y="270637"/>
                    <a:pt x="1087501" y="317881"/>
                    <a:pt x="1087501" y="374904"/>
                  </a:cubicBezTo>
                  <a:lnTo>
                    <a:pt x="1081151" y="408559"/>
                  </a:lnTo>
                  <a:cubicBezTo>
                    <a:pt x="1129665" y="429895"/>
                    <a:pt x="1163701" y="480822"/>
                    <a:pt x="1163701" y="540258"/>
                  </a:cubicBezTo>
                  <a:cubicBezTo>
                    <a:pt x="1163701" y="573278"/>
                    <a:pt x="1153160" y="603631"/>
                    <a:pt x="1134999" y="627126"/>
                  </a:cubicBezTo>
                  <a:cubicBezTo>
                    <a:pt x="1103503" y="667258"/>
                    <a:pt x="1058926" y="685419"/>
                    <a:pt x="1019175" y="671068"/>
                  </a:cubicBezTo>
                  <a:lnTo>
                    <a:pt x="1014222" y="686562"/>
                  </a:lnTo>
                  <a:cubicBezTo>
                    <a:pt x="1050036" y="699516"/>
                    <a:pt x="1089025" y="689864"/>
                    <a:pt x="1121029" y="662813"/>
                  </a:cubicBezTo>
                  <a:cubicBezTo>
                    <a:pt x="1135634" y="682371"/>
                    <a:pt x="1142619" y="707390"/>
                    <a:pt x="1142619" y="734187"/>
                  </a:cubicBezTo>
                  <a:cubicBezTo>
                    <a:pt x="1142619" y="802640"/>
                    <a:pt x="1097280" y="859917"/>
                    <a:pt x="1036828" y="873379"/>
                  </a:cubicBezTo>
                  <a:cubicBezTo>
                    <a:pt x="975106" y="883158"/>
                    <a:pt x="919099" y="857377"/>
                    <a:pt x="900176" y="810006"/>
                  </a:cubicBezTo>
                  <a:cubicBezTo>
                    <a:pt x="909447" y="803275"/>
                    <a:pt x="916813" y="793750"/>
                    <a:pt x="922274" y="782701"/>
                  </a:cubicBezTo>
                  <a:cubicBezTo>
                    <a:pt x="936625" y="753745"/>
                    <a:pt x="935609" y="717931"/>
                    <a:pt x="919607" y="688467"/>
                  </a:cubicBezTo>
                  <a:lnTo>
                    <a:pt x="906907" y="696214"/>
                  </a:lnTo>
                  <a:cubicBezTo>
                    <a:pt x="920242" y="720852"/>
                    <a:pt x="921258" y="750570"/>
                    <a:pt x="909574" y="774827"/>
                  </a:cubicBezTo>
                  <a:cubicBezTo>
                    <a:pt x="905256" y="783844"/>
                    <a:pt x="899414" y="791591"/>
                    <a:pt x="890905" y="795655"/>
                  </a:cubicBezTo>
                  <a:lnTo>
                    <a:pt x="877951" y="799338"/>
                  </a:lnTo>
                  <a:lnTo>
                    <a:pt x="880364" y="805942"/>
                  </a:lnTo>
                  <a:cubicBezTo>
                    <a:pt x="869569" y="812292"/>
                    <a:pt x="856996" y="815213"/>
                    <a:pt x="843915" y="814197"/>
                  </a:cubicBezTo>
                  <a:cubicBezTo>
                    <a:pt x="818515" y="812292"/>
                    <a:pt x="795147" y="796036"/>
                    <a:pt x="782193" y="771271"/>
                  </a:cubicBezTo>
                  <a:lnTo>
                    <a:pt x="769366" y="778764"/>
                  </a:lnTo>
                  <a:cubicBezTo>
                    <a:pt x="784860" y="808482"/>
                    <a:pt x="813054" y="827786"/>
                    <a:pt x="843788" y="829818"/>
                  </a:cubicBezTo>
                  <a:cubicBezTo>
                    <a:pt x="858774" y="830834"/>
                    <a:pt x="873252" y="827532"/>
                    <a:pt x="885698" y="820293"/>
                  </a:cubicBezTo>
                  <a:cubicBezTo>
                    <a:pt x="910336" y="872617"/>
                    <a:pt x="973836" y="901319"/>
                    <a:pt x="1042543" y="890778"/>
                  </a:cubicBezTo>
                  <a:cubicBezTo>
                    <a:pt x="1049528" y="905383"/>
                    <a:pt x="1052449" y="922020"/>
                    <a:pt x="1052449" y="939292"/>
                  </a:cubicBezTo>
                  <a:cubicBezTo>
                    <a:pt x="1052449" y="987806"/>
                    <a:pt x="1029716" y="1030732"/>
                    <a:pt x="993521" y="1054227"/>
                  </a:cubicBezTo>
                  <a:cubicBezTo>
                    <a:pt x="983869" y="1107059"/>
                    <a:pt x="946912" y="1149350"/>
                    <a:pt x="898525" y="1162431"/>
                  </a:cubicBezTo>
                  <a:cubicBezTo>
                    <a:pt x="828548" y="1175004"/>
                    <a:pt x="764794" y="1141984"/>
                    <a:pt x="750443" y="1084580"/>
                  </a:cubicBezTo>
                  <a:lnTo>
                    <a:pt x="735711" y="1088771"/>
                  </a:lnTo>
                  <a:cubicBezTo>
                    <a:pt x="747522" y="1135761"/>
                    <a:pt x="787527" y="1168654"/>
                    <a:pt x="838454" y="1176782"/>
                  </a:cubicBezTo>
                  <a:cubicBezTo>
                    <a:pt x="821436" y="1218184"/>
                    <a:pt x="782320" y="1246124"/>
                    <a:pt x="737108" y="1246124"/>
                  </a:cubicBezTo>
                  <a:cubicBezTo>
                    <a:pt x="684657" y="1246124"/>
                    <a:pt x="658622" y="1208532"/>
                    <a:pt x="628904" y="1156589"/>
                  </a:cubicBezTo>
                  <a:cubicBezTo>
                    <a:pt x="619252" y="1121664"/>
                    <a:pt x="606552" y="989711"/>
                    <a:pt x="627126" y="867537"/>
                  </a:cubicBezTo>
                  <a:cubicBezTo>
                    <a:pt x="673481" y="927227"/>
                    <a:pt x="738759" y="953897"/>
                    <a:pt x="797179" y="937260"/>
                  </a:cubicBezTo>
                  <a:lnTo>
                    <a:pt x="791337" y="916686"/>
                  </a:lnTo>
                  <a:cubicBezTo>
                    <a:pt x="734314" y="932688"/>
                    <a:pt x="669671" y="900430"/>
                    <a:pt x="626999" y="834771"/>
                  </a:cubicBezTo>
                  <a:cubicBezTo>
                    <a:pt x="605028" y="803529"/>
                    <a:pt x="589280" y="623570"/>
                    <a:pt x="624967" y="488950"/>
                  </a:cubicBezTo>
                  <a:cubicBezTo>
                    <a:pt x="666877" y="433705"/>
                    <a:pt x="730123" y="413639"/>
                    <a:pt x="775843" y="442595"/>
                  </a:cubicBezTo>
                  <a:lnTo>
                    <a:pt x="776478" y="441325"/>
                  </a:lnTo>
                  <a:cubicBezTo>
                    <a:pt x="775843" y="450850"/>
                    <a:pt x="777748" y="460375"/>
                    <a:pt x="781431" y="469392"/>
                  </a:cubicBezTo>
                  <a:cubicBezTo>
                    <a:pt x="791083" y="492633"/>
                    <a:pt x="811911" y="509016"/>
                    <a:pt x="836168" y="512445"/>
                  </a:cubicBezTo>
                  <a:lnTo>
                    <a:pt x="837692" y="500507"/>
                  </a:lnTo>
                  <a:cubicBezTo>
                    <a:pt x="817499" y="497586"/>
                    <a:pt x="800100" y="484124"/>
                    <a:pt x="791972" y="464820"/>
                  </a:cubicBezTo>
                  <a:cubicBezTo>
                    <a:pt x="783336" y="444500"/>
                    <a:pt x="786511" y="421132"/>
                    <a:pt x="800227" y="404114"/>
                  </a:cubicBezTo>
                  <a:cubicBezTo>
                    <a:pt x="813054" y="388112"/>
                    <a:pt x="833374" y="380365"/>
                    <a:pt x="853440" y="383540"/>
                  </a:cubicBezTo>
                  <a:lnTo>
                    <a:pt x="855091" y="371602"/>
                  </a:lnTo>
                  <a:cubicBezTo>
                    <a:pt x="830961" y="367665"/>
                    <a:pt x="806577" y="377190"/>
                    <a:pt x="791210" y="396621"/>
                  </a:cubicBezTo>
                  <a:lnTo>
                    <a:pt x="778637" y="426212"/>
                  </a:lnTo>
                  <a:cubicBezTo>
                    <a:pt x="731520" y="399034"/>
                    <a:pt x="669671" y="415544"/>
                    <a:pt x="624713" y="464439"/>
                  </a:cubicBezTo>
                  <a:cubicBezTo>
                    <a:pt x="598170" y="411480"/>
                    <a:pt x="600964" y="186182"/>
                    <a:pt x="619633" y="108712"/>
                  </a:cubicBezTo>
                  <a:cubicBezTo>
                    <a:pt x="643763" y="48133"/>
                    <a:pt x="673735" y="0"/>
                    <a:pt x="736854" y="0"/>
                  </a:cubicBezTo>
                  <a:close/>
                  <a:moveTo>
                    <a:pt x="426593" y="0"/>
                  </a:moveTo>
                  <a:cubicBezTo>
                    <a:pt x="479044" y="0"/>
                    <a:pt x="505079" y="37592"/>
                    <a:pt x="534797" y="89535"/>
                  </a:cubicBezTo>
                  <a:cubicBezTo>
                    <a:pt x="544449" y="124460"/>
                    <a:pt x="557149" y="256413"/>
                    <a:pt x="536575" y="378587"/>
                  </a:cubicBezTo>
                  <a:cubicBezTo>
                    <a:pt x="490220" y="318897"/>
                    <a:pt x="424942" y="292227"/>
                    <a:pt x="366522" y="308864"/>
                  </a:cubicBezTo>
                  <a:lnTo>
                    <a:pt x="372364" y="329438"/>
                  </a:lnTo>
                  <a:cubicBezTo>
                    <a:pt x="429387" y="313436"/>
                    <a:pt x="494030" y="345694"/>
                    <a:pt x="536702" y="411353"/>
                  </a:cubicBezTo>
                  <a:cubicBezTo>
                    <a:pt x="558673" y="442595"/>
                    <a:pt x="574421" y="622554"/>
                    <a:pt x="538734" y="757174"/>
                  </a:cubicBezTo>
                  <a:cubicBezTo>
                    <a:pt x="496824" y="812419"/>
                    <a:pt x="433578" y="832485"/>
                    <a:pt x="387858" y="803529"/>
                  </a:cubicBezTo>
                  <a:lnTo>
                    <a:pt x="387223" y="804799"/>
                  </a:lnTo>
                  <a:cubicBezTo>
                    <a:pt x="387858" y="795274"/>
                    <a:pt x="385953" y="785749"/>
                    <a:pt x="382270" y="776732"/>
                  </a:cubicBezTo>
                  <a:cubicBezTo>
                    <a:pt x="372618" y="753491"/>
                    <a:pt x="351790" y="737108"/>
                    <a:pt x="327533" y="733679"/>
                  </a:cubicBezTo>
                  <a:lnTo>
                    <a:pt x="326009" y="745617"/>
                  </a:lnTo>
                  <a:cubicBezTo>
                    <a:pt x="346202" y="748538"/>
                    <a:pt x="363601" y="762000"/>
                    <a:pt x="371729" y="781304"/>
                  </a:cubicBezTo>
                  <a:cubicBezTo>
                    <a:pt x="380365" y="801624"/>
                    <a:pt x="377190" y="824992"/>
                    <a:pt x="363474" y="842010"/>
                  </a:cubicBezTo>
                  <a:cubicBezTo>
                    <a:pt x="350647" y="858012"/>
                    <a:pt x="330327" y="865759"/>
                    <a:pt x="310261" y="862584"/>
                  </a:cubicBezTo>
                  <a:lnTo>
                    <a:pt x="308610" y="874522"/>
                  </a:lnTo>
                  <a:cubicBezTo>
                    <a:pt x="332740" y="878459"/>
                    <a:pt x="357124" y="868934"/>
                    <a:pt x="372491" y="849503"/>
                  </a:cubicBezTo>
                  <a:lnTo>
                    <a:pt x="385064" y="819912"/>
                  </a:lnTo>
                  <a:cubicBezTo>
                    <a:pt x="432181" y="847090"/>
                    <a:pt x="494030" y="830580"/>
                    <a:pt x="538988" y="781685"/>
                  </a:cubicBezTo>
                  <a:cubicBezTo>
                    <a:pt x="565531" y="834644"/>
                    <a:pt x="562737" y="1059942"/>
                    <a:pt x="544068" y="1137412"/>
                  </a:cubicBezTo>
                  <a:cubicBezTo>
                    <a:pt x="519811" y="1198245"/>
                    <a:pt x="489839" y="1246378"/>
                    <a:pt x="426720" y="1246378"/>
                  </a:cubicBezTo>
                  <a:cubicBezTo>
                    <a:pt x="370459" y="1246378"/>
                    <a:pt x="323596" y="1203071"/>
                    <a:pt x="316865" y="1145667"/>
                  </a:cubicBezTo>
                  <a:cubicBezTo>
                    <a:pt x="379730" y="1115822"/>
                    <a:pt x="417830" y="1054354"/>
                    <a:pt x="407797" y="994537"/>
                  </a:cubicBezTo>
                  <a:lnTo>
                    <a:pt x="392811" y="997966"/>
                  </a:lnTo>
                  <a:cubicBezTo>
                    <a:pt x="402209" y="1055497"/>
                    <a:pt x="359664" y="1115314"/>
                    <a:pt x="293370" y="1138936"/>
                  </a:cubicBezTo>
                  <a:cubicBezTo>
                    <a:pt x="289814" y="1141222"/>
                    <a:pt x="285877" y="1141349"/>
                    <a:pt x="281940" y="1141349"/>
                  </a:cubicBezTo>
                  <a:cubicBezTo>
                    <a:pt x="218821" y="1141349"/>
                    <a:pt x="167513" y="1086739"/>
                    <a:pt x="167513" y="1019429"/>
                  </a:cubicBezTo>
                  <a:lnTo>
                    <a:pt x="174117" y="984758"/>
                  </a:lnTo>
                  <a:lnTo>
                    <a:pt x="167513" y="984758"/>
                  </a:lnTo>
                  <a:lnTo>
                    <a:pt x="167513" y="981202"/>
                  </a:lnTo>
                  <a:cubicBezTo>
                    <a:pt x="115697" y="975741"/>
                    <a:pt x="76073" y="928497"/>
                    <a:pt x="76073" y="871474"/>
                  </a:cubicBezTo>
                  <a:lnTo>
                    <a:pt x="82423" y="837819"/>
                  </a:lnTo>
                  <a:cubicBezTo>
                    <a:pt x="34036" y="816229"/>
                    <a:pt x="0" y="765302"/>
                    <a:pt x="0" y="705993"/>
                  </a:cubicBezTo>
                  <a:cubicBezTo>
                    <a:pt x="0" y="672973"/>
                    <a:pt x="10541" y="642620"/>
                    <a:pt x="28702" y="619125"/>
                  </a:cubicBezTo>
                  <a:cubicBezTo>
                    <a:pt x="60198" y="578993"/>
                    <a:pt x="104775" y="560832"/>
                    <a:pt x="144526" y="575183"/>
                  </a:cubicBezTo>
                  <a:lnTo>
                    <a:pt x="149479" y="559689"/>
                  </a:lnTo>
                  <a:cubicBezTo>
                    <a:pt x="113665" y="546735"/>
                    <a:pt x="74676" y="556387"/>
                    <a:pt x="42672" y="583438"/>
                  </a:cubicBezTo>
                  <a:cubicBezTo>
                    <a:pt x="28067" y="563880"/>
                    <a:pt x="21082" y="538861"/>
                    <a:pt x="21082" y="512064"/>
                  </a:cubicBezTo>
                  <a:cubicBezTo>
                    <a:pt x="21082" y="443611"/>
                    <a:pt x="66421" y="386334"/>
                    <a:pt x="126873" y="372872"/>
                  </a:cubicBezTo>
                  <a:cubicBezTo>
                    <a:pt x="188595" y="363093"/>
                    <a:pt x="244602" y="388874"/>
                    <a:pt x="263525" y="436245"/>
                  </a:cubicBezTo>
                  <a:cubicBezTo>
                    <a:pt x="254254" y="442976"/>
                    <a:pt x="246888" y="452501"/>
                    <a:pt x="241427" y="463550"/>
                  </a:cubicBezTo>
                  <a:cubicBezTo>
                    <a:pt x="227076" y="492506"/>
                    <a:pt x="228092" y="528320"/>
                    <a:pt x="244094" y="557784"/>
                  </a:cubicBezTo>
                  <a:lnTo>
                    <a:pt x="256794" y="550037"/>
                  </a:lnTo>
                  <a:cubicBezTo>
                    <a:pt x="243459" y="525399"/>
                    <a:pt x="242443" y="495681"/>
                    <a:pt x="254127" y="471424"/>
                  </a:cubicBezTo>
                  <a:cubicBezTo>
                    <a:pt x="258445" y="462407"/>
                    <a:pt x="264287" y="454660"/>
                    <a:pt x="272796" y="450596"/>
                  </a:cubicBezTo>
                  <a:lnTo>
                    <a:pt x="285750" y="446913"/>
                  </a:lnTo>
                  <a:lnTo>
                    <a:pt x="283337" y="440309"/>
                  </a:lnTo>
                  <a:cubicBezTo>
                    <a:pt x="294132" y="433959"/>
                    <a:pt x="306705" y="431038"/>
                    <a:pt x="319786" y="432054"/>
                  </a:cubicBezTo>
                  <a:cubicBezTo>
                    <a:pt x="345186" y="433959"/>
                    <a:pt x="368554" y="450215"/>
                    <a:pt x="381508" y="474980"/>
                  </a:cubicBezTo>
                  <a:lnTo>
                    <a:pt x="394335" y="467487"/>
                  </a:lnTo>
                  <a:cubicBezTo>
                    <a:pt x="378841" y="437769"/>
                    <a:pt x="350647" y="418465"/>
                    <a:pt x="319913" y="416433"/>
                  </a:cubicBezTo>
                  <a:cubicBezTo>
                    <a:pt x="304927" y="415417"/>
                    <a:pt x="290449" y="418719"/>
                    <a:pt x="278003" y="425958"/>
                  </a:cubicBezTo>
                  <a:cubicBezTo>
                    <a:pt x="253365" y="373634"/>
                    <a:pt x="189865" y="344932"/>
                    <a:pt x="121158" y="355473"/>
                  </a:cubicBezTo>
                  <a:cubicBezTo>
                    <a:pt x="114173" y="340868"/>
                    <a:pt x="111252" y="324231"/>
                    <a:pt x="111252" y="306959"/>
                  </a:cubicBezTo>
                  <a:cubicBezTo>
                    <a:pt x="111252" y="258445"/>
                    <a:pt x="133985" y="215519"/>
                    <a:pt x="170180" y="192024"/>
                  </a:cubicBezTo>
                  <a:cubicBezTo>
                    <a:pt x="179832" y="139192"/>
                    <a:pt x="216789" y="96901"/>
                    <a:pt x="265176" y="83820"/>
                  </a:cubicBezTo>
                  <a:cubicBezTo>
                    <a:pt x="335153" y="71247"/>
                    <a:pt x="398907" y="104267"/>
                    <a:pt x="413258" y="161671"/>
                  </a:cubicBezTo>
                  <a:lnTo>
                    <a:pt x="427990" y="157480"/>
                  </a:lnTo>
                  <a:cubicBezTo>
                    <a:pt x="416179" y="110490"/>
                    <a:pt x="376174" y="77597"/>
                    <a:pt x="325247" y="69469"/>
                  </a:cubicBezTo>
                  <a:cubicBezTo>
                    <a:pt x="342265" y="27940"/>
                    <a:pt x="381381" y="0"/>
                    <a:pt x="42659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674480" y="2485080"/>
            <a:ext cx="831060" cy="978480"/>
            <a:chOff x="0" y="0"/>
            <a:chExt cx="1108080" cy="1304640"/>
          </a:xfrm>
        </p:grpSpPr>
        <p:sp>
          <p:nvSpPr>
            <p:cNvPr id="34" name="Freeform 34"/>
            <p:cNvSpPr/>
            <p:nvPr/>
          </p:nvSpPr>
          <p:spPr>
            <a:xfrm>
              <a:off x="-8382" y="-4953"/>
              <a:ext cx="1279779" cy="1309624"/>
            </a:xfrm>
            <a:custGeom>
              <a:avLst/>
              <a:gdLst/>
              <a:ahLst/>
              <a:cxnLst/>
              <a:rect l="l" t="t" r="r" b="b"/>
              <a:pathLst>
                <a:path w="1279779" h="1309624">
                  <a:moveTo>
                    <a:pt x="627888" y="5207"/>
                  </a:moveTo>
                  <a:cubicBezTo>
                    <a:pt x="379222" y="0"/>
                    <a:pt x="224663" y="87376"/>
                    <a:pt x="159385" y="266446"/>
                  </a:cubicBezTo>
                  <a:cubicBezTo>
                    <a:pt x="118237" y="411226"/>
                    <a:pt x="163068" y="462661"/>
                    <a:pt x="109347" y="529971"/>
                  </a:cubicBezTo>
                  <a:cubicBezTo>
                    <a:pt x="58166" y="597789"/>
                    <a:pt x="0" y="649732"/>
                    <a:pt x="9398" y="686943"/>
                  </a:cubicBezTo>
                  <a:cubicBezTo>
                    <a:pt x="31115" y="709422"/>
                    <a:pt x="62611" y="728345"/>
                    <a:pt x="104140" y="742061"/>
                  </a:cubicBezTo>
                  <a:cubicBezTo>
                    <a:pt x="92329" y="772033"/>
                    <a:pt x="49530" y="811276"/>
                    <a:pt x="68580" y="832104"/>
                  </a:cubicBezTo>
                  <a:lnTo>
                    <a:pt x="108331" y="862203"/>
                  </a:lnTo>
                  <a:cubicBezTo>
                    <a:pt x="97409" y="876300"/>
                    <a:pt x="71501" y="877316"/>
                    <a:pt x="75438" y="904621"/>
                  </a:cubicBezTo>
                  <a:cubicBezTo>
                    <a:pt x="83820" y="933958"/>
                    <a:pt x="122936" y="940943"/>
                    <a:pt x="115189" y="961136"/>
                  </a:cubicBezTo>
                  <a:cubicBezTo>
                    <a:pt x="91059" y="1015111"/>
                    <a:pt x="82931" y="1084707"/>
                    <a:pt x="101981" y="1107059"/>
                  </a:cubicBezTo>
                  <a:cubicBezTo>
                    <a:pt x="140716" y="1147191"/>
                    <a:pt x="257302" y="1158494"/>
                    <a:pt x="362712" y="1121029"/>
                  </a:cubicBezTo>
                  <a:lnTo>
                    <a:pt x="402463" y="1309624"/>
                  </a:lnTo>
                  <a:lnTo>
                    <a:pt x="992505" y="1302512"/>
                  </a:lnTo>
                  <a:cubicBezTo>
                    <a:pt x="915924" y="1005078"/>
                    <a:pt x="927735" y="874776"/>
                    <a:pt x="1014603" y="784479"/>
                  </a:cubicBezTo>
                  <a:cubicBezTo>
                    <a:pt x="1279779" y="439928"/>
                    <a:pt x="983615" y="12954"/>
                    <a:pt x="627888" y="520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-3499199">
            <a:off x="7965540" y="2465100"/>
            <a:ext cx="435240" cy="609120"/>
            <a:chOff x="0" y="0"/>
            <a:chExt cx="580320" cy="812160"/>
          </a:xfrm>
        </p:grpSpPr>
        <p:sp>
          <p:nvSpPr>
            <p:cNvPr id="36" name="Freeform 36"/>
            <p:cNvSpPr/>
            <p:nvPr/>
          </p:nvSpPr>
          <p:spPr>
            <a:xfrm>
              <a:off x="-9144" y="0"/>
              <a:ext cx="589407" cy="812292"/>
            </a:xfrm>
            <a:custGeom>
              <a:avLst/>
              <a:gdLst/>
              <a:ahLst/>
              <a:cxnLst/>
              <a:rect l="l" t="t" r="r" b="b"/>
              <a:pathLst>
                <a:path w="589407" h="812292">
                  <a:moveTo>
                    <a:pt x="221996" y="312547"/>
                  </a:moveTo>
                  <a:cubicBezTo>
                    <a:pt x="215392" y="312039"/>
                    <a:pt x="208661" y="312166"/>
                    <a:pt x="202057" y="312928"/>
                  </a:cubicBezTo>
                  <a:cubicBezTo>
                    <a:pt x="193167" y="314071"/>
                    <a:pt x="184404" y="316484"/>
                    <a:pt x="175895" y="320040"/>
                  </a:cubicBezTo>
                  <a:lnTo>
                    <a:pt x="180213" y="329692"/>
                  </a:lnTo>
                  <a:cubicBezTo>
                    <a:pt x="210185" y="316484"/>
                    <a:pt x="244983" y="321818"/>
                    <a:pt x="268986" y="343281"/>
                  </a:cubicBezTo>
                  <a:cubicBezTo>
                    <a:pt x="291592" y="363347"/>
                    <a:pt x="300609" y="394335"/>
                    <a:pt x="292608" y="423418"/>
                  </a:cubicBezTo>
                  <a:lnTo>
                    <a:pt x="303403" y="426085"/>
                  </a:lnTo>
                  <a:cubicBezTo>
                    <a:pt x="312547" y="393065"/>
                    <a:pt x="302133" y="358013"/>
                    <a:pt x="276352" y="335280"/>
                  </a:cubicBezTo>
                  <a:cubicBezTo>
                    <a:pt x="261112" y="321818"/>
                    <a:pt x="241935" y="313944"/>
                    <a:pt x="221996" y="312293"/>
                  </a:cubicBezTo>
                  <a:close/>
                  <a:moveTo>
                    <a:pt x="300863" y="270129"/>
                  </a:moveTo>
                  <a:cubicBezTo>
                    <a:pt x="273939" y="270256"/>
                    <a:pt x="248158" y="281559"/>
                    <a:pt x="230632" y="302133"/>
                  </a:cubicBezTo>
                  <a:lnTo>
                    <a:pt x="239014" y="308991"/>
                  </a:lnTo>
                  <a:cubicBezTo>
                    <a:pt x="259588" y="284607"/>
                    <a:pt x="293370" y="274828"/>
                    <a:pt x="324993" y="283972"/>
                  </a:cubicBezTo>
                  <a:cubicBezTo>
                    <a:pt x="354711" y="292608"/>
                    <a:pt x="377571" y="316357"/>
                    <a:pt x="384175" y="345821"/>
                  </a:cubicBezTo>
                  <a:lnTo>
                    <a:pt x="395097" y="343789"/>
                  </a:lnTo>
                  <a:cubicBezTo>
                    <a:pt x="387604" y="310388"/>
                    <a:pt x="361696" y="283464"/>
                    <a:pt x="327787" y="273812"/>
                  </a:cubicBezTo>
                  <a:cubicBezTo>
                    <a:pt x="318897" y="271272"/>
                    <a:pt x="309753" y="270129"/>
                    <a:pt x="300863" y="270129"/>
                  </a:cubicBezTo>
                  <a:close/>
                  <a:moveTo>
                    <a:pt x="273812" y="0"/>
                  </a:moveTo>
                  <a:cubicBezTo>
                    <a:pt x="315468" y="0"/>
                    <a:pt x="350012" y="28194"/>
                    <a:pt x="355092" y="65659"/>
                  </a:cubicBezTo>
                  <a:cubicBezTo>
                    <a:pt x="308610" y="85090"/>
                    <a:pt x="280416" y="125222"/>
                    <a:pt x="287782" y="164211"/>
                  </a:cubicBezTo>
                  <a:lnTo>
                    <a:pt x="298831" y="162052"/>
                  </a:lnTo>
                  <a:cubicBezTo>
                    <a:pt x="291973" y="124587"/>
                    <a:pt x="323342" y="85598"/>
                    <a:pt x="372491" y="70231"/>
                  </a:cubicBezTo>
                  <a:cubicBezTo>
                    <a:pt x="375158" y="68707"/>
                    <a:pt x="378079" y="68580"/>
                    <a:pt x="380873" y="68580"/>
                  </a:cubicBezTo>
                  <a:cubicBezTo>
                    <a:pt x="427609" y="68580"/>
                    <a:pt x="465455" y="104140"/>
                    <a:pt x="465455" y="147955"/>
                  </a:cubicBezTo>
                  <a:lnTo>
                    <a:pt x="460629" y="170561"/>
                  </a:lnTo>
                  <a:lnTo>
                    <a:pt x="465455" y="170561"/>
                  </a:lnTo>
                  <a:lnTo>
                    <a:pt x="465455" y="172847"/>
                  </a:lnTo>
                  <a:cubicBezTo>
                    <a:pt x="503809" y="176403"/>
                    <a:pt x="533019" y="207137"/>
                    <a:pt x="533019" y="244348"/>
                  </a:cubicBezTo>
                  <a:lnTo>
                    <a:pt x="528320" y="266319"/>
                  </a:lnTo>
                  <a:cubicBezTo>
                    <a:pt x="564134" y="280289"/>
                    <a:pt x="589407" y="313436"/>
                    <a:pt x="589407" y="352171"/>
                  </a:cubicBezTo>
                  <a:cubicBezTo>
                    <a:pt x="589407" y="373634"/>
                    <a:pt x="581660" y="393446"/>
                    <a:pt x="568071" y="408813"/>
                  </a:cubicBezTo>
                  <a:cubicBezTo>
                    <a:pt x="544830" y="434975"/>
                    <a:pt x="511810" y="446786"/>
                    <a:pt x="482346" y="437515"/>
                  </a:cubicBezTo>
                  <a:lnTo>
                    <a:pt x="478663" y="447548"/>
                  </a:lnTo>
                  <a:cubicBezTo>
                    <a:pt x="505206" y="455930"/>
                    <a:pt x="534035" y="449707"/>
                    <a:pt x="557657" y="432054"/>
                  </a:cubicBezTo>
                  <a:cubicBezTo>
                    <a:pt x="568452" y="444754"/>
                    <a:pt x="573659" y="461137"/>
                    <a:pt x="573659" y="478536"/>
                  </a:cubicBezTo>
                  <a:cubicBezTo>
                    <a:pt x="573659" y="523113"/>
                    <a:pt x="540131" y="560451"/>
                    <a:pt x="495427" y="569214"/>
                  </a:cubicBezTo>
                  <a:cubicBezTo>
                    <a:pt x="449834" y="575564"/>
                    <a:pt x="408305" y="558800"/>
                    <a:pt x="394335" y="527939"/>
                  </a:cubicBezTo>
                  <a:cubicBezTo>
                    <a:pt x="401193" y="523494"/>
                    <a:pt x="406654" y="517398"/>
                    <a:pt x="410718" y="510159"/>
                  </a:cubicBezTo>
                  <a:cubicBezTo>
                    <a:pt x="421259" y="491236"/>
                    <a:pt x="420497" y="467995"/>
                    <a:pt x="408686" y="448691"/>
                  </a:cubicBezTo>
                  <a:lnTo>
                    <a:pt x="399288" y="453771"/>
                  </a:lnTo>
                  <a:cubicBezTo>
                    <a:pt x="409194" y="469773"/>
                    <a:pt x="409956" y="489204"/>
                    <a:pt x="401320" y="504952"/>
                  </a:cubicBezTo>
                  <a:cubicBezTo>
                    <a:pt x="398145" y="510794"/>
                    <a:pt x="393827" y="515874"/>
                    <a:pt x="387477" y="518541"/>
                  </a:cubicBezTo>
                  <a:lnTo>
                    <a:pt x="377952" y="520954"/>
                  </a:lnTo>
                  <a:lnTo>
                    <a:pt x="379730" y="525272"/>
                  </a:lnTo>
                  <a:cubicBezTo>
                    <a:pt x="371729" y="529463"/>
                    <a:pt x="362458" y="531368"/>
                    <a:pt x="352806" y="530733"/>
                  </a:cubicBezTo>
                  <a:cubicBezTo>
                    <a:pt x="334010" y="529463"/>
                    <a:pt x="316738" y="518922"/>
                    <a:pt x="307086" y="502793"/>
                  </a:cubicBezTo>
                  <a:lnTo>
                    <a:pt x="297561" y="507746"/>
                  </a:lnTo>
                  <a:cubicBezTo>
                    <a:pt x="308991" y="527050"/>
                    <a:pt x="329946" y="539750"/>
                    <a:pt x="352552" y="541020"/>
                  </a:cubicBezTo>
                  <a:cubicBezTo>
                    <a:pt x="363601" y="541655"/>
                    <a:pt x="374396" y="539496"/>
                    <a:pt x="383667" y="534797"/>
                  </a:cubicBezTo>
                  <a:cubicBezTo>
                    <a:pt x="401955" y="568833"/>
                    <a:pt x="448818" y="587629"/>
                    <a:pt x="499745" y="580771"/>
                  </a:cubicBezTo>
                  <a:cubicBezTo>
                    <a:pt x="504952" y="590296"/>
                    <a:pt x="507111" y="601091"/>
                    <a:pt x="507111" y="612394"/>
                  </a:cubicBezTo>
                  <a:cubicBezTo>
                    <a:pt x="507111" y="643255"/>
                    <a:pt x="491109" y="670560"/>
                    <a:pt x="465455" y="685927"/>
                  </a:cubicBezTo>
                  <a:lnTo>
                    <a:pt x="461899" y="686181"/>
                  </a:lnTo>
                  <a:cubicBezTo>
                    <a:pt x="430911" y="684149"/>
                    <a:pt x="402971" y="665734"/>
                    <a:pt x="389382" y="638429"/>
                  </a:cubicBezTo>
                  <a:lnTo>
                    <a:pt x="379222" y="642747"/>
                  </a:lnTo>
                  <a:cubicBezTo>
                    <a:pt x="394335" y="673354"/>
                    <a:pt x="425577" y="693928"/>
                    <a:pt x="460375" y="696341"/>
                  </a:cubicBezTo>
                  <a:cubicBezTo>
                    <a:pt x="451485" y="726567"/>
                    <a:pt x="425958" y="750062"/>
                    <a:pt x="393446" y="757809"/>
                  </a:cubicBezTo>
                  <a:cubicBezTo>
                    <a:pt x="349758" y="764794"/>
                    <a:pt x="309245" y="750443"/>
                    <a:pt x="292735" y="722503"/>
                  </a:cubicBezTo>
                  <a:lnTo>
                    <a:pt x="282321" y="729107"/>
                  </a:lnTo>
                  <a:cubicBezTo>
                    <a:pt x="295656" y="749427"/>
                    <a:pt x="319913" y="763016"/>
                    <a:pt x="348996" y="767080"/>
                  </a:cubicBezTo>
                  <a:cubicBezTo>
                    <a:pt x="336423" y="794004"/>
                    <a:pt x="307467" y="812292"/>
                    <a:pt x="274066" y="812292"/>
                  </a:cubicBezTo>
                  <a:cubicBezTo>
                    <a:pt x="235204" y="812292"/>
                    <a:pt x="216027" y="787781"/>
                    <a:pt x="193929" y="753999"/>
                  </a:cubicBezTo>
                  <a:lnTo>
                    <a:pt x="191008" y="741045"/>
                  </a:lnTo>
                  <a:cubicBezTo>
                    <a:pt x="160655" y="729361"/>
                    <a:pt x="138176" y="703326"/>
                    <a:pt x="133604" y="671830"/>
                  </a:cubicBezTo>
                  <a:cubicBezTo>
                    <a:pt x="110363" y="676275"/>
                    <a:pt x="88138" y="672592"/>
                    <a:pt x="67437" y="654939"/>
                  </a:cubicBezTo>
                  <a:cubicBezTo>
                    <a:pt x="36576" y="628650"/>
                    <a:pt x="31115" y="585978"/>
                    <a:pt x="54229" y="555117"/>
                  </a:cubicBezTo>
                  <a:cubicBezTo>
                    <a:pt x="101981" y="569849"/>
                    <a:pt x="150749" y="558419"/>
                    <a:pt x="173355" y="525780"/>
                  </a:cubicBezTo>
                  <a:lnTo>
                    <a:pt x="180467" y="527304"/>
                  </a:lnTo>
                  <a:cubicBezTo>
                    <a:pt x="217678" y="530479"/>
                    <a:pt x="252603" y="512572"/>
                    <a:pt x="269748" y="481330"/>
                  </a:cubicBezTo>
                  <a:lnTo>
                    <a:pt x="259969" y="476250"/>
                  </a:lnTo>
                  <a:cubicBezTo>
                    <a:pt x="244983" y="503936"/>
                    <a:pt x="213995" y="519938"/>
                    <a:pt x="181102" y="516890"/>
                  </a:cubicBezTo>
                  <a:cubicBezTo>
                    <a:pt x="150114" y="514096"/>
                    <a:pt x="122682" y="495046"/>
                    <a:pt x="109982" y="467360"/>
                  </a:cubicBezTo>
                  <a:lnTo>
                    <a:pt x="99695" y="471424"/>
                  </a:lnTo>
                  <a:cubicBezTo>
                    <a:pt x="111379" y="496697"/>
                    <a:pt x="133858" y="515620"/>
                    <a:pt x="160782" y="522986"/>
                  </a:cubicBezTo>
                  <a:cubicBezTo>
                    <a:pt x="138303" y="552196"/>
                    <a:pt x="89789" y="559435"/>
                    <a:pt x="44577" y="540893"/>
                  </a:cubicBezTo>
                  <a:cubicBezTo>
                    <a:pt x="41529" y="540258"/>
                    <a:pt x="39370" y="538607"/>
                    <a:pt x="37211" y="536702"/>
                  </a:cubicBezTo>
                  <a:cubicBezTo>
                    <a:pt x="2540" y="507238"/>
                    <a:pt x="0" y="457073"/>
                    <a:pt x="31369" y="424561"/>
                  </a:cubicBezTo>
                  <a:lnTo>
                    <a:pt x="51181" y="410845"/>
                  </a:lnTo>
                  <a:lnTo>
                    <a:pt x="47244" y="407670"/>
                  </a:lnTo>
                  <a:lnTo>
                    <a:pt x="48895" y="405892"/>
                  </a:lnTo>
                  <a:cubicBezTo>
                    <a:pt x="22987" y="379095"/>
                    <a:pt x="23368" y="337820"/>
                    <a:pt x="49911" y="310261"/>
                  </a:cubicBezTo>
                  <a:lnTo>
                    <a:pt x="69088" y="296926"/>
                  </a:lnTo>
                  <a:cubicBezTo>
                    <a:pt x="53467" y="265938"/>
                    <a:pt x="57023" y="228219"/>
                    <a:pt x="81407" y="200406"/>
                  </a:cubicBezTo>
                  <a:cubicBezTo>
                    <a:pt x="107569" y="186309"/>
                    <a:pt x="137541" y="179070"/>
                    <a:pt x="168656" y="178308"/>
                  </a:cubicBezTo>
                  <a:lnTo>
                    <a:pt x="168275" y="166116"/>
                  </a:lnTo>
                  <a:cubicBezTo>
                    <a:pt x="136906" y="167005"/>
                    <a:pt x="106553" y="173863"/>
                    <a:pt x="79121" y="185928"/>
                  </a:cubicBezTo>
                  <a:cubicBezTo>
                    <a:pt x="67564" y="172085"/>
                    <a:pt x="62103" y="154432"/>
                    <a:pt x="62103" y="135636"/>
                  </a:cubicBezTo>
                  <a:cubicBezTo>
                    <a:pt x="62103" y="79248"/>
                    <a:pt x="110871" y="33528"/>
                    <a:pt x="170942" y="33528"/>
                  </a:cubicBezTo>
                  <a:cubicBezTo>
                    <a:pt x="182880" y="33528"/>
                    <a:pt x="194310" y="35306"/>
                    <a:pt x="204851" y="39116"/>
                  </a:cubicBezTo>
                  <a:cubicBezTo>
                    <a:pt x="220091" y="15621"/>
                    <a:pt x="240792" y="0"/>
                    <a:pt x="27381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315300" y="2538000"/>
            <a:ext cx="744660" cy="872100"/>
            <a:chOff x="0" y="0"/>
            <a:chExt cx="992880" cy="1162800"/>
          </a:xfrm>
        </p:grpSpPr>
        <p:sp>
          <p:nvSpPr>
            <p:cNvPr id="38" name="Freeform 38"/>
            <p:cNvSpPr/>
            <p:nvPr/>
          </p:nvSpPr>
          <p:spPr>
            <a:xfrm>
              <a:off x="-1397" y="-2032"/>
              <a:ext cx="1038860" cy="1167892"/>
            </a:xfrm>
            <a:custGeom>
              <a:avLst/>
              <a:gdLst/>
              <a:ahLst/>
              <a:cxnLst/>
              <a:rect l="l" t="t" r="r" b="b"/>
              <a:pathLst>
                <a:path w="1038860" h="1167892">
                  <a:moveTo>
                    <a:pt x="391668" y="739521"/>
                  </a:moveTo>
                  <a:cubicBezTo>
                    <a:pt x="414147" y="764921"/>
                    <a:pt x="425323" y="811276"/>
                    <a:pt x="459105" y="815848"/>
                  </a:cubicBezTo>
                  <a:cubicBezTo>
                    <a:pt x="494157" y="802386"/>
                    <a:pt x="520827" y="778510"/>
                    <a:pt x="543306" y="744093"/>
                  </a:cubicBezTo>
                  <a:cubicBezTo>
                    <a:pt x="555879" y="736092"/>
                    <a:pt x="582676" y="743077"/>
                    <a:pt x="585470" y="751586"/>
                  </a:cubicBezTo>
                  <a:cubicBezTo>
                    <a:pt x="521843" y="856234"/>
                    <a:pt x="549402" y="1001395"/>
                    <a:pt x="533527" y="1025271"/>
                  </a:cubicBezTo>
                  <a:cubicBezTo>
                    <a:pt x="473583" y="1074166"/>
                    <a:pt x="419354" y="1048258"/>
                    <a:pt x="362204" y="1059688"/>
                  </a:cubicBezTo>
                  <a:cubicBezTo>
                    <a:pt x="315468" y="1070102"/>
                    <a:pt x="279781" y="1125474"/>
                    <a:pt x="234442" y="1140460"/>
                  </a:cubicBezTo>
                  <a:cubicBezTo>
                    <a:pt x="183388" y="1153414"/>
                    <a:pt x="128270" y="1167892"/>
                    <a:pt x="74422" y="1164336"/>
                  </a:cubicBezTo>
                  <a:cubicBezTo>
                    <a:pt x="33274" y="1162304"/>
                    <a:pt x="25781" y="1103503"/>
                    <a:pt x="47752" y="1059688"/>
                  </a:cubicBezTo>
                  <a:cubicBezTo>
                    <a:pt x="58547" y="1024763"/>
                    <a:pt x="42545" y="1015365"/>
                    <a:pt x="37973" y="981964"/>
                  </a:cubicBezTo>
                  <a:cubicBezTo>
                    <a:pt x="39116" y="975868"/>
                    <a:pt x="44704" y="975233"/>
                    <a:pt x="55118" y="976630"/>
                  </a:cubicBezTo>
                  <a:lnTo>
                    <a:pt x="55118" y="951484"/>
                  </a:lnTo>
                  <a:lnTo>
                    <a:pt x="91694" y="951484"/>
                  </a:lnTo>
                  <a:lnTo>
                    <a:pt x="91694" y="981202"/>
                  </a:lnTo>
                  <a:lnTo>
                    <a:pt x="105537" y="982472"/>
                  </a:lnTo>
                  <a:lnTo>
                    <a:pt x="105537" y="951484"/>
                  </a:lnTo>
                  <a:lnTo>
                    <a:pt x="142240" y="951484"/>
                  </a:lnTo>
                  <a:lnTo>
                    <a:pt x="142240" y="982218"/>
                  </a:lnTo>
                  <a:cubicBezTo>
                    <a:pt x="146685" y="982472"/>
                    <a:pt x="151384" y="982091"/>
                    <a:pt x="156083" y="981202"/>
                  </a:cubicBezTo>
                  <a:lnTo>
                    <a:pt x="156083" y="948436"/>
                  </a:lnTo>
                  <a:lnTo>
                    <a:pt x="192786" y="948436"/>
                  </a:lnTo>
                  <a:lnTo>
                    <a:pt x="192786" y="975360"/>
                  </a:lnTo>
                  <a:cubicBezTo>
                    <a:pt x="197358" y="974852"/>
                    <a:pt x="201930" y="973836"/>
                    <a:pt x="206629" y="972566"/>
                  </a:cubicBezTo>
                  <a:lnTo>
                    <a:pt x="206629" y="942467"/>
                  </a:lnTo>
                  <a:lnTo>
                    <a:pt x="243332" y="942467"/>
                  </a:lnTo>
                  <a:lnTo>
                    <a:pt x="243332" y="961771"/>
                  </a:lnTo>
                  <a:lnTo>
                    <a:pt x="257175" y="956945"/>
                  </a:lnTo>
                  <a:lnTo>
                    <a:pt x="257175" y="934974"/>
                  </a:lnTo>
                  <a:lnTo>
                    <a:pt x="293878" y="934974"/>
                  </a:lnTo>
                  <a:lnTo>
                    <a:pt x="293878" y="941832"/>
                  </a:lnTo>
                  <a:cubicBezTo>
                    <a:pt x="305943" y="936371"/>
                    <a:pt x="318389" y="930275"/>
                    <a:pt x="331343" y="923417"/>
                  </a:cubicBezTo>
                  <a:cubicBezTo>
                    <a:pt x="351028" y="907923"/>
                    <a:pt x="320167" y="804291"/>
                    <a:pt x="322961" y="769366"/>
                  </a:cubicBezTo>
                  <a:cubicBezTo>
                    <a:pt x="326263" y="754888"/>
                    <a:pt x="368808" y="749427"/>
                    <a:pt x="391795" y="739394"/>
                  </a:cubicBezTo>
                  <a:close/>
                  <a:moveTo>
                    <a:pt x="135128" y="479425"/>
                  </a:moveTo>
                  <a:cubicBezTo>
                    <a:pt x="122301" y="477520"/>
                    <a:pt x="108839" y="479679"/>
                    <a:pt x="95377" y="488315"/>
                  </a:cubicBezTo>
                  <a:cubicBezTo>
                    <a:pt x="58928" y="496824"/>
                    <a:pt x="96774" y="556133"/>
                    <a:pt x="107950" y="590042"/>
                  </a:cubicBezTo>
                  <a:cubicBezTo>
                    <a:pt x="114935" y="622427"/>
                    <a:pt x="105156" y="666877"/>
                    <a:pt x="129032" y="660400"/>
                  </a:cubicBezTo>
                  <a:cubicBezTo>
                    <a:pt x="182880" y="647954"/>
                    <a:pt x="232410" y="607060"/>
                    <a:pt x="214630" y="542290"/>
                  </a:cubicBezTo>
                  <a:cubicBezTo>
                    <a:pt x="205867" y="527685"/>
                    <a:pt x="173355" y="485394"/>
                    <a:pt x="135001" y="479552"/>
                  </a:cubicBezTo>
                  <a:close/>
                  <a:moveTo>
                    <a:pt x="519430" y="2032"/>
                  </a:moveTo>
                  <a:cubicBezTo>
                    <a:pt x="702437" y="3048"/>
                    <a:pt x="891032" y="48895"/>
                    <a:pt x="984123" y="377444"/>
                  </a:cubicBezTo>
                  <a:cubicBezTo>
                    <a:pt x="1038860" y="567436"/>
                    <a:pt x="860552" y="857631"/>
                    <a:pt x="701929" y="830707"/>
                  </a:cubicBezTo>
                  <a:cubicBezTo>
                    <a:pt x="641096" y="821690"/>
                    <a:pt x="663067" y="730504"/>
                    <a:pt x="529209" y="703580"/>
                  </a:cubicBezTo>
                  <a:cubicBezTo>
                    <a:pt x="401447" y="677672"/>
                    <a:pt x="249809" y="792353"/>
                    <a:pt x="189484" y="782828"/>
                  </a:cubicBezTo>
                  <a:cubicBezTo>
                    <a:pt x="159512" y="776351"/>
                    <a:pt x="135255" y="690626"/>
                    <a:pt x="124841" y="700532"/>
                  </a:cubicBezTo>
                  <a:cubicBezTo>
                    <a:pt x="110744" y="714502"/>
                    <a:pt x="138938" y="777875"/>
                    <a:pt x="159893" y="799211"/>
                  </a:cubicBezTo>
                  <a:cubicBezTo>
                    <a:pt x="179578" y="812165"/>
                    <a:pt x="249809" y="798195"/>
                    <a:pt x="297434" y="775335"/>
                  </a:cubicBezTo>
                  <a:cubicBezTo>
                    <a:pt x="311023" y="771398"/>
                    <a:pt x="296545" y="816737"/>
                    <a:pt x="298831" y="845693"/>
                  </a:cubicBezTo>
                  <a:lnTo>
                    <a:pt x="293624" y="846963"/>
                  </a:lnTo>
                  <a:lnTo>
                    <a:pt x="293624" y="875411"/>
                  </a:lnTo>
                  <a:lnTo>
                    <a:pt x="257302" y="875411"/>
                  </a:lnTo>
                  <a:lnTo>
                    <a:pt x="257302" y="855472"/>
                  </a:lnTo>
                  <a:lnTo>
                    <a:pt x="243459" y="857631"/>
                  </a:lnTo>
                  <a:lnTo>
                    <a:pt x="243459" y="879856"/>
                  </a:lnTo>
                  <a:lnTo>
                    <a:pt x="206756" y="879856"/>
                  </a:lnTo>
                  <a:lnTo>
                    <a:pt x="206756" y="862330"/>
                  </a:lnTo>
                  <a:lnTo>
                    <a:pt x="192913" y="863473"/>
                  </a:lnTo>
                  <a:lnTo>
                    <a:pt x="192913" y="882777"/>
                  </a:lnTo>
                  <a:lnTo>
                    <a:pt x="156210" y="882777"/>
                  </a:lnTo>
                  <a:lnTo>
                    <a:pt x="156210" y="865505"/>
                  </a:lnTo>
                  <a:lnTo>
                    <a:pt x="142367" y="865886"/>
                  </a:lnTo>
                  <a:lnTo>
                    <a:pt x="142367" y="882904"/>
                  </a:lnTo>
                  <a:lnTo>
                    <a:pt x="105664" y="882904"/>
                  </a:lnTo>
                  <a:lnTo>
                    <a:pt x="105664" y="864997"/>
                  </a:lnTo>
                  <a:cubicBezTo>
                    <a:pt x="100838" y="865124"/>
                    <a:pt x="96266" y="864743"/>
                    <a:pt x="91821" y="864362"/>
                  </a:cubicBezTo>
                  <a:lnTo>
                    <a:pt x="91821" y="879983"/>
                  </a:lnTo>
                  <a:lnTo>
                    <a:pt x="55118" y="879983"/>
                  </a:lnTo>
                  <a:lnTo>
                    <a:pt x="55118" y="859028"/>
                  </a:lnTo>
                  <a:cubicBezTo>
                    <a:pt x="37719" y="855345"/>
                    <a:pt x="25781" y="849884"/>
                    <a:pt x="22479" y="842645"/>
                  </a:cubicBezTo>
                  <a:cubicBezTo>
                    <a:pt x="14097" y="819658"/>
                    <a:pt x="36576" y="805688"/>
                    <a:pt x="43561" y="787273"/>
                  </a:cubicBezTo>
                  <a:cubicBezTo>
                    <a:pt x="39370" y="777240"/>
                    <a:pt x="26670" y="776351"/>
                    <a:pt x="30988" y="757301"/>
                  </a:cubicBezTo>
                  <a:cubicBezTo>
                    <a:pt x="34290" y="744347"/>
                    <a:pt x="83820" y="735838"/>
                    <a:pt x="91313" y="722884"/>
                  </a:cubicBezTo>
                  <a:cubicBezTo>
                    <a:pt x="94107" y="696087"/>
                    <a:pt x="0" y="624332"/>
                    <a:pt x="1397" y="606425"/>
                  </a:cubicBezTo>
                  <a:cubicBezTo>
                    <a:pt x="5588" y="587502"/>
                    <a:pt x="43561" y="565531"/>
                    <a:pt x="66040" y="536067"/>
                  </a:cubicBezTo>
                  <a:cubicBezTo>
                    <a:pt x="76835" y="522097"/>
                    <a:pt x="28575" y="460248"/>
                    <a:pt x="32385" y="444881"/>
                  </a:cubicBezTo>
                  <a:cubicBezTo>
                    <a:pt x="39370" y="397002"/>
                    <a:pt x="82931" y="343154"/>
                    <a:pt x="91313" y="256413"/>
                  </a:cubicBezTo>
                  <a:cubicBezTo>
                    <a:pt x="117475" y="122174"/>
                    <a:pt x="327533" y="0"/>
                    <a:pt x="519430" y="2032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6967880" y="2506680"/>
            <a:ext cx="876960" cy="934740"/>
            <a:chOff x="0" y="0"/>
            <a:chExt cx="1169280" cy="124632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69289" cy="1246378"/>
            </a:xfrm>
            <a:custGeom>
              <a:avLst/>
              <a:gdLst/>
              <a:ahLst/>
              <a:cxnLst/>
              <a:rect l="l" t="t" r="r" b="b"/>
              <a:pathLst>
                <a:path w="1169289" h="1246378">
                  <a:moveTo>
                    <a:pt x="470281" y="185039"/>
                  </a:moveTo>
                  <a:lnTo>
                    <a:pt x="470281" y="501269"/>
                  </a:lnTo>
                  <a:lnTo>
                    <a:pt x="173482" y="501269"/>
                  </a:lnTo>
                  <a:lnTo>
                    <a:pt x="173482" y="744982"/>
                  </a:lnTo>
                  <a:lnTo>
                    <a:pt x="470281" y="744982"/>
                  </a:lnTo>
                  <a:lnTo>
                    <a:pt x="470281" y="1061339"/>
                  </a:lnTo>
                  <a:lnTo>
                    <a:pt x="699008" y="1061339"/>
                  </a:lnTo>
                  <a:lnTo>
                    <a:pt x="699008" y="744982"/>
                  </a:lnTo>
                  <a:lnTo>
                    <a:pt x="995680" y="744982"/>
                  </a:lnTo>
                  <a:lnTo>
                    <a:pt x="995680" y="501269"/>
                  </a:lnTo>
                  <a:lnTo>
                    <a:pt x="699008" y="501269"/>
                  </a:lnTo>
                  <a:lnTo>
                    <a:pt x="699008" y="185039"/>
                  </a:lnTo>
                  <a:close/>
                  <a:moveTo>
                    <a:pt x="584581" y="0"/>
                  </a:moveTo>
                  <a:cubicBezTo>
                    <a:pt x="907542" y="0"/>
                    <a:pt x="1169289" y="279019"/>
                    <a:pt x="1169289" y="623189"/>
                  </a:cubicBezTo>
                  <a:cubicBezTo>
                    <a:pt x="1169289" y="967359"/>
                    <a:pt x="907542" y="1246378"/>
                    <a:pt x="584581" y="1246378"/>
                  </a:cubicBezTo>
                  <a:cubicBezTo>
                    <a:pt x="261620" y="1246378"/>
                    <a:pt x="0" y="967359"/>
                    <a:pt x="0" y="623189"/>
                  </a:cubicBezTo>
                  <a:cubicBezTo>
                    <a:pt x="0" y="279019"/>
                    <a:pt x="261747" y="0"/>
                    <a:pt x="58458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659900" y="8162640"/>
            <a:ext cx="859680" cy="916380"/>
            <a:chOff x="0" y="0"/>
            <a:chExt cx="1146240" cy="12218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572897" y="145796"/>
                  </a:moveTo>
                  <a:cubicBezTo>
                    <a:pt x="355473" y="149860"/>
                    <a:pt x="245999" y="332740"/>
                    <a:pt x="235585" y="442468"/>
                  </a:cubicBezTo>
                  <a:cubicBezTo>
                    <a:pt x="227965" y="549783"/>
                    <a:pt x="257556" y="618744"/>
                    <a:pt x="323977" y="685800"/>
                  </a:cubicBezTo>
                  <a:cubicBezTo>
                    <a:pt x="341376" y="655066"/>
                    <a:pt x="364871" y="588899"/>
                    <a:pt x="384429" y="559435"/>
                  </a:cubicBezTo>
                  <a:cubicBezTo>
                    <a:pt x="353822" y="508381"/>
                    <a:pt x="363474" y="542036"/>
                    <a:pt x="357505" y="441833"/>
                  </a:cubicBezTo>
                  <a:cubicBezTo>
                    <a:pt x="385445" y="284734"/>
                    <a:pt x="497586" y="250825"/>
                    <a:pt x="641858" y="275082"/>
                  </a:cubicBezTo>
                  <a:cubicBezTo>
                    <a:pt x="779653" y="313817"/>
                    <a:pt x="806958" y="414909"/>
                    <a:pt x="805688" y="495808"/>
                  </a:cubicBezTo>
                  <a:cubicBezTo>
                    <a:pt x="802132" y="537972"/>
                    <a:pt x="775589" y="637032"/>
                    <a:pt x="710946" y="686816"/>
                  </a:cubicBezTo>
                  <a:cubicBezTo>
                    <a:pt x="634619" y="740410"/>
                    <a:pt x="580390" y="681736"/>
                    <a:pt x="586740" y="622935"/>
                  </a:cubicBezTo>
                  <a:cubicBezTo>
                    <a:pt x="599948" y="558673"/>
                    <a:pt x="603885" y="541528"/>
                    <a:pt x="618236" y="479806"/>
                  </a:cubicBezTo>
                  <a:cubicBezTo>
                    <a:pt x="635381" y="426593"/>
                    <a:pt x="603377" y="388747"/>
                    <a:pt x="554609" y="376428"/>
                  </a:cubicBezTo>
                  <a:cubicBezTo>
                    <a:pt x="506730" y="366268"/>
                    <a:pt x="470789" y="410845"/>
                    <a:pt x="459994" y="442722"/>
                  </a:cubicBezTo>
                  <a:cubicBezTo>
                    <a:pt x="434086" y="534670"/>
                    <a:pt x="467360" y="562864"/>
                    <a:pt x="455803" y="598551"/>
                  </a:cubicBezTo>
                  <a:cubicBezTo>
                    <a:pt x="385953" y="824230"/>
                    <a:pt x="353441" y="1070102"/>
                    <a:pt x="387858" y="1076071"/>
                  </a:cubicBezTo>
                  <a:cubicBezTo>
                    <a:pt x="415417" y="1078992"/>
                    <a:pt x="500888" y="965454"/>
                    <a:pt x="546481" y="747395"/>
                  </a:cubicBezTo>
                  <a:cubicBezTo>
                    <a:pt x="574802" y="781050"/>
                    <a:pt x="606044" y="847725"/>
                    <a:pt x="676275" y="839216"/>
                  </a:cubicBezTo>
                  <a:cubicBezTo>
                    <a:pt x="779780" y="822579"/>
                    <a:pt x="895096" y="740791"/>
                    <a:pt x="919480" y="501904"/>
                  </a:cubicBezTo>
                  <a:cubicBezTo>
                    <a:pt x="941959" y="308229"/>
                    <a:pt x="815213" y="132715"/>
                    <a:pt x="573024" y="145542"/>
                  </a:cubicBezTo>
                  <a:close/>
                  <a:moveTo>
                    <a:pt x="126492" y="0"/>
                  </a:moveTo>
                  <a:lnTo>
                    <a:pt x="1019810" y="0"/>
                  </a:lnTo>
                  <a:cubicBezTo>
                    <a:pt x="1089660" y="0"/>
                    <a:pt x="1146302" y="60325"/>
                    <a:pt x="1146302" y="134747"/>
                  </a:cubicBezTo>
                  <a:lnTo>
                    <a:pt x="1146302" y="1086993"/>
                  </a:lnTo>
                  <a:cubicBezTo>
                    <a:pt x="1146302" y="1161415"/>
                    <a:pt x="1089660" y="1221740"/>
                    <a:pt x="1019810" y="1221740"/>
                  </a:cubicBezTo>
                  <a:lnTo>
                    <a:pt x="126492" y="1221740"/>
                  </a:lnTo>
                  <a:cubicBezTo>
                    <a:pt x="56642" y="1221867"/>
                    <a:pt x="0" y="1161542"/>
                    <a:pt x="0" y="1086993"/>
                  </a:cubicBezTo>
                  <a:lnTo>
                    <a:pt x="0" y="134747"/>
                  </a:lnTo>
                  <a:cubicBezTo>
                    <a:pt x="0" y="60325"/>
                    <a:pt x="56642" y="0"/>
                    <a:pt x="12649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257520" y="8162640"/>
            <a:ext cx="859680" cy="916380"/>
            <a:chOff x="0" y="0"/>
            <a:chExt cx="1146240" cy="122184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146175" cy="1221867"/>
            </a:xfrm>
            <a:custGeom>
              <a:avLst/>
              <a:gdLst/>
              <a:ahLst/>
              <a:cxnLst/>
              <a:rect l="l" t="t" r="r" b="b"/>
              <a:pathLst>
                <a:path w="1146175" h="1221867">
                  <a:moveTo>
                    <a:pt x="163449" y="466471"/>
                  </a:moveTo>
                  <a:lnTo>
                    <a:pt x="163449" y="1021842"/>
                  </a:lnTo>
                  <a:lnTo>
                    <a:pt x="354203" y="1021842"/>
                  </a:lnTo>
                  <a:lnTo>
                    <a:pt x="354203" y="466471"/>
                  </a:lnTo>
                  <a:lnTo>
                    <a:pt x="163449" y="466471"/>
                  </a:lnTo>
                  <a:close/>
                  <a:moveTo>
                    <a:pt x="837311" y="456565"/>
                  </a:moveTo>
                  <a:cubicBezTo>
                    <a:pt x="676021" y="458089"/>
                    <a:pt x="664464" y="549275"/>
                    <a:pt x="629920" y="550799"/>
                  </a:cubicBezTo>
                  <a:lnTo>
                    <a:pt x="629920" y="465963"/>
                  </a:lnTo>
                  <a:lnTo>
                    <a:pt x="439166" y="465963"/>
                  </a:lnTo>
                  <a:lnTo>
                    <a:pt x="439166" y="1021334"/>
                  </a:lnTo>
                  <a:lnTo>
                    <a:pt x="629920" y="1021334"/>
                  </a:lnTo>
                  <a:cubicBezTo>
                    <a:pt x="630936" y="902589"/>
                    <a:pt x="628904" y="790067"/>
                    <a:pt x="632968" y="665099"/>
                  </a:cubicBezTo>
                  <a:cubicBezTo>
                    <a:pt x="644779" y="568325"/>
                    <a:pt x="786765" y="598297"/>
                    <a:pt x="788289" y="660019"/>
                  </a:cubicBezTo>
                  <a:lnTo>
                    <a:pt x="789940" y="1022096"/>
                  </a:lnTo>
                  <a:lnTo>
                    <a:pt x="980694" y="1022096"/>
                  </a:lnTo>
                  <a:cubicBezTo>
                    <a:pt x="981329" y="900303"/>
                    <a:pt x="982091" y="778637"/>
                    <a:pt x="982726" y="656844"/>
                  </a:cubicBezTo>
                  <a:cubicBezTo>
                    <a:pt x="984250" y="599567"/>
                    <a:pt x="938784" y="455422"/>
                    <a:pt x="837311" y="456692"/>
                  </a:cubicBezTo>
                  <a:close/>
                  <a:moveTo>
                    <a:pt x="258826" y="199898"/>
                  </a:moveTo>
                  <a:cubicBezTo>
                    <a:pt x="206121" y="199898"/>
                    <a:pt x="163449" y="244602"/>
                    <a:pt x="163449" y="299720"/>
                  </a:cubicBezTo>
                  <a:cubicBezTo>
                    <a:pt x="163449" y="354838"/>
                    <a:pt x="206121" y="399542"/>
                    <a:pt x="258826" y="399542"/>
                  </a:cubicBezTo>
                  <a:cubicBezTo>
                    <a:pt x="311531" y="399542"/>
                    <a:pt x="354203" y="354838"/>
                    <a:pt x="354203" y="299720"/>
                  </a:cubicBezTo>
                  <a:cubicBezTo>
                    <a:pt x="354203" y="244602"/>
                    <a:pt x="311531" y="199898"/>
                    <a:pt x="258826" y="199898"/>
                  </a:cubicBezTo>
                  <a:close/>
                  <a:moveTo>
                    <a:pt x="98298" y="0"/>
                  </a:moveTo>
                  <a:lnTo>
                    <a:pt x="1047877" y="0"/>
                  </a:lnTo>
                  <a:cubicBezTo>
                    <a:pt x="1102233" y="0"/>
                    <a:pt x="1146175" y="46101"/>
                    <a:pt x="1146175" y="102870"/>
                  </a:cubicBezTo>
                  <a:lnTo>
                    <a:pt x="1146175" y="1118870"/>
                  </a:lnTo>
                  <a:cubicBezTo>
                    <a:pt x="1146175" y="1175639"/>
                    <a:pt x="1102106" y="1221740"/>
                    <a:pt x="1047877" y="1221740"/>
                  </a:cubicBezTo>
                  <a:lnTo>
                    <a:pt x="98298" y="1221740"/>
                  </a:lnTo>
                  <a:cubicBezTo>
                    <a:pt x="44069" y="1221867"/>
                    <a:pt x="0" y="1175766"/>
                    <a:pt x="0" y="1118997"/>
                  </a:cubicBezTo>
                  <a:lnTo>
                    <a:pt x="0" y="102870"/>
                  </a:lnTo>
                  <a:cubicBezTo>
                    <a:pt x="0" y="46101"/>
                    <a:pt x="44069" y="0"/>
                    <a:pt x="9829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454400" y="8162640"/>
            <a:ext cx="859680" cy="916380"/>
            <a:chOff x="0" y="0"/>
            <a:chExt cx="1146240" cy="122184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914908" y="424053"/>
                  </a:moveTo>
                  <a:lnTo>
                    <a:pt x="913257" y="438023"/>
                  </a:lnTo>
                  <a:lnTo>
                    <a:pt x="914908" y="424053"/>
                  </a:lnTo>
                  <a:close/>
                  <a:moveTo>
                    <a:pt x="722503" y="237871"/>
                  </a:moveTo>
                  <a:cubicBezTo>
                    <a:pt x="611759" y="237871"/>
                    <a:pt x="558546" y="341503"/>
                    <a:pt x="556133" y="398907"/>
                  </a:cubicBezTo>
                  <a:cubicBezTo>
                    <a:pt x="554101" y="448818"/>
                    <a:pt x="558038" y="469773"/>
                    <a:pt x="562102" y="484505"/>
                  </a:cubicBezTo>
                  <a:cubicBezTo>
                    <a:pt x="447675" y="466090"/>
                    <a:pt x="358013" y="410591"/>
                    <a:pt x="235839" y="257937"/>
                  </a:cubicBezTo>
                  <a:cubicBezTo>
                    <a:pt x="178943" y="379222"/>
                    <a:pt x="212090" y="480949"/>
                    <a:pt x="279400" y="535305"/>
                  </a:cubicBezTo>
                  <a:cubicBezTo>
                    <a:pt x="250190" y="529463"/>
                    <a:pt x="191770" y="523113"/>
                    <a:pt x="164973" y="502666"/>
                  </a:cubicBezTo>
                  <a:cubicBezTo>
                    <a:pt x="172974" y="622173"/>
                    <a:pt x="286639" y="671830"/>
                    <a:pt x="346075" y="696341"/>
                  </a:cubicBezTo>
                  <a:cubicBezTo>
                    <a:pt x="322199" y="702183"/>
                    <a:pt x="273050" y="716153"/>
                    <a:pt x="235458" y="708533"/>
                  </a:cubicBezTo>
                  <a:cubicBezTo>
                    <a:pt x="268097" y="812800"/>
                    <a:pt x="383667" y="805688"/>
                    <a:pt x="430149" y="804418"/>
                  </a:cubicBezTo>
                  <a:cubicBezTo>
                    <a:pt x="375412" y="848360"/>
                    <a:pt x="289433" y="862584"/>
                    <a:pt x="141605" y="872744"/>
                  </a:cubicBezTo>
                  <a:cubicBezTo>
                    <a:pt x="264795" y="968629"/>
                    <a:pt x="502158" y="1000252"/>
                    <a:pt x="597027" y="970661"/>
                  </a:cubicBezTo>
                  <a:cubicBezTo>
                    <a:pt x="799846" y="895731"/>
                    <a:pt x="843788" y="808736"/>
                    <a:pt x="889762" y="649605"/>
                  </a:cubicBezTo>
                  <a:cubicBezTo>
                    <a:pt x="918591" y="534797"/>
                    <a:pt x="910336" y="508762"/>
                    <a:pt x="928370" y="460629"/>
                  </a:cubicBezTo>
                  <a:cubicBezTo>
                    <a:pt x="946404" y="412496"/>
                    <a:pt x="988060" y="393827"/>
                    <a:pt x="998347" y="361061"/>
                  </a:cubicBezTo>
                  <a:cubicBezTo>
                    <a:pt x="969518" y="367919"/>
                    <a:pt x="941324" y="382397"/>
                    <a:pt x="908812" y="378587"/>
                  </a:cubicBezTo>
                  <a:cubicBezTo>
                    <a:pt x="931926" y="365125"/>
                    <a:pt x="947674" y="307340"/>
                    <a:pt x="962025" y="262636"/>
                  </a:cubicBezTo>
                  <a:cubicBezTo>
                    <a:pt x="930402" y="284099"/>
                    <a:pt x="912241" y="308102"/>
                    <a:pt x="866902" y="311150"/>
                  </a:cubicBezTo>
                  <a:cubicBezTo>
                    <a:pt x="834771" y="271907"/>
                    <a:pt x="775081" y="237744"/>
                    <a:pt x="722376" y="237744"/>
                  </a:cubicBezTo>
                  <a:close/>
                  <a:moveTo>
                    <a:pt x="89154" y="0"/>
                  </a:moveTo>
                  <a:lnTo>
                    <a:pt x="1057148" y="0"/>
                  </a:lnTo>
                  <a:cubicBezTo>
                    <a:pt x="1106424" y="0"/>
                    <a:pt x="1146302" y="42545"/>
                    <a:pt x="1146302" y="94996"/>
                  </a:cubicBezTo>
                  <a:lnTo>
                    <a:pt x="1146302" y="1126744"/>
                  </a:lnTo>
                  <a:cubicBezTo>
                    <a:pt x="1146302" y="1179195"/>
                    <a:pt x="1106424" y="1221740"/>
                    <a:pt x="1057148" y="1221740"/>
                  </a:cubicBezTo>
                  <a:lnTo>
                    <a:pt x="89154" y="1221740"/>
                  </a:lnTo>
                  <a:cubicBezTo>
                    <a:pt x="39878" y="1221867"/>
                    <a:pt x="0" y="1179322"/>
                    <a:pt x="0" y="1126744"/>
                  </a:cubicBezTo>
                  <a:lnTo>
                    <a:pt x="0" y="94996"/>
                  </a:lnTo>
                  <a:cubicBezTo>
                    <a:pt x="0" y="42545"/>
                    <a:pt x="39878" y="0"/>
                    <a:pt x="8915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047160" y="8162640"/>
            <a:ext cx="859680" cy="916380"/>
            <a:chOff x="0" y="0"/>
            <a:chExt cx="1146240" cy="12218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822579" y="55880"/>
                  </a:moveTo>
                  <a:cubicBezTo>
                    <a:pt x="719455" y="58674"/>
                    <a:pt x="609854" y="104648"/>
                    <a:pt x="609473" y="265176"/>
                  </a:cubicBezTo>
                  <a:lnTo>
                    <a:pt x="609727" y="266319"/>
                  </a:lnTo>
                  <a:lnTo>
                    <a:pt x="609727" y="385064"/>
                  </a:lnTo>
                  <a:lnTo>
                    <a:pt x="489712" y="385064"/>
                  </a:lnTo>
                  <a:lnTo>
                    <a:pt x="489712" y="562864"/>
                  </a:lnTo>
                  <a:lnTo>
                    <a:pt x="609854" y="562864"/>
                  </a:lnTo>
                  <a:lnTo>
                    <a:pt x="609854" y="1166114"/>
                  </a:lnTo>
                  <a:lnTo>
                    <a:pt x="797433" y="1166114"/>
                  </a:lnTo>
                  <a:lnTo>
                    <a:pt x="797433" y="562864"/>
                  </a:lnTo>
                  <a:lnTo>
                    <a:pt x="956945" y="559562"/>
                  </a:lnTo>
                  <a:lnTo>
                    <a:pt x="969137" y="385064"/>
                  </a:lnTo>
                  <a:lnTo>
                    <a:pt x="797433" y="385064"/>
                  </a:lnTo>
                  <a:lnTo>
                    <a:pt x="797433" y="279908"/>
                  </a:lnTo>
                  <a:cubicBezTo>
                    <a:pt x="794893" y="210693"/>
                    <a:pt x="905002" y="211582"/>
                    <a:pt x="975233" y="217424"/>
                  </a:cubicBezTo>
                  <a:cubicBezTo>
                    <a:pt x="981837" y="171704"/>
                    <a:pt x="987044" y="117856"/>
                    <a:pt x="987171" y="60325"/>
                  </a:cubicBezTo>
                  <a:cubicBezTo>
                    <a:pt x="937895" y="50673"/>
                    <a:pt x="902843" y="53721"/>
                    <a:pt x="822706" y="56007"/>
                  </a:cubicBezTo>
                  <a:close/>
                  <a:moveTo>
                    <a:pt x="89154" y="0"/>
                  </a:moveTo>
                  <a:lnTo>
                    <a:pt x="1057148" y="0"/>
                  </a:lnTo>
                  <a:cubicBezTo>
                    <a:pt x="1106424" y="0"/>
                    <a:pt x="1146302" y="42545"/>
                    <a:pt x="1146302" y="94996"/>
                  </a:cubicBezTo>
                  <a:lnTo>
                    <a:pt x="1146302" y="1126744"/>
                  </a:lnTo>
                  <a:cubicBezTo>
                    <a:pt x="1146302" y="1179195"/>
                    <a:pt x="1106424" y="1221740"/>
                    <a:pt x="1057148" y="1221740"/>
                  </a:cubicBezTo>
                  <a:lnTo>
                    <a:pt x="89154" y="1221740"/>
                  </a:lnTo>
                  <a:cubicBezTo>
                    <a:pt x="39878" y="1221867"/>
                    <a:pt x="0" y="1179322"/>
                    <a:pt x="0" y="1126744"/>
                  </a:cubicBezTo>
                  <a:lnTo>
                    <a:pt x="0" y="94996"/>
                  </a:lnTo>
                  <a:cubicBezTo>
                    <a:pt x="0" y="42545"/>
                    <a:pt x="39878" y="0"/>
                    <a:pt x="8915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887020" y="8144280"/>
            <a:ext cx="862920" cy="934740"/>
            <a:chOff x="0" y="0"/>
            <a:chExt cx="1150560" cy="12463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150620" cy="1246378"/>
            </a:xfrm>
            <a:custGeom>
              <a:avLst/>
              <a:gdLst/>
              <a:ahLst/>
              <a:cxnLst/>
              <a:rect l="l" t="t" r="r" b="b"/>
              <a:pathLst>
                <a:path w="1150620" h="1246378">
                  <a:moveTo>
                    <a:pt x="773049" y="532765"/>
                  </a:moveTo>
                  <a:lnTo>
                    <a:pt x="773049" y="588137"/>
                  </a:lnTo>
                  <a:lnTo>
                    <a:pt x="721106" y="588137"/>
                  </a:lnTo>
                  <a:lnTo>
                    <a:pt x="721106" y="671195"/>
                  </a:lnTo>
                  <a:lnTo>
                    <a:pt x="773049" y="671195"/>
                  </a:lnTo>
                  <a:lnTo>
                    <a:pt x="773049" y="726567"/>
                  </a:lnTo>
                  <a:lnTo>
                    <a:pt x="851027" y="726567"/>
                  </a:lnTo>
                  <a:lnTo>
                    <a:pt x="851027" y="671195"/>
                  </a:lnTo>
                  <a:lnTo>
                    <a:pt x="902970" y="671195"/>
                  </a:lnTo>
                  <a:lnTo>
                    <a:pt x="902970" y="588137"/>
                  </a:lnTo>
                  <a:lnTo>
                    <a:pt x="851027" y="588137"/>
                  </a:lnTo>
                  <a:lnTo>
                    <a:pt x="851027" y="532765"/>
                  </a:lnTo>
                  <a:close/>
                  <a:moveTo>
                    <a:pt x="464566" y="387858"/>
                  </a:moveTo>
                  <a:cubicBezTo>
                    <a:pt x="414655" y="387223"/>
                    <a:pt x="364490" y="404495"/>
                    <a:pt x="323215" y="440055"/>
                  </a:cubicBezTo>
                  <a:cubicBezTo>
                    <a:pt x="240665" y="510921"/>
                    <a:pt x="217043" y="634238"/>
                    <a:pt x="266827" y="733933"/>
                  </a:cubicBezTo>
                  <a:cubicBezTo>
                    <a:pt x="316611" y="833628"/>
                    <a:pt x="425831" y="881634"/>
                    <a:pt x="527177" y="848233"/>
                  </a:cubicBezTo>
                  <a:cubicBezTo>
                    <a:pt x="605409" y="822452"/>
                    <a:pt x="661797" y="753872"/>
                    <a:pt x="677672" y="672211"/>
                  </a:cubicBezTo>
                  <a:lnTo>
                    <a:pt x="678688" y="672211"/>
                  </a:lnTo>
                  <a:lnTo>
                    <a:pt x="678688" y="664972"/>
                  </a:lnTo>
                  <a:cubicBezTo>
                    <a:pt x="683133" y="643255"/>
                    <a:pt x="684022" y="620522"/>
                    <a:pt x="681609" y="597535"/>
                  </a:cubicBezTo>
                  <a:lnTo>
                    <a:pt x="678688" y="597916"/>
                  </a:lnTo>
                  <a:lnTo>
                    <a:pt x="678688" y="589280"/>
                  </a:lnTo>
                  <a:lnTo>
                    <a:pt x="444627" y="589280"/>
                  </a:lnTo>
                  <a:lnTo>
                    <a:pt x="444627" y="672338"/>
                  </a:lnTo>
                  <a:lnTo>
                    <a:pt x="565277" y="672338"/>
                  </a:lnTo>
                  <a:cubicBezTo>
                    <a:pt x="552450" y="703326"/>
                    <a:pt x="527431" y="728218"/>
                    <a:pt x="495173" y="738759"/>
                  </a:cubicBezTo>
                  <a:cubicBezTo>
                    <a:pt x="443230" y="755904"/>
                    <a:pt x="387350" y="731266"/>
                    <a:pt x="361823" y="680212"/>
                  </a:cubicBezTo>
                  <a:cubicBezTo>
                    <a:pt x="336296" y="629158"/>
                    <a:pt x="348361" y="565912"/>
                    <a:pt x="390652" y="529590"/>
                  </a:cubicBezTo>
                  <a:cubicBezTo>
                    <a:pt x="432943" y="493268"/>
                    <a:pt x="493522" y="494030"/>
                    <a:pt x="534924" y="531495"/>
                  </a:cubicBezTo>
                  <a:lnTo>
                    <a:pt x="604520" y="443865"/>
                  </a:lnTo>
                  <a:cubicBezTo>
                    <a:pt x="564134" y="407416"/>
                    <a:pt x="514350" y="388747"/>
                    <a:pt x="464312" y="388112"/>
                  </a:cubicBezTo>
                  <a:close/>
                  <a:moveTo>
                    <a:pt x="105791" y="0"/>
                  </a:moveTo>
                  <a:lnTo>
                    <a:pt x="1044829" y="0"/>
                  </a:lnTo>
                  <a:cubicBezTo>
                    <a:pt x="1103249" y="0"/>
                    <a:pt x="1150620" y="50419"/>
                    <a:pt x="1150620" y="112776"/>
                  </a:cubicBezTo>
                  <a:lnTo>
                    <a:pt x="1150620" y="1133602"/>
                  </a:lnTo>
                  <a:cubicBezTo>
                    <a:pt x="1150620" y="1195832"/>
                    <a:pt x="1103249" y="1246378"/>
                    <a:pt x="1044829" y="1246378"/>
                  </a:cubicBezTo>
                  <a:lnTo>
                    <a:pt x="105791" y="1246378"/>
                  </a:lnTo>
                  <a:cubicBezTo>
                    <a:pt x="47371" y="1246378"/>
                    <a:pt x="0" y="1195832"/>
                    <a:pt x="0" y="1133602"/>
                  </a:cubicBezTo>
                  <a:lnTo>
                    <a:pt x="0" y="112776"/>
                  </a:lnTo>
                  <a:cubicBezTo>
                    <a:pt x="0" y="50419"/>
                    <a:pt x="47371" y="0"/>
                    <a:pt x="10579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221900" y="8208540"/>
            <a:ext cx="808920" cy="870480"/>
            <a:chOff x="0" y="0"/>
            <a:chExt cx="1078560" cy="1160640"/>
          </a:xfrm>
        </p:grpSpPr>
        <p:sp>
          <p:nvSpPr>
            <p:cNvPr id="52" name="Freeform 52"/>
            <p:cNvSpPr/>
            <p:nvPr/>
          </p:nvSpPr>
          <p:spPr>
            <a:xfrm>
              <a:off x="-54991" y="-3556"/>
              <a:ext cx="1215009" cy="1230757"/>
            </a:xfrm>
            <a:custGeom>
              <a:avLst/>
              <a:gdLst/>
              <a:ahLst/>
              <a:cxnLst/>
              <a:rect l="l" t="t" r="r" b="b"/>
              <a:pathLst>
                <a:path w="1215009" h="1230757">
                  <a:moveTo>
                    <a:pt x="956056" y="787527"/>
                  </a:moveTo>
                  <a:lnTo>
                    <a:pt x="953897" y="788543"/>
                  </a:lnTo>
                  <a:cubicBezTo>
                    <a:pt x="955294" y="787654"/>
                    <a:pt x="955929" y="787273"/>
                    <a:pt x="956056" y="787527"/>
                  </a:cubicBezTo>
                  <a:close/>
                  <a:moveTo>
                    <a:pt x="554482" y="415925"/>
                  </a:moveTo>
                  <a:lnTo>
                    <a:pt x="531495" y="421386"/>
                  </a:lnTo>
                  <a:cubicBezTo>
                    <a:pt x="449961" y="441833"/>
                    <a:pt x="438785" y="557911"/>
                    <a:pt x="444754" y="617474"/>
                  </a:cubicBezTo>
                  <a:cubicBezTo>
                    <a:pt x="450723" y="677037"/>
                    <a:pt x="485394" y="780796"/>
                    <a:pt x="567055" y="779145"/>
                  </a:cubicBezTo>
                  <a:cubicBezTo>
                    <a:pt x="623443" y="778002"/>
                    <a:pt x="686054" y="702945"/>
                    <a:pt x="680974" y="599694"/>
                  </a:cubicBezTo>
                  <a:cubicBezTo>
                    <a:pt x="678688" y="583057"/>
                    <a:pt x="676402" y="566420"/>
                    <a:pt x="674116" y="549910"/>
                  </a:cubicBezTo>
                  <a:cubicBezTo>
                    <a:pt x="656844" y="469392"/>
                    <a:pt x="608203" y="412369"/>
                    <a:pt x="554609" y="416052"/>
                  </a:cubicBezTo>
                  <a:close/>
                  <a:moveTo>
                    <a:pt x="613283" y="3683"/>
                  </a:moveTo>
                  <a:cubicBezTo>
                    <a:pt x="723646" y="6604"/>
                    <a:pt x="810895" y="22352"/>
                    <a:pt x="927481" y="120523"/>
                  </a:cubicBezTo>
                  <a:cubicBezTo>
                    <a:pt x="1069340" y="240030"/>
                    <a:pt x="1215009" y="561975"/>
                    <a:pt x="1079627" y="814070"/>
                  </a:cubicBezTo>
                  <a:cubicBezTo>
                    <a:pt x="1029462" y="886968"/>
                    <a:pt x="996950" y="907034"/>
                    <a:pt x="929259" y="936371"/>
                  </a:cubicBezTo>
                  <a:cubicBezTo>
                    <a:pt x="797052" y="946023"/>
                    <a:pt x="726059" y="896747"/>
                    <a:pt x="722122" y="794512"/>
                  </a:cubicBezTo>
                  <a:cubicBezTo>
                    <a:pt x="677672" y="903097"/>
                    <a:pt x="599567" y="924433"/>
                    <a:pt x="525145" y="914273"/>
                  </a:cubicBezTo>
                  <a:cubicBezTo>
                    <a:pt x="437261" y="902462"/>
                    <a:pt x="343535" y="773303"/>
                    <a:pt x="319913" y="603504"/>
                  </a:cubicBezTo>
                  <a:cubicBezTo>
                    <a:pt x="296672" y="436753"/>
                    <a:pt x="390271" y="328041"/>
                    <a:pt x="483743" y="298958"/>
                  </a:cubicBezTo>
                  <a:cubicBezTo>
                    <a:pt x="490474" y="296926"/>
                    <a:pt x="497205" y="295529"/>
                    <a:pt x="504190" y="294640"/>
                  </a:cubicBezTo>
                  <a:cubicBezTo>
                    <a:pt x="511175" y="293751"/>
                    <a:pt x="518033" y="293116"/>
                    <a:pt x="525145" y="292608"/>
                  </a:cubicBezTo>
                  <a:cubicBezTo>
                    <a:pt x="533908" y="291973"/>
                    <a:pt x="513334" y="287655"/>
                    <a:pt x="549275" y="292354"/>
                  </a:cubicBezTo>
                  <a:cubicBezTo>
                    <a:pt x="595757" y="298450"/>
                    <a:pt x="655320" y="324485"/>
                    <a:pt x="716280" y="403479"/>
                  </a:cubicBezTo>
                  <a:lnTo>
                    <a:pt x="722122" y="318897"/>
                  </a:lnTo>
                  <a:lnTo>
                    <a:pt x="843915" y="318897"/>
                  </a:lnTo>
                  <a:cubicBezTo>
                    <a:pt x="842899" y="481203"/>
                    <a:pt x="842010" y="581279"/>
                    <a:pt x="840994" y="743585"/>
                  </a:cubicBezTo>
                  <a:cubicBezTo>
                    <a:pt x="829564" y="897001"/>
                    <a:pt x="943483" y="802513"/>
                    <a:pt x="954913" y="788797"/>
                  </a:cubicBezTo>
                  <a:lnTo>
                    <a:pt x="964819" y="792099"/>
                  </a:lnTo>
                  <a:lnTo>
                    <a:pt x="956691" y="787527"/>
                  </a:lnTo>
                  <a:cubicBezTo>
                    <a:pt x="1050925" y="599948"/>
                    <a:pt x="1002792" y="367284"/>
                    <a:pt x="843407" y="239141"/>
                  </a:cubicBezTo>
                  <a:cubicBezTo>
                    <a:pt x="684022" y="110998"/>
                    <a:pt x="461010" y="125730"/>
                    <a:pt x="317627" y="273685"/>
                  </a:cubicBezTo>
                  <a:cubicBezTo>
                    <a:pt x="174244" y="421640"/>
                    <a:pt x="153416" y="659003"/>
                    <a:pt x="268478" y="832739"/>
                  </a:cubicBezTo>
                  <a:cubicBezTo>
                    <a:pt x="383540" y="1006475"/>
                    <a:pt x="600329" y="1065149"/>
                    <a:pt x="779272" y="970788"/>
                  </a:cubicBezTo>
                  <a:lnTo>
                    <a:pt x="841121" y="1103884"/>
                  </a:lnTo>
                  <a:cubicBezTo>
                    <a:pt x="600710" y="1230757"/>
                    <a:pt x="309372" y="1152017"/>
                    <a:pt x="154686" y="918464"/>
                  </a:cubicBezTo>
                  <a:cubicBezTo>
                    <a:pt x="0" y="684911"/>
                    <a:pt x="28067" y="366014"/>
                    <a:pt x="220726" y="167132"/>
                  </a:cubicBezTo>
                  <a:cubicBezTo>
                    <a:pt x="329057" y="55118"/>
                    <a:pt x="471424" y="0"/>
                    <a:pt x="613283" y="3683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5703200" y="8241480"/>
            <a:ext cx="713880" cy="760860"/>
            <a:chOff x="0" y="0"/>
            <a:chExt cx="951840" cy="1014480"/>
          </a:xfrm>
        </p:grpSpPr>
        <p:sp>
          <p:nvSpPr>
            <p:cNvPr id="54" name="Freeform 54"/>
            <p:cNvSpPr/>
            <p:nvPr/>
          </p:nvSpPr>
          <p:spPr>
            <a:xfrm>
              <a:off x="0" y="127"/>
              <a:ext cx="951865" cy="1014222"/>
            </a:xfrm>
            <a:custGeom>
              <a:avLst/>
              <a:gdLst/>
              <a:ahLst/>
              <a:cxnLst/>
              <a:rect l="l" t="t" r="r" b="b"/>
              <a:pathLst>
                <a:path w="951865" h="1014222">
                  <a:moveTo>
                    <a:pt x="475996" y="0"/>
                  </a:moveTo>
                  <a:cubicBezTo>
                    <a:pt x="214884" y="0"/>
                    <a:pt x="0" y="225933"/>
                    <a:pt x="0" y="507111"/>
                  </a:cubicBezTo>
                  <a:cubicBezTo>
                    <a:pt x="0" y="785368"/>
                    <a:pt x="214884" y="1014222"/>
                    <a:pt x="475996" y="1014222"/>
                  </a:cubicBezTo>
                  <a:cubicBezTo>
                    <a:pt x="737108" y="1014222"/>
                    <a:pt x="951865" y="785368"/>
                    <a:pt x="951865" y="507111"/>
                  </a:cubicBezTo>
                  <a:cubicBezTo>
                    <a:pt x="951865" y="486918"/>
                    <a:pt x="938276" y="469519"/>
                    <a:pt x="919226" y="469519"/>
                  </a:cubicBezTo>
                  <a:lnTo>
                    <a:pt x="513969" y="469519"/>
                  </a:lnTo>
                  <a:lnTo>
                    <a:pt x="513969" y="37592"/>
                  </a:lnTo>
                  <a:cubicBezTo>
                    <a:pt x="513969" y="17399"/>
                    <a:pt x="497713" y="0"/>
                    <a:pt x="47586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6139520" y="8126460"/>
            <a:ext cx="385560" cy="406620"/>
            <a:chOff x="0" y="0"/>
            <a:chExt cx="514080" cy="54216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514096" cy="542036"/>
            </a:xfrm>
            <a:custGeom>
              <a:avLst/>
              <a:gdLst/>
              <a:ahLst/>
              <a:cxnLst/>
              <a:rect l="l" t="t" r="r" b="b"/>
              <a:pathLst>
                <a:path w="514096" h="542036">
                  <a:moveTo>
                    <a:pt x="38100" y="0"/>
                  </a:moveTo>
                  <a:cubicBezTo>
                    <a:pt x="16256" y="0"/>
                    <a:pt x="0" y="14478"/>
                    <a:pt x="0" y="34798"/>
                  </a:cubicBezTo>
                  <a:lnTo>
                    <a:pt x="0" y="507238"/>
                  </a:lnTo>
                  <a:cubicBezTo>
                    <a:pt x="0" y="524637"/>
                    <a:pt x="16256" y="542036"/>
                    <a:pt x="38100" y="542036"/>
                  </a:cubicBezTo>
                  <a:lnTo>
                    <a:pt x="475996" y="542036"/>
                  </a:lnTo>
                  <a:cubicBezTo>
                    <a:pt x="495046" y="542036"/>
                    <a:pt x="514096" y="524637"/>
                    <a:pt x="514096" y="507238"/>
                  </a:cubicBezTo>
                  <a:cubicBezTo>
                    <a:pt x="514096" y="228981"/>
                    <a:pt x="299212" y="0"/>
                    <a:pt x="3810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350020" y="5883300"/>
            <a:ext cx="103680" cy="108540"/>
            <a:chOff x="0" y="0"/>
            <a:chExt cx="138240" cy="144720"/>
          </a:xfrm>
        </p:grpSpPr>
        <p:sp>
          <p:nvSpPr>
            <p:cNvPr id="58" name="Freeform 58"/>
            <p:cNvSpPr/>
            <p:nvPr/>
          </p:nvSpPr>
          <p:spPr>
            <a:xfrm>
              <a:off x="127" y="127"/>
              <a:ext cx="138176" cy="144526"/>
            </a:xfrm>
            <a:custGeom>
              <a:avLst/>
              <a:gdLst/>
              <a:ahLst/>
              <a:cxnLst/>
              <a:rect l="l" t="t" r="r" b="b"/>
              <a:pathLst>
                <a:path w="138176" h="144526">
                  <a:moveTo>
                    <a:pt x="67691" y="0"/>
                  </a:moveTo>
                  <a:cubicBezTo>
                    <a:pt x="31242" y="0"/>
                    <a:pt x="0" y="30607"/>
                    <a:pt x="0" y="72263"/>
                  </a:cubicBezTo>
                  <a:cubicBezTo>
                    <a:pt x="0" y="111125"/>
                    <a:pt x="31242" y="144526"/>
                    <a:pt x="67818" y="144526"/>
                  </a:cubicBezTo>
                  <a:cubicBezTo>
                    <a:pt x="106807" y="144526"/>
                    <a:pt x="138176" y="111125"/>
                    <a:pt x="138176" y="72263"/>
                  </a:cubicBezTo>
                  <a:cubicBezTo>
                    <a:pt x="138049" y="30607"/>
                    <a:pt x="106807" y="0"/>
                    <a:pt x="6769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8119440" y="5718600"/>
            <a:ext cx="478980" cy="437400"/>
            <a:chOff x="0" y="0"/>
            <a:chExt cx="638640" cy="5832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8683" cy="583057"/>
            </a:xfrm>
            <a:custGeom>
              <a:avLst/>
              <a:gdLst/>
              <a:ahLst/>
              <a:cxnLst/>
              <a:rect l="l" t="t" r="r" b="b"/>
              <a:pathLst>
                <a:path w="638683" h="583057">
                  <a:moveTo>
                    <a:pt x="512191" y="110998"/>
                  </a:moveTo>
                  <a:cubicBezTo>
                    <a:pt x="521335" y="110998"/>
                    <a:pt x="530352" y="113792"/>
                    <a:pt x="536956" y="119380"/>
                  </a:cubicBezTo>
                  <a:cubicBezTo>
                    <a:pt x="550037" y="133223"/>
                    <a:pt x="550037" y="158242"/>
                    <a:pt x="536956" y="172085"/>
                  </a:cubicBezTo>
                  <a:lnTo>
                    <a:pt x="492633" y="216535"/>
                  </a:lnTo>
                  <a:cubicBezTo>
                    <a:pt x="505714" y="238760"/>
                    <a:pt x="513588" y="266573"/>
                    <a:pt x="513588" y="291592"/>
                  </a:cubicBezTo>
                  <a:cubicBezTo>
                    <a:pt x="513588" y="316611"/>
                    <a:pt x="505714" y="344424"/>
                    <a:pt x="492633" y="363728"/>
                  </a:cubicBezTo>
                  <a:lnTo>
                    <a:pt x="536956" y="408178"/>
                  </a:lnTo>
                  <a:cubicBezTo>
                    <a:pt x="550037" y="422148"/>
                    <a:pt x="550037" y="447040"/>
                    <a:pt x="536956" y="461010"/>
                  </a:cubicBezTo>
                  <a:cubicBezTo>
                    <a:pt x="529209" y="469265"/>
                    <a:pt x="518795" y="472059"/>
                    <a:pt x="513588" y="472059"/>
                  </a:cubicBezTo>
                  <a:cubicBezTo>
                    <a:pt x="503047" y="472059"/>
                    <a:pt x="497840" y="469265"/>
                    <a:pt x="490093" y="461010"/>
                  </a:cubicBezTo>
                  <a:lnTo>
                    <a:pt x="448310" y="416560"/>
                  </a:lnTo>
                  <a:cubicBezTo>
                    <a:pt x="427482" y="430403"/>
                    <a:pt x="401447" y="435991"/>
                    <a:pt x="380492" y="435991"/>
                  </a:cubicBezTo>
                  <a:cubicBezTo>
                    <a:pt x="356997" y="435991"/>
                    <a:pt x="330962" y="430403"/>
                    <a:pt x="310134" y="416560"/>
                  </a:cubicBezTo>
                  <a:lnTo>
                    <a:pt x="268478" y="461010"/>
                  </a:lnTo>
                  <a:cubicBezTo>
                    <a:pt x="263271" y="469265"/>
                    <a:pt x="252857" y="472059"/>
                    <a:pt x="244983" y="472059"/>
                  </a:cubicBezTo>
                  <a:cubicBezTo>
                    <a:pt x="234569" y="472059"/>
                    <a:pt x="229362" y="469265"/>
                    <a:pt x="224155" y="461010"/>
                  </a:cubicBezTo>
                  <a:cubicBezTo>
                    <a:pt x="211201" y="447040"/>
                    <a:pt x="211201" y="422148"/>
                    <a:pt x="224155" y="408178"/>
                  </a:cubicBezTo>
                  <a:lnTo>
                    <a:pt x="265938" y="363728"/>
                  </a:lnTo>
                  <a:cubicBezTo>
                    <a:pt x="244983" y="344297"/>
                    <a:pt x="239776" y="319278"/>
                    <a:pt x="239776" y="291592"/>
                  </a:cubicBezTo>
                  <a:cubicBezTo>
                    <a:pt x="239776" y="263906"/>
                    <a:pt x="244983" y="238760"/>
                    <a:pt x="258064" y="216535"/>
                  </a:cubicBezTo>
                  <a:lnTo>
                    <a:pt x="216408" y="172085"/>
                  </a:lnTo>
                  <a:cubicBezTo>
                    <a:pt x="203327" y="158242"/>
                    <a:pt x="203327" y="133223"/>
                    <a:pt x="216408" y="119380"/>
                  </a:cubicBezTo>
                  <a:cubicBezTo>
                    <a:pt x="222885" y="113792"/>
                    <a:pt x="232029" y="110998"/>
                    <a:pt x="241173" y="110998"/>
                  </a:cubicBezTo>
                  <a:cubicBezTo>
                    <a:pt x="250317" y="110998"/>
                    <a:pt x="259461" y="113792"/>
                    <a:pt x="265938" y="119380"/>
                  </a:cubicBezTo>
                  <a:lnTo>
                    <a:pt x="307594" y="166497"/>
                  </a:lnTo>
                  <a:cubicBezTo>
                    <a:pt x="328422" y="152654"/>
                    <a:pt x="351917" y="144272"/>
                    <a:pt x="375412" y="144272"/>
                  </a:cubicBezTo>
                  <a:cubicBezTo>
                    <a:pt x="398907" y="144272"/>
                    <a:pt x="424942" y="152654"/>
                    <a:pt x="445770" y="166497"/>
                  </a:cubicBezTo>
                  <a:lnTo>
                    <a:pt x="487426" y="119380"/>
                  </a:lnTo>
                  <a:cubicBezTo>
                    <a:pt x="493903" y="113792"/>
                    <a:pt x="503047" y="110998"/>
                    <a:pt x="512191" y="110998"/>
                  </a:cubicBezTo>
                  <a:close/>
                  <a:moveTo>
                    <a:pt x="0" y="0"/>
                  </a:moveTo>
                  <a:lnTo>
                    <a:pt x="0" y="110998"/>
                  </a:lnTo>
                  <a:lnTo>
                    <a:pt x="70358" y="110998"/>
                  </a:lnTo>
                  <a:cubicBezTo>
                    <a:pt x="88519" y="110998"/>
                    <a:pt x="104140" y="127635"/>
                    <a:pt x="104140" y="144272"/>
                  </a:cubicBezTo>
                  <a:cubicBezTo>
                    <a:pt x="104140" y="163703"/>
                    <a:pt x="88519" y="183134"/>
                    <a:pt x="70358" y="183134"/>
                  </a:cubicBezTo>
                  <a:lnTo>
                    <a:pt x="0" y="183134"/>
                  </a:lnTo>
                  <a:lnTo>
                    <a:pt x="0" y="402590"/>
                  </a:lnTo>
                  <a:lnTo>
                    <a:pt x="70358" y="402590"/>
                  </a:lnTo>
                  <a:cubicBezTo>
                    <a:pt x="88519" y="402590"/>
                    <a:pt x="104140" y="419227"/>
                    <a:pt x="104140" y="435864"/>
                  </a:cubicBezTo>
                  <a:cubicBezTo>
                    <a:pt x="104140" y="458089"/>
                    <a:pt x="88519" y="474726"/>
                    <a:pt x="70358" y="474726"/>
                  </a:cubicBezTo>
                  <a:lnTo>
                    <a:pt x="0" y="474726"/>
                  </a:lnTo>
                  <a:lnTo>
                    <a:pt x="0" y="583057"/>
                  </a:lnTo>
                  <a:lnTo>
                    <a:pt x="638683" y="583057"/>
                  </a:lnTo>
                  <a:lnTo>
                    <a:pt x="63868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967160" y="5554440"/>
            <a:ext cx="785700" cy="761940"/>
            <a:chOff x="0" y="0"/>
            <a:chExt cx="1047600" cy="1015920"/>
          </a:xfrm>
        </p:grpSpPr>
        <p:sp>
          <p:nvSpPr>
            <p:cNvPr id="62" name="Freeform 62"/>
            <p:cNvSpPr/>
            <p:nvPr/>
          </p:nvSpPr>
          <p:spPr>
            <a:xfrm>
              <a:off x="127" y="0"/>
              <a:ext cx="1047496" cy="1015873"/>
            </a:xfrm>
            <a:custGeom>
              <a:avLst/>
              <a:gdLst/>
              <a:ahLst/>
              <a:cxnLst/>
              <a:rect l="l" t="t" r="r" b="b"/>
              <a:pathLst>
                <a:path w="1047496" h="1015873">
                  <a:moveTo>
                    <a:pt x="878078" y="149860"/>
                  </a:moveTo>
                  <a:cubicBezTo>
                    <a:pt x="898906" y="149860"/>
                    <a:pt x="911860" y="166497"/>
                    <a:pt x="911860" y="183261"/>
                  </a:cubicBezTo>
                  <a:lnTo>
                    <a:pt x="911860" y="840994"/>
                  </a:lnTo>
                  <a:cubicBezTo>
                    <a:pt x="911860" y="860425"/>
                    <a:pt x="893699" y="877062"/>
                    <a:pt x="878078" y="877062"/>
                  </a:cubicBezTo>
                  <a:lnTo>
                    <a:pt x="171958" y="877062"/>
                  </a:lnTo>
                  <a:cubicBezTo>
                    <a:pt x="151130" y="877062"/>
                    <a:pt x="138049" y="860425"/>
                    <a:pt x="138049" y="840994"/>
                  </a:cubicBezTo>
                  <a:lnTo>
                    <a:pt x="138049" y="183261"/>
                  </a:lnTo>
                  <a:cubicBezTo>
                    <a:pt x="138049" y="163830"/>
                    <a:pt x="156337" y="149860"/>
                    <a:pt x="171958" y="149860"/>
                  </a:cubicBezTo>
                  <a:close/>
                  <a:moveTo>
                    <a:pt x="98933" y="0"/>
                  </a:moveTo>
                  <a:cubicBezTo>
                    <a:pt x="44196" y="0"/>
                    <a:pt x="0" y="49911"/>
                    <a:pt x="0" y="108331"/>
                  </a:cubicBezTo>
                  <a:lnTo>
                    <a:pt x="0" y="910463"/>
                  </a:lnTo>
                  <a:cubicBezTo>
                    <a:pt x="0" y="968756"/>
                    <a:pt x="44196" y="1015873"/>
                    <a:pt x="99060" y="1015873"/>
                  </a:cubicBezTo>
                  <a:lnTo>
                    <a:pt x="943229" y="1015873"/>
                  </a:lnTo>
                  <a:cubicBezTo>
                    <a:pt x="997966" y="1015873"/>
                    <a:pt x="1047496" y="968629"/>
                    <a:pt x="1047496" y="910463"/>
                  </a:cubicBezTo>
                  <a:lnTo>
                    <a:pt x="1047496" y="110998"/>
                  </a:lnTo>
                  <a:cubicBezTo>
                    <a:pt x="1047496" y="49911"/>
                    <a:pt x="1003173" y="0"/>
                    <a:pt x="94322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156240" y="5503680"/>
            <a:ext cx="771660" cy="820800"/>
            <a:chOff x="0" y="0"/>
            <a:chExt cx="1028880" cy="1094400"/>
          </a:xfrm>
        </p:grpSpPr>
        <p:sp>
          <p:nvSpPr>
            <p:cNvPr id="64" name="Freeform 64"/>
            <p:cNvSpPr/>
            <p:nvPr/>
          </p:nvSpPr>
          <p:spPr>
            <a:xfrm>
              <a:off x="0" y="127"/>
              <a:ext cx="1028827" cy="1094232"/>
            </a:xfrm>
            <a:custGeom>
              <a:avLst/>
              <a:gdLst/>
              <a:ahLst/>
              <a:cxnLst/>
              <a:rect l="l" t="t" r="r" b="b"/>
              <a:pathLst>
                <a:path w="1028827" h="1094232">
                  <a:moveTo>
                    <a:pt x="580898" y="147066"/>
                  </a:moveTo>
                  <a:cubicBezTo>
                    <a:pt x="601726" y="147066"/>
                    <a:pt x="617347" y="163703"/>
                    <a:pt x="617347" y="185928"/>
                  </a:cubicBezTo>
                  <a:cubicBezTo>
                    <a:pt x="617347" y="205359"/>
                    <a:pt x="601726" y="219329"/>
                    <a:pt x="580898" y="219329"/>
                  </a:cubicBezTo>
                  <a:lnTo>
                    <a:pt x="171958" y="219329"/>
                  </a:lnTo>
                  <a:cubicBezTo>
                    <a:pt x="151130" y="219329"/>
                    <a:pt x="135509" y="202565"/>
                    <a:pt x="135509" y="185928"/>
                  </a:cubicBezTo>
                  <a:cubicBezTo>
                    <a:pt x="135509" y="161036"/>
                    <a:pt x="151130" y="147066"/>
                    <a:pt x="171958" y="147066"/>
                  </a:cubicBezTo>
                  <a:close/>
                  <a:moveTo>
                    <a:pt x="171958" y="366522"/>
                  </a:moveTo>
                  <a:cubicBezTo>
                    <a:pt x="192786" y="366522"/>
                    <a:pt x="208407" y="383159"/>
                    <a:pt x="208407" y="399796"/>
                  </a:cubicBezTo>
                  <a:cubicBezTo>
                    <a:pt x="208407" y="422021"/>
                    <a:pt x="192786" y="438658"/>
                    <a:pt x="171958" y="438658"/>
                  </a:cubicBezTo>
                  <a:cubicBezTo>
                    <a:pt x="151130" y="438658"/>
                    <a:pt x="135509" y="422021"/>
                    <a:pt x="135509" y="399796"/>
                  </a:cubicBezTo>
                  <a:cubicBezTo>
                    <a:pt x="135509" y="380365"/>
                    <a:pt x="151130" y="366522"/>
                    <a:pt x="171958" y="366522"/>
                  </a:cubicBezTo>
                  <a:close/>
                  <a:moveTo>
                    <a:pt x="171958" y="585978"/>
                  </a:moveTo>
                  <a:cubicBezTo>
                    <a:pt x="192786" y="585978"/>
                    <a:pt x="208407" y="602615"/>
                    <a:pt x="208407" y="622173"/>
                  </a:cubicBezTo>
                  <a:cubicBezTo>
                    <a:pt x="208407" y="644398"/>
                    <a:pt x="192786" y="658241"/>
                    <a:pt x="171958" y="658241"/>
                  </a:cubicBezTo>
                  <a:cubicBezTo>
                    <a:pt x="151130" y="658241"/>
                    <a:pt x="135509" y="641604"/>
                    <a:pt x="135509" y="622173"/>
                  </a:cubicBezTo>
                  <a:cubicBezTo>
                    <a:pt x="135509" y="599948"/>
                    <a:pt x="151130" y="585978"/>
                    <a:pt x="171958" y="585978"/>
                  </a:cubicBezTo>
                  <a:close/>
                  <a:moveTo>
                    <a:pt x="171958" y="802640"/>
                  </a:moveTo>
                  <a:cubicBezTo>
                    <a:pt x="192786" y="802640"/>
                    <a:pt x="208407" y="819277"/>
                    <a:pt x="208407" y="838708"/>
                  </a:cubicBezTo>
                  <a:cubicBezTo>
                    <a:pt x="208407" y="858139"/>
                    <a:pt x="192786" y="871982"/>
                    <a:pt x="171958" y="871982"/>
                  </a:cubicBezTo>
                  <a:cubicBezTo>
                    <a:pt x="151130" y="871982"/>
                    <a:pt x="135509" y="855345"/>
                    <a:pt x="135509" y="838708"/>
                  </a:cubicBezTo>
                  <a:cubicBezTo>
                    <a:pt x="135509" y="816483"/>
                    <a:pt x="151130" y="802640"/>
                    <a:pt x="171958" y="802640"/>
                  </a:cubicBezTo>
                  <a:close/>
                  <a:moveTo>
                    <a:pt x="950722" y="949833"/>
                  </a:moveTo>
                  <a:cubicBezTo>
                    <a:pt x="937641" y="991489"/>
                    <a:pt x="898652" y="1022096"/>
                    <a:pt x="851789" y="1022096"/>
                  </a:cubicBezTo>
                  <a:cubicBezTo>
                    <a:pt x="807466" y="1022096"/>
                    <a:pt x="771017" y="991616"/>
                    <a:pt x="755396" y="949833"/>
                  </a:cubicBezTo>
                  <a:close/>
                  <a:moveTo>
                    <a:pt x="104267" y="0"/>
                  </a:moveTo>
                  <a:cubicBezTo>
                    <a:pt x="46990" y="0"/>
                    <a:pt x="2667" y="50038"/>
                    <a:pt x="2667" y="108204"/>
                  </a:cubicBezTo>
                  <a:lnTo>
                    <a:pt x="2667" y="910844"/>
                  </a:lnTo>
                  <a:cubicBezTo>
                    <a:pt x="0" y="1010920"/>
                    <a:pt x="78232" y="1094232"/>
                    <a:pt x="171958" y="1094232"/>
                  </a:cubicBezTo>
                  <a:lnTo>
                    <a:pt x="854329" y="1094232"/>
                  </a:lnTo>
                  <a:cubicBezTo>
                    <a:pt x="950722" y="1094232"/>
                    <a:pt x="1028827" y="1010793"/>
                    <a:pt x="1028827" y="910844"/>
                  </a:cubicBezTo>
                  <a:cubicBezTo>
                    <a:pt x="1028827" y="888619"/>
                    <a:pt x="1010539" y="871982"/>
                    <a:pt x="992378" y="871982"/>
                  </a:cubicBezTo>
                  <a:lnTo>
                    <a:pt x="750189" y="871982"/>
                  </a:lnTo>
                  <a:lnTo>
                    <a:pt x="750189" y="108204"/>
                  </a:lnTo>
                  <a:cubicBezTo>
                    <a:pt x="750189" y="49911"/>
                    <a:pt x="705866" y="0"/>
                    <a:pt x="65125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768060" y="5978340"/>
            <a:ext cx="170100" cy="145800"/>
            <a:chOff x="0" y="0"/>
            <a:chExt cx="226800" cy="194400"/>
          </a:xfrm>
        </p:grpSpPr>
        <p:sp>
          <p:nvSpPr>
            <p:cNvPr id="66" name="Freeform 66"/>
            <p:cNvSpPr/>
            <p:nvPr/>
          </p:nvSpPr>
          <p:spPr>
            <a:xfrm>
              <a:off x="0" y="127"/>
              <a:ext cx="226695" cy="194183"/>
            </a:xfrm>
            <a:custGeom>
              <a:avLst/>
              <a:gdLst/>
              <a:ahLst/>
              <a:cxnLst/>
              <a:rect l="l" t="t" r="r" b="b"/>
              <a:pathLst>
                <a:path w="226695" h="194183">
                  <a:moveTo>
                    <a:pt x="0" y="0"/>
                  </a:moveTo>
                  <a:lnTo>
                    <a:pt x="0" y="2667"/>
                  </a:lnTo>
                  <a:lnTo>
                    <a:pt x="83439" y="174752"/>
                  </a:lnTo>
                  <a:cubicBezTo>
                    <a:pt x="91186" y="183007"/>
                    <a:pt x="104267" y="194183"/>
                    <a:pt x="117221" y="194183"/>
                  </a:cubicBezTo>
                  <a:cubicBezTo>
                    <a:pt x="130175" y="194183"/>
                    <a:pt x="143256" y="188595"/>
                    <a:pt x="148463" y="174752"/>
                  </a:cubicBezTo>
                  <a:lnTo>
                    <a:pt x="226695" y="2667"/>
                  </a:lnTo>
                  <a:lnTo>
                    <a:pt x="22669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771840" y="5505840"/>
            <a:ext cx="170100" cy="418500"/>
            <a:chOff x="0" y="0"/>
            <a:chExt cx="226800" cy="558000"/>
          </a:xfrm>
        </p:grpSpPr>
        <p:sp>
          <p:nvSpPr>
            <p:cNvPr id="68" name="Freeform 68"/>
            <p:cNvSpPr/>
            <p:nvPr/>
          </p:nvSpPr>
          <p:spPr>
            <a:xfrm>
              <a:off x="127" y="0"/>
              <a:ext cx="226568" cy="558038"/>
            </a:xfrm>
            <a:custGeom>
              <a:avLst/>
              <a:gdLst/>
              <a:ahLst/>
              <a:cxnLst/>
              <a:rect l="l" t="t" r="r" b="b"/>
              <a:pathLst>
                <a:path w="226568" h="558038">
                  <a:moveTo>
                    <a:pt x="148463" y="72136"/>
                  </a:moveTo>
                  <a:cubicBezTo>
                    <a:pt x="156337" y="72136"/>
                    <a:pt x="158877" y="77724"/>
                    <a:pt x="158877" y="83185"/>
                  </a:cubicBezTo>
                  <a:lnTo>
                    <a:pt x="158877" y="144272"/>
                  </a:lnTo>
                  <a:lnTo>
                    <a:pt x="67691" y="144272"/>
                  </a:lnTo>
                  <a:lnTo>
                    <a:pt x="67691" y="83312"/>
                  </a:lnTo>
                  <a:cubicBezTo>
                    <a:pt x="67691" y="75057"/>
                    <a:pt x="72898" y="72263"/>
                    <a:pt x="80645" y="72263"/>
                  </a:cubicBezTo>
                  <a:close/>
                  <a:moveTo>
                    <a:pt x="80645" y="0"/>
                  </a:moveTo>
                  <a:cubicBezTo>
                    <a:pt x="33782" y="0"/>
                    <a:pt x="0" y="36068"/>
                    <a:pt x="0" y="83312"/>
                  </a:cubicBezTo>
                  <a:lnTo>
                    <a:pt x="0" y="558038"/>
                  </a:lnTo>
                  <a:lnTo>
                    <a:pt x="226568" y="558038"/>
                  </a:lnTo>
                  <a:lnTo>
                    <a:pt x="226568" y="83312"/>
                  </a:lnTo>
                  <a:cubicBezTo>
                    <a:pt x="226568" y="36068"/>
                    <a:pt x="190119" y="0"/>
                    <a:pt x="14846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4407740" y="6042060"/>
            <a:ext cx="179280" cy="71820"/>
            <a:chOff x="0" y="0"/>
            <a:chExt cx="239040" cy="95760"/>
          </a:xfrm>
        </p:grpSpPr>
        <p:sp>
          <p:nvSpPr>
            <p:cNvPr id="70" name="Freeform 70"/>
            <p:cNvSpPr/>
            <p:nvPr/>
          </p:nvSpPr>
          <p:spPr>
            <a:xfrm>
              <a:off x="127" y="0"/>
              <a:ext cx="238887" cy="95631"/>
            </a:xfrm>
            <a:custGeom>
              <a:avLst/>
              <a:gdLst/>
              <a:ahLst/>
              <a:cxnLst/>
              <a:rect l="l" t="t" r="r" b="b"/>
              <a:pathLst>
                <a:path w="238887" h="95631">
                  <a:moveTo>
                    <a:pt x="120523" y="0"/>
                  </a:moveTo>
                  <a:cubicBezTo>
                    <a:pt x="61468" y="0"/>
                    <a:pt x="14097" y="40259"/>
                    <a:pt x="0" y="95631"/>
                  </a:cubicBezTo>
                  <a:lnTo>
                    <a:pt x="238887" y="95631"/>
                  </a:lnTo>
                  <a:cubicBezTo>
                    <a:pt x="227076" y="42799"/>
                    <a:pt x="177292" y="0"/>
                    <a:pt x="1205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4446620" y="5895180"/>
            <a:ext cx="97740" cy="98280"/>
            <a:chOff x="0" y="0"/>
            <a:chExt cx="130320" cy="131040"/>
          </a:xfrm>
        </p:grpSpPr>
        <p:sp>
          <p:nvSpPr>
            <p:cNvPr id="72" name="Freeform 72"/>
            <p:cNvSpPr/>
            <p:nvPr/>
          </p:nvSpPr>
          <p:spPr>
            <a:xfrm>
              <a:off x="127" y="0"/>
              <a:ext cx="130048" cy="131064"/>
            </a:xfrm>
            <a:custGeom>
              <a:avLst/>
              <a:gdLst/>
              <a:ahLst/>
              <a:cxnLst/>
              <a:rect l="l" t="t" r="r" b="b"/>
              <a:pathLst>
                <a:path w="130048" h="131064">
                  <a:moveTo>
                    <a:pt x="64389" y="0"/>
                  </a:moveTo>
                  <a:cubicBezTo>
                    <a:pt x="58801" y="0"/>
                    <a:pt x="53086" y="635"/>
                    <a:pt x="47371" y="1905"/>
                  </a:cubicBezTo>
                  <a:cubicBezTo>
                    <a:pt x="25908" y="9398"/>
                    <a:pt x="9398" y="24638"/>
                    <a:pt x="6985" y="47244"/>
                  </a:cubicBezTo>
                  <a:cubicBezTo>
                    <a:pt x="0" y="72517"/>
                    <a:pt x="6985" y="95250"/>
                    <a:pt x="21209" y="112903"/>
                  </a:cubicBezTo>
                  <a:cubicBezTo>
                    <a:pt x="33401" y="123952"/>
                    <a:pt x="49276" y="131064"/>
                    <a:pt x="65278" y="131064"/>
                  </a:cubicBezTo>
                  <a:cubicBezTo>
                    <a:pt x="71120" y="131064"/>
                    <a:pt x="76962" y="130048"/>
                    <a:pt x="82677" y="128143"/>
                  </a:cubicBezTo>
                  <a:cubicBezTo>
                    <a:pt x="104140" y="123063"/>
                    <a:pt x="120650" y="107950"/>
                    <a:pt x="125349" y="85090"/>
                  </a:cubicBezTo>
                  <a:cubicBezTo>
                    <a:pt x="130048" y="59817"/>
                    <a:pt x="125349" y="37084"/>
                    <a:pt x="108839" y="19431"/>
                  </a:cubicBezTo>
                  <a:cubicBezTo>
                    <a:pt x="98044" y="6223"/>
                    <a:pt x="81915" y="0"/>
                    <a:pt x="6438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4260320" y="5521500"/>
            <a:ext cx="719280" cy="741960"/>
            <a:chOff x="0" y="0"/>
            <a:chExt cx="959040" cy="989280"/>
          </a:xfrm>
        </p:grpSpPr>
        <p:sp>
          <p:nvSpPr>
            <p:cNvPr id="74" name="Freeform 74"/>
            <p:cNvSpPr/>
            <p:nvPr/>
          </p:nvSpPr>
          <p:spPr>
            <a:xfrm>
              <a:off x="127" y="0"/>
              <a:ext cx="958850" cy="989203"/>
            </a:xfrm>
            <a:custGeom>
              <a:avLst/>
              <a:gdLst/>
              <a:ahLst/>
              <a:cxnLst/>
              <a:rect l="l" t="t" r="r" b="b"/>
              <a:pathLst>
                <a:path w="958850" h="989203">
                  <a:moveTo>
                    <a:pt x="482981" y="65659"/>
                  </a:moveTo>
                  <a:cubicBezTo>
                    <a:pt x="518414" y="65659"/>
                    <a:pt x="544576" y="93345"/>
                    <a:pt x="544576" y="131318"/>
                  </a:cubicBezTo>
                  <a:lnTo>
                    <a:pt x="544576" y="330708"/>
                  </a:lnTo>
                  <a:lnTo>
                    <a:pt x="421386" y="330708"/>
                  </a:lnTo>
                  <a:lnTo>
                    <a:pt x="421386" y="131318"/>
                  </a:lnTo>
                  <a:cubicBezTo>
                    <a:pt x="421386" y="93472"/>
                    <a:pt x="447421" y="65659"/>
                    <a:pt x="482981" y="65659"/>
                  </a:cubicBezTo>
                  <a:close/>
                  <a:moveTo>
                    <a:pt x="802640" y="529971"/>
                  </a:moveTo>
                  <a:cubicBezTo>
                    <a:pt x="819150" y="529971"/>
                    <a:pt x="831088" y="545084"/>
                    <a:pt x="831088" y="560197"/>
                  </a:cubicBezTo>
                  <a:cubicBezTo>
                    <a:pt x="835787" y="580517"/>
                    <a:pt x="819150" y="595630"/>
                    <a:pt x="802640" y="595630"/>
                  </a:cubicBezTo>
                  <a:lnTo>
                    <a:pt x="615569" y="595630"/>
                  </a:lnTo>
                  <a:cubicBezTo>
                    <a:pt x="598932" y="595630"/>
                    <a:pt x="582422" y="580517"/>
                    <a:pt x="582422" y="560197"/>
                  </a:cubicBezTo>
                  <a:cubicBezTo>
                    <a:pt x="582422" y="539877"/>
                    <a:pt x="598932" y="529971"/>
                    <a:pt x="615569" y="529971"/>
                  </a:cubicBezTo>
                  <a:close/>
                  <a:moveTo>
                    <a:pt x="615569" y="661289"/>
                  </a:moveTo>
                  <a:cubicBezTo>
                    <a:pt x="632079" y="661289"/>
                    <a:pt x="644017" y="676402"/>
                    <a:pt x="644017" y="696595"/>
                  </a:cubicBezTo>
                  <a:cubicBezTo>
                    <a:pt x="648716" y="711708"/>
                    <a:pt x="632079" y="726821"/>
                    <a:pt x="615569" y="726821"/>
                  </a:cubicBezTo>
                  <a:cubicBezTo>
                    <a:pt x="598932" y="726821"/>
                    <a:pt x="582422" y="711708"/>
                    <a:pt x="582422" y="696595"/>
                  </a:cubicBezTo>
                  <a:cubicBezTo>
                    <a:pt x="582422" y="676402"/>
                    <a:pt x="598932" y="661289"/>
                    <a:pt x="615569" y="661289"/>
                  </a:cubicBezTo>
                  <a:close/>
                  <a:moveTo>
                    <a:pt x="318008" y="429260"/>
                  </a:moveTo>
                  <a:cubicBezTo>
                    <a:pt x="350901" y="429260"/>
                    <a:pt x="381762" y="442976"/>
                    <a:pt x="404876" y="469265"/>
                  </a:cubicBezTo>
                  <a:cubicBezTo>
                    <a:pt x="438023" y="504571"/>
                    <a:pt x="449834" y="550037"/>
                    <a:pt x="438023" y="598043"/>
                  </a:cubicBezTo>
                  <a:cubicBezTo>
                    <a:pt x="433324" y="620776"/>
                    <a:pt x="423799" y="638429"/>
                    <a:pt x="409575" y="656082"/>
                  </a:cubicBezTo>
                  <a:cubicBezTo>
                    <a:pt x="464058" y="688848"/>
                    <a:pt x="504317" y="751967"/>
                    <a:pt x="504317" y="827659"/>
                  </a:cubicBezTo>
                  <a:cubicBezTo>
                    <a:pt x="504317" y="845312"/>
                    <a:pt x="487807" y="860552"/>
                    <a:pt x="471170" y="860552"/>
                  </a:cubicBezTo>
                  <a:lnTo>
                    <a:pt x="160909" y="860552"/>
                  </a:lnTo>
                  <a:cubicBezTo>
                    <a:pt x="141986" y="860552"/>
                    <a:pt x="130048" y="845439"/>
                    <a:pt x="130048" y="825246"/>
                  </a:cubicBezTo>
                  <a:cubicBezTo>
                    <a:pt x="130048" y="749427"/>
                    <a:pt x="168021" y="686435"/>
                    <a:pt x="227203" y="651129"/>
                  </a:cubicBezTo>
                  <a:cubicBezTo>
                    <a:pt x="198755" y="615823"/>
                    <a:pt x="186944" y="570357"/>
                    <a:pt x="198755" y="524891"/>
                  </a:cubicBezTo>
                  <a:cubicBezTo>
                    <a:pt x="210693" y="482092"/>
                    <a:pt x="243713" y="446659"/>
                    <a:pt x="283972" y="434086"/>
                  </a:cubicBezTo>
                  <a:cubicBezTo>
                    <a:pt x="295402" y="430911"/>
                    <a:pt x="306705" y="429387"/>
                    <a:pt x="317881" y="429387"/>
                  </a:cubicBezTo>
                  <a:close/>
                  <a:moveTo>
                    <a:pt x="802640" y="792353"/>
                  </a:moveTo>
                  <a:cubicBezTo>
                    <a:pt x="819150" y="792353"/>
                    <a:pt x="831088" y="810006"/>
                    <a:pt x="831088" y="825246"/>
                  </a:cubicBezTo>
                  <a:cubicBezTo>
                    <a:pt x="835787" y="845439"/>
                    <a:pt x="819150" y="860552"/>
                    <a:pt x="802640" y="860552"/>
                  </a:cubicBezTo>
                  <a:lnTo>
                    <a:pt x="615569" y="860552"/>
                  </a:lnTo>
                  <a:cubicBezTo>
                    <a:pt x="598932" y="860552"/>
                    <a:pt x="582422" y="845439"/>
                    <a:pt x="582422" y="825246"/>
                  </a:cubicBezTo>
                  <a:cubicBezTo>
                    <a:pt x="582422" y="805053"/>
                    <a:pt x="598932" y="792353"/>
                    <a:pt x="615569" y="792353"/>
                  </a:cubicBezTo>
                  <a:close/>
                  <a:moveTo>
                    <a:pt x="480568" y="0"/>
                  </a:moveTo>
                  <a:cubicBezTo>
                    <a:pt x="411988" y="0"/>
                    <a:pt x="355092" y="58039"/>
                    <a:pt x="355092" y="131318"/>
                  </a:cubicBezTo>
                  <a:lnTo>
                    <a:pt x="355092" y="196850"/>
                  </a:lnTo>
                  <a:lnTo>
                    <a:pt x="94615" y="196850"/>
                  </a:lnTo>
                  <a:cubicBezTo>
                    <a:pt x="44831" y="196850"/>
                    <a:pt x="0" y="242316"/>
                    <a:pt x="0" y="295275"/>
                  </a:cubicBezTo>
                  <a:lnTo>
                    <a:pt x="0" y="890905"/>
                  </a:lnTo>
                  <a:cubicBezTo>
                    <a:pt x="0" y="946404"/>
                    <a:pt x="42672" y="989203"/>
                    <a:pt x="94742" y="989203"/>
                  </a:cubicBezTo>
                  <a:lnTo>
                    <a:pt x="861822" y="989203"/>
                  </a:lnTo>
                  <a:cubicBezTo>
                    <a:pt x="911606" y="989203"/>
                    <a:pt x="954151" y="946404"/>
                    <a:pt x="954151" y="890905"/>
                  </a:cubicBezTo>
                  <a:lnTo>
                    <a:pt x="954151" y="295275"/>
                  </a:lnTo>
                  <a:cubicBezTo>
                    <a:pt x="958850" y="242316"/>
                    <a:pt x="913892" y="196977"/>
                    <a:pt x="864235" y="196977"/>
                  </a:cubicBezTo>
                  <a:lnTo>
                    <a:pt x="603758" y="196977"/>
                  </a:lnTo>
                  <a:lnTo>
                    <a:pt x="603758" y="131318"/>
                  </a:lnTo>
                  <a:cubicBezTo>
                    <a:pt x="603758" y="58039"/>
                    <a:pt x="546862" y="0"/>
                    <a:pt x="48056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4606460" y="5603040"/>
            <a:ext cx="31860" cy="34020"/>
            <a:chOff x="0" y="0"/>
            <a:chExt cx="42480" cy="4536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42545" cy="45339"/>
            </a:xfrm>
            <a:custGeom>
              <a:avLst/>
              <a:gdLst/>
              <a:ahLst/>
              <a:cxnLst/>
              <a:rect l="l" t="t" r="r" b="b"/>
              <a:pathLst>
                <a:path w="42545" h="45339">
                  <a:moveTo>
                    <a:pt x="21336" y="0"/>
                  </a:moveTo>
                  <a:cubicBezTo>
                    <a:pt x="9398" y="0"/>
                    <a:pt x="0" y="10033"/>
                    <a:pt x="0" y="22733"/>
                  </a:cubicBezTo>
                  <a:cubicBezTo>
                    <a:pt x="0" y="35433"/>
                    <a:pt x="9398" y="45339"/>
                    <a:pt x="21336" y="45339"/>
                  </a:cubicBezTo>
                  <a:cubicBezTo>
                    <a:pt x="33274" y="45339"/>
                    <a:pt x="42545" y="35306"/>
                    <a:pt x="42545" y="22733"/>
                  </a:cubicBezTo>
                  <a:cubicBezTo>
                    <a:pt x="42545" y="10160"/>
                    <a:pt x="33020" y="0"/>
                    <a:pt x="2133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3046940" y="2359260"/>
            <a:ext cx="551340" cy="687420"/>
            <a:chOff x="0" y="0"/>
            <a:chExt cx="735120" cy="916560"/>
          </a:xfrm>
        </p:grpSpPr>
        <p:sp>
          <p:nvSpPr>
            <p:cNvPr id="78" name="Freeform 78"/>
            <p:cNvSpPr/>
            <p:nvPr/>
          </p:nvSpPr>
          <p:spPr>
            <a:xfrm>
              <a:off x="127" y="127"/>
              <a:ext cx="734949" cy="916432"/>
            </a:xfrm>
            <a:custGeom>
              <a:avLst/>
              <a:gdLst/>
              <a:ahLst/>
              <a:cxnLst/>
              <a:rect l="l" t="t" r="r" b="b"/>
              <a:pathLst>
                <a:path w="734949" h="916432">
                  <a:moveTo>
                    <a:pt x="486537" y="375920"/>
                  </a:moveTo>
                  <a:cubicBezTo>
                    <a:pt x="493395" y="375920"/>
                    <a:pt x="496824" y="379603"/>
                    <a:pt x="500126" y="379603"/>
                  </a:cubicBezTo>
                  <a:lnTo>
                    <a:pt x="602234" y="531876"/>
                  </a:lnTo>
                  <a:cubicBezTo>
                    <a:pt x="585343" y="676910"/>
                    <a:pt x="503682" y="818515"/>
                    <a:pt x="367411" y="818515"/>
                  </a:cubicBezTo>
                  <a:cubicBezTo>
                    <a:pt x="238125" y="818515"/>
                    <a:pt x="153162" y="684276"/>
                    <a:pt x="136017" y="532003"/>
                  </a:cubicBezTo>
                  <a:lnTo>
                    <a:pt x="238125" y="379603"/>
                  </a:lnTo>
                  <a:cubicBezTo>
                    <a:pt x="241554" y="375920"/>
                    <a:pt x="244983" y="375920"/>
                    <a:pt x="248412" y="375920"/>
                  </a:cubicBezTo>
                  <a:close/>
                  <a:moveTo>
                    <a:pt x="437896" y="0"/>
                  </a:moveTo>
                  <a:cubicBezTo>
                    <a:pt x="367157" y="0"/>
                    <a:pt x="291846" y="19050"/>
                    <a:pt x="221234" y="56769"/>
                  </a:cubicBezTo>
                  <a:cubicBezTo>
                    <a:pt x="211328" y="55499"/>
                    <a:pt x="201549" y="54864"/>
                    <a:pt x="192024" y="54864"/>
                  </a:cubicBezTo>
                  <a:cubicBezTo>
                    <a:pt x="146177" y="54864"/>
                    <a:pt x="105283" y="68961"/>
                    <a:pt x="71374" y="92964"/>
                  </a:cubicBezTo>
                  <a:cubicBezTo>
                    <a:pt x="37338" y="122047"/>
                    <a:pt x="0" y="176530"/>
                    <a:pt x="0" y="274320"/>
                  </a:cubicBezTo>
                  <a:cubicBezTo>
                    <a:pt x="0" y="328803"/>
                    <a:pt x="10160" y="415798"/>
                    <a:pt x="37338" y="531876"/>
                  </a:cubicBezTo>
                  <a:cubicBezTo>
                    <a:pt x="50927" y="553593"/>
                    <a:pt x="57785" y="698754"/>
                    <a:pt x="159893" y="814832"/>
                  </a:cubicBezTo>
                  <a:cubicBezTo>
                    <a:pt x="221107" y="880237"/>
                    <a:pt x="292481" y="916432"/>
                    <a:pt x="367411" y="916432"/>
                  </a:cubicBezTo>
                  <a:cubicBezTo>
                    <a:pt x="554609" y="916432"/>
                    <a:pt x="670306" y="738632"/>
                    <a:pt x="690626" y="531876"/>
                  </a:cubicBezTo>
                  <a:cubicBezTo>
                    <a:pt x="707644" y="470154"/>
                    <a:pt x="731393" y="350520"/>
                    <a:pt x="734949" y="281559"/>
                  </a:cubicBezTo>
                  <a:cubicBezTo>
                    <a:pt x="734949" y="179959"/>
                    <a:pt x="697484" y="100203"/>
                    <a:pt x="615823" y="49403"/>
                  </a:cubicBezTo>
                  <a:cubicBezTo>
                    <a:pt x="565150" y="16383"/>
                    <a:pt x="503428" y="0"/>
                    <a:pt x="43789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2807180" y="3039120"/>
            <a:ext cx="1030860" cy="407160"/>
            <a:chOff x="0" y="0"/>
            <a:chExt cx="1374480" cy="542880"/>
          </a:xfrm>
        </p:grpSpPr>
        <p:sp>
          <p:nvSpPr>
            <p:cNvPr id="80" name="Freeform 80"/>
            <p:cNvSpPr/>
            <p:nvPr/>
          </p:nvSpPr>
          <p:spPr>
            <a:xfrm>
              <a:off x="0" y="127"/>
              <a:ext cx="1374394" cy="542671"/>
            </a:xfrm>
            <a:custGeom>
              <a:avLst/>
              <a:gdLst/>
              <a:ahLst/>
              <a:cxnLst/>
              <a:rect l="l" t="t" r="r" b="b"/>
              <a:pathLst>
                <a:path w="1374394" h="542671">
                  <a:moveTo>
                    <a:pt x="483108" y="115062"/>
                  </a:moveTo>
                  <a:lnTo>
                    <a:pt x="625983" y="263652"/>
                  </a:lnTo>
                  <a:lnTo>
                    <a:pt x="561467" y="332486"/>
                  </a:lnTo>
                  <a:lnTo>
                    <a:pt x="432181" y="133223"/>
                  </a:lnTo>
                  <a:cubicBezTo>
                    <a:pt x="449072" y="125984"/>
                    <a:pt x="472948" y="122301"/>
                    <a:pt x="483108" y="115062"/>
                  </a:cubicBezTo>
                  <a:close/>
                  <a:moveTo>
                    <a:pt x="898144" y="115062"/>
                  </a:moveTo>
                  <a:cubicBezTo>
                    <a:pt x="915035" y="122301"/>
                    <a:pt x="932180" y="133223"/>
                    <a:pt x="949071" y="136779"/>
                  </a:cubicBezTo>
                  <a:lnTo>
                    <a:pt x="819912" y="332486"/>
                  </a:lnTo>
                  <a:lnTo>
                    <a:pt x="755396" y="263652"/>
                  </a:lnTo>
                  <a:lnTo>
                    <a:pt x="898144" y="115062"/>
                  </a:lnTo>
                  <a:close/>
                  <a:moveTo>
                    <a:pt x="1153287" y="357886"/>
                  </a:moveTo>
                  <a:cubicBezTo>
                    <a:pt x="1177036" y="357886"/>
                    <a:pt x="1194054" y="379603"/>
                    <a:pt x="1194054" y="408559"/>
                  </a:cubicBezTo>
                  <a:cubicBezTo>
                    <a:pt x="1194054" y="430276"/>
                    <a:pt x="1173607" y="451993"/>
                    <a:pt x="1153287" y="451993"/>
                  </a:cubicBezTo>
                  <a:lnTo>
                    <a:pt x="1034288" y="451993"/>
                  </a:lnTo>
                  <a:cubicBezTo>
                    <a:pt x="1007110" y="451993"/>
                    <a:pt x="986663" y="430276"/>
                    <a:pt x="986663" y="408559"/>
                  </a:cubicBezTo>
                  <a:cubicBezTo>
                    <a:pt x="986663" y="379603"/>
                    <a:pt x="1007110" y="357886"/>
                    <a:pt x="1034288" y="357886"/>
                  </a:cubicBezTo>
                  <a:close/>
                  <a:moveTo>
                    <a:pt x="481330" y="0"/>
                  </a:moveTo>
                  <a:cubicBezTo>
                    <a:pt x="469392" y="0"/>
                    <a:pt x="457581" y="4445"/>
                    <a:pt x="449072" y="13589"/>
                  </a:cubicBezTo>
                  <a:cubicBezTo>
                    <a:pt x="438912" y="28067"/>
                    <a:pt x="425323" y="35306"/>
                    <a:pt x="408305" y="35306"/>
                  </a:cubicBezTo>
                  <a:lnTo>
                    <a:pt x="258572" y="35306"/>
                  </a:lnTo>
                  <a:cubicBezTo>
                    <a:pt x="98679" y="35306"/>
                    <a:pt x="0" y="165735"/>
                    <a:pt x="0" y="303530"/>
                  </a:cubicBezTo>
                  <a:lnTo>
                    <a:pt x="0" y="499237"/>
                  </a:lnTo>
                  <a:cubicBezTo>
                    <a:pt x="0" y="524510"/>
                    <a:pt x="20447" y="542671"/>
                    <a:pt x="47625" y="542671"/>
                  </a:cubicBezTo>
                  <a:lnTo>
                    <a:pt x="1326769" y="542671"/>
                  </a:lnTo>
                  <a:cubicBezTo>
                    <a:pt x="1350645" y="542671"/>
                    <a:pt x="1367536" y="520954"/>
                    <a:pt x="1367536" y="499237"/>
                  </a:cubicBezTo>
                  <a:lnTo>
                    <a:pt x="1367536" y="303530"/>
                  </a:lnTo>
                  <a:cubicBezTo>
                    <a:pt x="1374394" y="169545"/>
                    <a:pt x="1272286" y="42672"/>
                    <a:pt x="1112520" y="42672"/>
                  </a:cubicBezTo>
                  <a:lnTo>
                    <a:pt x="966216" y="42672"/>
                  </a:lnTo>
                  <a:cubicBezTo>
                    <a:pt x="942340" y="42672"/>
                    <a:pt x="935609" y="31877"/>
                    <a:pt x="921893" y="17399"/>
                  </a:cubicBezTo>
                  <a:cubicBezTo>
                    <a:pt x="913130" y="5842"/>
                    <a:pt x="900430" y="508"/>
                    <a:pt x="887476" y="508"/>
                  </a:cubicBezTo>
                  <a:cubicBezTo>
                    <a:pt x="875665" y="508"/>
                    <a:pt x="863600" y="4953"/>
                    <a:pt x="853948" y="13589"/>
                  </a:cubicBezTo>
                  <a:lnTo>
                    <a:pt x="683895" y="194691"/>
                  </a:lnTo>
                  <a:lnTo>
                    <a:pt x="513715" y="13589"/>
                  </a:lnTo>
                  <a:cubicBezTo>
                    <a:pt x="505206" y="4445"/>
                    <a:pt x="493395" y="0"/>
                    <a:pt x="48133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458720" y="5461560"/>
            <a:ext cx="791100" cy="834300"/>
            <a:chOff x="0" y="0"/>
            <a:chExt cx="1054800" cy="1112400"/>
          </a:xfrm>
        </p:grpSpPr>
        <p:sp>
          <p:nvSpPr>
            <p:cNvPr id="82" name="Freeform 82"/>
            <p:cNvSpPr/>
            <p:nvPr/>
          </p:nvSpPr>
          <p:spPr>
            <a:xfrm>
              <a:off x="0" y="127"/>
              <a:ext cx="1054735" cy="1112139"/>
            </a:xfrm>
            <a:custGeom>
              <a:avLst/>
              <a:gdLst/>
              <a:ahLst/>
              <a:cxnLst/>
              <a:rect l="l" t="t" r="r" b="b"/>
              <a:pathLst>
                <a:path w="1054735" h="1112139">
                  <a:moveTo>
                    <a:pt x="833374" y="192913"/>
                  </a:moveTo>
                  <a:lnTo>
                    <a:pt x="911479" y="240157"/>
                  </a:lnTo>
                  <a:lnTo>
                    <a:pt x="739648" y="556768"/>
                  </a:lnTo>
                  <a:lnTo>
                    <a:pt x="661543" y="509524"/>
                  </a:lnTo>
                  <a:cubicBezTo>
                    <a:pt x="690118" y="454025"/>
                    <a:pt x="802132" y="248539"/>
                    <a:pt x="833374" y="192913"/>
                  </a:cubicBezTo>
                  <a:close/>
                  <a:moveTo>
                    <a:pt x="645795" y="581787"/>
                  </a:moveTo>
                  <a:lnTo>
                    <a:pt x="687578" y="609600"/>
                  </a:lnTo>
                  <a:lnTo>
                    <a:pt x="643255" y="640080"/>
                  </a:lnTo>
                  <a:lnTo>
                    <a:pt x="645795" y="581787"/>
                  </a:lnTo>
                  <a:close/>
                  <a:moveTo>
                    <a:pt x="872490" y="751078"/>
                  </a:moveTo>
                  <a:cubicBezTo>
                    <a:pt x="893318" y="751078"/>
                    <a:pt x="906399" y="767715"/>
                    <a:pt x="906399" y="784352"/>
                  </a:cubicBezTo>
                  <a:cubicBezTo>
                    <a:pt x="906399" y="806704"/>
                    <a:pt x="893318" y="823341"/>
                    <a:pt x="872490" y="823341"/>
                  </a:cubicBezTo>
                  <a:lnTo>
                    <a:pt x="463550" y="823341"/>
                  </a:lnTo>
                  <a:cubicBezTo>
                    <a:pt x="442722" y="823341"/>
                    <a:pt x="427101" y="806704"/>
                    <a:pt x="427101" y="784352"/>
                  </a:cubicBezTo>
                  <a:cubicBezTo>
                    <a:pt x="427101" y="764921"/>
                    <a:pt x="442722" y="751078"/>
                    <a:pt x="463550" y="751078"/>
                  </a:cubicBezTo>
                  <a:close/>
                  <a:moveTo>
                    <a:pt x="255270" y="492760"/>
                  </a:moveTo>
                  <a:cubicBezTo>
                    <a:pt x="273431" y="492760"/>
                    <a:pt x="289052" y="512191"/>
                    <a:pt x="289052" y="528955"/>
                  </a:cubicBezTo>
                  <a:lnTo>
                    <a:pt x="289052" y="553974"/>
                  </a:lnTo>
                  <a:cubicBezTo>
                    <a:pt x="328168" y="567817"/>
                    <a:pt x="359410" y="609473"/>
                    <a:pt x="359410" y="656717"/>
                  </a:cubicBezTo>
                  <a:cubicBezTo>
                    <a:pt x="359410" y="678942"/>
                    <a:pt x="343789" y="692912"/>
                    <a:pt x="322961" y="692912"/>
                  </a:cubicBezTo>
                  <a:cubicBezTo>
                    <a:pt x="302133" y="692912"/>
                    <a:pt x="289052" y="673481"/>
                    <a:pt x="289052" y="656717"/>
                  </a:cubicBezTo>
                  <a:cubicBezTo>
                    <a:pt x="289052" y="637286"/>
                    <a:pt x="273431" y="617855"/>
                    <a:pt x="255270" y="617855"/>
                  </a:cubicBezTo>
                  <a:cubicBezTo>
                    <a:pt x="234442" y="617855"/>
                    <a:pt x="221361" y="637286"/>
                    <a:pt x="221361" y="656717"/>
                  </a:cubicBezTo>
                  <a:cubicBezTo>
                    <a:pt x="221361" y="678942"/>
                    <a:pt x="250063" y="698373"/>
                    <a:pt x="276098" y="720598"/>
                  </a:cubicBezTo>
                  <a:cubicBezTo>
                    <a:pt x="312547" y="748411"/>
                    <a:pt x="359410" y="781685"/>
                    <a:pt x="359410" y="840105"/>
                  </a:cubicBezTo>
                  <a:cubicBezTo>
                    <a:pt x="359410" y="890143"/>
                    <a:pt x="328168" y="929005"/>
                    <a:pt x="289052" y="945642"/>
                  </a:cubicBezTo>
                  <a:lnTo>
                    <a:pt x="289052" y="970534"/>
                  </a:lnTo>
                  <a:cubicBezTo>
                    <a:pt x="289052" y="989965"/>
                    <a:pt x="273431" y="1009396"/>
                    <a:pt x="255270" y="1009396"/>
                  </a:cubicBezTo>
                  <a:cubicBezTo>
                    <a:pt x="234442" y="1009396"/>
                    <a:pt x="221361" y="989965"/>
                    <a:pt x="221361" y="970534"/>
                  </a:cubicBezTo>
                  <a:lnTo>
                    <a:pt x="221361" y="945515"/>
                  </a:lnTo>
                  <a:cubicBezTo>
                    <a:pt x="182372" y="931545"/>
                    <a:pt x="153670" y="890016"/>
                    <a:pt x="153670" y="839978"/>
                  </a:cubicBezTo>
                  <a:cubicBezTo>
                    <a:pt x="153670" y="820547"/>
                    <a:pt x="169291" y="803783"/>
                    <a:pt x="190119" y="803783"/>
                  </a:cubicBezTo>
                  <a:cubicBezTo>
                    <a:pt x="208407" y="803783"/>
                    <a:pt x="221361" y="820420"/>
                    <a:pt x="221361" y="839978"/>
                  </a:cubicBezTo>
                  <a:cubicBezTo>
                    <a:pt x="221361" y="862203"/>
                    <a:pt x="236982" y="876046"/>
                    <a:pt x="255270" y="876046"/>
                  </a:cubicBezTo>
                  <a:cubicBezTo>
                    <a:pt x="273558" y="876046"/>
                    <a:pt x="289052" y="859409"/>
                    <a:pt x="289052" y="839978"/>
                  </a:cubicBezTo>
                  <a:cubicBezTo>
                    <a:pt x="289052" y="820547"/>
                    <a:pt x="263017" y="800989"/>
                    <a:pt x="234442" y="778764"/>
                  </a:cubicBezTo>
                  <a:cubicBezTo>
                    <a:pt x="197993" y="750951"/>
                    <a:pt x="153670" y="714883"/>
                    <a:pt x="153670" y="656590"/>
                  </a:cubicBezTo>
                  <a:cubicBezTo>
                    <a:pt x="153670" y="609473"/>
                    <a:pt x="182372" y="570611"/>
                    <a:pt x="221361" y="553847"/>
                  </a:cubicBezTo>
                  <a:lnTo>
                    <a:pt x="221361" y="528955"/>
                  </a:lnTo>
                  <a:cubicBezTo>
                    <a:pt x="221361" y="506730"/>
                    <a:pt x="236982" y="492760"/>
                    <a:pt x="255270" y="492760"/>
                  </a:cubicBezTo>
                  <a:close/>
                  <a:moveTo>
                    <a:pt x="872490" y="970534"/>
                  </a:moveTo>
                  <a:cubicBezTo>
                    <a:pt x="893318" y="970534"/>
                    <a:pt x="906399" y="987171"/>
                    <a:pt x="906399" y="1009396"/>
                  </a:cubicBezTo>
                  <a:cubicBezTo>
                    <a:pt x="906399" y="1026033"/>
                    <a:pt x="893318" y="1042670"/>
                    <a:pt x="872490" y="1042670"/>
                  </a:cubicBezTo>
                  <a:lnTo>
                    <a:pt x="463550" y="1042670"/>
                  </a:lnTo>
                  <a:cubicBezTo>
                    <a:pt x="442722" y="1042670"/>
                    <a:pt x="427101" y="1026033"/>
                    <a:pt x="427101" y="1009396"/>
                  </a:cubicBezTo>
                  <a:cubicBezTo>
                    <a:pt x="427101" y="987171"/>
                    <a:pt x="442722" y="970534"/>
                    <a:pt x="463550" y="970534"/>
                  </a:cubicBezTo>
                  <a:close/>
                  <a:moveTo>
                    <a:pt x="903732" y="0"/>
                  </a:moveTo>
                  <a:cubicBezTo>
                    <a:pt x="876173" y="0"/>
                    <a:pt x="849757" y="15367"/>
                    <a:pt x="835914" y="43053"/>
                  </a:cubicBezTo>
                  <a:lnTo>
                    <a:pt x="651129" y="387350"/>
                  </a:lnTo>
                  <a:lnTo>
                    <a:pt x="101600" y="387350"/>
                  </a:lnTo>
                  <a:cubicBezTo>
                    <a:pt x="46863" y="387350"/>
                    <a:pt x="0" y="434594"/>
                    <a:pt x="0" y="492887"/>
                  </a:cubicBezTo>
                  <a:lnTo>
                    <a:pt x="0" y="1003808"/>
                  </a:lnTo>
                  <a:cubicBezTo>
                    <a:pt x="0" y="1062228"/>
                    <a:pt x="46863" y="1112139"/>
                    <a:pt x="101600" y="1112139"/>
                  </a:cubicBezTo>
                  <a:lnTo>
                    <a:pt x="945388" y="1112139"/>
                  </a:lnTo>
                  <a:cubicBezTo>
                    <a:pt x="999998" y="1112139"/>
                    <a:pt x="1049528" y="1064895"/>
                    <a:pt x="1049528" y="1003808"/>
                  </a:cubicBezTo>
                  <a:lnTo>
                    <a:pt x="1049528" y="492760"/>
                  </a:lnTo>
                  <a:cubicBezTo>
                    <a:pt x="1041654" y="434467"/>
                    <a:pt x="997458" y="387223"/>
                    <a:pt x="940181" y="387223"/>
                  </a:cubicBezTo>
                  <a:lnTo>
                    <a:pt x="911479" y="387223"/>
                  </a:lnTo>
                  <a:lnTo>
                    <a:pt x="1031240" y="165100"/>
                  </a:lnTo>
                  <a:cubicBezTo>
                    <a:pt x="1054735" y="123444"/>
                    <a:pt x="1041654" y="70739"/>
                    <a:pt x="1002665" y="51181"/>
                  </a:cubicBezTo>
                  <a:lnTo>
                    <a:pt x="945388" y="12446"/>
                  </a:lnTo>
                  <a:cubicBezTo>
                    <a:pt x="932180" y="3937"/>
                    <a:pt x="917829" y="0"/>
                    <a:pt x="90373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6948440" y="4706640"/>
            <a:ext cx="202500" cy="198720"/>
            <a:chOff x="0" y="0"/>
            <a:chExt cx="270000" cy="26496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70002" cy="264922"/>
            </a:xfrm>
            <a:custGeom>
              <a:avLst/>
              <a:gdLst/>
              <a:ahLst/>
              <a:cxnLst/>
              <a:rect l="l" t="t" r="r" b="b"/>
              <a:pathLst>
                <a:path w="270002" h="264922">
                  <a:moveTo>
                    <a:pt x="135001" y="68199"/>
                  </a:moveTo>
                  <a:cubicBezTo>
                    <a:pt x="153924" y="68199"/>
                    <a:pt x="168148" y="85852"/>
                    <a:pt x="168148" y="100965"/>
                  </a:cubicBezTo>
                  <a:cubicBezTo>
                    <a:pt x="168148" y="116078"/>
                    <a:pt x="153924" y="136271"/>
                    <a:pt x="135001" y="136271"/>
                  </a:cubicBezTo>
                  <a:cubicBezTo>
                    <a:pt x="118491" y="136271"/>
                    <a:pt x="106553" y="118618"/>
                    <a:pt x="106553" y="100965"/>
                  </a:cubicBezTo>
                  <a:cubicBezTo>
                    <a:pt x="106553" y="80772"/>
                    <a:pt x="118491" y="68199"/>
                    <a:pt x="135001" y="68199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cubicBezTo>
                    <a:pt x="0" y="219456"/>
                    <a:pt x="40259" y="264922"/>
                    <a:pt x="92329" y="264922"/>
                  </a:cubicBezTo>
                  <a:lnTo>
                    <a:pt x="175260" y="264922"/>
                  </a:lnTo>
                  <a:cubicBezTo>
                    <a:pt x="224917" y="264922"/>
                    <a:pt x="270002" y="219583"/>
                    <a:pt x="270002" y="166497"/>
                  </a:cubicBezTo>
                  <a:lnTo>
                    <a:pt x="27000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6950600" y="4146120"/>
            <a:ext cx="202500" cy="510840"/>
            <a:chOff x="0" y="0"/>
            <a:chExt cx="270000" cy="681120"/>
          </a:xfrm>
        </p:grpSpPr>
        <p:sp>
          <p:nvSpPr>
            <p:cNvPr id="86" name="Freeform 86"/>
            <p:cNvSpPr/>
            <p:nvPr/>
          </p:nvSpPr>
          <p:spPr>
            <a:xfrm>
              <a:off x="127" y="127"/>
              <a:ext cx="269875" cy="680974"/>
            </a:xfrm>
            <a:custGeom>
              <a:avLst/>
              <a:gdLst/>
              <a:ahLst/>
              <a:cxnLst/>
              <a:rect l="l" t="t" r="r" b="b"/>
              <a:pathLst>
                <a:path w="269875" h="680974">
                  <a:moveTo>
                    <a:pt x="130175" y="128524"/>
                  </a:moveTo>
                  <a:cubicBezTo>
                    <a:pt x="144399" y="128524"/>
                    <a:pt x="163322" y="143764"/>
                    <a:pt x="163322" y="163957"/>
                  </a:cubicBezTo>
                  <a:lnTo>
                    <a:pt x="163322" y="582549"/>
                  </a:lnTo>
                  <a:cubicBezTo>
                    <a:pt x="163322" y="600202"/>
                    <a:pt x="149098" y="612775"/>
                    <a:pt x="130175" y="612775"/>
                  </a:cubicBezTo>
                  <a:cubicBezTo>
                    <a:pt x="113538" y="612775"/>
                    <a:pt x="101727" y="597662"/>
                    <a:pt x="101727" y="582549"/>
                  </a:cubicBezTo>
                  <a:lnTo>
                    <a:pt x="101727" y="163957"/>
                  </a:lnTo>
                  <a:cubicBezTo>
                    <a:pt x="101727" y="143764"/>
                    <a:pt x="115951" y="128524"/>
                    <a:pt x="130175" y="128524"/>
                  </a:cubicBezTo>
                  <a:close/>
                  <a:moveTo>
                    <a:pt x="92329" y="0"/>
                  </a:moveTo>
                  <a:cubicBezTo>
                    <a:pt x="42545" y="0"/>
                    <a:pt x="0" y="42799"/>
                    <a:pt x="0" y="95758"/>
                  </a:cubicBezTo>
                  <a:lnTo>
                    <a:pt x="0" y="680974"/>
                  </a:lnTo>
                  <a:lnTo>
                    <a:pt x="269875" y="680974"/>
                  </a:lnTo>
                  <a:lnTo>
                    <a:pt x="269875" y="95758"/>
                  </a:lnTo>
                  <a:cubicBezTo>
                    <a:pt x="267462" y="42799"/>
                    <a:pt x="224917" y="0"/>
                    <a:pt x="17513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7197380" y="4706640"/>
            <a:ext cx="202500" cy="198720"/>
            <a:chOff x="0" y="0"/>
            <a:chExt cx="270000" cy="26496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270002" cy="264922"/>
            </a:xfrm>
            <a:custGeom>
              <a:avLst/>
              <a:gdLst/>
              <a:ahLst/>
              <a:cxnLst/>
              <a:rect l="l" t="t" r="r" b="b"/>
              <a:pathLst>
                <a:path w="270002" h="264922">
                  <a:moveTo>
                    <a:pt x="135001" y="68199"/>
                  </a:moveTo>
                  <a:cubicBezTo>
                    <a:pt x="153924" y="68199"/>
                    <a:pt x="165735" y="85852"/>
                    <a:pt x="165735" y="100965"/>
                  </a:cubicBezTo>
                  <a:cubicBezTo>
                    <a:pt x="165735" y="116078"/>
                    <a:pt x="151511" y="136271"/>
                    <a:pt x="135001" y="136271"/>
                  </a:cubicBezTo>
                  <a:cubicBezTo>
                    <a:pt x="118491" y="136271"/>
                    <a:pt x="104140" y="118618"/>
                    <a:pt x="104140" y="100838"/>
                  </a:cubicBezTo>
                  <a:cubicBezTo>
                    <a:pt x="104140" y="80645"/>
                    <a:pt x="118364" y="68072"/>
                    <a:pt x="135001" y="68072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cubicBezTo>
                    <a:pt x="0" y="219456"/>
                    <a:pt x="40259" y="264922"/>
                    <a:pt x="94742" y="264922"/>
                  </a:cubicBezTo>
                  <a:lnTo>
                    <a:pt x="177673" y="264922"/>
                  </a:lnTo>
                  <a:cubicBezTo>
                    <a:pt x="227457" y="264922"/>
                    <a:pt x="270002" y="219583"/>
                    <a:pt x="270002" y="166497"/>
                  </a:cubicBezTo>
                  <a:lnTo>
                    <a:pt x="27000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7197380" y="4146120"/>
            <a:ext cx="202500" cy="510840"/>
            <a:chOff x="0" y="0"/>
            <a:chExt cx="270000" cy="68112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270002" cy="681101"/>
            </a:xfrm>
            <a:custGeom>
              <a:avLst/>
              <a:gdLst/>
              <a:ahLst/>
              <a:cxnLst/>
              <a:rect l="l" t="t" r="r" b="b"/>
              <a:pathLst>
                <a:path w="270002" h="681101">
                  <a:moveTo>
                    <a:pt x="135001" y="128651"/>
                  </a:moveTo>
                  <a:cubicBezTo>
                    <a:pt x="153924" y="128651"/>
                    <a:pt x="165735" y="143891"/>
                    <a:pt x="165735" y="164084"/>
                  </a:cubicBezTo>
                  <a:lnTo>
                    <a:pt x="165735" y="582676"/>
                  </a:lnTo>
                  <a:cubicBezTo>
                    <a:pt x="165735" y="600329"/>
                    <a:pt x="151511" y="612902"/>
                    <a:pt x="135001" y="612902"/>
                  </a:cubicBezTo>
                  <a:cubicBezTo>
                    <a:pt x="120777" y="612902"/>
                    <a:pt x="104140" y="597789"/>
                    <a:pt x="104140" y="582676"/>
                  </a:cubicBezTo>
                  <a:lnTo>
                    <a:pt x="104140" y="164084"/>
                  </a:lnTo>
                  <a:cubicBezTo>
                    <a:pt x="104140" y="143891"/>
                    <a:pt x="118364" y="128651"/>
                    <a:pt x="135001" y="128651"/>
                  </a:cubicBezTo>
                  <a:close/>
                  <a:moveTo>
                    <a:pt x="94742" y="127"/>
                  </a:moveTo>
                  <a:cubicBezTo>
                    <a:pt x="45085" y="127"/>
                    <a:pt x="0" y="42926"/>
                    <a:pt x="0" y="95885"/>
                  </a:cubicBezTo>
                  <a:lnTo>
                    <a:pt x="0" y="681101"/>
                  </a:lnTo>
                  <a:lnTo>
                    <a:pt x="270002" y="681101"/>
                  </a:lnTo>
                  <a:lnTo>
                    <a:pt x="270002" y="95885"/>
                  </a:lnTo>
                  <a:cubicBezTo>
                    <a:pt x="270002" y="42926"/>
                    <a:pt x="227330" y="0"/>
                    <a:pt x="17767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7444160" y="4706640"/>
            <a:ext cx="202500" cy="198720"/>
            <a:chOff x="0" y="0"/>
            <a:chExt cx="270000" cy="26496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269875" cy="264922"/>
            </a:xfrm>
            <a:custGeom>
              <a:avLst/>
              <a:gdLst/>
              <a:ahLst/>
              <a:cxnLst/>
              <a:rect l="l" t="t" r="r" b="b"/>
              <a:pathLst>
                <a:path w="269875" h="264922">
                  <a:moveTo>
                    <a:pt x="137414" y="68199"/>
                  </a:moveTo>
                  <a:cubicBezTo>
                    <a:pt x="156337" y="68199"/>
                    <a:pt x="170561" y="85852"/>
                    <a:pt x="170561" y="100965"/>
                  </a:cubicBezTo>
                  <a:cubicBezTo>
                    <a:pt x="170561" y="116078"/>
                    <a:pt x="156337" y="136271"/>
                    <a:pt x="137414" y="136271"/>
                  </a:cubicBezTo>
                  <a:cubicBezTo>
                    <a:pt x="120777" y="136271"/>
                    <a:pt x="108966" y="118618"/>
                    <a:pt x="108966" y="100965"/>
                  </a:cubicBezTo>
                  <a:cubicBezTo>
                    <a:pt x="108966" y="80772"/>
                    <a:pt x="120777" y="68199"/>
                    <a:pt x="137414" y="68199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lnTo>
                    <a:pt x="2413" y="166497"/>
                  </a:lnTo>
                  <a:cubicBezTo>
                    <a:pt x="2413" y="219456"/>
                    <a:pt x="42672" y="264922"/>
                    <a:pt x="94742" y="264922"/>
                  </a:cubicBezTo>
                  <a:lnTo>
                    <a:pt x="177546" y="264922"/>
                  </a:lnTo>
                  <a:cubicBezTo>
                    <a:pt x="227330" y="264922"/>
                    <a:pt x="269875" y="219583"/>
                    <a:pt x="269875" y="166497"/>
                  </a:cubicBezTo>
                  <a:lnTo>
                    <a:pt x="26987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7447400" y="4146120"/>
            <a:ext cx="202500" cy="510840"/>
            <a:chOff x="0" y="0"/>
            <a:chExt cx="270000" cy="681120"/>
          </a:xfrm>
        </p:grpSpPr>
        <p:sp>
          <p:nvSpPr>
            <p:cNvPr id="94" name="Freeform 94"/>
            <p:cNvSpPr/>
            <p:nvPr/>
          </p:nvSpPr>
          <p:spPr>
            <a:xfrm>
              <a:off x="0" y="127"/>
              <a:ext cx="270002" cy="680974"/>
            </a:xfrm>
            <a:custGeom>
              <a:avLst/>
              <a:gdLst/>
              <a:ahLst/>
              <a:cxnLst/>
              <a:rect l="l" t="t" r="r" b="b"/>
              <a:pathLst>
                <a:path w="270002" h="680974">
                  <a:moveTo>
                    <a:pt x="130302" y="128524"/>
                  </a:moveTo>
                  <a:cubicBezTo>
                    <a:pt x="144526" y="128524"/>
                    <a:pt x="163449" y="143764"/>
                    <a:pt x="163449" y="163957"/>
                  </a:cubicBezTo>
                  <a:lnTo>
                    <a:pt x="163449" y="582549"/>
                  </a:lnTo>
                  <a:cubicBezTo>
                    <a:pt x="163449" y="600202"/>
                    <a:pt x="149225" y="612775"/>
                    <a:pt x="130302" y="612775"/>
                  </a:cubicBezTo>
                  <a:cubicBezTo>
                    <a:pt x="113792" y="612775"/>
                    <a:pt x="101854" y="597662"/>
                    <a:pt x="101854" y="582549"/>
                  </a:cubicBezTo>
                  <a:lnTo>
                    <a:pt x="101854" y="163957"/>
                  </a:lnTo>
                  <a:cubicBezTo>
                    <a:pt x="101854" y="143764"/>
                    <a:pt x="116078" y="128524"/>
                    <a:pt x="130302" y="128524"/>
                  </a:cubicBezTo>
                  <a:close/>
                  <a:moveTo>
                    <a:pt x="92329" y="0"/>
                  </a:moveTo>
                  <a:cubicBezTo>
                    <a:pt x="42672" y="0"/>
                    <a:pt x="0" y="42799"/>
                    <a:pt x="0" y="95758"/>
                  </a:cubicBezTo>
                  <a:lnTo>
                    <a:pt x="0" y="680974"/>
                  </a:lnTo>
                  <a:lnTo>
                    <a:pt x="270002" y="680974"/>
                  </a:lnTo>
                  <a:lnTo>
                    <a:pt x="270002" y="95758"/>
                  </a:lnTo>
                  <a:cubicBezTo>
                    <a:pt x="267589" y="42799"/>
                    <a:pt x="224917" y="0"/>
                    <a:pt x="17526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1732580" y="3045060"/>
            <a:ext cx="855360" cy="305640"/>
            <a:chOff x="0" y="0"/>
            <a:chExt cx="1140480" cy="407520"/>
          </a:xfrm>
        </p:grpSpPr>
        <p:sp>
          <p:nvSpPr>
            <p:cNvPr id="96" name="Freeform 96"/>
            <p:cNvSpPr/>
            <p:nvPr/>
          </p:nvSpPr>
          <p:spPr>
            <a:xfrm>
              <a:off x="0" y="127"/>
              <a:ext cx="1140460" cy="407416"/>
            </a:xfrm>
            <a:custGeom>
              <a:avLst/>
              <a:gdLst/>
              <a:ahLst/>
              <a:cxnLst/>
              <a:rect l="l" t="t" r="r" b="b"/>
              <a:pathLst>
                <a:path w="1140460" h="407416">
                  <a:moveTo>
                    <a:pt x="222758" y="0"/>
                  </a:moveTo>
                  <a:cubicBezTo>
                    <a:pt x="99695" y="0"/>
                    <a:pt x="0" y="106299"/>
                    <a:pt x="0" y="233807"/>
                  </a:cubicBezTo>
                  <a:lnTo>
                    <a:pt x="0" y="357886"/>
                  </a:lnTo>
                  <a:cubicBezTo>
                    <a:pt x="0" y="386207"/>
                    <a:pt x="23368" y="407416"/>
                    <a:pt x="46482" y="407416"/>
                  </a:cubicBezTo>
                  <a:lnTo>
                    <a:pt x="1093851" y="407416"/>
                  </a:lnTo>
                  <a:cubicBezTo>
                    <a:pt x="1120521" y="407416"/>
                    <a:pt x="1140460" y="386207"/>
                    <a:pt x="1140460" y="357886"/>
                  </a:cubicBezTo>
                  <a:lnTo>
                    <a:pt x="1140460" y="233807"/>
                  </a:lnTo>
                  <a:cubicBezTo>
                    <a:pt x="1140460" y="106299"/>
                    <a:pt x="1040638" y="0"/>
                    <a:pt x="92100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1802240" y="3419820"/>
            <a:ext cx="720900" cy="71820"/>
            <a:chOff x="0" y="0"/>
            <a:chExt cx="961200" cy="95760"/>
          </a:xfrm>
        </p:grpSpPr>
        <p:sp>
          <p:nvSpPr>
            <p:cNvPr id="98" name="Freeform 98"/>
            <p:cNvSpPr/>
            <p:nvPr/>
          </p:nvSpPr>
          <p:spPr>
            <a:xfrm>
              <a:off x="0" y="127"/>
              <a:ext cx="961009" cy="95504"/>
            </a:xfrm>
            <a:custGeom>
              <a:avLst/>
              <a:gdLst/>
              <a:ahLst/>
              <a:cxnLst/>
              <a:rect l="l" t="t" r="r" b="b"/>
              <a:pathLst>
                <a:path w="961009" h="95504">
                  <a:moveTo>
                    <a:pt x="0" y="0"/>
                  </a:moveTo>
                  <a:lnTo>
                    <a:pt x="0" y="49530"/>
                  </a:lnTo>
                  <a:cubicBezTo>
                    <a:pt x="0" y="77851"/>
                    <a:pt x="20066" y="95504"/>
                    <a:pt x="46609" y="95504"/>
                  </a:cubicBezTo>
                  <a:lnTo>
                    <a:pt x="917829" y="95504"/>
                  </a:lnTo>
                  <a:cubicBezTo>
                    <a:pt x="944372" y="95504"/>
                    <a:pt x="961009" y="70739"/>
                    <a:pt x="961009" y="49530"/>
                  </a:cubicBezTo>
                  <a:lnTo>
                    <a:pt x="9610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1929680" y="2420820"/>
            <a:ext cx="459000" cy="558360"/>
            <a:chOff x="0" y="0"/>
            <a:chExt cx="612000" cy="74448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612013" cy="744347"/>
            </a:xfrm>
            <a:custGeom>
              <a:avLst/>
              <a:gdLst/>
              <a:ahLst/>
              <a:cxnLst/>
              <a:rect l="l" t="t" r="r" b="b"/>
              <a:pathLst>
                <a:path w="612013" h="744347">
                  <a:moveTo>
                    <a:pt x="309372" y="0"/>
                  </a:moveTo>
                  <a:cubicBezTo>
                    <a:pt x="136398" y="0"/>
                    <a:pt x="0" y="145415"/>
                    <a:pt x="0" y="322580"/>
                  </a:cubicBezTo>
                  <a:cubicBezTo>
                    <a:pt x="3429" y="428879"/>
                    <a:pt x="53213" y="528066"/>
                    <a:pt x="132969" y="588391"/>
                  </a:cubicBezTo>
                  <a:lnTo>
                    <a:pt x="132969" y="744347"/>
                  </a:lnTo>
                  <a:lnTo>
                    <a:pt x="482219" y="744347"/>
                  </a:lnTo>
                  <a:lnTo>
                    <a:pt x="482219" y="588391"/>
                  </a:lnTo>
                  <a:cubicBezTo>
                    <a:pt x="565404" y="528066"/>
                    <a:pt x="612013" y="428879"/>
                    <a:pt x="612013" y="322580"/>
                  </a:cubicBezTo>
                  <a:cubicBezTo>
                    <a:pt x="612013" y="141732"/>
                    <a:pt x="475615" y="0"/>
                    <a:pt x="30937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1978820" y="5460480"/>
            <a:ext cx="584280" cy="837000"/>
            <a:chOff x="0" y="0"/>
            <a:chExt cx="779040" cy="11160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779145" cy="1115949"/>
            </a:xfrm>
            <a:custGeom>
              <a:avLst/>
              <a:gdLst/>
              <a:ahLst/>
              <a:cxnLst/>
              <a:rect l="l" t="t" r="r" b="b"/>
              <a:pathLst>
                <a:path w="779145" h="1115949">
                  <a:moveTo>
                    <a:pt x="398653" y="146812"/>
                  </a:moveTo>
                  <a:cubicBezTo>
                    <a:pt x="419481" y="146812"/>
                    <a:pt x="435102" y="166243"/>
                    <a:pt x="435102" y="182880"/>
                  </a:cubicBezTo>
                  <a:lnTo>
                    <a:pt x="435102" y="207899"/>
                  </a:lnTo>
                  <a:cubicBezTo>
                    <a:pt x="474091" y="218948"/>
                    <a:pt x="502793" y="263398"/>
                    <a:pt x="502793" y="310642"/>
                  </a:cubicBezTo>
                  <a:cubicBezTo>
                    <a:pt x="502793" y="332867"/>
                    <a:pt x="487172" y="346710"/>
                    <a:pt x="466344" y="346710"/>
                  </a:cubicBezTo>
                  <a:cubicBezTo>
                    <a:pt x="448056" y="346710"/>
                    <a:pt x="435102" y="327279"/>
                    <a:pt x="435102" y="310642"/>
                  </a:cubicBezTo>
                  <a:cubicBezTo>
                    <a:pt x="435102" y="288417"/>
                    <a:pt x="419481" y="271780"/>
                    <a:pt x="398653" y="271780"/>
                  </a:cubicBezTo>
                  <a:cubicBezTo>
                    <a:pt x="377825" y="271780"/>
                    <a:pt x="364744" y="288417"/>
                    <a:pt x="364744" y="310642"/>
                  </a:cubicBezTo>
                  <a:cubicBezTo>
                    <a:pt x="364744" y="332867"/>
                    <a:pt x="395986" y="352298"/>
                    <a:pt x="422021" y="374396"/>
                  </a:cubicBezTo>
                  <a:cubicBezTo>
                    <a:pt x="455930" y="402209"/>
                    <a:pt x="502793" y="435483"/>
                    <a:pt x="502793" y="493776"/>
                  </a:cubicBezTo>
                  <a:cubicBezTo>
                    <a:pt x="502793" y="543687"/>
                    <a:pt x="474091" y="582676"/>
                    <a:pt x="435102" y="599313"/>
                  </a:cubicBezTo>
                  <a:lnTo>
                    <a:pt x="435102" y="624332"/>
                  </a:lnTo>
                  <a:cubicBezTo>
                    <a:pt x="435102" y="643763"/>
                    <a:pt x="416814" y="657606"/>
                    <a:pt x="398653" y="657606"/>
                  </a:cubicBezTo>
                  <a:cubicBezTo>
                    <a:pt x="377825" y="657606"/>
                    <a:pt x="364744" y="640969"/>
                    <a:pt x="364744" y="624332"/>
                  </a:cubicBezTo>
                  <a:lnTo>
                    <a:pt x="364744" y="599440"/>
                  </a:lnTo>
                  <a:cubicBezTo>
                    <a:pt x="325628" y="585597"/>
                    <a:pt x="297053" y="543941"/>
                    <a:pt x="297053" y="493903"/>
                  </a:cubicBezTo>
                  <a:cubicBezTo>
                    <a:pt x="297053" y="474472"/>
                    <a:pt x="312674" y="457708"/>
                    <a:pt x="333502" y="457708"/>
                  </a:cubicBezTo>
                  <a:cubicBezTo>
                    <a:pt x="351663" y="457708"/>
                    <a:pt x="364744" y="474345"/>
                    <a:pt x="364744" y="493903"/>
                  </a:cubicBezTo>
                  <a:cubicBezTo>
                    <a:pt x="364744" y="516128"/>
                    <a:pt x="383032" y="530098"/>
                    <a:pt x="398653" y="530098"/>
                  </a:cubicBezTo>
                  <a:cubicBezTo>
                    <a:pt x="416814" y="530098"/>
                    <a:pt x="435102" y="513334"/>
                    <a:pt x="435102" y="493903"/>
                  </a:cubicBezTo>
                  <a:cubicBezTo>
                    <a:pt x="435102" y="474472"/>
                    <a:pt x="409067" y="452247"/>
                    <a:pt x="377825" y="432816"/>
                  </a:cubicBezTo>
                  <a:cubicBezTo>
                    <a:pt x="343916" y="405003"/>
                    <a:pt x="297053" y="368935"/>
                    <a:pt x="297053" y="310642"/>
                  </a:cubicBezTo>
                  <a:cubicBezTo>
                    <a:pt x="297053" y="263398"/>
                    <a:pt x="325628" y="224536"/>
                    <a:pt x="364744" y="207899"/>
                  </a:cubicBezTo>
                  <a:lnTo>
                    <a:pt x="364744" y="182880"/>
                  </a:lnTo>
                  <a:cubicBezTo>
                    <a:pt x="364744" y="160655"/>
                    <a:pt x="383032" y="146812"/>
                    <a:pt x="398653" y="146812"/>
                  </a:cubicBezTo>
                  <a:close/>
                  <a:moveTo>
                    <a:pt x="502793" y="827151"/>
                  </a:moveTo>
                  <a:lnTo>
                    <a:pt x="502793" y="902081"/>
                  </a:lnTo>
                  <a:lnTo>
                    <a:pt x="297053" y="902081"/>
                  </a:lnTo>
                  <a:lnTo>
                    <a:pt x="297053" y="827151"/>
                  </a:lnTo>
                  <a:close/>
                  <a:moveTo>
                    <a:pt x="397002" y="0"/>
                  </a:moveTo>
                  <a:cubicBezTo>
                    <a:pt x="371983" y="0"/>
                    <a:pt x="346329" y="2540"/>
                    <a:pt x="320421" y="8001"/>
                  </a:cubicBezTo>
                  <a:cubicBezTo>
                    <a:pt x="174625" y="44069"/>
                    <a:pt x="57277" y="171831"/>
                    <a:pt x="31242" y="327406"/>
                  </a:cubicBezTo>
                  <a:cubicBezTo>
                    <a:pt x="0" y="502158"/>
                    <a:pt x="83312" y="674370"/>
                    <a:pt x="229362" y="754888"/>
                  </a:cubicBezTo>
                  <a:lnTo>
                    <a:pt x="229362" y="932688"/>
                  </a:lnTo>
                  <a:cubicBezTo>
                    <a:pt x="229362" y="1032637"/>
                    <a:pt x="307467" y="1115949"/>
                    <a:pt x="401320" y="1115949"/>
                  </a:cubicBezTo>
                  <a:cubicBezTo>
                    <a:pt x="495173" y="1115949"/>
                    <a:pt x="575945" y="1032637"/>
                    <a:pt x="575945" y="932688"/>
                  </a:cubicBezTo>
                  <a:lnTo>
                    <a:pt x="575945" y="754888"/>
                  </a:lnTo>
                  <a:cubicBezTo>
                    <a:pt x="698373" y="685546"/>
                    <a:pt x="779145" y="549402"/>
                    <a:pt x="779145" y="396748"/>
                  </a:cubicBezTo>
                  <a:cubicBezTo>
                    <a:pt x="776605" y="176276"/>
                    <a:pt x="604266" y="0"/>
                    <a:pt x="39700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1887020" y="5754240"/>
            <a:ext cx="85860" cy="54000"/>
            <a:chOff x="0" y="0"/>
            <a:chExt cx="114480" cy="72000"/>
          </a:xfrm>
        </p:grpSpPr>
        <p:sp>
          <p:nvSpPr>
            <p:cNvPr id="104" name="Freeform 104"/>
            <p:cNvSpPr/>
            <p:nvPr/>
          </p:nvSpPr>
          <p:spPr>
            <a:xfrm>
              <a:off x="127" y="0"/>
              <a:ext cx="114427" cy="71882"/>
            </a:xfrm>
            <a:custGeom>
              <a:avLst/>
              <a:gdLst/>
              <a:ahLst/>
              <a:cxnLst/>
              <a:rect l="l" t="t" r="r" b="b"/>
              <a:pathLst>
                <a:path w="114427" h="71882">
                  <a:moveTo>
                    <a:pt x="31115" y="0"/>
                  </a:moveTo>
                  <a:cubicBezTo>
                    <a:pt x="12954" y="0"/>
                    <a:pt x="0" y="16637"/>
                    <a:pt x="0" y="33147"/>
                  </a:cubicBezTo>
                  <a:cubicBezTo>
                    <a:pt x="0" y="55245"/>
                    <a:pt x="15621" y="71882"/>
                    <a:pt x="31242" y="71882"/>
                  </a:cubicBezTo>
                  <a:lnTo>
                    <a:pt x="77978" y="71882"/>
                  </a:lnTo>
                  <a:cubicBezTo>
                    <a:pt x="96139" y="71882"/>
                    <a:pt x="114427" y="55245"/>
                    <a:pt x="114427" y="33147"/>
                  </a:cubicBezTo>
                  <a:cubicBezTo>
                    <a:pt x="114300" y="13843"/>
                    <a:pt x="96139" y="0"/>
                    <a:pt x="7797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2584700" y="5754240"/>
            <a:ext cx="88020" cy="54000"/>
            <a:chOff x="0" y="0"/>
            <a:chExt cx="117360" cy="72000"/>
          </a:xfrm>
        </p:grpSpPr>
        <p:sp>
          <p:nvSpPr>
            <p:cNvPr id="106" name="Freeform 106"/>
            <p:cNvSpPr/>
            <p:nvPr/>
          </p:nvSpPr>
          <p:spPr>
            <a:xfrm>
              <a:off x="127" y="0"/>
              <a:ext cx="117221" cy="71882"/>
            </a:xfrm>
            <a:custGeom>
              <a:avLst/>
              <a:gdLst/>
              <a:ahLst/>
              <a:cxnLst/>
              <a:rect l="l" t="t" r="r" b="b"/>
              <a:pathLst>
                <a:path w="117221" h="71882">
                  <a:moveTo>
                    <a:pt x="36449" y="0"/>
                  </a:moveTo>
                  <a:cubicBezTo>
                    <a:pt x="18161" y="0"/>
                    <a:pt x="0" y="16637"/>
                    <a:pt x="0" y="33147"/>
                  </a:cubicBezTo>
                  <a:cubicBezTo>
                    <a:pt x="0" y="55245"/>
                    <a:pt x="18161" y="71882"/>
                    <a:pt x="36449" y="71882"/>
                  </a:cubicBezTo>
                  <a:lnTo>
                    <a:pt x="83312" y="71882"/>
                  </a:lnTo>
                  <a:cubicBezTo>
                    <a:pt x="101600" y="71882"/>
                    <a:pt x="114554" y="55245"/>
                    <a:pt x="114554" y="33147"/>
                  </a:cubicBezTo>
                  <a:cubicBezTo>
                    <a:pt x="117221" y="13843"/>
                    <a:pt x="101600" y="0"/>
                    <a:pt x="8331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1992320" y="6004260"/>
            <a:ext cx="79920" cy="80460"/>
            <a:chOff x="0" y="0"/>
            <a:chExt cx="106560" cy="107280"/>
          </a:xfrm>
        </p:grpSpPr>
        <p:sp>
          <p:nvSpPr>
            <p:cNvPr id="108" name="Freeform 108"/>
            <p:cNvSpPr/>
            <p:nvPr/>
          </p:nvSpPr>
          <p:spPr>
            <a:xfrm>
              <a:off x="127" y="127"/>
              <a:ext cx="106553" cy="107188"/>
            </a:xfrm>
            <a:custGeom>
              <a:avLst/>
              <a:gdLst/>
              <a:ahLst/>
              <a:cxnLst/>
              <a:rect l="l" t="t" r="r" b="b"/>
              <a:pathLst>
                <a:path w="106553" h="107188">
                  <a:moveTo>
                    <a:pt x="68707" y="0"/>
                  </a:moveTo>
                  <a:cubicBezTo>
                    <a:pt x="59563" y="0"/>
                    <a:pt x="50546" y="3429"/>
                    <a:pt x="44069" y="10414"/>
                  </a:cubicBezTo>
                  <a:lnTo>
                    <a:pt x="12954" y="43815"/>
                  </a:lnTo>
                  <a:cubicBezTo>
                    <a:pt x="0" y="57658"/>
                    <a:pt x="0" y="82804"/>
                    <a:pt x="12954" y="96774"/>
                  </a:cubicBezTo>
                  <a:cubicBezTo>
                    <a:pt x="19431" y="103632"/>
                    <a:pt x="27940" y="107188"/>
                    <a:pt x="36322" y="107188"/>
                  </a:cubicBezTo>
                  <a:cubicBezTo>
                    <a:pt x="44704" y="107188"/>
                    <a:pt x="53213" y="103632"/>
                    <a:pt x="59563" y="96774"/>
                  </a:cubicBezTo>
                  <a:lnTo>
                    <a:pt x="93472" y="60452"/>
                  </a:lnTo>
                  <a:cubicBezTo>
                    <a:pt x="106553" y="46482"/>
                    <a:pt x="106553" y="21463"/>
                    <a:pt x="93472" y="10287"/>
                  </a:cubicBezTo>
                  <a:cubicBezTo>
                    <a:pt x="86868" y="3429"/>
                    <a:pt x="77851" y="0"/>
                    <a:pt x="6870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2488580" y="5475600"/>
            <a:ext cx="79920" cy="80460"/>
            <a:chOff x="0" y="0"/>
            <a:chExt cx="106560" cy="107280"/>
          </a:xfrm>
        </p:grpSpPr>
        <p:sp>
          <p:nvSpPr>
            <p:cNvPr id="110" name="Freeform 110"/>
            <p:cNvSpPr/>
            <p:nvPr/>
          </p:nvSpPr>
          <p:spPr>
            <a:xfrm>
              <a:off x="0" y="127"/>
              <a:ext cx="106553" cy="107061"/>
            </a:xfrm>
            <a:custGeom>
              <a:avLst/>
              <a:gdLst/>
              <a:ahLst/>
              <a:cxnLst/>
              <a:rect l="l" t="t" r="r" b="b"/>
              <a:pathLst>
                <a:path w="106553" h="107061">
                  <a:moveTo>
                    <a:pt x="68834" y="0"/>
                  </a:moveTo>
                  <a:cubicBezTo>
                    <a:pt x="59817" y="0"/>
                    <a:pt x="50546" y="3429"/>
                    <a:pt x="44196" y="10414"/>
                  </a:cubicBezTo>
                  <a:lnTo>
                    <a:pt x="10414" y="43815"/>
                  </a:lnTo>
                  <a:cubicBezTo>
                    <a:pt x="0" y="57658"/>
                    <a:pt x="0" y="82804"/>
                    <a:pt x="10414" y="96647"/>
                  </a:cubicBezTo>
                  <a:cubicBezTo>
                    <a:pt x="16891" y="103632"/>
                    <a:pt x="26035" y="107061"/>
                    <a:pt x="35052" y="107061"/>
                  </a:cubicBezTo>
                  <a:cubicBezTo>
                    <a:pt x="44069" y="107061"/>
                    <a:pt x="53340" y="103632"/>
                    <a:pt x="59817" y="96647"/>
                  </a:cubicBezTo>
                  <a:lnTo>
                    <a:pt x="93472" y="60452"/>
                  </a:lnTo>
                  <a:cubicBezTo>
                    <a:pt x="106553" y="49276"/>
                    <a:pt x="106553" y="24257"/>
                    <a:pt x="93472" y="10287"/>
                  </a:cubicBezTo>
                  <a:cubicBezTo>
                    <a:pt x="87122" y="3429"/>
                    <a:pt x="77978" y="0"/>
                    <a:pt x="6883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2488580" y="6004260"/>
            <a:ext cx="79920" cy="80460"/>
            <a:chOff x="0" y="0"/>
            <a:chExt cx="106560" cy="107280"/>
          </a:xfrm>
        </p:grpSpPr>
        <p:sp>
          <p:nvSpPr>
            <p:cNvPr id="112" name="Freeform 112"/>
            <p:cNvSpPr/>
            <p:nvPr/>
          </p:nvSpPr>
          <p:spPr>
            <a:xfrm>
              <a:off x="0" y="127"/>
              <a:ext cx="106553" cy="107188"/>
            </a:xfrm>
            <a:custGeom>
              <a:avLst/>
              <a:gdLst/>
              <a:ahLst/>
              <a:cxnLst/>
              <a:rect l="l" t="t" r="r" b="b"/>
              <a:pathLst>
                <a:path w="106553" h="107188">
                  <a:moveTo>
                    <a:pt x="35052" y="0"/>
                  </a:moveTo>
                  <a:cubicBezTo>
                    <a:pt x="26035" y="0"/>
                    <a:pt x="16891" y="3429"/>
                    <a:pt x="10414" y="10414"/>
                  </a:cubicBezTo>
                  <a:cubicBezTo>
                    <a:pt x="0" y="21463"/>
                    <a:pt x="0" y="46482"/>
                    <a:pt x="10414" y="60452"/>
                  </a:cubicBezTo>
                  <a:lnTo>
                    <a:pt x="44196" y="96774"/>
                  </a:lnTo>
                  <a:cubicBezTo>
                    <a:pt x="50673" y="103632"/>
                    <a:pt x="59817" y="107188"/>
                    <a:pt x="68834" y="107188"/>
                  </a:cubicBezTo>
                  <a:cubicBezTo>
                    <a:pt x="77851" y="107188"/>
                    <a:pt x="87122" y="103632"/>
                    <a:pt x="93472" y="96774"/>
                  </a:cubicBezTo>
                  <a:cubicBezTo>
                    <a:pt x="106553" y="82804"/>
                    <a:pt x="106553" y="57658"/>
                    <a:pt x="93472" y="43815"/>
                  </a:cubicBezTo>
                  <a:lnTo>
                    <a:pt x="59817" y="10414"/>
                  </a:lnTo>
                  <a:cubicBezTo>
                    <a:pt x="53340" y="3429"/>
                    <a:pt x="44196" y="0"/>
                    <a:pt x="3505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1992320" y="5475600"/>
            <a:ext cx="79920" cy="80460"/>
            <a:chOff x="0" y="0"/>
            <a:chExt cx="106560" cy="107280"/>
          </a:xfrm>
        </p:grpSpPr>
        <p:sp>
          <p:nvSpPr>
            <p:cNvPr id="114" name="Freeform 114"/>
            <p:cNvSpPr/>
            <p:nvPr/>
          </p:nvSpPr>
          <p:spPr>
            <a:xfrm>
              <a:off x="127" y="127"/>
              <a:ext cx="106553" cy="107061"/>
            </a:xfrm>
            <a:custGeom>
              <a:avLst/>
              <a:gdLst/>
              <a:ahLst/>
              <a:cxnLst/>
              <a:rect l="l" t="t" r="r" b="b"/>
              <a:pathLst>
                <a:path w="106553" h="107061">
                  <a:moveTo>
                    <a:pt x="36322" y="0"/>
                  </a:moveTo>
                  <a:cubicBezTo>
                    <a:pt x="27940" y="0"/>
                    <a:pt x="19431" y="3429"/>
                    <a:pt x="12954" y="10414"/>
                  </a:cubicBezTo>
                  <a:cubicBezTo>
                    <a:pt x="0" y="24257"/>
                    <a:pt x="0" y="49403"/>
                    <a:pt x="12954" y="60452"/>
                  </a:cubicBezTo>
                  <a:lnTo>
                    <a:pt x="44069" y="96647"/>
                  </a:lnTo>
                  <a:cubicBezTo>
                    <a:pt x="50546" y="103632"/>
                    <a:pt x="59690" y="107061"/>
                    <a:pt x="68834" y="107061"/>
                  </a:cubicBezTo>
                  <a:cubicBezTo>
                    <a:pt x="77978" y="107061"/>
                    <a:pt x="86995" y="103632"/>
                    <a:pt x="93472" y="96647"/>
                  </a:cubicBezTo>
                  <a:cubicBezTo>
                    <a:pt x="106553" y="82804"/>
                    <a:pt x="106553" y="57658"/>
                    <a:pt x="93472" y="43815"/>
                  </a:cubicBezTo>
                  <a:lnTo>
                    <a:pt x="59563" y="10414"/>
                  </a:lnTo>
                  <a:cubicBezTo>
                    <a:pt x="53213" y="3429"/>
                    <a:pt x="44704" y="0"/>
                    <a:pt x="3632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14407200" y="2447820"/>
            <a:ext cx="756000" cy="785700"/>
            <a:chOff x="0" y="0"/>
            <a:chExt cx="1008000" cy="1047600"/>
          </a:xfrm>
        </p:grpSpPr>
        <p:sp>
          <p:nvSpPr>
            <p:cNvPr id="116" name="Freeform 116"/>
            <p:cNvSpPr/>
            <p:nvPr/>
          </p:nvSpPr>
          <p:spPr>
            <a:xfrm>
              <a:off x="0" y="127"/>
              <a:ext cx="1007999" cy="1047369"/>
            </a:xfrm>
            <a:custGeom>
              <a:avLst/>
              <a:gdLst/>
              <a:ahLst/>
              <a:cxnLst/>
              <a:rect l="l" t="t" r="r" b="b"/>
              <a:pathLst>
                <a:path w="1007999" h="1047369">
                  <a:moveTo>
                    <a:pt x="361188" y="94869"/>
                  </a:moveTo>
                  <a:cubicBezTo>
                    <a:pt x="372872" y="94869"/>
                    <a:pt x="384683" y="99314"/>
                    <a:pt x="393065" y="108331"/>
                  </a:cubicBezTo>
                  <a:cubicBezTo>
                    <a:pt x="409956" y="126238"/>
                    <a:pt x="409956" y="158496"/>
                    <a:pt x="393065" y="176403"/>
                  </a:cubicBezTo>
                  <a:lnTo>
                    <a:pt x="174625" y="409067"/>
                  </a:lnTo>
                  <a:cubicBezTo>
                    <a:pt x="166370" y="418084"/>
                    <a:pt x="154432" y="422529"/>
                    <a:pt x="142748" y="422529"/>
                  </a:cubicBezTo>
                  <a:cubicBezTo>
                    <a:pt x="131064" y="422529"/>
                    <a:pt x="119126" y="418084"/>
                    <a:pt x="110871" y="409067"/>
                  </a:cubicBezTo>
                  <a:cubicBezTo>
                    <a:pt x="93980" y="391160"/>
                    <a:pt x="93980" y="358902"/>
                    <a:pt x="110871" y="341122"/>
                  </a:cubicBezTo>
                  <a:lnTo>
                    <a:pt x="329311" y="108331"/>
                  </a:lnTo>
                  <a:cubicBezTo>
                    <a:pt x="337566" y="99314"/>
                    <a:pt x="349504" y="94869"/>
                    <a:pt x="361188" y="94869"/>
                  </a:cubicBezTo>
                  <a:close/>
                  <a:moveTo>
                    <a:pt x="861822" y="628396"/>
                  </a:moveTo>
                  <a:cubicBezTo>
                    <a:pt x="873506" y="628396"/>
                    <a:pt x="885444" y="632841"/>
                    <a:pt x="893699" y="641858"/>
                  </a:cubicBezTo>
                  <a:cubicBezTo>
                    <a:pt x="910590" y="659765"/>
                    <a:pt x="910590" y="692023"/>
                    <a:pt x="893699" y="709930"/>
                  </a:cubicBezTo>
                  <a:lnTo>
                    <a:pt x="675386" y="942721"/>
                  </a:lnTo>
                  <a:cubicBezTo>
                    <a:pt x="667004" y="949833"/>
                    <a:pt x="655066" y="953389"/>
                    <a:pt x="643382" y="953389"/>
                  </a:cubicBezTo>
                  <a:cubicBezTo>
                    <a:pt x="631698" y="953389"/>
                    <a:pt x="619887" y="949833"/>
                    <a:pt x="611505" y="942721"/>
                  </a:cubicBezTo>
                  <a:cubicBezTo>
                    <a:pt x="594614" y="924814"/>
                    <a:pt x="594614" y="892429"/>
                    <a:pt x="611505" y="874649"/>
                  </a:cubicBezTo>
                  <a:lnTo>
                    <a:pt x="829945" y="641858"/>
                  </a:lnTo>
                  <a:cubicBezTo>
                    <a:pt x="838327" y="632841"/>
                    <a:pt x="850138" y="628396"/>
                    <a:pt x="861822" y="628396"/>
                  </a:cubicBezTo>
                  <a:close/>
                  <a:moveTo>
                    <a:pt x="364109" y="0"/>
                  </a:moveTo>
                  <a:cubicBezTo>
                    <a:pt x="330073" y="0"/>
                    <a:pt x="295656" y="13462"/>
                    <a:pt x="268732" y="40259"/>
                  </a:cubicBezTo>
                  <a:lnTo>
                    <a:pt x="50419" y="273050"/>
                  </a:lnTo>
                  <a:cubicBezTo>
                    <a:pt x="0" y="326771"/>
                    <a:pt x="0" y="416179"/>
                    <a:pt x="50419" y="477139"/>
                  </a:cubicBezTo>
                  <a:cubicBezTo>
                    <a:pt x="74676" y="500634"/>
                    <a:pt x="107442" y="516382"/>
                    <a:pt x="143383" y="516382"/>
                  </a:cubicBezTo>
                  <a:cubicBezTo>
                    <a:pt x="162306" y="516382"/>
                    <a:pt x="181864" y="512064"/>
                    <a:pt x="201549" y="502158"/>
                  </a:cubicBezTo>
                  <a:lnTo>
                    <a:pt x="524129" y="845947"/>
                  </a:lnTo>
                  <a:cubicBezTo>
                    <a:pt x="497205" y="906907"/>
                    <a:pt x="510667" y="967613"/>
                    <a:pt x="547624" y="1007110"/>
                  </a:cubicBezTo>
                  <a:cubicBezTo>
                    <a:pt x="572897" y="1033907"/>
                    <a:pt x="606552" y="1047369"/>
                    <a:pt x="640969" y="1047369"/>
                  </a:cubicBezTo>
                  <a:cubicBezTo>
                    <a:pt x="675386" y="1047369"/>
                    <a:pt x="710565" y="1033907"/>
                    <a:pt x="739140" y="1007110"/>
                  </a:cubicBezTo>
                  <a:lnTo>
                    <a:pt x="957580" y="774319"/>
                  </a:lnTo>
                  <a:cubicBezTo>
                    <a:pt x="1007999" y="720598"/>
                    <a:pt x="1007999" y="631063"/>
                    <a:pt x="957580" y="573786"/>
                  </a:cubicBezTo>
                  <a:cubicBezTo>
                    <a:pt x="933958" y="548513"/>
                    <a:pt x="900684" y="533527"/>
                    <a:pt x="865632" y="533527"/>
                  </a:cubicBezTo>
                  <a:cubicBezTo>
                    <a:pt x="845947" y="533527"/>
                    <a:pt x="825754" y="538353"/>
                    <a:pt x="806323" y="548640"/>
                  </a:cubicBezTo>
                  <a:lnTo>
                    <a:pt x="480441" y="201422"/>
                  </a:lnTo>
                  <a:cubicBezTo>
                    <a:pt x="507365" y="144145"/>
                    <a:pt x="493903" y="83185"/>
                    <a:pt x="456946" y="40259"/>
                  </a:cubicBezTo>
                  <a:cubicBezTo>
                    <a:pt x="431673" y="13335"/>
                    <a:pt x="398145" y="0"/>
                    <a:pt x="36410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4137200" y="2926800"/>
            <a:ext cx="567000" cy="604800"/>
            <a:chOff x="0" y="0"/>
            <a:chExt cx="756000" cy="806400"/>
          </a:xfrm>
        </p:grpSpPr>
        <p:sp>
          <p:nvSpPr>
            <p:cNvPr id="118" name="Freeform 118"/>
            <p:cNvSpPr/>
            <p:nvPr/>
          </p:nvSpPr>
          <p:spPr>
            <a:xfrm>
              <a:off x="127" y="127"/>
              <a:ext cx="755904" cy="806196"/>
            </a:xfrm>
            <a:custGeom>
              <a:avLst/>
              <a:gdLst/>
              <a:ahLst/>
              <a:cxnLst/>
              <a:rect l="l" t="t" r="r" b="b"/>
              <a:pathLst>
                <a:path w="755904" h="806196">
                  <a:moveTo>
                    <a:pt x="567690" y="0"/>
                  </a:moveTo>
                  <a:lnTo>
                    <a:pt x="443484" y="132461"/>
                  </a:lnTo>
                  <a:cubicBezTo>
                    <a:pt x="435102" y="123571"/>
                    <a:pt x="423291" y="118999"/>
                    <a:pt x="411480" y="118999"/>
                  </a:cubicBezTo>
                  <a:cubicBezTo>
                    <a:pt x="399669" y="118999"/>
                    <a:pt x="387985" y="123571"/>
                    <a:pt x="379603" y="132461"/>
                  </a:cubicBezTo>
                  <a:lnTo>
                    <a:pt x="50419" y="483743"/>
                  </a:lnTo>
                  <a:cubicBezTo>
                    <a:pt x="16764" y="519557"/>
                    <a:pt x="0" y="562483"/>
                    <a:pt x="0" y="616204"/>
                  </a:cubicBezTo>
                  <a:cubicBezTo>
                    <a:pt x="0" y="666496"/>
                    <a:pt x="16891" y="716661"/>
                    <a:pt x="50419" y="752475"/>
                  </a:cubicBezTo>
                  <a:cubicBezTo>
                    <a:pt x="83947" y="788289"/>
                    <a:pt x="129286" y="806196"/>
                    <a:pt x="174625" y="806196"/>
                  </a:cubicBezTo>
                  <a:cubicBezTo>
                    <a:pt x="219964" y="806196"/>
                    <a:pt x="265303" y="788289"/>
                    <a:pt x="298958" y="752475"/>
                  </a:cubicBezTo>
                  <a:lnTo>
                    <a:pt x="628142" y="401193"/>
                  </a:lnTo>
                  <a:cubicBezTo>
                    <a:pt x="648335" y="383286"/>
                    <a:pt x="648335" y="351028"/>
                    <a:pt x="631571" y="333121"/>
                  </a:cubicBezTo>
                  <a:lnTo>
                    <a:pt x="755904" y="200533"/>
                  </a:lnTo>
                  <a:lnTo>
                    <a:pt x="5676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4558400" y="3318840"/>
            <a:ext cx="595080" cy="212220"/>
            <a:chOff x="0" y="0"/>
            <a:chExt cx="793440" cy="28296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793369" cy="282956"/>
            </a:xfrm>
            <a:custGeom>
              <a:avLst/>
              <a:gdLst/>
              <a:ahLst/>
              <a:cxnLst/>
              <a:rect l="l" t="t" r="r" b="b"/>
              <a:pathLst>
                <a:path w="793369" h="282956">
                  <a:moveTo>
                    <a:pt x="218567" y="0"/>
                  </a:moveTo>
                  <a:cubicBezTo>
                    <a:pt x="144526" y="0"/>
                    <a:pt x="87376" y="60960"/>
                    <a:pt x="87376" y="139700"/>
                  </a:cubicBezTo>
                  <a:lnTo>
                    <a:pt x="87376" y="186309"/>
                  </a:lnTo>
                  <a:lnTo>
                    <a:pt x="43688" y="186309"/>
                  </a:lnTo>
                  <a:cubicBezTo>
                    <a:pt x="20193" y="186309"/>
                    <a:pt x="0" y="211201"/>
                    <a:pt x="0" y="232791"/>
                  </a:cubicBezTo>
                  <a:cubicBezTo>
                    <a:pt x="0" y="257937"/>
                    <a:pt x="20193" y="282956"/>
                    <a:pt x="43688" y="282956"/>
                  </a:cubicBezTo>
                  <a:lnTo>
                    <a:pt x="749681" y="282956"/>
                  </a:lnTo>
                  <a:cubicBezTo>
                    <a:pt x="776605" y="282956"/>
                    <a:pt x="793369" y="257937"/>
                    <a:pt x="793369" y="232791"/>
                  </a:cubicBezTo>
                  <a:cubicBezTo>
                    <a:pt x="793369" y="211328"/>
                    <a:pt x="773176" y="186309"/>
                    <a:pt x="746252" y="186309"/>
                  </a:cubicBezTo>
                  <a:lnTo>
                    <a:pt x="705993" y="186309"/>
                  </a:lnTo>
                  <a:lnTo>
                    <a:pt x="705993" y="139700"/>
                  </a:lnTo>
                  <a:cubicBezTo>
                    <a:pt x="705993" y="60960"/>
                    <a:pt x="645414" y="0"/>
                    <a:pt x="57150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6413580" y="5458320"/>
            <a:ext cx="785700" cy="839160"/>
            <a:chOff x="0" y="0"/>
            <a:chExt cx="1047600" cy="1118880"/>
          </a:xfrm>
        </p:grpSpPr>
        <p:sp>
          <p:nvSpPr>
            <p:cNvPr id="122" name="Freeform 122"/>
            <p:cNvSpPr/>
            <p:nvPr/>
          </p:nvSpPr>
          <p:spPr>
            <a:xfrm>
              <a:off x="127" y="127"/>
              <a:ext cx="1047496" cy="1118616"/>
            </a:xfrm>
            <a:custGeom>
              <a:avLst/>
              <a:gdLst/>
              <a:ahLst/>
              <a:cxnLst/>
              <a:rect l="l" t="t" r="r" b="b"/>
              <a:pathLst>
                <a:path w="1047496" h="1118616">
                  <a:moveTo>
                    <a:pt x="31242" y="0"/>
                  </a:moveTo>
                  <a:cubicBezTo>
                    <a:pt x="12954" y="0"/>
                    <a:pt x="0" y="16637"/>
                    <a:pt x="0" y="35941"/>
                  </a:cubicBezTo>
                  <a:lnTo>
                    <a:pt x="0" y="1079754"/>
                  </a:lnTo>
                  <a:cubicBezTo>
                    <a:pt x="0" y="1101979"/>
                    <a:pt x="15621" y="1118616"/>
                    <a:pt x="31242" y="1118616"/>
                  </a:cubicBezTo>
                  <a:lnTo>
                    <a:pt x="1013587" y="1118616"/>
                  </a:lnTo>
                  <a:cubicBezTo>
                    <a:pt x="1031875" y="1118616"/>
                    <a:pt x="1047496" y="1101979"/>
                    <a:pt x="1047496" y="1079754"/>
                  </a:cubicBezTo>
                  <a:cubicBezTo>
                    <a:pt x="1044829" y="1063117"/>
                    <a:pt x="1031875" y="1046480"/>
                    <a:pt x="1013587" y="1046480"/>
                  </a:cubicBezTo>
                  <a:lnTo>
                    <a:pt x="67691" y="1046480"/>
                  </a:lnTo>
                  <a:lnTo>
                    <a:pt x="67691" y="35941"/>
                  </a:lnTo>
                  <a:cubicBezTo>
                    <a:pt x="67691" y="13843"/>
                    <a:pt x="52070" y="0"/>
                    <a:pt x="3124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6523200" y="5695380"/>
            <a:ext cx="676080" cy="395820"/>
            <a:chOff x="0" y="0"/>
            <a:chExt cx="901440" cy="527760"/>
          </a:xfrm>
        </p:grpSpPr>
        <p:sp>
          <p:nvSpPr>
            <p:cNvPr id="124" name="Freeform 124"/>
            <p:cNvSpPr/>
            <p:nvPr/>
          </p:nvSpPr>
          <p:spPr>
            <a:xfrm>
              <a:off x="127" y="0"/>
              <a:ext cx="901192" cy="527685"/>
            </a:xfrm>
            <a:custGeom>
              <a:avLst/>
              <a:gdLst/>
              <a:ahLst/>
              <a:cxnLst/>
              <a:rect l="l" t="t" r="r" b="b"/>
              <a:pathLst>
                <a:path w="901192" h="527685">
                  <a:moveTo>
                    <a:pt x="797179" y="0"/>
                  </a:moveTo>
                  <a:cubicBezTo>
                    <a:pt x="742442" y="0"/>
                    <a:pt x="698246" y="47244"/>
                    <a:pt x="698246" y="108331"/>
                  </a:cubicBezTo>
                  <a:cubicBezTo>
                    <a:pt x="698246" y="124968"/>
                    <a:pt x="700786" y="138811"/>
                    <a:pt x="705993" y="152781"/>
                  </a:cubicBezTo>
                  <a:lnTo>
                    <a:pt x="570484" y="299974"/>
                  </a:lnTo>
                  <a:cubicBezTo>
                    <a:pt x="557403" y="291592"/>
                    <a:pt x="541782" y="288925"/>
                    <a:pt x="528828" y="288925"/>
                  </a:cubicBezTo>
                  <a:cubicBezTo>
                    <a:pt x="515874" y="288925"/>
                    <a:pt x="497586" y="291719"/>
                    <a:pt x="484505" y="299974"/>
                  </a:cubicBezTo>
                  <a:lnTo>
                    <a:pt x="416814" y="224917"/>
                  </a:lnTo>
                  <a:cubicBezTo>
                    <a:pt x="424688" y="211074"/>
                    <a:pt x="427228" y="194437"/>
                    <a:pt x="427228" y="180467"/>
                  </a:cubicBezTo>
                  <a:cubicBezTo>
                    <a:pt x="427228" y="122174"/>
                    <a:pt x="380365" y="72136"/>
                    <a:pt x="325628" y="72136"/>
                  </a:cubicBezTo>
                  <a:cubicBezTo>
                    <a:pt x="270891" y="72136"/>
                    <a:pt x="224028" y="122174"/>
                    <a:pt x="224028" y="180467"/>
                  </a:cubicBezTo>
                  <a:cubicBezTo>
                    <a:pt x="224028" y="197104"/>
                    <a:pt x="229235" y="211074"/>
                    <a:pt x="234442" y="224917"/>
                  </a:cubicBezTo>
                  <a:lnTo>
                    <a:pt x="143256" y="322199"/>
                  </a:lnTo>
                  <a:cubicBezTo>
                    <a:pt x="130175" y="316611"/>
                    <a:pt x="114554" y="313817"/>
                    <a:pt x="101600" y="313817"/>
                  </a:cubicBezTo>
                  <a:cubicBezTo>
                    <a:pt x="46863" y="313817"/>
                    <a:pt x="0" y="361061"/>
                    <a:pt x="0" y="419354"/>
                  </a:cubicBezTo>
                  <a:cubicBezTo>
                    <a:pt x="0" y="480568"/>
                    <a:pt x="46863" y="527685"/>
                    <a:pt x="101600" y="527685"/>
                  </a:cubicBezTo>
                  <a:cubicBezTo>
                    <a:pt x="156337" y="527685"/>
                    <a:pt x="203200" y="480568"/>
                    <a:pt x="203200" y="419354"/>
                  </a:cubicBezTo>
                  <a:cubicBezTo>
                    <a:pt x="203200" y="402717"/>
                    <a:pt x="197993" y="388874"/>
                    <a:pt x="192786" y="374904"/>
                  </a:cubicBezTo>
                  <a:lnTo>
                    <a:pt x="283972" y="277749"/>
                  </a:lnTo>
                  <a:cubicBezTo>
                    <a:pt x="297053" y="283337"/>
                    <a:pt x="312674" y="288798"/>
                    <a:pt x="325628" y="288798"/>
                  </a:cubicBezTo>
                  <a:cubicBezTo>
                    <a:pt x="338582" y="288798"/>
                    <a:pt x="354330" y="283210"/>
                    <a:pt x="367284" y="277749"/>
                  </a:cubicBezTo>
                  <a:lnTo>
                    <a:pt x="437642" y="349885"/>
                  </a:lnTo>
                  <a:cubicBezTo>
                    <a:pt x="429895" y="363728"/>
                    <a:pt x="427228" y="383159"/>
                    <a:pt x="427228" y="397002"/>
                  </a:cubicBezTo>
                  <a:cubicBezTo>
                    <a:pt x="427228" y="455295"/>
                    <a:pt x="471551" y="502666"/>
                    <a:pt x="528828" y="502666"/>
                  </a:cubicBezTo>
                  <a:cubicBezTo>
                    <a:pt x="583438" y="502666"/>
                    <a:pt x="627761" y="455422"/>
                    <a:pt x="627761" y="397002"/>
                  </a:cubicBezTo>
                  <a:cubicBezTo>
                    <a:pt x="627761" y="377571"/>
                    <a:pt x="625094" y="363728"/>
                    <a:pt x="619887" y="349885"/>
                  </a:cubicBezTo>
                  <a:lnTo>
                    <a:pt x="755396" y="205613"/>
                  </a:lnTo>
                  <a:cubicBezTo>
                    <a:pt x="768350" y="211201"/>
                    <a:pt x="783971" y="216662"/>
                    <a:pt x="797052" y="216662"/>
                  </a:cubicBezTo>
                  <a:cubicBezTo>
                    <a:pt x="854329" y="216662"/>
                    <a:pt x="901192" y="166624"/>
                    <a:pt x="901192" y="108331"/>
                  </a:cubicBezTo>
                  <a:cubicBezTo>
                    <a:pt x="901192" y="47244"/>
                    <a:pt x="854329" y="0"/>
                    <a:pt x="79705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3122000" y="5576580"/>
            <a:ext cx="789480" cy="656100"/>
            <a:chOff x="0" y="0"/>
            <a:chExt cx="1052640" cy="874800"/>
          </a:xfrm>
        </p:grpSpPr>
        <p:sp>
          <p:nvSpPr>
            <p:cNvPr id="126" name="Freeform 126"/>
            <p:cNvSpPr/>
            <p:nvPr/>
          </p:nvSpPr>
          <p:spPr>
            <a:xfrm>
              <a:off x="0" y="127"/>
              <a:ext cx="1052576" cy="874522"/>
            </a:xfrm>
            <a:custGeom>
              <a:avLst/>
              <a:gdLst/>
              <a:ahLst/>
              <a:cxnLst/>
              <a:rect l="l" t="t" r="r" b="b"/>
              <a:pathLst>
                <a:path w="1052576" h="874522">
                  <a:moveTo>
                    <a:pt x="76454" y="321056"/>
                  </a:moveTo>
                  <a:cubicBezTo>
                    <a:pt x="77978" y="321056"/>
                    <a:pt x="79629" y="321437"/>
                    <a:pt x="80899" y="322072"/>
                  </a:cubicBezTo>
                  <a:lnTo>
                    <a:pt x="132969" y="349885"/>
                  </a:lnTo>
                  <a:lnTo>
                    <a:pt x="132969" y="521970"/>
                  </a:lnTo>
                  <a:lnTo>
                    <a:pt x="80899" y="549783"/>
                  </a:lnTo>
                  <a:cubicBezTo>
                    <a:pt x="79375" y="551307"/>
                    <a:pt x="77470" y="551942"/>
                    <a:pt x="75565" y="551942"/>
                  </a:cubicBezTo>
                  <a:cubicBezTo>
                    <a:pt x="70612" y="551942"/>
                    <a:pt x="65151" y="547370"/>
                    <a:pt x="65151" y="541401"/>
                  </a:cubicBezTo>
                  <a:lnTo>
                    <a:pt x="65151" y="333121"/>
                  </a:lnTo>
                  <a:cubicBezTo>
                    <a:pt x="65151" y="324612"/>
                    <a:pt x="71247" y="321056"/>
                    <a:pt x="76454" y="321056"/>
                  </a:cubicBezTo>
                  <a:close/>
                  <a:moveTo>
                    <a:pt x="341376" y="633095"/>
                  </a:moveTo>
                  <a:lnTo>
                    <a:pt x="575818" y="708152"/>
                  </a:lnTo>
                  <a:cubicBezTo>
                    <a:pt x="549783" y="749808"/>
                    <a:pt x="510794" y="771906"/>
                    <a:pt x="466471" y="771906"/>
                  </a:cubicBezTo>
                  <a:cubicBezTo>
                    <a:pt x="398780" y="771906"/>
                    <a:pt x="338836" y="710819"/>
                    <a:pt x="341376" y="633095"/>
                  </a:cubicBezTo>
                  <a:close/>
                  <a:moveTo>
                    <a:pt x="940562" y="72136"/>
                  </a:moveTo>
                  <a:cubicBezTo>
                    <a:pt x="961390" y="72136"/>
                    <a:pt x="977011" y="88773"/>
                    <a:pt x="977011" y="105410"/>
                  </a:cubicBezTo>
                  <a:lnTo>
                    <a:pt x="977011" y="763651"/>
                  </a:lnTo>
                  <a:cubicBezTo>
                    <a:pt x="977011" y="783082"/>
                    <a:pt x="961390" y="796925"/>
                    <a:pt x="940562" y="796925"/>
                  </a:cubicBezTo>
                  <a:cubicBezTo>
                    <a:pt x="922401" y="796925"/>
                    <a:pt x="909320" y="780288"/>
                    <a:pt x="909320" y="763651"/>
                  </a:cubicBezTo>
                  <a:lnTo>
                    <a:pt x="909320" y="105410"/>
                  </a:lnTo>
                  <a:cubicBezTo>
                    <a:pt x="909320" y="85979"/>
                    <a:pt x="924941" y="72136"/>
                    <a:pt x="940562" y="72136"/>
                  </a:cubicBezTo>
                  <a:close/>
                  <a:moveTo>
                    <a:pt x="945769" y="0"/>
                  </a:moveTo>
                  <a:cubicBezTo>
                    <a:pt x="898906" y="0"/>
                    <a:pt x="857250" y="33274"/>
                    <a:pt x="846836" y="77724"/>
                  </a:cubicBezTo>
                  <a:lnTo>
                    <a:pt x="171958" y="286004"/>
                  </a:lnTo>
                  <a:lnTo>
                    <a:pt x="114681" y="255397"/>
                  </a:lnTo>
                  <a:cubicBezTo>
                    <a:pt x="103378" y="249428"/>
                    <a:pt x="91694" y="246634"/>
                    <a:pt x="80137" y="246634"/>
                  </a:cubicBezTo>
                  <a:cubicBezTo>
                    <a:pt x="38481" y="246634"/>
                    <a:pt x="0" y="283083"/>
                    <a:pt x="0" y="333121"/>
                  </a:cubicBezTo>
                  <a:lnTo>
                    <a:pt x="0" y="541401"/>
                  </a:lnTo>
                  <a:cubicBezTo>
                    <a:pt x="0" y="589280"/>
                    <a:pt x="38354" y="625221"/>
                    <a:pt x="81153" y="625221"/>
                  </a:cubicBezTo>
                  <a:cubicBezTo>
                    <a:pt x="93091" y="625221"/>
                    <a:pt x="105283" y="622427"/>
                    <a:pt x="117221" y="616458"/>
                  </a:cubicBezTo>
                  <a:lnTo>
                    <a:pt x="177038" y="585851"/>
                  </a:lnTo>
                  <a:lnTo>
                    <a:pt x="275971" y="616458"/>
                  </a:lnTo>
                  <a:cubicBezTo>
                    <a:pt x="260604" y="744093"/>
                    <a:pt x="354457" y="849630"/>
                    <a:pt x="469011" y="849630"/>
                  </a:cubicBezTo>
                  <a:cubicBezTo>
                    <a:pt x="544576" y="849630"/>
                    <a:pt x="612267" y="799592"/>
                    <a:pt x="646176" y="730250"/>
                  </a:cubicBezTo>
                  <a:lnTo>
                    <a:pt x="849376" y="794004"/>
                  </a:lnTo>
                  <a:cubicBezTo>
                    <a:pt x="862457" y="838454"/>
                    <a:pt x="901573" y="874522"/>
                    <a:pt x="948436" y="874522"/>
                  </a:cubicBezTo>
                  <a:cubicBezTo>
                    <a:pt x="1003046" y="874522"/>
                    <a:pt x="1052576" y="824484"/>
                    <a:pt x="1052576" y="766191"/>
                  </a:cubicBezTo>
                  <a:lnTo>
                    <a:pt x="1052576" y="110998"/>
                  </a:lnTo>
                  <a:cubicBezTo>
                    <a:pt x="1044829" y="47117"/>
                    <a:pt x="1000506" y="0"/>
                    <a:pt x="94576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15724260" y="5485320"/>
            <a:ext cx="337500" cy="617220"/>
            <a:chOff x="0" y="0"/>
            <a:chExt cx="450000" cy="822960"/>
          </a:xfrm>
        </p:grpSpPr>
        <p:sp>
          <p:nvSpPr>
            <p:cNvPr id="128" name="Freeform 128"/>
            <p:cNvSpPr/>
            <p:nvPr/>
          </p:nvSpPr>
          <p:spPr>
            <a:xfrm>
              <a:off x="127" y="127"/>
              <a:ext cx="449834" cy="822960"/>
            </a:xfrm>
            <a:custGeom>
              <a:avLst/>
              <a:gdLst/>
              <a:ahLst/>
              <a:cxnLst/>
              <a:rect l="l" t="t" r="r" b="b"/>
              <a:pathLst>
                <a:path w="449834" h="822960">
                  <a:moveTo>
                    <a:pt x="415671" y="0"/>
                  </a:moveTo>
                  <a:cubicBezTo>
                    <a:pt x="414401" y="0"/>
                    <a:pt x="413131" y="127"/>
                    <a:pt x="411988" y="254"/>
                  </a:cubicBezTo>
                  <a:cubicBezTo>
                    <a:pt x="177546" y="35560"/>
                    <a:pt x="0" y="250063"/>
                    <a:pt x="0" y="502539"/>
                  </a:cubicBezTo>
                  <a:cubicBezTo>
                    <a:pt x="0" y="616077"/>
                    <a:pt x="33147" y="719582"/>
                    <a:pt x="97155" y="807974"/>
                  </a:cubicBezTo>
                  <a:cubicBezTo>
                    <a:pt x="103759" y="817880"/>
                    <a:pt x="113284" y="822960"/>
                    <a:pt x="122809" y="822960"/>
                  </a:cubicBezTo>
                  <a:cubicBezTo>
                    <a:pt x="130429" y="822960"/>
                    <a:pt x="138176" y="819785"/>
                    <a:pt x="144399" y="813054"/>
                  </a:cubicBezTo>
                  <a:lnTo>
                    <a:pt x="279400" y="669036"/>
                  </a:lnTo>
                  <a:cubicBezTo>
                    <a:pt x="286512" y="661543"/>
                    <a:pt x="288925" y="641350"/>
                    <a:pt x="284099" y="628650"/>
                  </a:cubicBezTo>
                  <a:cubicBezTo>
                    <a:pt x="262763" y="590804"/>
                    <a:pt x="250952" y="545338"/>
                    <a:pt x="250952" y="502539"/>
                  </a:cubicBezTo>
                  <a:cubicBezTo>
                    <a:pt x="250952" y="391541"/>
                    <a:pt x="321945" y="293116"/>
                    <a:pt x="426212" y="265303"/>
                  </a:cubicBezTo>
                  <a:cubicBezTo>
                    <a:pt x="440436" y="262763"/>
                    <a:pt x="449834" y="250190"/>
                    <a:pt x="449834" y="235077"/>
                  </a:cubicBezTo>
                  <a:lnTo>
                    <a:pt x="449834" y="33020"/>
                  </a:lnTo>
                  <a:cubicBezTo>
                    <a:pt x="447675" y="14351"/>
                    <a:pt x="431292" y="0"/>
                    <a:pt x="41567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5856020" y="6013980"/>
            <a:ext cx="454680" cy="228960"/>
            <a:chOff x="0" y="0"/>
            <a:chExt cx="606240" cy="30528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606298" cy="305181"/>
            </a:xfrm>
            <a:custGeom>
              <a:avLst/>
              <a:gdLst/>
              <a:ahLst/>
              <a:cxnLst/>
              <a:rect l="l" t="t" r="r" b="b"/>
              <a:pathLst>
                <a:path w="606298" h="305181">
                  <a:moveTo>
                    <a:pt x="432816" y="0"/>
                  </a:moveTo>
                  <a:cubicBezTo>
                    <a:pt x="427863" y="0"/>
                    <a:pt x="423164" y="889"/>
                    <a:pt x="419227" y="2540"/>
                  </a:cubicBezTo>
                  <a:cubicBezTo>
                    <a:pt x="382651" y="27178"/>
                    <a:pt x="340487" y="39116"/>
                    <a:pt x="298577" y="39116"/>
                  </a:cubicBezTo>
                  <a:cubicBezTo>
                    <a:pt x="258953" y="39116"/>
                    <a:pt x="219329" y="28448"/>
                    <a:pt x="184785" y="7620"/>
                  </a:cubicBezTo>
                  <a:cubicBezTo>
                    <a:pt x="179578" y="4318"/>
                    <a:pt x="173990" y="2413"/>
                    <a:pt x="168275" y="2413"/>
                  </a:cubicBezTo>
                  <a:cubicBezTo>
                    <a:pt x="160909" y="2413"/>
                    <a:pt x="153416" y="5588"/>
                    <a:pt x="146812" y="12700"/>
                  </a:cubicBezTo>
                  <a:lnTo>
                    <a:pt x="14224" y="153924"/>
                  </a:lnTo>
                  <a:cubicBezTo>
                    <a:pt x="0" y="171577"/>
                    <a:pt x="2413" y="191770"/>
                    <a:pt x="16637" y="204343"/>
                  </a:cubicBezTo>
                  <a:cubicBezTo>
                    <a:pt x="99568" y="272415"/>
                    <a:pt x="196596" y="305181"/>
                    <a:pt x="300736" y="305181"/>
                  </a:cubicBezTo>
                  <a:cubicBezTo>
                    <a:pt x="404876" y="305181"/>
                    <a:pt x="504444" y="272415"/>
                    <a:pt x="587375" y="201803"/>
                  </a:cubicBezTo>
                  <a:cubicBezTo>
                    <a:pt x="603885" y="189103"/>
                    <a:pt x="606298" y="166497"/>
                    <a:pt x="592074" y="151257"/>
                  </a:cubicBezTo>
                  <a:lnTo>
                    <a:pt x="459359" y="10033"/>
                  </a:lnTo>
                  <a:cubicBezTo>
                    <a:pt x="453009" y="3302"/>
                    <a:pt x="442595" y="0"/>
                    <a:pt x="43281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6106040" y="5485320"/>
            <a:ext cx="337500" cy="616680"/>
            <a:chOff x="0" y="0"/>
            <a:chExt cx="450000" cy="822240"/>
          </a:xfrm>
        </p:grpSpPr>
        <p:sp>
          <p:nvSpPr>
            <p:cNvPr id="132" name="Freeform 132"/>
            <p:cNvSpPr/>
            <p:nvPr/>
          </p:nvSpPr>
          <p:spPr>
            <a:xfrm>
              <a:off x="127" y="127"/>
              <a:ext cx="449961" cy="822071"/>
            </a:xfrm>
            <a:custGeom>
              <a:avLst/>
              <a:gdLst/>
              <a:ahLst/>
              <a:cxnLst/>
              <a:rect l="l" t="t" r="r" b="b"/>
              <a:pathLst>
                <a:path w="449961" h="822071">
                  <a:moveTo>
                    <a:pt x="31242" y="0"/>
                  </a:moveTo>
                  <a:cubicBezTo>
                    <a:pt x="14097" y="0"/>
                    <a:pt x="0" y="14351"/>
                    <a:pt x="0" y="33020"/>
                  </a:cubicBezTo>
                  <a:lnTo>
                    <a:pt x="0" y="234950"/>
                  </a:lnTo>
                  <a:cubicBezTo>
                    <a:pt x="0" y="250063"/>
                    <a:pt x="9525" y="262763"/>
                    <a:pt x="23622" y="265303"/>
                  </a:cubicBezTo>
                  <a:cubicBezTo>
                    <a:pt x="123063" y="293116"/>
                    <a:pt x="198882" y="389001"/>
                    <a:pt x="198882" y="502666"/>
                  </a:cubicBezTo>
                  <a:cubicBezTo>
                    <a:pt x="198882" y="545592"/>
                    <a:pt x="186944" y="590931"/>
                    <a:pt x="165735" y="628904"/>
                  </a:cubicBezTo>
                  <a:cubicBezTo>
                    <a:pt x="156210" y="641604"/>
                    <a:pt x="158623" y="656717"/>
                    <a:pt x="170434" y="669290"/>
                  </a:cubicBezTo>
                  <a:lnTo>
                    <a:pt x="305435" y="813181"/>
                  </a:lnTo>
                  <a:cubicBezTo>
                    <a:pt x="310896" y="818896"/>
                    <a:pt x="318770" y="822071"/>
                    <a:pt x="326898" y="822071"/>
                  </a:cubicBezTo>
                  <a:cubicBezTo>
                    <a:pt x="336550" y="822071"/>
                    <a:pt x="346329" y="817626"/>
                    <a:pt x="352806" y="808101"/>
                  </a:cubicBezTo>
                  <a:cubicBezTo>
                    <a:pt x="414401" y="719709"/>
                    <a:pt x="449961" y="613664"/>
                    <a:pt x="449961" y="502666"/>
                  </a:cubicBezTo>
                  <a:cubicBezTo>
                    <a:pt x="442722" y="250190"/>
                    <a:pt x="269875" y="35560"/>
                    <a:pt x="35433" y="254"/>
                  </a:cubicBezTo>
                  <a:cubicBezTo>
                    <a:pt x="34036" y="0"/>
                    <a:pt x="32639" y="0"/>
                    <a:pt x="3124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16010460" y="5689980"/>
            <a:ext cx="142020" cy="348300"/>
            <a:chOff x="0" y="0"/>
            <a:chExt cx="189360" cy="464400"/>
          </a:xfrm>
        </p:grpSpPr>
        <p:sp>
          <p:nvSpPr>
            <p:cNvPr id="134" name="Freeform 134"/>
            <p:cNvSpPr/>
            <p:nvPr/>
          </p:nvSpPr>
          <p:spPr>
            <a:xfrm>
              <a:off x="0" y="127"/>
              <a:ext cx="189230" cy="464185"/>
            </a:xfrm>
            <a:custGeom>
              <a:avLst/>
              <a:gdLst/>
              <a:ahLst/>
              <a:cxnLst/>
              <a:rect l="l" t="t" r="r" b="b"/>
              <a:pathLst>
                <a:path w="189230" h="464185">
                  <a:moveTo>
                    <a:pt x="94615" y="0"/>
                  </a:moveTo>
                  <a:cubicBezTo>
                    <a:pt x="78105" y="0"/>
                    <a:pt x="61468" y="15113"/>
                    <a:pt x="61468" y="30226"/>
                  </a:cubicBezTo>
                  <a:lnTo>
                    <a:pt x="61468" y="52959"/>
                  </a:lnTo>
                  <a:cubicBezTo>
                    <a:pt x="26035" y="65532"/>
                    <a:pt x="0" y="103378"/>
                    <a:pt x="0" y="148844"/>
                  </a:cubicBezTo>
                  <a:cubicBezTo>
                    <a:pt x="0" y="201803"/>
                    <a:pt x="42545" y="232029"/>
                    <a:pt x="73406" y="257302"/>
                  </a:cubicBezTo>
                  <a:cubicBezTo>
                    <a:pt x="97028" y="277495"/>
                    <a:pt x="125476" y="295148"/>
                    <a:pt x="125476" y="315341"/>
                  </a:cubicBezTo>
                  <a:cubicBezTo>
                    <a:pt x="125476" y="332994"/>
                    <a:pt x="108966" y="350647"/>
                    <a:pt x="94742" y="350647"/>
                  </a:cubicBezTo>
                  <a:cubicBezTo>
                    <a:pt x="80518" y="350647"/>
                    <a:pt x="61595" y="332994"/>
                    <a:pt x="61595" y="315341"/>
                  </a:cubicBezTo>
                  <a:cubicBezTo>
                    <a:pt x="61595" y="295148"/>
                    <a:pt x="47371" y="282448"/>
                    <a:pt x="33147" y="282448"/>
                  </a:cubicBezTo>
                  <a:cubicBezTo>
                    <a:pt x="18923" y="282448"/>
                    <a:pt x="2413" y="300228"/>
                    <a:pt x="2413" y="315341"/>
                  </a:cubicBezTo>
                  <a:cubicBezTo>
                    <a:pt x="2413" y="358267"/>
                    <a:pt x="30861" y="393573"/>
                    <a:pt x="66294" y="408686"/>
                  </a:cubicBezTo>
                  <a:lnTo>
                    <a:pt x="66294" y="431292"/>
                  </a:lnTo>
                  <a:cubicBezTo>
                    <a:pt x="66294" y="451485"/>
                    <a:pt x="80518" y="464185"/>
                    <a:pt x="97028" y="464185"/>
                  </a:cubicBezTo>
                  <a:cubicBezTo>
                    <a:pt x="115951" y="464185"/>
                    <a:pt x="127762" y="446532"/>
                    <a:pt x="127762" y="431292"/>
                  </a:cubicBezTo>
                  <a:lnTo>
                    <a:pt x="127762" y="406146"/>
                  </a:lnTo>
                  <a:cubicBezTo>
                    <a:pt x="163195" y="393573"/>
                    <a:pt x="189230" y="355727"/>
                    <a:pt x="189230" y="312801"/>
                  </a:cubicBezTo>
                  <a:cubicBezTo>
                    <a:pt x="189230" y="257302"/>
                    <a:pt x="148971" y="227076"/>
                    <a:pt x="115824" y="201803"/>
                  </a:cubicBezTo>
                  <a:cubicBezTo>
                    <a:pt x="92202" y="181610"/>
                    <a:pt x="66040" y="163957"/>
                    <a:pt x="66040" y="143764"/>
                  </a:cubicBezTo>
                  <a:cubicBezTo>
                    <a:pt x="66040" y="126111"/>
                    <a:pt x="80264" y="113538"/>
                    <a:pt x="96774" y="113538"/>
                  </a:cubicBezTo>
                  <a:cubicBezTo>
                    <a:pt x="115697" y="113538"/>
                    <a:pt x="127508" y="128651"/>
                    <a:pt x="127508" y="143764"/>
                  </a:cubicBezTo>
                  <a:cubicBezTo>
                    <a:pt x="127508" y="163957"/>
                    <a:pt x="141732" y="179070"/>
                    <a:pt x="160655" y="179070"/>
                  </a:cubicBezTo>
                  <a:cubicBezTo>
                    <a:pt x="177165" y="179070"/>
                    <a:pt x="189103" y="163957"/>
                    <a:pt x="189103" y="143764"/>
                  </a:cubicBezTo>
                  <a:cubicBezTo>
                    <a:pt x="189103" y="100838"/>
                    <a:pt x="163068" y="65532"/>
                    <a:pt x="127635" y="50419"/>
                  </a:cubicBezTo>
                  <a:lnTo>
                    <a:pt x="127635" y="27686"/>
                  </a:lnTo>
                  <a:cubicBezTo>
                    <a:pt x="127889" y="12573"/>
                    <a:pt x="113665" y="0"/>
                    <a:pt x="9461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7880220" y="7295400"/>
            <a:ext cx="211140" cy="135000"/>
            <a:chOff x="0" y="0"/>
            <a:chExt cx="281520" cy="1800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281559" cy="179959"/>
            </a:xfrm>
            <a:custGeom>
              <a:avLst/>
              <a:gdLst/>
              <a:ahLst/>
              <a:cxnLst/>
              <a:rect l="l" t="t" r="r" b="b"/>
              <a:pathLst>
                <a:path w="281559" h="179959">
                  <a:moveTo>
                    <a:pt x="140716" y="0"/>
                  </a:moveTo>
                  <a:cubicBezTo>
                    <a:pt x="64008" y="0"/>
                    <a:pt x="0" y="68199"/>
                    <a:pt x="0" y="149987"/>
                  </a:cubicBezTo>
                  <a:lnTo>
                    <a:pt x="0" y="179959"/>
                  </a:lnTo>
                  <a:lnTo>
                    <a:pt x="281559" y="179959"/>
                  </a:lnTo>
                  <a:lnTo>
                    <a:pt x="281559" y="149987"/>
                  </a:lnTo>
                  <a:cubicBezTo>
                    <a:pt x="281559" y="68199"/>
                    <a:pt x="217551" y="0"/>
                    <a:pt x="14071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7941780" y="7160400"/>
            <a:ext cx="86400" cy="92340"/>
            <a:chOff x="0" y="0"/>
            <a:chExt cx="115200" cy="12312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115062" cy="123063"/>
            </a:xfrm>
            <a:custGeom>
              <a:avLst/>
              <a:gdLst/>
              <a:ahLst/>
              <a:cxnLst/>
              <a:rect l="l" t="t" r="r" b="b"/>
              <a:pathLst>
                <a:path w="115062" h="123063">
                  <a:moveTo>
                    <a:pt x="58801" y="0"/>
                  </a:moveTo>
                  <a:cubicBezTo>
                    <a:pt x="25654" y="0"/>
                    <a:pt x="0" y="27305"/>
                    <a:pt x="0" y="62992"/>
                  </a:cubicBezTo>
                  <a:cubicBezTo>
                    <a:pt x="0" y="95758"/>
                    <a:pt x="25654" y="123063"/>
                    <a:pt x="58801" y="123063"/>
                  </a:cubicBezTo>
                  <a:cubicBezTo>
                    <a:pt x="89535" y="123063"/>
                    <a:pt x="115062" y="95758"/>
                    <a:pt x="115062" y="62865"/>
                  </a:cubicBezTo>
                  <a:cubicBezTo>
                    <a:pt x="115062" y="27305"/>
                    <a:pt x="89535" y="0"/>
                    <a:pt x="5880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7670700" y="6934140"/>
            <a:ext cx="633960" cy="766800"/>
            <a:chOff x="0" y="0"/>
            <a:chExt cx="845280" cy="1022400"/>
          </a:xfrm>
        </p:grpSpPr>
        <p:sp>
          <p:nvSpPr>
            <p:cNvPr id="140" name="Freeform 140"/>
            <p:cNvSpPr/>
            <p:nvPr/>
          </p:nvSpPr>
          <p:spPr>
            <a:xfrm>
              <a:off x="0" y="127"/>
              <a:ext cx="845185" cy="1022223"/>
            </a:xfrm>
            <a:custGeom>
              <a:avLst/>
              <a:gdLst/>
              <a:ahLst/>
              <a:cxnLst/>
              <a:rect l="l" t="t" r="r" b="b"/>
              <a:pathLst>
                <a:path w="845185" h="1022223">
                  <a:moveTo>
                    <a:pt x="420116" y="238760"/>
                  </a:moveTo>
                  <a:cubicBezTo>
                    <a:pt x="481584" y="238760"/>
                    <a:pt x="532765" y="293370"/>
                    <a:pt x="532765" y="358902"/>
                  </a:cubicBezTo>
                  <a:cubicBezTo>
                    <a:pt x="532765" y="388874"/>
                    <a:pt x="519938" y="416179"/>
                    <a:pt x="502031" y="440817"/>
                  </a:cubicBezTo>
                  <a:cubicBezTo>
                    <a:pt x="571246" y="476250"/>
                    <a:pt x="617347" y="547243"/>
                    <a:pt x="617347" y="631825"/>
                  </a:cubicBezTo>
                  <a:lnTo>
                    <a:pt x="617347" y="694690"/>
                  </a:lnTo>
                  <a:cubicBezTo>
                    <a:pt x="617347" y="711073"/>
                    <a:pt x="604520" y="724662"/>
                    <a:pt x="589153" y="724662"/>
                  </a:cubicBezTo>
                  <a:lnTo>
                    <a:pt x="251079" y="724662"/>
                  </a:lnTo>
                  <a:cubicBezTo>
                    <a:pt x="233172" y="724662"/>
                    <a:pt x="220345" y="711073"/>
                    <a:pt x="220345" y="694690"/>
                  </a:cubicBezTo>
                  <a:lnTo>
                    <a:pt x="220345" y="631825"/>
                  </a:lnTo>
                  <a:cubicBezTo>
                    <a:pt x="220345" y="547116"/>
                    <a:pt x="268986" y="476250"/>
                    <a:pt x="335534" y="440817"/>
                  </a:cubicBezTo>
                  <a:cubicBezTo>
                    <a:pt x="317627" y="421640"/>
                    <a:pt x="307467" y="394335"/>
                    <a:pt x="307467" y="358902"/>
                  </a:cubicBezTo>
                  <a:cubicBezTo>
                    <a:pt x="307467" y="293370"/>
                    <a:pt x="358648" y="238760"/>
                    <a:pt x="420116" y="238760"/>
                  </a:cubicBezTo>
                  <a:close/>
                  <a:moveTo>
                    <a:pt x="421386" y="0"/>
                  </a:moveTo>
                  <a:cubicBezTo>
                    <a:pt x="416941" y="0"/>
                    <a:pt x="412496" y="1397"/>
                    <a:pt x="407289" y="4064"/>
                  </a:cubicBezTo>
                  <a:cubicBezTo>
                    <a:pt x="322199" y="55880"/>
                    <a:pt x="239522" y="81407"/>
                    <a:pt x="155956" y="81407"/>
                  </a:cubicBezTo>
                  <a:cubicBezTo>
                    <a:pt x="116205" y="81407"/>
                    <a:pt x="76327" y="75565"/>
                    <a:pt x="35814" y="64135"/>
                  </a:cubicBezTo>
                  <a:cubicBezTo>
                    <a:pt x="32639" y="62484"/>
                    <a:pt x="29464" y="61849"/>
                    <a:pt x="26416" y="61849"/>
                  </a:cubicBezTo>
                  <a:cubicBezTo>
                    <a:pt x="19685" y="61849"/>
                    <a:pt x="13716" y="65024"/>
                    <a:pt x="10160" y="66929"/>
                  </a:cubicBezTo>
                  <a:cubicBezTo>
                    <a:pt x="2540" y="72263"/>
                    <a:pt x="0" y="80391"/>
                    <a:pt x="0" y="91313"/>
                  </a:cubicBezTo>
                  <a:lnTo>
                    <a:pt x="0" y="435356"/>
                  </a:lnTo>
                  <a:cubicBezTo>
                    <a:pt x="0" y="705612"/>
                    <a:pt x="169164" y="948563"/>
                    <a:pt x="414909" y="1022223"/>
                  </a:cubicBezTo>
                  <a:lnTo>
                    <a:pt x="427736" y="1022223"/>
                  </a:lnTo>
                  <a:cubicBezTo>
                    <a:pt x="671068" y="945769"/>
                    <a:pt x="845185" y="705612"/>
                    <a:pt x="845185" y="435356"/>
                  </a:cubicBezTo>
                  <a:lnTo>
                    <a:pt x="845185" y="91313"/>
                  </a:lnTo>
                  <a:cubicBezTo>
                    <a:pt x="845185" y="80391"/>
                    <a:pt x="842645" y="72263"/>
                    <a:pt x="834898" y="66802"/>
                  </a:cubicBezTo>
                  <a:cubicBezTo>
                    <a:pt x="826008" y="64897"/>
                    <a:pt x="819658" y="61722"/>
                    <a:pt x="813943" y="61722"/>
                  </a:cubicBezTo>
                  <a:cubicBezTo>
                    <a:pt x="811403" y="61722"/>
                    <a:pt x="809117" y="62357"/>
                    <a:pt x="806577" y="64008"/>
                  </a:cubicBezTo>
                  <a:cubicBezTo>
                    <a:pt x="765175" y="75819"/>
                    <a:pt x="724154" y="81788"/>
                    <a:pt x="683387" y="81788"/>
                  </a:cubicBezTo>
                  <a:cubicBezTo>
                    <a:pt x="601218" y="81788"/>
                    <a:pt x="519430" y="57023"/>
                    <a:pt x="435483" y="4064"/>
                  </a:cubicBezTo>
                  <a:cubicBezTo>
                    <a:pt x="430403" y="1397"/>
                    <a:pt x="425831" y="0"/>
                    <a:pt x="42138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0448460" y="6941160"/>
            <a:ext cx="730080" cy="583740"/>
            <a:chOff x="0" y="0"/>
            <a:chExt cx="973440" cy="77832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973328" cy="778256"/>
            </a:xfrm>
            <a:custGeom>
              <a:avLst/>
              <a:gdLst/>
              <a:ahLst/>
              <a:cxnLst/>
              <a:rect l="l" t="t" r="r" b="b"/>
              <a:pathLst>
                <a:path w="973328" h="778256">
                  <a:moveTo>
                    <a:pt x="163957" y="324993"/>
                  </a:moveTo>
                  <a:lnTo>
                    <a:pt x="253492" y="478028"/>
                  </a:lnTo>
                  <a:lnTo>
                    <a:pt x="74295" y="478028"/>
                  </a:lnTo>
                  <a:lnTo>
                    <a:pt x="163957" y="324993"/>
                  </a:lnTo>
                  <a:close/>
                  <a:moveTo>
                    <a:pt x="783844" y="324993"/>
                  </a:moveTo>
                  <a:lnTo>
                    <a:pt x="873506" y="478028"/>
                  </a:lnTo>
                  <a:lnTo>
                    <a:pt x="694182" y="478028"/>
                  </a:lnTo>
                  <a:lnTo>
                    <a:pt x="783844" y="324993"/>
                  </a:lnTo>
                  <a:close/>
                  <a:moveTo>
                    <a:pt x="479044" y="0"/>
                  </a:moveTo>
                  <a:cubicBezTo>
                    <a:pt x="432943" y="0"/>
                    <a:pt x="394462" y="41021"/>
                    <a:pt x="394462" y="90170"/>
                  </a:cubicBezTo>
                  <a:lnTo>
                    <a:pt x="394462" y="101092"/>
                  </a:lnTo>
                  <a:lnTo>
                    <a:pt x="368808" y="114808"/>
                  </a:lnTo>
                  <a:cubicBezTo>
                    <a:pt x="309880" y="150241"/>
                    <a:pt x="286893" y="163957"/>
                    <a:pt x="245872" y="169418"/>
                  </a:cubicBezTo>
                  <a:cubicBezTo>
                    <a:pt x="233045" y="139319"/>
                    <a:pt x="204851" y="114808"/>
                    <a:pt x="169037" y="114808"/>
                  </a:cubicBezTo>
                  <a:cubicBezTo>
                    <a:pt x="138303" y="114808"/>
                    <a:pt x="107569" y="136652"/>
                    <a:pt x="94742" y="166624"/>
                  </a:cubicBezTo>
                  <a:cubicBezTo>
                    <a:pt x="76835" y="163957"/>
                    <a:pt x="56261" y="155702"/>
                    <a:pt x="40894" y="150241"/>
                  </a:cubicBezTo>
                  <a:cubicBezTo>
                    <a:pt x="36830" y="148082"/>
                    <a:pt x="32639" y="147066"/>
                    <a:pt x="28829" y="147066"/>
                  </a:cubicBezTo>
                  <a:cubicBezTo>
                    <a:pt x="18034" y="147066"/>
                    <a:pt x="8890" y="154686"/>
                    <a:pt x="5080" y="166624"/>
                  </a:cubicBezTo>
                  <a:cubicBezTo>
                    <a:pt x="0" y="183007"/>
                    <a:pt x="5080" y="202184"/>
                    <a:pt x="20447" y="204851"/>
                  </a:cubicBezTo>
                  <a:cubicBezTo>
                    <a:pt x="43561" y="215773"/>
                    <a:pt x="66675" y="221234"/>
                    <a:pt x="92202" y="226695"/>
                  </a:cubicBezTo>
                  <a:cubicBezTo>
                    <a:pt x="97282" y="248539"/>
                    <a:pt x="112649" y="270383"/>
                    <a:pt x="130556" y="284099"/>
                  </a:cubicBezTo>
                  <a:lnTo>
                    <a:pt x="7747" y="491490"/>
                  </a:lnTo>
                  <a:cubicBezTo>
                    <a:pt x="7747" y="494284"/>
                    <a:pt x="5207" y="505206"/>
                    <a:pt x="5207" y="507873"/>
                  </a:cubicBezTo>
                  <a:lnTo>
                    <a:pt x="5207" y="540639"/>
                  </a:lnTo>
                  <a:cubicBezTo>
                    <a:pt x="5207" y="638937"/>
                    <a:pt x="82169" y="720979"/>
                    <a:pt x="174371" y="720979"/>
                  </a:cubicBezTo>
                  <a:cubicBezTo>
                    <a:pt x="269113" y="720979"/>
                    <a:pt x="345948" y="638937"/>
                    <a:pt x="345948" y="540639"/>
                  </a:cubicBezTo>
                  <a:lnTo>
                    <a:pt x="345948" y="507873"/>
                  </a:lnTo>
                  <a:cubicBezTo>
                    <a:pt x="345948" y="505206"/>
                    <a:pt x="340868" y="494284"/>
                    <a:pt x="340868" y="491490"/>
                  </a:cubicBezTo>
                  <a:lnTo>
                    <a:pt x="220345" y="283972"/>
                  </a:lnTo>
                  <a:cubicBezTo>
                    <a:pt x="238252" y="273050"/>
                    <a:pt x="251079" y="253873"/>
                    <a:pt x="258699" y="229362"/>
                  </a:cubicBezTo>
                  <a:cubicBezTo>
                    <a:pt x="312547" y="218440"/>
                    <a:pt x="340741" y="204724"/>
                    <a:pt x="402209" y="166497"/>
                  </a:cubicBezTo>
                  <a:lnTo>
                    <a:pt x="402209" y="778256"/>
                  </a:lnTo>
                  <a:lnTo>
                    <a:pt x="576326" y="778256"/>
                  </a:lnTo>
                  <a:lnTo>
                    <a:pt x="576326" y="166624"/>
                  </a:lnTo>
                  <a:cubicBezTo>
                    <a:pt x="635254" y="202184"/>
                    <a:pt x="665988" y="218567"/>
                    <a:pt x="719709" y="229489"/>
                  </a:cubicBezTo>
                  <a:cubicBezTo>
                    <a:pt x="724789" y="251333"/>
                    <a:pt x="737616" y="270383"/>
                    <a:pt x="758190" y="284099"/>
                  </a:cubicBezTo>
                  <a:lnTo>
                    <a:pt x="635254" y="491490"/>
                  </a:lnTo>
                  <a:cubicBezTo>
                    <a:pt x="635254" y="494284"/>
                    <a:pt x="632714" y="505206"/>
                    <a:pt x="632714" y="507873"/>
                  </a:cubicBezTo>
                  <a:lnTo>
                    <a:pt x="632714" y="540639"/>
                  </a:lnTo>
                  <a:cubicBezTo>
                    <a:pt x="632714" y="638937"/>
                    <a:pt x="709549" y="720979"/>
                    <a:pt x="801751" y="720979"/>
                  </a:cubicBezTo>
                  <a:cubicBezTo>
                    <a:pt x="896493" y="720979"/>
                    <a:pt x="973328" y="638937"/>
                    <a:pt x="973328" y="540639"/>
                  </a:cubicBezTo>
                  <a:lnTo>
                    <a:pt x="973328" y="507873"/>
                  </a:lnTo>
                  <a:cubicBezTo>
                    <a:pt x="973328" y="505206"/>
                    <a:pt x="968248" y="494284"/>
                    <a:pt x="968248" y="491490"/>
                  </a:cubicBezTo>
                  <a:lnTo>
                    <a:pt x="847852" y="283972"/>
                  </a:lnTo>
                  <a:cubicBezTo>
                    <a:pt x="847852" y="273050"/>
                    <a:pt x="863219" y="253873"/>
                    <a:pt x="868299" y="226568"/>
                  </a:cubicBezTo>
                  <a:cubicBezTo>
                    <a:pt x="888746" y="218440"/>
                    <a:pt x="914400" y="212979"/>
                    <a:pt x="937387" y="204724"/>
                  </a:cubicBezTo>
                  <a:cubicBezTo>
                    <a:pt x="952754" y="199263"/>
                    <a:pt x="960501" y="180213"/>
                    <a:pt x="952754" y="166497"/>
                  </a:cubicBezTo>
                  <a:cubicBezTo>
                    <a:pt x="949071" y="154559"/>
                    <a:pt x="939800" y="146939"/>
                    <a:pt x="929132" y="146939"/>
                  </a:cubicBezTo>
                  <a:cubicBezTo>
                    <a:pt x="925195" y="146939"/>
                    <a:pt x="921131" y="147955"/>
                    <a:pt x="916940" y="150114"/>
                  </a:cubicBezTo>
                  <a:cubicBezTo>
                    <a:pt x="899033" y="155575"/>
                    <a:pt x="883666" y="163830"/>
                    <a:pt x="863219" y="166497"/>
                  </a:cubicBezTo>
                  <a:cubicBezTo>
                    <a:pt x="850392" y="136525"/>
                    <a:pt x="822198" y="114681"/>
                    <a:pt x="788924" y="114681"/>
                  </a:cubicBezTo>
                  <a:cubicBezTo>
                    <a:pt x="755650" y="114681"/>
                    <a:pt x="724916" y="136525"/>
                    <a:pt x="714629" y="169291"/>
                  </a:cubicBezTo>
                  <a:cubicBezTo>
                    <a:pt x="671195" y="163830"/>
                    <a:pt x="650621" y="150114"/>
                    <a:pt x="591693" y="114681"/>
                  </a:cubicBezTo>
                  <a:lnTo>
                    <a:pt x="566166" y="101092"/>
                  </a:lnTo>
                  <a:lnTo>
                    <a:pt x="566166" y="90170"/>
                  </a:lnTo>
                  <a:cubicBezTo>
                    <a:pt x="566166" y="38227"/>
                    <a:pt x="527685" y="0"/>
                    <a:pt x="47904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0611540" y="7571880"/>
            <a:ext cx="384480" cy="90180"/>
            <a:chOff x="0" y="0"/>
            <a:chExt cx="512640" cy="12024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512572" cy="120142"/>
            </a:xfrm>
            <a:custGeom>
              <a:avLst/>
              <a:gdLst/>
              <a:ahLst/>
              <a:cxnLst/>
              <a:rect l="l" t="t" r="r" b="b"/>
              <a:pathLst>
                <a:path w="512572" h="120142">
                  <a:moveTo>
                    <a:pt x="56388" y="127"/>
                  </a:moveTo>
                  <a:cubicBezTo>
                    <a:pt x="25654" y="127"/>
                    <a:pt x="0" y="27432"/>
                    <a:pt x="0" y="60071"/>
                  </a:cubicBezTo>
                  <a:lnTo>
                    <a:pt x="0" y="90043"/>
                  </a:lnTo>
                  <a:cubicBezTo>
                    <a:pt x="0" y="109220"/>
                    <a:pt x="12827" y="120142"/>
                    <a:pt x="28194" y="120142"/>
                  </a:cubicBezTo>
                  <a:lnTo>
                    <a:pt x="484378" y="120142"/>
                  </a:lnTo>
                  <a:cubicBezTo>
                    <a:pt x="499745" y="117475"/>
                    <a:pt x="512572" y="103759"/>
                    <a:pt x="512572" y="90043"/>
                  </a:cubicBezTo>
                  <a:lnTo>
                    <a:pt x="512572" y="60071"/>
                  </a:lnTo>
                  <a:cubicBezTo>
                    <a:pt x="512572" y="27305"/>
                    <a:pt x="486918" y="0"/>
                    <a:pt x="45364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11973960" y="7103700"/>
            <a:ext cx="42120" cy="225180"/>
            <a:chOff x="0" y="0"/>
            <a:chExt cx="56160" cy="300240"/>
          </a:xfrm>
        </p:grpSpPr>
        <p:sp>
          <p:nvSpPr>
            <p:cNvPr id="146" name="Freeform 146"/>
            <p:cNvSpPr/>
            <p:nvPr/>
          </p:nvSpPr>
          <p:spPr>
            <a:xfrm>
              <a:off x="0" y="127"/>
              <a:ext cx="56134" cy="299974"/>
            </a:xfrm>
            <a:custGeom>
              <a:avLst/>
              <a:gdLst/>
              <a:ahLst/>
              <a:cxnLst/>
              <a:rect l="l" t="t" r="r" b="b"/>
              <a:pathLst>
                <a:path w="56134" h="299974">
                  <a:moveTo>
                    <a:pt x="0" y="0"/>
                  </a:moveTo>
                  <a:lnTo>
                    <a:pt x="0" y="299974"/>
                  </a:lnTo>
                  <a:lnTo>
                    <a:pt x="56134" y="299974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2400560" y="7103700"/>
            <a:ext cx="44280" cy="225180"/>
            <a:chOff x="0" y="0"/>
            <a:chExt cx="59040" cy="300240"/>
          </a:xfrm>
        </p:grpSpPr>
        <p:sp>
          <p:nvSpPr>
            <p:cNvPr id="148" name="Freeform 148"/>
            <p:cNvSpPr/>
            <p:nvPr/>
          </p:nvSpPr>
          <p:spPr>
            <a:xfrm>
              <a:off x="127" y="127"/>
              <a:ext cx="58801" cy="299974"/>
            </a:xfrm>
            <a:custGeom>
              <a:avLst/>
              <a:gdLst/>
              <a:ahLst/>
              <a:cxnLst/>
              <a:rect l="l" t="t" r="r" b="b"/>
              <a:pathLst>
                <a:path w="58801" h="299974">
                  <a:moveTo>
                    <a:pt x="0" y="0"/>
                  </a:moveTo>
                  <a:lnTo>
                    <a:pt x="0" y="299974"/>
                  </a:lnTo>
                  <a:lnTo>
                    <a:pt x="58801" y="299974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11973960" y="7373700"/>
            <a:ext cx="42120" cy="270540"/>
            <a:chOff x="0" y="0"/>
            <a:chExt cx="56160" cy="36072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56134" cy="360680"/>
            </a:xfrm>
            <a:custGeom>
              <a:avLst/>
              <a:gdLst/>
              <a:ahLst/>
              <a:cxnLst/>
              <a:rect l="l" t="t" r="r" b="b"/>
              <a:pathLst>
                <a:path w="56134" h="360680">
                  <a:moveTo>
                    <a:pt x="0" y="0"/>
                  </a:moveTo>
                  <a:lnTo>
                    <a:pt x="0" y="360680"/>
                  </a:lnTo>
                  <a:lnTo>
                    <a:pt x="56134" y="36068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12400560" y="7373700"/>
            <a:ext cx="44280" cy="270540"/>
            <a:chOff x="0" y="0"/>
            <a:chExt cx="59040" cy="360720"/>
          </a:xfrm>
        </p:grpSpPr>
        <p:sp>
          <p:nvSpPr>
            <p:cNvPr id="152" name="Freeform 152"/>
            <p:cNvSpPr/>
            <p:nvPr/>
          </p:nvSpPr>
          <p:spPr>
            <a:xfrm>
              <a:off x="127" y="0"/>
              <a:ext cx="58801" cy="360680"/>
            </a:xfrm>
            <a:custGeom>
              <a:avLst/>
              <a:gdLst/>
              <a:ahLst/>
              <a:cxnLst/>
              <a:rect l="l" t="t" r="r" b="b"/>
              <a:pathLst>
                <a:path w="58801" h="360680">
                  <a:moveTo>
                    <a:pt x="0" y="0"/>
                  </a:moveTo>
                  <a:lnTo>
                    <a:pt x="0" y="360680"/>
                  </a:lnTo>
                  <a:lnTo>
                    <a:pt x="58801" y="360680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11849220" y="7103700"/>
            <a:ext cx="84780" cy="225180"/>
            <a:chOff x="0" y="0"/>
            <a:chExt cx="113040" cy="300240"/>
          </a:xfrm>
        </p:grpSpPr>
        <p:sp>
          <p:nvSpPr>
            <p:cNvPr id="154" name="Freeform 154"/>
            <p:cNvSpPr/>
            <p:nvPr/>
          </p:nvSpPr>
          <p:spPr>
            <a:xfrm>
              <a:off x="127" y="127"/>
              <a:ext cx="112903" cy="300101"/>
            </a:xfrm>
            <a:custGeom>
              <a:avLst/>
              <a:gdLst/>
              <a:ahLst/>
              <a:cxnLst/>
              <a:rect l="l" t="t" r="r" b="b"/>
              <a:pathLst>
                <a:path w="112903" h="300101">
                  <a:moveTo>
                    <a:pt x="82169" y="0"/>
                  </a:moveTo>
                  <a:cubicBezTo>
                    <a:pt x="35941" y="0"/>
                    <a:pt x="0" y="38100"/>
                    <a:pt x="0" y="87249"/>
                  </a:cubicBezTo>
                  <a:lnTo>
                    <a:pt x="0" y="177292"/>
                  </a:lnTo>
                  <a:cubicBezTo>
                    <a:pt x="0" y="210058"/>
                    <a:pt x="12827" y="240030"/>
                    <a:pt x="35941" y="261874"/>
                  </a:cubicBezTo>
                  <a:cubicBezTo>
                    <a:pt x="53848" y="289179"/>
                    <a:pt x="82169" y="300101"/>
                    <a:pt x="112903" y="300101"/>
                  </a:cubicBezTo>
                  <a:lnTo>
                    <a:pt x="11290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12060360" y="7103700"/>
            <a:ext cx="297540" cy="225180"/>
            <a:chOff x="0" y="0"/>
            <a:chExt cx="396720" cy="300240"/>
          </a:xfrm>
        </p:grpSpPr>
        <p:sp>
          <p:nvSpPr>
            <p:cNvPr id="156" name="Freeform 156"/>
            <p:cNvSpPr/>
            <p:nvPr/>
          </p:nvSpPr>
          <p:spPr>
            <a:xfrm>
              <a:off x="0" y="127"/>
              <a:ext cx="396621" cy="299974"/>
            </a:xfrm>
            <a:custGeom>
              <a:avLst/>
              <a:gdLst/>
              <a:ahLst/>
              <a:cxnLst/>
              <a:rect l="l" t="t" r="r" b="b"/>
              <a:pathLst>
                <a:path w="396621" h="299974">
                  <a:moveTo>
                    <a:pt x="0" y="0"/>
                  </a:moveTo>
                  <a:lnTo>
                    <a:pt x="0" y="299974"/>
                  </a:lnTo>
                  <a:lnTo>
                    <a:pt x="396621" y="299974"/>
                  </a:lnTo>
                  <a:lnTo>
                    <a:pt x="3966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12484800" y="7341300"/>
            <a:ext cx="84780" cy="305100"/>
            <a:chOff x="0" y="0"/>
            <a:chExt cx="113040" cy="406800"/>
          </a:xfrm>
        </p:grpSpPr>
        <p:sp>
          <p:nvSpPr>
            <p:cNvPr id="158" name="Freeform 158"/>
            <p:cNvSpPr/>
            <p:nvPr/>
          </p:nvSpPr>
          <p:spPr>
            <a:xfrm>
              <a:off x="127" y="0"/>
              <a:ext cx="112903" cy="406781"/>
            </a:xfrm>
            <a:custGeom>
              <a:avLst/>
              <a:gdLst/>
              <a:ahLst/>
              <a:cxnLst/>
              <a:rect l="l" t="t" r="r" b="b"/>
              <a:pathLst>
                <a:path w="112903" h="406781">
                  <a:moveTo>
                    <a:pt x="112776" y="0"/>
                  </a:moveTo>
                  <a:cubicBezTo>
                    <a:pt x="79502" y="27305"/>
                    <a:pt x="41021" y="43688"/>
                    <a:pt x="0" y="43688"/>
                  </a:cubicBezTo>
                  <a:lnTo>
                    <a:pt x="0" y="406781"/>
                  </a:lnTo>
                  <a:lnTo>
                    <a:pt x="28194" y="406781"/>
                  </a:lnTo>
                  <a:cubicBezTo>
                    <a:pt x="76962" y="406781"/>
                    <a:pt x="112903" y="365760"/>
                    <a:pt x="112903" y="316611"/>
                  </a:cubicBezTo>
                  <a:lnTo>
                    <a:pt x="11290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11849220" y="7341300"/>
            <a:ext cx="84780" cy="302940"/>
            <a:chOff x="0" y="0"/>
            <a:chExt cx="113040" cy="403920"/>
          </a:xfrm>
        </p:grpSpPr>
        <p:sp>
          <p:nvSpPr>
            <p:cNvPr id="160" name="Freeform 160"/>
            <p:cNvSpPr/>
            <p:nvPr/>
          </p:nvSpPr>
          <p:spPr>
            <a:xfrm>
              <a:off x="127" y="0"/>
              <a:ext cx="112903" cy="403733"/>
            </a:xfrm>
            <a:custGeom>
              <a:avLst/>
              <a:gdLst/>
              <a:ahLst/>
              <a:cxnLst/>
              <a:rect l="l" t="t" r="r" b="b"/>
              <a:pathLst>
                <a:path w="112903" h="403733">
                  <a:moveTo>
                    <a:pt x="0" y="0"/>
                  </a:moveTo>
                  <a:lnTo>
                    <a:pt x="0" y="316484"/>
                  </a:lnTo>
                  <a:cubicBezTo>
                    <a:pt x="0" y="365633"/>
                    <a:pt x="35941" y="403733"/>
                    <a:pt x="82169" y="403733"/>
                  </a:cubicBezTo>
                  <a:lnTo>
                    <a:pt x="112903" y="403733"/>
                  </a:lnTo>
                  <a:lnTo>
                    <a:pt x="112903" y="43688"/>
                  </a:lnTo>
                  <a:cubicBezTo>
                    <a:pt x="69215" y="43688"/>
                    <a:pt x="30734" y="27305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2187260" y="7373700"/>
            <a:ext cx="42120" cy="46980"/>
            <a:chOff x="0" y="0"/>
            <a:chExt cx="56160" cy="62640"/>
          </a:xfrm>
        </p:grpSpPr>
        <p:sp>
          <p:nvSpPr>
            <p:cNvPr id="162" name="Freeform 162"/>
            <p:cNvSpPr/>
            <p:nvPr/>
          </p:nvSpPr>
          <p:spPr>
            <a:xfrm>
              <a:off x="127" y="0"/>
              <a:ext cx="56007" cy="62611"/>
            </a:xfrm>
            <a:custGeom>
              <a:avLst/>
              <a:gdLst/>
              <a:ahLst/>
              <a:cxnLst/>
              <a:rect l="l" t="t" r="r" b="b"/>
              <a:pathLst>
                <a:path w="56007" h="62611">
                  <a:moveTo>
                    <a:pt x="0" y="0"/>
                  </a:moveTo>
                  <a:lnTo>
                    <a:pt x="0" y="29972"/>
                  </a:lnTo>
                  <a:cubicBezTo>
                    <a:pt x="0" y="49022"/>
                    <a:pt x="12700" y="62611"/>
                    <a:pt x="27940" y="62611"/>
                  </a:cubicBezTo>
                  <a:cubicBezTo>
                    <a:pt x="45847" y="62611"/>
                    <a:pt x="56007" y="49022"/>
                    <a:pt x="56007" y="29972"/>
                  </a:cubicBezTo>
                  <a:lnTo>
                    <a:pt x="5600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2484800" y="7103700"/>
            <a:ext cx="84780" cy="225180"/>
            <a:chOff x="0" y="0"/>
            <a:chExt cx="113040" cy="300240"/>
          </a:xfrm>
        </p:grpSpPr>
        <p:sp>
          <p:nvSpPr>
            <p:cNvPr id="164" name="Freeform 164"/>
            <p:cNvSpPr/>
            <p:nvPr/>
          </p:nvSpPr>
          <p:spPr>
            <a:xfrm>
              <a:off x="127" y="127"/>
              <a:ext cx="112903" cy="299974"/>
            </a:xfrm>
            <a:custGeom>
              <a:avLst/>
              <a:gdLst/>
              <a:ahLst/>
              <a:cxnLst/>
              <a:rect l="l" t="t" r="r" b="b"/>
              <a:pathLst>
                <a:path w="112903" h="299974">
                  <a:moveTo>
                    <a:pt x="0" y="0"/>
                  </a:moveTo>
                  <a:lnTo>
                    <a:pt x="0" y="299974"/>
                  </a:lnTo>
                  <a:cubicBezTo>
                    <a:pt x="28194" y="299974"/>
                    <a:pt x="53848" y="289052"/>
                    <a:pt x="76962" y="267208"/>
                  </a:cubicBezTo>
                  <a:cubicBezTo>
                    <a:pt x="100076" y="245364"/>
                    <a:pt x="112903" y="212598"/>
                    <a:pt x="112903" y="179959"/>
                  </a:cubicBezTo>
                  <a:lnTo>
                    <a:pt x="112903" y="89916"/>
                  </a:lnTo>
                  <a:cubicBezTo>
                    <a:pt x="112776" y="38100"/>
                    <a:pt x="74295" y="0"/>
                    <a:pt x="2819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2060360" y="7373700"/>
            <a:ext cx="297540" cy="270540"/>
            <a:chOff x="0" y="0"/>
            <a:chExt cx="396720" cy="36072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396621" cy="360680"/>
            </a:xfrm>
            <a:custGeom>
              <a:avLst/>
              <a:gdLst/>
              <a:ahLst/>
              <a:cxnLst/>
              <a:rect l="l" t="t" r="r" b="b"/>
              <a:pathLst>
                <a:path w="396621" h="360680">
                  <a:moveTo>
                    <a:pt x="0" y="0"/>
                  </a:moveTo>
                  <a:lnTo>
                    <a:pt x="0" y="360680"/>
                  </a:lnTo>
                  <a:lnTo>
                    <a:pt x="396621" y="360680"/>
                  </a:lnTo>
                  <a:lnTo>
                    <a:pt x="396621" y="0"/>
                  </a:lnTo>
                  <a:lnTo>
                    <a:pt x="281559" y="0"/>
                  </a:lnTo>
                  <a:lnTo>
                    <a:pt x="281559" y="30099"/>
                  </a:lnTo>
                  <a:cubicBezTo>
                    <a:pt x="281559" y="82042"/>
                    <a:pt x="243078" y="120269"/>
                    <a:pt x="197104" y="120269"/>
                  </a:cubicBezTo>
                  <a:cubicBezTo>
                    <a:pt x="148463" y="120269"/>
                    <a:pt x="115189" y="79248"/>
                    <a:pt x="115189" y="30099"/>
                  </a:cubicBezTo>
                  <a:lnTo>
                    <a:pt x="11518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12058740" y="6878520"/>
            <a:ext cx="297540" cy="180360"/>
            <a:chOff x="0" y="0"/>
            <a:chExt cx="396720" cy="240480"/>
          </a:xfrm>
        </p:grpSpPr>
        <p:sp>
          <p:nvSpPr>
            <p:cNvPr id="168" name="Freeform 168"/>
            <p:cNvSpPr/>
            <p:nvPr/>
          </p:nvSpPr>
          <p:spPr>
            <a:xfrm>
              <a:off x="127" y="0"/>
              <a:ext cx="396621" cy="240538"/>
            </a:xfrm>
            <a:custGeom>
              <a:avLst/>
              <a:gdLst/>
              <a:ahLst/>
              <a:cxnLst/>
              <a:rect l="l" t="t" r="r" b="b"/>
              <a:pathLst>
                <a:path w="396621" h="240538">
                  <a:moveTo>
                    <a:pt x="196977" y="0"/>
                  </a:moveTo>
                  <a:cubicBezTo>
                    <a:pt x="89408" y="0"/>
                    <a:pt x="0" y="95631"/>
                    <a:pt x="0" y="210439"/>
                  </a:cubicBezTo>
                  <a:lnTo>
                    <a:pt x="0" y="240538"/>
                  </a:lnTo>
                  <a:lnTo>
                    <a:pt x="109982" y="240538"/>
                  </a:lnTo>
                  <a:lnTo>
                    <a:pt x="109982" y="210439"/>
                  </a:lnTo>
                  <a:cubicBezTo>
                    <a:pt x="109982" y="158623"/>
                    <a:pt x="148463" y="123063"/>
                    <a:pt x="194437" y="123063"/>
                  </a:cubicBezTo>
                  <a:cubicBezTo>
                    <a:pt x="243078" y="123063"/>
                    <a:pt x="276352" y="164084"/>
                    <a:pt x="276352" y="210439"/>
                  </a:cubicBezTo>
                  <a:lnTo>
                    <a:pt x="276352" y="240538"/>
                  </a:lnTo>
                  <a:lnTo>
                    <a:pt x="396621" y="240538"/>
                  </a:lnTo>
                  <a:lnTo>
                    <a:pt x="396621" y="210439"/>
                  </a:lnTo>
                  <a:cubicBezTo>
                    <a:pt x="396621" y="95631"/>
                    <a:pt x="306959" y="0"/>
                    <a:pt x="19697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17055360" y="5498280"/>
            <a:ext cx="518940" cy="510300"/>
            <a:chOff x="0" y="0"/>
            <a:chExt cx="691920" cy="680400"/>
          </a:xfrm>
        </p:grpSpPr>
        <p:sp>
          <p:nvSpPr>
            <p:cNvPr id="170" name="Freeform 170"/>
            <p:cNvSpPr/>
            <p:nvPr/>
          </p:nvSpPr>
          <p:spPr>
            <a:xfrm>
              <a:off x="127" y="127"/>
              <a:ext cx="691769" cy="680212"/>
            </a:xfrm>
            <a:custGeom>
              <a:avLst/>
              <a:gdLst/>
              <a:ahLst/>
              <a:cxnLst/>
              <a:rect l="l" t="t" r="r" b="b"/>
              <a:pathLst>
                <a:path w="691769" h="680212">
                  <a:moveTo>
                    <a:pt x="348234" y="0"/>
                  </a:moveTo>
                  <a:cubicBezTo>
                    <a:pt x="162052" y="0"/>
                    <a:pt x="0" y="162306"/>
                    <a:pt x="2286" y="370967"/>
                  </a:cubicBezTo>
                  <a:cubicBezTo>
                    <a:pt x="2286" y="479171"/>
                    <a:pt x="48260" y="587502"/>
                    <a:pt x="137795" y="659638"/>
                  </a:cubicBezTo>
                  <a:cubicBezTo>
                    <a:pt x="147447" y="669925"/>
                    <a:pt x="154686" y="672465"/>
                    <a:pt x="157099" y="680212"/>
                  </a:cubicBezTo>
                  <a:lnTo>
                    <a:pt x="319278" y="680212"/>
                  </a:lnTo>
                  <a:lnTo>
                    <a:pt x="319278" y="564261"/>
                  </a:lnTo>
                  <a:lnTo>
                    <a:pt x="186182" y="564261"/>
                  </a:lnTo>
                  <a:cubicBezTo>
                    <a:pt x="171704" y="564261"/>
                    <a:pt x="159512" y="551434"/>
                    <a:pt x="159512" y="535940"/>
                  </a:cubicBezTo>
                  <a:lnTo>
                    <a:pt x="159512" y="476631"/>
                  </a:lnTo>
                  <a:cubicBezTo>
                    <a:pt x="159512" y="396748"/>
                    <a:pt x="205486" y="329692"/>
                    <a:pt x="268351" y="296291"/>
                  </a:cubicBezTo>
                  <a:cubicBezTo>
                    <a:pt x="251333" y="278257"/>
                    <a:pt x="241681" y="252476"/>
                    <a:pt x="241681" y="218948"/>
                  </a:cubicBezTo>
                  <a:cubicBezTo>
                    <a:pt x="241681" y="157099"/>
                    <a:pt x="290068" y="105537"/>
                    <a:pt x="348234" y="105537"/>
                  </a:cubicBezTo>
                  <a:cubicBezTo>
                    <a:pt x="403860" y="105537"/>
                    <a:pt x="452247" y="157099"/>
                    <a:pt x="452247" y="218948"/>
                  </a:cubicBezTo>
                  <a:cubicBezTo>
                    <a:pt x="452247" y="247269"/>
                    <a:pt x="440182" y="273050"/>
                    <a:pt x="425704" y="296291"/>
                  </a:cubicBezTo>
                  <a:cubicBezTo>
                    <a:pt x="488569" y="329692"/>
                    <a:pt x="534543" y="396748"/>
                    <a:pt x="534543" y="476631"/>
                  </a:cubicBezTo>
                  <a:lnTo>
                    <a:pt x="534543" y="535940"/>
                  </a:lnTo>
                  <a:cubicBezTo>
                    <a:pt x="534543" y="551434"/>
                    <a:pt x="522351" y="564261"/>
                    <a:pt x="507873" y="564261"/>
                  </a:cubicBezTo>
                  <a:lnTo>
                    <a:pt x="374904" y="564261"/>
                  </a:lnTo>
                  <a:lnTo>
                    <a:pt x="374904" y="680212"/>
                  </a:lnTo>
                  <a:lnTo>
                    <a:pt x="536956" y="680212"/>
                  </a:lnTo>
                  <a:cubicBezTo>
                    <a:pt x="539369" y="677545"/>
                    <a:pt x="546608" y="669925"/>
                    <a:pt x="556260" y="664718"/>
                  </a:cubicBezTo>
                  <a:cubicBezTo>
                    <a:pt x="645795" y="587375"/>
                    <a:pt x="691642" y="476631"/>
                    <a:pt x="691642" y="368300"/>
                  </a:cubicBezTo>
                  <a:cubicBezTo>
                    <a:pt x="691769" y="164846"/>
                    <a:pt x="536956" y="0"/>
                    <a:pt x="34823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17275140" y="5623560"/>
            <a:ext cx="81540" cy="86940"/>
            <a:chOff x="0" y="0"/>
            <a:chExt cx="108720" cy="11592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108712" cy="115824"/>
            </a:xfrm>
            <a:custGeom>
              <a:avLst/>
              <a:gdLst/>
              <a:ahLst/>
              <a:cxnLst/>
              <a:rect l="l" t="t" r="r" b="b"/>
              <a:pathLst>
                <a:path w="108712" h="115824">
                  <a:moveTo>
                    <a:pt x="55626" y="0"/>
                  </a:moveTo>
                  <a:cubicBezTo>
                    <a:pt x="24130" y="0"/>
                    <a:pt x="0" y="25781"/>
                    <a:pt x="0" y="59182"/>
                  </a:cubicBezTo>
                  <a:cubicBezTo>
                    <a:pt x="0" y="90043"/>
                    <a:pt x="24130" y="115824"/>
                    <a:pt x="55626" y="115824"/>
                  </a:cubicBezTo>
                  <a:cubicBezTo>
                    <a:pt x="84582" y="115824"/>
                    <a:pt x="108712" y="90043"/>
                    <a:pt x="108712" y="59182"/>
                  </a:cubicBezTo>
                  <a:cubicBezTo>
                    <a:pt x="108712" y="25781"/>
                    <a:pt x="84582" y="0"/>
                    <a:pt x="5562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17176860" y="6051240"/>
            <a:ext cx="279720" cy="86940"/>
            <a:chOff x="0" y="0"/>
            <a:chExt cx="372960" cy="115920"/>
          </a:xfrm>
        </p:grpSpPr>
        <p:sp>
          <p:nvSpPr>
            <p:cNvPr id="174" name="Freeform 174"/>
            <p:cNvSpPr/>
            <p:nvPr/>
          </p:nvSpPr>
          <p:spPr>
            <a:xfrm>
              <a:off x="127" y="127"/>
              <a:ext cx="372872" cy="115824"/>
            </a:xfrm>
            <a:custGeom>
              <a:avLst/>
              <a:gdLst/>
              <a:ahLst/>
              <a:cxnLst/>
              <a:rect l="l" t="t" r="r" b="b"/>
              <a:pathLst>
                <a:path w="372872" h="115824">
                  <a:moveTo>
                    <a:pt x="0" y="0"/>
                  </a:moveTo>
                  <a:lnTo>
                    <a:pt x="0" y="28194"/>
                  </a:lnTo>
                  <a:cubicBezTo>
                    <a:pt x="0" y="77089"/>
                    <a:pt x="36322" y="115824"/>
                    <a:pt x="79883" y="115824"/>
                  </a:cubicBezTo>
                  <a:lnTo>
                    <a:pt x="290449" y="115824"/>
                  </a:lnTo>
                  <a:cubicBezTo>
                    <a:pt x="336423" y="115824"/>
                    <a:pt x="372872" y="77216"/>
                    <a:pt x="372872" y="28194"/>
                  </a:cubicBezTo>
                  <a:lnTo>
                    <a:pt x="37287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17216820" y="5755320"/>
            <a:ext cx="199800" cy="127440"/>
            <a:chOff x="0" y="0"/>
            <a:chExt cx="266400" cy="169920"/>
          </a:xfrm>
        </p:grpSpPr>
        <p:sp>
          <p:nvSpPr>
            <p:cNvPr id="176" name="Freeform 176"/>
            <p:cNvSpPr/>
            <p:nvPr/>
          </p:nvSpPr>
          <p:spPr>
            <a:xfrm>
              <a:off x="127" y="127"/>
              <a:ext cx="266192" cy="169799"/>
            </a:xfrm>
            <a:custGeom>
              <a:avLst/>
              <a:gdLst/>
              <a:ahLst/>
              <a:cxnLst/>
              <a:rect l="l" t="t" r="r" b="b"/>
              <a:pathLst>
                <a:path w="266192" h="169799">
                  <a:moveTo>
                    <a:pt x="133096" y="0"/>
                  </a:moveTo>
                  <a:cubicBezTo>
                    <a:pt x="60452" y="0"/>
                    <a:pt x="0" y="59055"/>
                    <a:pt x="0" y="141478"/>
                  </a:cubicBezTo>
                  <a:lnTo>
                    <a:pt x="0" y="169799"/>
                  </a:lnTo>
                  <a:lnTo>
                    <a:pt x="266192" y="169799"/>
                  </a:lnTo>
                  <a:lnTo>
                    <a:pt x="266192" y="141478"/>
                  </a:lnTo>
                  <a:cubicBezTo>
                    <a:pt x="266192" y="64262"/>
                    <a:pt x="205740" y="0"/>
                    <a:pt x="13309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17216820" y="6180840"/>
            <a:ext cx="201420" cy="42660"/>
            <a:chOff x="0" y="0"/>
            <a:chExt cx="268560" cy="56880"/>
          </a:xfrm>
        </p:grpSpPr>
        <p:sp>
          <p:nvSpPr>
            <p:cNvPr id="178" name="Freeform 178"/>
            <p:cNvSpPr/>
            <p:nvPr/>
          </p:nvSpPr>
          <p:spPr>
            <a:xfrm>
              <a:off x="0" y="127"/>
              <a:ext cx="268478" cy="56769"/>
            </a:xfrm>
            <a:custGeom>
              <a:avLst/>
              <a:gdLst/>
              <a:ahLst/>
              <a:cxnLst/>
              <a:rect l="l" t="t" r="r" b="b"/>
              <a:pathLst>
                <a:path w="268478" h="56769">
                  <a:moveTo>
                    <a:pt x="2413" y="0"/>
                  </a:moveTo>
                  <a:cubicBezTo>
                    <a:pt x="0" y="30988"/>
                    <a:pt x="21717" y="56769"/>
                    <a:pt x="53213" y="56769"/>
                  </a:cubicBezTo>
                  <a:lnTo>
                    <a:pt x="212852" y="56769"/>
                  </a:lnTo>
                  <a:cubicBezTo>
                    <a:pt x="244348" y="56769"/>
                    <a:pt x="268478" y="30988"/>
                    <a:pt x="26847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13359600" y="7278120"/>
            <a:ext cx="340200" cy="362340"/>
            <a:chOff x="0" y="0"/>
            <a:chExt cx="453600" cy="483120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453517" cy="482981"/>
            </a:xfrm>
            <a:custGeom>
              <a:avLst/>
              <a:gdLst/>
              <a:ahLst/>
              <a:cxnLst/>
              <a:rect l="l" t="t" r="r" b="b"/>
              <a:pathLst>
                <a:path w="453517" h="482981">
                  <a:moveTo>
                    <a:pt x="228092" y="0"/>
                  </a:moveTo>
                  <a:cubicBezTo>
                    <a:pt x="130683" y="0"/>
                    <a:pt x="117983" y="62865"/>
                    <a:pt x="82042" y="286512"/>
                  </a:cubicBezTo>
                  <a:cubicBezTo>
                    <a:pt x="76962" y="324739"/>
                    <a:pt x="69215" y="371094"/>
                    <a:pt x="61595" y="422910"/>
                  </a:cubicBezTo>
                  <a:lnTo>
                    <a:pt x="28194" y="422910"/>
                  </a:lnTo>
                  <a:cubicBezTo>
                    <a:pt x="12827" y="423037"/>
                    <a:pt x="0" y="436626"/>
                    <a:pt x="0" y="453009"/>
                  </a:cubicBezTo>
                  <a:cubicBezTo>
                    <a:pt x="0" y="469392"/>
                    <a:pt x="12827" y="482981"/>
                    <a:pt x="28194" y="482981"/>
                  </a:cubicBezTo>
                  <a:lnTo>
                    <a:pt x="425323" y="482981"/>
                  </a:lnTo>
                  <a:cubicBezTo>
                    <a:pt x="440690" y="480314"/>
                    <a:pt x="453517" y="466598"/>
                    <a:pt x="453517" y="450215"/>
                  </a:cubicBezTo>
                  <a:cubicBezTo>
                    <a:pt x="453517" y="433832"/>
                    <a:pt x="440690" y="420370"/>
                    <a:pt x="425323" y="420370"/>
                  </a:cubicBezTo>
                  <a:lnTo>
                    <a:pt x="394589" y="420370"/>
                  </a:lnTo>
                  <a:cubicBezTo>
                    <a:pt x="384302" y="368427"/>
                    <a:pt x="376682" y="324866"/>
                    <a:pt x="371602" y="283972"/>
                  </a:cubicBezTo>
                  <a:cubicBezTo>
                    <a:pt x="335788" y="65532"/>
                    <a:pt x="322834" y="0"/>
                    <a:pt x="22809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3678740" y="6962760"/>
            <a:ext cx="169020" cy="180360"/>
            <a:chOff x="0" y="0"/>
            <a:chExt cx="225360" cy="240480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225425" cy="240411"/>
            </a:xfrm>
            <a:custGeom>
              <a:avLst/>
              <a:gdLst/>
              <a:ahLst/>
              <a:cxnLst/>
              <a:rect l="l" t="t" r="r" b="b"/>
              <a:pathLst>
                <a:path w="225425" h="240411">
                  <a:moveTo>
                    <a:pt x="112649" y="0"/>
                  </a:moveTo>
                  <a:cubicBezTo>
                    <a:pt x="51181" y="0"/>
                    <a:pt x="0" y="54610"/>
                    <a:pt x="0" y="120269"/>
                  </a:cubicBezTo>
                  <a:cubicBezTo>
                    <a:pt x="0" y="183007"/>
                    <a:pt x="51181" y="240411"/>
                    <a:pt x="112649" y="240411"/>
                  </a:cubicBezTo>
                  <a:cubicBezTo>
                    <a:pt x="174117" y="240411"/>
                    <a:pt x="225425" y="183007"/>
                    <a:pt x="225425" y="120269"/>
                  </a:cubicBezTo>
                  <a:cubicBezTo>
                    <a:pt x="225298" y="54610"/>
                    <a:pt x="174117" y="0"/>
                    <a:pt x="11264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3213800" y="6962760"/>
            <a:ext cx="166860" cy="180360"/>
            <a:chOff x="0" y="0"/>
            <a:chExt cx="222480" cy="24048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222504" cy="240411"/>
            </a:xfrm>
            <a:custGeom>
              <a:avLst/>
              <a:gdLst/>
              <a:ahLst/>
              <a:cxnLst/>
              <a:rect l="l" t="t" r="r" b="b"/>
              <a:pathLst>
                <a:path w="222504" h="240411">
                  <a:moveTo>
                    <a:pt x="109982" y="0"/>
                  </a:moveTo>
                  <a:cubicBezTo>
                    <a:pt x="48641" y="0"/>
                    <a:pt x="0" y="54610"/>
                    <a:pt x="0" y="120269"/>
                  </a:cubicBezTo>
                  <a:cubicBezTo>
                    <a:pt x="0" y="185928"/>
                    <a:pt x="48641" y="240411"/>
                    <a:pt x="109982" y="240411"/>
                  </a:cubicBezTo>
                  <a:cubicBezTo>
                    <a:pt x="171323" y="240411"/>
                    <a:pt x="222504" y="185801"/>
                    <a:pt x="222504" y="120269"/>
                  </a:cubicBezTo>
                  <a:cubicBezTo>
                    <a:pt x="222504" y="54737"/>
                    <a:pt x="171323" y="0"/>
                    <a:pt x="10998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13169520" y="7142580"/>
            <a:ext cx="255420" cy="135000"/>
            <a:chOff x="0" y="0"/>
            <a:chExt cx="340560" cy="180000"/>
          </a:xfrm>
        </p:grpSpPr>
        <p:sp>
          <p:nvSpPr>
            <p:cNvPr id="186" name="Freeform 186"/>
            <p:cNvSpPr/>
            <p:nvPr/>
          </p:nvSpPr>
          <p:spPr>
            <a:xfrm>
              <a:off x="0" y="127"/>
              <a:ext cx="340614" cy="179832"/>
            </a:xfrm>
            <a:custGeom>
              <a:avLst/>
              <a:gdLst/>
              <a:ahLst/>
              <a:cxnLst/>
              <a:rect l="l" t="t" r="r" b="b"/>
              <a:pathLst>
                <a:path w="340614" h="179832">
                  <a:moveTo>
                    <a:pt x="46101" y="0"/>
                  </a:moveTo>
                  <a:cubicBezTo>
                    <a:pt x="20447" y="29845"/>
                    <a:pt x="0" y="73533"/>
                    <a:pt x="0" y="117221"/>
                  </a:cubicBezTo>
                  <a:lnTo>
                    <a:pt x="0" y="149860"/>
                  </a:lnTo>
                  <a:cubicBezTo>
                    <a:pt x="0" y="166243"/>
                    <a:pt x="12827" y="179832"/>
                    <a:pt x="28194" y="179832"/>
                  </a:cubicBezTo>
                  <a:lnTo>
                    <a:pt x="309880" y="179832"/>
                  </a:lnTo>
                  <a:cubicBezTo>
                    <a:pt x="327787" y="179832"/>
                    <a:pt x="340614" y="166243"/>
                    <a:pt x="340614" y="149860"/>
                  </a:cubicBezTo>
                  <a:lnTo>
                    <a:pt x="340614" y="117221"/>
                  </a:lnTo>
                  <a:cubicBezTo>
                    <a:pt x="340614" y="70866"/>
                    <a:pt x="322707" y="29972"/>
                    <a:pt x="294513" y="0"/>
                  </a:cubicBezTo>
                  <a:cubicBezTo>
                    <a:pt x="263779" y="35433"/>
                    <a:pt x="217678" y="59944"/>
                    <a:pt x="169037" y="59944"/>
                  </a:cubicBezTo>
                  <a:cubicBezTo>
                    <a:pt x="122936" y="59944"/>
                    <a:pt x="76835" y="35433"/>
                    <a:pt x="4622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13638240" y="7142580"/>
            <a:ext cx="253800" cy="135000"/>
            <a:chOff x="0" y="0"/>
            <a:chExt cx="338400" cy="180000"/>
          </a:xfrm>
        </p:grpSpPr>
        <p:sp>
          <p:nvSpPr>
            <p:cNvPr id="188" name="Freeform 188"/>
            <p:cNvSpPr/>
            <p:nvPr/>
          </p:nvSpPr>
          <p:spPr>
            <a:xfrm>
              <a:off x="127" y="127"/>
              <a:ext cx="338328" cy="179832"/>
            </a:xfrm>
            <a:custGeom>
              <a:avLst/>
              <a:gdLst/>
              <a:ahLst/>
              <a:cxnLst/>
              <a:rect l="l" t="t" r="r" b="b"/>
              <a:pathLst>
                <a:path w="338328" h="179832">
                  <a:moveTo>
                    <a:pt x="43434" y="0"/>
                  </a:moveTo>
                  <a:cubicBezTo>
                    <a:pt x="17907" y="29845"/>
                    <a:pt x="0" y="73533"/>
                    <a:pt x="0" y="117221"/>
                  </a:cubicBezTo>
                  <a:lnTo>
                    <a:pt x="0" y="147193"/>
                  </a:lnTo>
                  <a:cubicBezTo>
                    <a:pt x="0" y="166370"/>
                    <a:pt x="12827" y="179832"/>
                    <a:pt x="28194" y="179832"/>
                  </a:cubicBezTo>
                  <a:lnTo>
                    <a:pt x="310134" y="179832"/>
                  </a:lnTo>
                  <a:cubicBezTo>
                    <a:pt x="325501" y="179832"/>
                    <a:pt x="338328" y="166243"/>
                    <a:pt x="338328" y="147193"/>
                  </a:cubicBezTo>
                  <a:lnTo>
                    <a:pt x="338328" y="117221"/>
                  </a:lnTo>
                  <a:cubicBezTo>
                    <a:pt x="338328" y="70866"/>
                    <a:pt x="322961" y="29972"/>
                    <a:pt x="294767" y="0"/>
                  </a:cubicBezTo>
                  <a:cubicBezTo>
                    <a:pt x="261366" y="35433"/>
                    <a:pt x="217932" y="59944"/>
                    <a:pt x="169164" y="59944"/>
                  </a:cubicBezTo>
                  <a:cubicBezTo>
                    <a:pt x="117856" y="59944"/>
                    <a:pt x="76962" y="35433"/>
                    <a:pt x="4356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13647960" y="7322940"/>
            <a:ext cx="244080" cy="137160"/>
            <a:chOff x="0" y="0"/>
            <a:chExt cx="325440" cy="18288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325374" cy="182753"/>
            </a:xfrm>
            <a:custGeom>
              <a:avLst/>
              <a:gdLst/>
              <a:ahLst/>
              <a:cxnLst/>
              <a:rect l="l" t="t" r="r" b="b"/>
              <a:pathLst>
                <a:path w="325374" h="182753">
                  <a:moveTo>
                    <a:pt x="0" y="0"/>
                  </a:moveTo>
                  <a:cubicBezTo>
                    <a:pt x="15367" y="49149"/>
                    <a:pt x="25654" y="106426"/>
                    <a:pt x="38481" y="182753"/>
                  </a:cubicBezTo>
                  <a:lnTo>
                    <a:pt x="297180" y="182753"/>
                  </a:lnTo>
                  <a:cubicBezTo>
                    <a:pt x="312547" y="182753"/>
                    <a:pt x="325374" y="169164"/>
                    <a:pt x="325374" y="149987"/>
                  </a:cubicBezTo>
                  <a:lnTo>
                    <a:pt x="325374" y="32766"/>
                  </a:lnTo>
                  <a:cubicBezTo>
                    <a:pt x="322834" y="13716"/>
                    <a:pt x="312547" y="0"/>
                    <a:pt x="29718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13169520" y="7322940"/>
            <a:ext cx="245700" cy="135000"/>
            <a:chOff x="0" y="0"/>
            <a:chExt cx="327600" cy="180000"/>
          </a:xfrm>
        </p:grpSpPr>
        <p:sp>
          <p:nvSpPr>
            <p:cNvPr id="192" name="Freeform 192"/>
            <p:cNvSpPr/>
            <p:nvPr/>
          </p:nvSpPr>
          <p:spPr>
            <a:xfrm>
              <a:off x="0" y="-127"/>
              <a:ext cx="327533" cy="179959"/>
            </a:xfrm>
            <a:custGeom>
              <a:avLst/>
              <a:gdLst/>
              <a:ahLst/>
              <a:cxnLst/>
              <a:rect l="l" t="t" r="r" b="b"/>
              <a:pathLst>
                <a:path w="327533" h="179959">
                  <a:moveTo>
                    <a:pt x="28194" y="127"/>
                  </a:moveTo>
                  <a:cubicBezTo>
                    <a:pt x="12827" y="127"/>
                    <a:pt x="0" y="13843"/>
                    <a:pt x="0" y="30099"/>
                  </a:cubicBezTo>
                  <a:lnTo>
                    <a:pt x="0" y="149987"/>
                  </a:lnTo>
                  <a:cubicBezTo>
                    <a:pt x="0" y="169164"/>
                    <a:pt x="12827" y="179959"/>
                    <a:pt x="28194" y="179959"/>
                  </a:cubicBezTo>
                  <a:lnTo>
                    <a:pt x="289179" y="179959"/>
                  </a:lnTo>
                  <a:cubicBezTo>
                    <a:pt x="301879" y="106299"/>
                    <a:pt x="309626" y="49022"/>
                    <a:pt x="32753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6585300" y="7164720"/>
            <a:ext cx="44280" cy="43200"/>
            <a:chOff x="0" y="0"/>
            <a:chExt cx="59040" cy="57600"/>
          </a:xfrm>
        </p:grpSpPr>
        <p:sp>
          <p:nvSpPr>
            <p:cNvPr id="194" name="Freeform 194"/>
            <p:cNvSpPr/>
            <p:nvPr/>
          </p:nvSpPr>
          <p:spPr>
            <a:xfrm>
              <a:off x="127" y="0"/>
              <a:ext cx="58801" cy="57531"/>
            </a:xfrm>
            <a:custGeom>
              <a:avLst/>
              <a:gdLst/>
              <a:ahLst/>
              <a:cxnLst/>
              <a:rect l="l" t="t" r="r" b="b"/>
              <a:pathLst>
                <a:path w="58801" h="57531">
                  <a:moveTo>
                    <a:pt x="30353" y="0"/>
                  </a:moveTo>
                  <a:cubicBezTo>
                    <a:pt x="23622" y="0"/>
                    <a:pt x="16637" y="2794"/>
                    <a:pt x="10160" y="8255"/>
                  </a:cubicBezTo>
                  <a:cubicBezTo>
                    <a:pt x="0" y="19177"/>
                    <a:pt x="0" y="38354"/>
                    <a:pt x="10160" y="49276"/>
                  </a:cubicBezTo>
                  <a:cubicBezTo>
                    <a:pt x="15240" y="54737"/>
                    <a:pt x="22352" y="57531"/>
                    <a:pt x="29337" y="57531"/>
                  </a:cubicBezTo>
                  <a:cubicBezTo>
                    <a:pt x="36322" y="57531"/>
                    <a:pt x="43434" y="54737"/>
                    <a:pt x="48514" y="49276"/>
                  </a:cubicBezTo>
                  <a:cubicBezTo>
                    <a:pt x="58801" y="38354"/>
                    <a:pt x="58801" y="19177"/>
                    <a:pt x="48514" y="8255"/>
                  </a:cubicBezTo>
                  <a:cubicBezTo>
                    <a:pt x="43434" y="2794"/>
                    <a:pt x="37084" y="0"/>
                    <a:pt x="3035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6491340" y="7074540"/>
            <a:ext cx="230580" cy="225180"/>
            <a:chOff x="0" y="0"/>
            <a:chExt cx="307440" cy="300240"/>
          </a:xfrm>
        </p:grpSpPr>
        <p:sp>
          <p:nvSpPr>
            <p:cNvPr id="196" name="Freeform 196"/>
            <p:cNvSpPr/>
            <p:nvPr/>
          </p:nvSpPr>
          <p:spPr>
            <a:xfrm>
              <a:off x="0" y="127"/>
              <a:ext cx="307467" cy="299974"/>
            </a:xfrm>
            <a:custGeom>
              <a:avLst/>
              <a:gdLst/>
              <a:ahLst/>
              <a:cxnLst/>
              <a:rect l="l" t="t" r="r" b="b"/>
              <a:pathLst>
                <a:path w="307467" h="299974">
                  <a:moveTo>
                    <a:pt x="156337" y="61341"/>
                  </a:moveTo>
                  <a:cubicBezTo>
                    <a:pt x="178181" y="61341"/>
                    <a:pt x="199898" y="70231"/>
                    <a:pt x="215265" y="87884"/>
                  </a:cubicBezTo>
                  <a:cubicBezTo>
                    <a:pt x="251079" y="120650"/>
                    <a:pt x="251079" y="180594"/>
                    <a:pt x="215265" y="213360"/>
                  </a:cubicBezTo>
                  <a:cubicBezTo>
                    <a:pt x="199898" y="231140"/>
                    <a:pt x="178054" y="239903"/>
                    <a:pt x="156337" y="239903"/>
                  </a:cubicBezTo>
                  <a:cubicBezTo>
                    <a:pt x="134620" y="239903"/>
                    <a:pt x="112776" y="231013"/>
                    <a:pt x="97409" y="213360"/>
                  </a:cubicBezTo>
                  <a:cubicBezTo>
                    <a:pt x="64135" y="180594"/>
                    <a:pt x="64135" y="120650"/>
                    <a:pt x="97409" y="87884"/>
                  </a:cubicBezTo>
                  <a:cubicBezTo>
                    <a:pt x="112776" y="70104"/>
                    <a:pt x="134620" y="61341"/>
                    <a:pt x="156337" y="61341"/>
                  </a:cubicBezTo>
                  <a:close/>
                  <a:moveTo>
                    <a:pt x="156972" y="0"/>
                  </a:moveTo>
                  <a:cubicBezTo>
                    <a:pt x="121158" y="0"/>
                    <a:pt x="84582" y="15621"/>
                    <a:pt x="56388" y="46990"/>
                  </a:cubicBezTo>
                  <a:cubicBezTo>
                    <a:pt x="0" y="104267"/>
                    <a:pt x="0" y="199771"/>
                    <a:pt x="56388" y="257048"/>
                  </a:cubicBezTo>
                  <a:cubicBezTo>
                    <a:pt x="83312" y="285750"/>
                    <a:pt x="119761" y="299974"/>
                    <a:pt x="155956" y="299974"/>
                  </a:cubicBezTo>
                  <a:cubicBezTo>
                    <a:pt x="192151" y="299974"/>
                    <a:pt x="227965" y="285623"/>
                    <a:pt x="253619" y="257048"/>
                  </a:cubicBezTo>
                  <a:cubicBezTo>
                    <a:pt x="307467" y="199771"/>
                    <a:pt x="307467" y="104267"/>
                    <a:pt x="253619" y="46990"/>
                  </a:cubicBezTo>
                  <a:cubicBezTo>
                    <a:pt x="227965" y="15621"/>
                    <a:pt x="192786" y="0"/>
                    <a:pt x="15697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6697080" y="6845580"/>
            <a:ext cx="288360" cy="309420"/>
            <a:chOff x="0" y="0"/>
            <a:chExt cx="384480" cy="412560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384556" cy="412623"/>
            </a:xfrm>
            <a:custGeom>
              <a:avLst/>
              <a:gdLst/>
              <a:ahLst/>
              <a:cxnLst/>
              <a:rect l="l" t="t" r="r" b="b"/>
              <a:pathLst>
                <a:path w="384556" h="412623">
                  <a:moveTo>
                    <a:pt x="287401" y="0"/>
                  </a:moveTo>
                  <a:cubicBezTo>
                    <a:pt x="280035" y="0"/>
                    <a:pt x="272923" y="2794"/>
                    <a:pt x="269113" y="8255"/>
                  </a:cubicBezTo>
                  <a:lnTo>
                    <a:pt x="0" y="286893"/>
                  </a:lnTo>
                  <a:cubicBezTo>
                    <a:pt x="33401" y="314198"/>
                    <a:pt x="64135" y="357886"/>
                    <a:pt x="158877" y="412623"/>
                  </a:cubicBezTo>
                  <a:lnTo>
                    <a:pt x="374269" y="232283"/>
                  </a:lnTo>
                  <a:cubicBezTo>
                    <a:pt x="379349" y="226822"/>
                    <a:pt x="384556" y="218694"/>
                    <a:pt x="384556" y="207772"/>
                  </a:cubicBezTo>
                  <a:cubicBezTo>
                    <a:pt x="384556" y="133985"/>
                    <a:pt x="353822" y="60198"/>
                    <a:pt x="307721" y="8382"/>
                  </a:cubicBezTo>
                  <a:cubicBezTo>
                    <a:pt x="302514" y="2794"/>
                    <a:pt x="294767" y="0"/>
                    <a:pt x="28740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6591240" y="7295940"/>
            <a:ext cx="251640" cy="266220"/>
            <a:chOff x="0" y="0"/>
            <a:chExt cx="335520" cy="354960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335661" cy="354965"/>
            </a:xfrm>
            <a:custGeom>
              <a:avLst/>
              <a:gdLst/>
              <a:ahLst/>
              <a:cxnLst/>
              <a:rect l="l" t="t" r="r" b="b"/>
              <a:pathLst>
                <a:path w="335661" h="354965">
                  <a:moveTo>
                    <a:pt x="166497" y="0"/>
                  </a:moveTo>
                  <a:cubicBezTo>
                    <a:pt x="161417" y="2794"/>
                    <a:pt x="161417" y="5461"/>
                    <a:pt x="158877" y="10922"/>
                  </a:cubicBezTo>
                  <a:cubicBezTo>
                    <a:pt x="122428" y="47371"/>
                    <a:pt x="69850" y="66421"/>
                    <a:pt x="19050" y="66421"/>
                  </a:cubicBezTo>
                  <a:cubicBezTo>
                    <a:pt x="12700" y="66421"/>
                    <a:pt x="6350" y="66167"/>
                    <a:pt x="0" y="65532"/>
                  </a:cubicBezTo>
                  <a:cubicBezTo>
                    <a:pt x="46101" y="144780"/>
                    <a:pt x="110109" y="324866"/>
                    <a:pt x="115316" y="335788"/>
                  </a:cubicBezTo>
                  <a:cubicBezTo>
                    <a:pt x="117856" y="346710"/>
                    <a:pt x="130683" y="354965"/>
                    <a:pt x="140970" y="354965"/>
                  </a:cubicBezTo>
                  <a:cubicBezTo>
                    <a:pt x="153797" y="354965"/>
                    <a:pt x="161417" y="349504"/>
                    <a:pt x="166624" y="335788"/>
                  </a:cubicBezTo>
                  <a:lnTo>
                    <a:pt x="197358" y="229362"/>
                  </a:lnTo>
                  <a:lnTo>
                    <a:pt x="258826" y="229362"/>
                  </a:lnTo>
                  <a:cubicBezTo>
                    <a:pt x="335661" y="229362"/>
                    <a:pt x="220472" y="54610"/>
                    <a:pt x="16662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6739200" y="7171200"/>
            <a:ext cx="219240" cy="231660"/>
            <a:chOff x="0" y="0"/>
            <a:chExt cx="292320" cy="308880"/>
          </a:xfrm>
        </p:grpSpPr>
        <p:sp>
          <p:nvSpPr>
            <p:cNvPr id="202" name="Freeform 202"/>
            <p:cNvSpPr/>
            <p:nvPr/>
          </p:nvSpPr>
          <p:spPr>
            <a:xfrm>
              <a:off x="0" y="127"/>
              <a:ext cx="292354" cy="308737"/>
            </a:xfrm>
            <a:custGeom>
              <a:avLst/>
              <a:gdLst/>
              <a:ahLst/>
              <a:cxnLst/>
              <a:rect l="l" t="t" r="r" b="b"/>
              <a:pathLst>
                <a:path w="292354" h="308737">
                  <a:moveTo>
                    <a:pt x="20447" y="0"/>
                  </a:moveTo>
                  <a:cubicBezTo>
                    <a:pt x="23114" y="35433"/>
                    <a:pt x="15367" y="76454"/>
                    <a:pt x="0" y="111887"/>
                  </a:cubicBezTo>
                  <a:cubicBezTo>
                    <a:pt x="51308" y="166497"/>
                    <a:pt x="92329" y="226568"/>
                    <a:pt x="125603" y="300355"/>
                  </a:cubicBezTo>
                  <a:cubicBezTo>
                    <a:pt x="127254" y="305943"/>
                    <a:pt x="132969" y="308737"/>
                    <a:pt x="139573" y="308737"/>
                  </a:cubicBezTo>
                  <a:cubicBezTo>
                    <a:pt x="152527" y="308737"/>
                    <a:pt x="169291" y="298450"/>
                    <a:pt x="169291" y="278511"/>
                  </a:cubicBezTo>
                  <a:lnTo>
                    <a:pt x="169291" y="212979"/>
                  </a:lnTo>
                  <a:lnTo>
                    <a:pt x="269240" y="180213"/>
                  </a:lnTo>
                  <a:cubicBezTo>
                    <a:pt x="284607" y="171958"/>
                    <a:pt x="292354" y="163830"/>
                    <a:pt x="292354" y="150114"/>
                  </a:cubicBezTo>
                  <a:cubicBezTo>
                    <a:pt x="292354" y="136398"/>
                    <a:pt x="284607" y="125603"/>
                    <a:pt x="271780" y="122809"/>
                  </a:cubicBezTo>
                  <a:cubicBezTo>
                    <a:pt x="258953" y="117348"/>
                    <a:pt x="92329" y="49149"/>
                    <a:pt x="2044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6283980" y="7277580"/>
            <a:ext cx="293760" cy="307260"/>
            <a:chOff x="0" y="0"/>
            <a:chExt cx="391680" cy="409680"/>
          </a:xfrm>
        </p:grpSpPr>
        <p:sp>
          <p:nvSpPr>
            <p:cNvPr id="204" name="Freeform 204"/>
            <p:cNvSpPr/>
            <p:nvPr/>
          </p:nvSpPr>
          <p:spPr>
            <a:xfrm>
              <a:off x="127" y="127"/>
              <a:ext cx="391541" cy="409575"/>
            </a:xfrm>
            <a:custGeom>
              <a:avLst/>
              <a:gdLst/>
              <a:ahLst/>
              <a:cxnLst/>
              <a:rect l="l" t="t" r="r" b="b"/>
              <a:pathLst>
                <a:path w="391541" h="409575">
                  <a:moveTo>
                    <a:pt x="273812" y="0"/>
                  </a:moveTo>
                  <a:lnTo>
                    <a:pt x="7620" y="283845"/>
                  </a:lnTo>
                  <a:cubicBezTo>
                    <a:pt x="0" y="297561"/>
                    <a:pt x="0" y="319405"/>
                    <a:pt x="12700" y="327533"/>
                  </a:cubicBezTo>
                  <a:cubicBezTo>
                    <a:pt x="63881" y="382143"/>
                    <a:pt x="130429" y="409575"/>
                    <a:pt x="199517" y="409575"/>
                  </a:cubicBezTo>
                  <a:cubicBezTo>
                    <a:pt x="209804" y="409575"/>
                    <a:pt x="217424" y="406781"/>
                    <a:pt x="222631" y="401320"/>
                  </a:cubicBezTo>
                  <a:lnTo>
                    <a:pt x="391541" y="171958"/>
                  </a:lnTo>
                  <a:cubicBezTo>
                    <a:pt x="345440" y="73660"/>
                    <a:pt x="301879" y="38227"/>
                    <a:pt x="27381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6591240" y="6821280"/>
            <a:ext cx="253800" cy="219240"/>
            <a:chOff x="0" y="0"/>
            <a:chExt cx="338400" cy="29232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338328" cy="292227"/>
            </a:xfrm>
            <a:custGeom>
              <a:avLst/>
              <a:gdLst/>
              <a:ahLst/>
              <a:cxnLst/>
              <a:rect l="l" t="t" r="r" b="b"/>
              <a:pathLst>
                <a:path w="338328" h="292227">
                  <a:moveTo>
                    <a:pt x="230759" y="0"/>
                  </a:moveTo>
                  <a:cubicBezTo>
                    <a:pt x="217932" y="0"/>
                    <a:pt x="210312" y="2794"/>
                    <a:pt x="205105" y="8255"/>
                  </a:cubicBezTo>
                  <a:lnTo>
                    <a:pt x="0" y="281305"/>
                  </a:lnTo>
                  <a:cubicBezTo>
                    <a:pt x="7366" y="280670"/>
                    <a:pt x="14732" y="280289"/>
                    <a:pt x="22098" y="280289"/>
                  </a:cubicBezTo>
                  <a:cubicBezTo>
                    <a:pt x="46228" y="280289"/>
                    <a:pt x="70739" y="283845"/>
                    <a:pt x="92329" y="292227"/>
                  </a:cubicBezTo>
                  <a:cubicBezTo>
                    <a:pt x="107696" y="270383"/>
                    <a:pt x="320421" y="49149"/>
                    <a:pt x="338328" y="30099"/>
                  </a:cubicBezTo>
                  <a:cubicBezTo>
                    <a:pt x="302387" y="13716"/>
                    <a:pt x="269113" y="0"/>
                    <a:pt x="23075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6264540" y="7158780"/>
            <a:ext cx="205740" cy="278640"/>
            <a:chOff x="0" y="0"/>
            <a:chExt cx="274320" cy="371520"/>
          </a:xfrm>
        </p:grpSpPr>
        <p:sp>
          <p:nvSpPr>
            <p:cNvPr id="208" name="Freeform 208"/>
            <p:cNvSpPr/>
            <p:nvPr/>
          </p:nvSpPr>
          <p:spPr>
            <a:xfrm>
              <a:off x="127" y="127"/>
              <a:ext cx="274193" cy="371348"/>
            </a:xfrm>
            <a:custGeom>
              <a:avLst/>
              <a:gdLst/>
              <a:ahLst/>
              <a:cxnLst/>
              <a:rect l="l" t="t" r="r" b="b"/>
              <a:pathLst>
                <a:path w="274193" h="371348">
                  <a:moveTo>
                    <a:pt x="263906" y="0"/>
                  </a:moveTo>
                  <a:lnTo>
                    <a:pt x="7620" y="221107"/>
                  </a:lnTo>
                  <a:cubicBezTo>
                    <a:pt x="2540" y="226568"/>
                    <a:pt x="0" y="234823"/>
                    <a:pt x="0" y="245745"/>
                  </a:cubicBezTo>
                  <a:cubicBezTo>
                    <a:pt x="0" y="289433"/>
                    <a:pt x="7620" y="333121"/>
                    <a:pt x="28194" y="371348"/>
                  </a:cubicBezTo>
                  <a:lnTo>
                    <a:pt x="274193" y="109220"/>
                  </a:lnTo>
                  <a:cubicBezTo>
                    <a:pt x="261366" y="73660"/>
                    <a:pt x="258826" y="35433"/>
                    <a:pt x="26390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14273280" y="7110720"/>
            <a:ext cx="86400" cy="497340"/>
            <a:chOff x="0" y="0"/>
            <a:chExt cx="115200" cy="663120"/>
          </a:xfrm>
        </p:grpSpPr>
        <p:sp>
          <p:nvSpPr>
            <p:cNvPr id="210" name="Freeform 210"/>
            <p:cNvSpPr/>
            <p:nvPr/>
          </p:nvSpPr>
          <p:spPr>
            <a:xfrm>
              <a:off x="127" y="0"/>
              <a:ext cx="114935" cy="663067"/>
            </a:xfrm>
            <a:custGeom>
              <a:avLst/>
              <a:gdLst/>
              <a:ahLst/>
              <a:cxnLst/>
              <a:rect l="l" t="t" r="r" b="b"/>
              <a:pathLst>
                <a:path w="114935" h="663067">
                  <a:moveTo>
                    <a:pt x="33147" y="0"/>
                  </a:moveTo>
                  <a:cubicBezTo>
                    <a:pt x="17780" y="0"/>
                    <a:pt x="5080" y="13716"/>
                    <a:pt x="5080" y="30099"/>
                  </a:cubicBezTo>
                  <a:cubicBezTo>
                    <a:pt x="0" y="248285"/>
                    <a:pt x="0" y="414782"/>
                    <a:pt x="0" y="633095"/>
                  </a:cubicBezTo>
                  <a:cubicBezTo>
                    <a:pt x="0" y="652145"/>
                    <a:pt x="12700" y="663067"/>
                    <a:pt x="30734" y="663067"/>
                  </a:cubicBezTo>
                  <a:cubicBezTo>
                    <a:pt x="46101" y="663067"/>
                    <a:pt x="58801" y="652145"/>
                    <a:pt x="58801" y="633095"/>
                  </a:cubicBezTo>
                  <a:lnTo>
                    <a:pt x="58801" y="117348"/>
                  </a:lnTo>
                  <a:lnTo>
                    <a:pt x="114935" y="117348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14355900" y="7293240"/>
            <a:ext cx="299700" cy="319680"/>
            <a:chOff x="0" y="0"/>
            <a:chExt cx="399600" cy="426240"/>
          </a:xfrm>
        </p:grpSpPr>
        <p:sp>
          <p:nvSpPr>
            <p:cNvPr id="212" name="Freeform 212"/>
            <p:cNvSpPr/>
            <p:nvPr/>
          </p:nvSpPr>
          <p:spPr>
            <a:xfrm>
              <a:off x="0" y="0"/>
              <a:ext cx="399288" cy="426212"/>
            </a:xfrm>
            <a:custGeom>
              <a:avLst/>
              <a:gdLst/>
              <a:ahLst/>
              <a:cxnLst/>
              <a:rect l="l" t="t" r="r" b="b"/>
              <a:pathLst>
                <a:path w="399288" h="426212">
                  <a:moveTo>
                    <a:pt x="169037" y="0"/>
                  </a:moveTo>
                  <a:lnTo>
                    <a:pt x="169037" y="60071"/>
                  </a:lnTo>
                  <a:lnTo>
                    <a:pt x="140843" y="60071"/>
                  </a:lnTo>
                  <a:cubicBezTo>
                    <a:pt x="64008" y="60071"/>
                    <a:pt x="0" y="128397"/>
                    <a:pt x="0" y="213106"/>
                  </a:cubicBezTo>
                  <a:cubicBezTo>
                    <a:pt x="0" y="232156"/>
                    <a:pt x="12827" y="245872"/>
                    <a:pt x="28194" y="245872"/>
                  </a:cubicBezTo>
                  <a:lnTo>
                    <a:pt x="169037" y="245872"/>
                  </a:lnTo>
                  <a:lnTo>
                    <a:pt x="169037" y="305943"/>
                  </a:lnTo>
                  <a:lnTo>
                    <a:pt x="87122" y="305943"/>
                  </a:lnTo>
                  <a:cubicBezTo>
                    <a:pt x="38481" y="305943"/>
                    <a:pt x="2540" y="346964"/>
                    <a:pt x="2540" y="396113"/>
                  </a:cubicBezTo>
                  <a:cubicBezTo>
                    <a:pt x="2540" y="412496"/>
                    <a:pt x="15240" y="426085"/>
                    <a:pt x="33274" y="426085"/>
                  </a:cubicBezTo>
                  <a:cubicBezTo>
                    <a:pt x="48641" y="426085"/>
                    <a:pt x="61468" y="412496"/>
                    <a:pt x="61468" y="396113"/>
                  </a:cubicBezTo>
                  <a:cubicBezTo>
                    <a:pt x="61468" y="376936"/>
                    <a:pt x="74168" y="363220"/>
                    <a:pt x="89535" y="363220"/>
                  </a:cubicBezTo>
                  <a:lnTo>
                    <a:pt x="174117" y="363220"/>
                  </a:lnTo>
                  <a:lnTo>
                    <a:pt x="174117" y="396113"/>
                  </a:lnTo>
                  <a:cubicBezTo>
                    <a:pt x="174117" y="412496"/>
                    <a:pt x="186817" y="426085"/>
                    <a:pt x="202184" y="426085"/>
                  </a:cubicBezTo>
                  <a:cubicBezTo>
                    <a:pt x="217551" y="426085"/>
                    <a:pt x="230378" y="412496"/>
                    <a:pt x="230378" y="396113"/>
                  </a:cubicBezTo>
                  <a:lnTo>
                    <a:pt x="230378" y="363347"/>
                  </a:lnTo>
                  <a:lnTo>
                    <a:pt x="314960" y="363347"/>
                  </a:lnTo>
                  <a:cubicBezTo>
                    <a:pt x="330327" y="363347"/>
                    <a:pt x="343027" y="377063"/>
                    <a:pt x="343027" y="396240"/>
                  </a:cubicBezTo>
                  <a:cubicBezTo>
                    <a:pt x="343027" y="412623"/>
                    <a:pt x="355854" y="426212"/>
                    <a:pt x="371221" y="426212"/>
                  </a:cubicBezTo>
                  <a:cubicBezTo>
                    <a:pt x="386588" y="426212"/>
                    <a:pt x="399288" y="412623"/>
                    <a:pt x="399288" y="396240"/>
                  </a:cubicBezTo>
                  <a:cubicBezTo>
                    <a:pt x="399288" y="344297"/>
                    <a:pt x="360934" y="306070"/>
                    <a:pt x="317373" y="306070"/>
                  </a:cubicBezTo>
                  <a:lnTo>
                    <a:pt x="233045" y="306070"/>
                  </a:lnTo>
                  <a:lnTo>
                    <a:pt x="233045" y="245872"/>
                  </a:lnTo>
                  <a:lnTo>
                    <a:pt x="368808" y="245872"/>
                  </a:lnTo>
                  <a:lnTo>
                    <a:pt x="368808" y="240411"/>
                  </a:lnTo>
                  <a:cubicBezTo>
                    <a:pt x="384175" y="240411"/>
                    <a:pt x="397002" y="226695"/>
                    <a:pt x="397002" y="210312"/>
                  </a:cubicBezTo>
                  <a:cubicBezTo>
                    <a:pt x="397002" y="128397"/>
                    <a:pt x="332994" y="57404"/>
                    <a:pt x="256159" y="57404"/>
                  </a:cubicBezTo>
                  <a:lnTo>
                    <a:pt x="227965" y="57404"/>
                  </a:lnTo>
                  <a:lnTo>
                    <a:pt x="2279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14693940" y="6838560"/>
            <a:ext cx="257580" cy="92340"/>
            <a:chOff x="0" y="0"/>
            <a:chExt cx="343440" cy="123120"/>
          </a:xfrm>
        </p:grpSpPr>
        <p:sp>
          <p:nvSpPr>
            <p:cNvPr id="214" name="Freeform 214"/>
            <p:cNvSpPr/>
            <p:nvPr/>
          </p:nvSpPr>
          <p:spPr>
            <a:xfrm>
              <a:off x="0" y="0"/>
              <a:ext cx="343408" cy="123063"/>
            </a:xfrm>
            <a:custGeom>
              <a:avLst/>
              <a:gdLst/>
              <a:ahLst/>
              <a:cxnLst/>
              <a:rect l="l" t="t" r="r" b="b"/>
              <a:pathLst>
                <a:path w="343408" h="123063">
                  <a:moveTo>
                    <a:pt x="58928" y="0"/>
                  </a:moveTo>
                  <a:cubicBezTo>
                    <a:pt x="25654" y="0"/>
                    <a:pt x="0" y="27305"/>
                    <a:pt x="0" y="62992"/>
                  </a:cubicBezTo>
                  <a:cubicBezTo>
                    <a:pt x="5080" y="95758"/>
                    <a:pt x="30734" y="123063"/>
                    <a:pt x="58928" y="123063"/>
                  </a:cubicBezTo>
                  <a:lnTo>
                    <a:pt x="315214" y="123063"/>
                  </a:lnTo>
                  <a:cubicBezTo>
                    <a:pt x="330581" y="123063"/>
                    <a:pt x="343408" y="109347"/>
                    <a:pt x="343408" y="92964"/>
                  </a:cubicBezTo>
                  <a:lnTo>
                    <a:pt x="343408" y="32766"/>
                  </a:lnTo>
                  <a:cubicBezTo>
                    <a:pt x="343408" y="13716"/>
                    <a:pt x="330581" y="0"/>
                    <a:pt x="31521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14737680" y="6977880"/>
            <a:ext cx="255420" cy="92340"/>
            <a:chOff x="0" y="0"/>
            <a:chExt cx="340560" cy="123120"/>
          </a:xfrm>
        </p:grpSpPr>
        <p:sp>
          <p:nvSpPr>
            <p:cNvPr id="216" name="Freeform 216"/>
            <p:cNvSpPr/>
            <p:nvPr/>
          </p:nvSpPr>
          <p:spPr>
            <a:xfrm>
              <a:off x="127" y="127"/>
              <a:ext cx="340360" cy="122936"/>
            </a:xfrm>
            <a:custGeom>
              <a:avLst/>
              <a:gdLst/>
              <a:ahLst/>
              <a:cxnLst/>
              <a:rect l="l" t="t" r="r" b="b"/>
              <a:pathLst>
                <a:path w="340360" h="122936">
                  <a:moveTo>
                    <a:pt x="56261" y="0"/>
                  </a:moveTo>
                  <a:cubicBezTo>
                    <a:pt x="25527" y="0"/>
                    <a:pt x="0" y="27305"/>
                    <a:pt x="0" y="60071"/>
                  </a:cubicBezTo>
                  <a:cubicBezTo>
                    <a:pt x="0" y="95504"/>
                    <a:pt x="25654" y="122936"/>
                    <a:pt x="56261" y="122936"/>
                  </a:cubicBezTo>
                  <a:lnTo>
                    <a:pt x="312293" y="122936"/>
                  </a:lnTo>
                  <a:cubicBezTo>
                    <a:pt x="330200" y="122936"/>
                    <a:pt x="340360" y="109347"/>
                    <a:pt x="340360" y="92964"/>
                  </a:cubicBezTo>
                  <a:lnTo>
                    <a:pt x="340360" y="29972"/>
                  </a:lnTo>
                  <a:cubicBezTo>
                    <a:pt x="340360" y="13589"/>
                    <a:pt x="330073" y="0"/>
                    <a:pt x="31229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14697720" y="7245720"/>
            <a:ext cx="297540" cy="92340"/>
            <a:chOff x="0" y="0"/>
            <a:chExt cx="396720" cy="123120"/>
          </a:xfrm>
        </p:grpSpPr>
        <p:sp>
          <p:nvSpPr>
            <p:cNvPr id="218" name="Freeform 218"/>
            <p:cNvSpPr/>
            <p:nvPr/>
          </p:nvSpPr>
          <p:spPr>
            <a:xfrm>
              <a:off x="0" y="127"/>
              <a:ext cx="396748" cy="122936"/>
            </a:xfrm>
            <a:custGeom>
              <a:avLst/>
              <a:gdLst/>
              <a:ahLst/>
              <a:cxnLst/>
              <a:rect l="l" t="t" r="r" b="b"/>
              <a:pathLst>
                <a:path w="396748" h="122936">
                  <a:moveTo>
                    <a:pt x="0" y="0"/>
                  </a:moveTo>
                  <a:lnTo>
                    <a:pt x="0" y="122936"/>
                  </a:lnTo>
                  <a:lnTo>
                    <a:pt x="396748" y="122936"/>
                  </a:lnTo>
                  <a:lnTo>
                    <a:pt x="396748" y="0"/>
                  </a:lnTo>
                  <a:lnTo>
                    <a:pt x="225298" y="0"/>
                  </a:lnTo>
                  <a:lnTo>
                    <a:pt x="225298" y="29972"/>
                  </a:lnTo>
                  <a:cubicBezTo>
                    <a:pt x="225298" y="49149"/>
                    <a:pt x="212471" y="62738"/>
                    <a:pt x="197104" y="62738"/>
                  </a:cubicBezTo>
                  <a:cubicBezTo>
                    <a:pt x="181737" y="62738"/>
                    <a:pt x="168910" y="49149"/>
                    <a:pt x="168910" y="29972"/>
                  </a:cubicBezTo>
                  <a:lnTo>
                    <a:pt x="16891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14653440" y="7110720"/>
            <a:ext cx="341820" cy="88020"/>
            <a:chOff x="0" y="0"/>
            <a:chExt cx="455760" cy="117360"/>
          </a:xfrm>
        </p:grpSpPr>
        <p:sp>
          <p:nvSpPr>
            <p:cNvPr id="220" name="Freeform 220"/>
            <p:cNvSpPr/>
            <p:nvPr/>
          </p:nvSpPr>
          <p:spPr>
            <a:xfrm>
              <a:off x="127" y="0"/>
              <a:ext cx="455676" cy="117221"/>
            </a:xfrm>
            <a:custGeom>
              <a:avLst/>
              <a:gdLst/>
              <a:ahLst/>
              <a:cxnLst/>
              <a:rect l="l" t="t" r="r" b="b"/>
              <a:pathLst>
                <a:path w="455676" h="117221">
                  <a:moveTo>
                    <a:pt x="0" y="0"/>
                  </a:moveTo>
                  <a:lnTo>
                    <a:pt x="0" y="117221"/>
                  </a:lnTo>
                  <a:lnTo>
                    <a:pt x="455676" y="117221"/>
                  </a:lnTo>
                  <a:lnTo>
                    <a:pt x="455676" y="29972"/>
                  </a:lnTo>
                  <a:cubicBezTo>
                    <a:pt x="453009" y="13716"/>
                    <a:pt x="442849" y="0"/>
                    <a:pt x="42494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4697720" y="7385040"/>
            <a:ext cx="299700" cy="227340"/>
            <a:chOff x="0" y="0"/>
            <a:chExt cx="399600" cy="303120"/>
          </a:xfrm>
        </p:grpSpPr>
        <p:sp>
          <p:nvSpPr>
            <p:cNvPr id="222" name="Freeform 222"/>
            <p:cNvSpPr/>
            <p:nvPr/>
          </p:nvSpPr>
          <p:spPr>
            <a:xfrm>
              <a:off x="0" y="0"/>
              <a:ext cx="399542" cy="303022"/>
            </a:xfrm>
            <a:custGeom>
              <a:avLst/>
              <a:gdLst/>
              <a:ahLst/>
              <a:cxnLst/>
              <a:rect l="l" t="t" r="r" b="b"/>
              <a:pathLst>
                <a:path w="399542" h="303022">
                  <a:moveTo>
                    <a:pt x="0" y="0"/>
                  </a:moveTo>
                  <a:lnTo>
                    <a:pt x="0" y="273050"/>
                  </a:lnTo>
                  <a:cubicBezTo>
                    <a:pt x="0" y="289433"/>
                    <a:pt x="12827" y="303022"/>
                    <a:pt x="28194" y="303022"/>
                  </a:cubicBezTo>
                  <a:cubicBezTo>
                    <a:pt x="43561" y="303022"/>
                    <a:pt x="56261" y="289433"/>
                    <a:pt x="56261" y="273050"/>
                  </a:cubicBezTo>
                  <a:lnTo>
                    <a:pt x="56261" y="122936"/>
                  </a:lnTo>
                  <a:lnTo>
                    <a:pt x="340614" y="122936"/>
                  </a:lnTo>
                  <a:lnTo>
                    <a:pt x="340614" y="273050"/>
                  </a:lnTo>
                  <a:cubicBezTo>
                    <a:pt x="340614" y="289433"/>
                    <a:pt x="353441" y="303022"/>
                    <a:pt x="371475" y="303022"/>
                  </a:cubicBezTo>
                  <a:cubicBezTo>
                    <a:pt x="386842" y="303022"/>
                    <a:pt x="399542" y="289433"/>
                    <a:pt x="399542" y="273050"/>
                  </a:cubicBezTo>
                  <a:lnTo>
                    <a:pt x="399542" y="0"/>
                  </a:lnTo>
                  <a:lnTo>
                    <a:pt x="225425" y="0"/>
                  </a:lnTo>
                  <a:lnTo>
                    <a:pt x="225425" y="30099"/>
                  </a:lnTo>
                  <a:cubicBezTo>
                    <a:pt x="225425" y="46482"/>
                    <a:pt x="212598" y="60071"/>
                    <a:pt x="197231" y="60071"/>
                  </a:cubicBezTo>
                  <a:cubicBezTo>
                    <a:pt x="181864" y="60071"/>
                    <a:pt x="169164" y="46482"/>
                    <a:pt x="169164" y="30099"/>
                  </a:cubicBezTo>
                  <a:lnTo>
                    <a:pt x="16916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14401800" y="6975720"/>
            <a:ext cx="211140" cy="270540"/>
            <a:chOff x="0" y="0"/>
            <a:chExt cx="281520" cy="360720"/>
          </a:xfrm>
        </p:grpSpPr>
        <p:sp>
          <p:nvSpPr>
            <p:cNvPr id="224" name="Freeform 224"/>
            <p:cNvSpPr/>
            <p:nvPr/>
          </p:nvSpPr>
          <p:spPr>
            <a:xfrm>
              <a:off x="127" y="0"/>
              <a:ext cx="281305" cy="360807"/>
            </a:xfrm>
            <a:custGeom>
              <a:avLst/>
              <a:gdLst/>
              <a:ahLst/>
              <a:cxnLst/>
              <a:rect l="l" t="t" r="r" b="b"/>
              <a:pathLst>
                <a:path w="281305" h="360807">
                  <a:moveTo>
                    <a:pt x="140589" y="0"/>
                  </a:moveTo>
                  <a:cubicBezTo>
                    <a:pt x="63881" y="0"/>
                    <a:pt x="0" y="68326"/>
                    <a:pt x="0" y="150368"/>
                  </a:cubicBezTo>
                  <a:lnTo>
                    <a:pt x="0" y="330708"/>
                  </a:lnTo>
                  <a:cubicBezTo>
                    <a:pt x="0" y="347091"/>
                    <a:pt x="12700" y="360807"/>
                    <a:pt x="28067" y="360807"/>
                  </a:cubicBezTo>
                  <a:lnTo>
                    <a:pt x="253238" y="360807"/>
                  </a:lnTo>
                  <a:cubicBezTo>
                    <a:pt x="268605" y="360807"/>
                    <a:pt x="281305" y="347091"/>
                    <a:pt x="281305" y="330708"/>
                  </a:cubicBezTo>
                  <a:lnTo>
                    <a:pt x="281305" y="150368"/>
                  </a:lnTo>
                  <a:cubicBezTo>
                    <a:pt x="281305" y="68326"/>
                    <a:pt x="217297" y="0"/>
                    <a:pt x="14058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14730120" y="7929360"/>
            <a:ext cx="62100" cy="165780"/>
            <a:chOff x="0" y="0"/>
            <a:chExt cx="82800" cy="221040"/>
          </a:xfrm>
        </p:grpSpPr>
        <p:sp>
          <p:nvSpPr>
            <p:cNvPr id="226" name="Freeform 226"/>
            <p:cNvSpPr/>
            <p:nvPr/>
          </p:nvSpPr>
          <p:spPr>
            <a:xfrm>
              <a:off x="0" y="0"/>
              <a:ext cx="82677" cy="220853"/>
            </a:xfrm>
            <a:custGeom>
              <a:avLst/>
              <a:gdLst/>
              <a:ahLst/>
              <a:cxnLst/>
              <a:rect l="l" t="t" r="r" b="b"/>
              <a:pathLst>
                <a:path w="82677" h="220853">
                  <a:moveTo>
                    <a:pt x="41402" y="0"/>
                  </a:moveTo>
                  <a:cubicBezTo>
                    <a:pt x="18796" y="0"/>
                    <a:pt x="0" y="20193"/>
                    <a:pt x="0" y="44196"/>
                  </a:cubicBezTo>
                  <a:lnTo>
                    <a:pt x="0" y="172720"/>
                  </a:lnTo>
                  <a:cubicBezTo>
                    <a:pt x="0" y="200914"/>
                    <a:pt x="18796" y="220853"/>
                    <a:pt x="41402" y="220853"/>
                  </a:cubicBezTo>
                  <a:cubicBezTo>
                    <a:pt x="64008" y="220853"/>
                    <a:pt x="82677" y="200787"/>
                    <a:pt x="82677" y="172720"/>
                  </a:cubicBezTo>
                  <a:lnTo>
                    <a:pt x="82677" y="44196"/>
                  </a:lnTo>
                  <a:cubicBezTo>
                    <a:pt x="82677" y="20193"/>
                    <a:pt x="64008" y="0"/>
                    <a:pt x="4140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14481720" y="8059500"/>
            <a:ext cx="126900" cy="132300"/>
            <a:chOff x="0" y="0"/>
            <a:chExt cx="169200" cy="176400"/>
          </a:xfrm>
        </p:grpSpPr>
        <p:sp>
          <p:nvSpPr>
            <p:cNvPr id="228" name="Freeform 228"/>
            <p:cNvSpPr/>
            <p:nvPr/>
          </p:nvSpPr>
          <p:spPr>
            <a:xfrm>
              <a:off x="127" y="127"/>
              <a:ext cx="169037" cy="176149"/>
            </a:xfrm>
            <a:custGeom>
              <a:avLst/>
              <a:gdLst/>
              <a:ahLst/>
              <a:cxnLst/>
              <a:rect l="l" t="t" r="r" b="b"/>
              <a:pathLst>
                <a:path w="169037" h="176149">
                  <a:moveTo>
                    <a:pt x="43180" y="0"/>
                  </a:moveTo>
                  <a:cubicBezTo>
                    <a:pt x="32766" y="0"/>
                    <a:pt x="22479" y="4953"/>
                    <a:pt x="14986" y="14986"/>
                  </a:cubicBezTo>
                  <a:cubicBezTo>
                    <a:pt x="0" y="30988"/>
                    <a:pt x="0" y="59055"/>
                    <a:pt x="14986" y="75057"/>
                  </a:cubicBezTo>
                  <a:lnTo>
                    <a:pt x="97663" y="167132"/>
                  </a:lnTo>
                  <a:cubicBezTo>
                    <a:pt x="105156" y="173228"/>
                    <a:pt x="115443" y="176149"/>
                    <a:pt x="125857" y="176149"/>
                  </a:cubicBezTo>
                  <a:cubicBezTo>
                    <a:pt x="136271" y="176149"/>
                    <a:pt x="146431" y="173228"/>
                    <a:pt x="154051" y="167132"/>
                  </a:cubicBezTo>
                  <a:cubicBezTo>
                    <a:pt x="169037" y="151130"/>
                    <a:pt x="169037" y="119126"/>
                    <a:pt x="154051" y="107188"/>
                  </a:cubicBezTo>
                  <a:lnTo>
                    <a:pt x="71247" y="14986"/>
                  </a:lnTo>
                  <a:cubicBezTo>
                    <a:pt x="63754" y="4953"/>
                    <a:pt x="53594" y="0"/>
                    <a:pt x="4318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14913720" y="8060580"/>
            <a:ext cx="126900" cy="131220"/>
            <a:chOff x="0" y="0"/>
            <a:chExt cx="169200" cy="174960"/>
          </a:xfrm>
        </p:grpSpPr>
        <p:sp>
          <p:nvSpPr>
            <p:cNvPr id="230" name="Freeform 230"/>
            <p:cNvSpPr/>
            <p:nvPr/>
          </p:nvSpPr>
          <p:spPr>
            <a:xfrm>
              <a:off x="127" y="0"/>
              <a:ext cx="169037" cy="174879"/>
            </a:xfrm>
            <a:custGeom>
              <a:avLst/>
              <a:gdLst/>
              <a:ahLst/>
              <a:cxnLst/>
              <a:rect l="l" t="t" r="r" b="b"/>
              <a:pathLst>
                <a:path w="169037" h="174879">
                  <a:moveTo>
                    <a:pt x="125603" y="0"/>
                  </a:moveTo>
                  <a:cubicBezTo>
                    <a:pt x="116332" y="0"/>
                    <a:pt x="106553" y="4191"/>
                    <a:pt x="97663" y="13589"/>
                  </a:cubicBezTo>
                  <a:lnTo>
                    <a:pt x="11176" y="105791"/>
                  </a:lnTo>
                  <a:cubicBezTo>
                    <a:pt x="0" y="117729"/>
                    <a:pt x="0" y="149733"/>
                    <a:pt x="11176" y="165862"/>
                  </a:cubicBezTo>
                  <a:cubicBezTo>
                    <a:pt x="18669" y="171958"/>
                    <a:pt x="29972" y="174879"/>
                    <a:pt x="40894" y="174879"/>
                  </a:cubicBezTo>
                  <a:cubicBezTo>
                    <a:pt x="51816" y="174879"/>
                    <a:pt x="61976" y="171958"/>
                    <a:pt x="67564" y="165862"/>
                  </a:cubicBezTo>
                  <a:lnTo>
                    <a:pt x="154051" y="73787"/>
                  </a:lnTo>
                  <a:cubicBezTo>
                    <a:pt x="169037" y="57785"/>
                    <a:pt x="169037" y="29718"/>
                    <a:pt x="154051" y="13589"/>
                  </a:cubicBezTo>
                  <a:cubicBezTo>
                    <a:pt x="146050" y="5207"/>
                    <a:pt x="136017" y="0"/>
                    <a:pt x="12560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15167520" y="8389980"/>
            <a:ext cx="126900" cy="463320"/>
            <a:chOff x="0" y="0"/>
            <a:chExt cx="169200" cy="617760"/>
          </a:xfrm>
        </p:grpSpPr>
        <p:sp>
          <p:nvSpPr>
            <p:cNvPr id="232" name="Freeform 232"/>
            <p:cNvSpPr/>
            <p:nvPr/>
          </p:nvSpPr>
          <p:spPr>
            <a:xfrm>
              <a:off x="0" y="127"/>
              <a:ext cx="169037" cy="617474"/>
            </a:xfrm>
            <a:custGeom>
              <a:avLst/>
              <a:gdLst/>
              <a:ahLst/>
              <a:cxnLst/>
              <a:rect l="l" t="t" r="r" b="b"/>
              <a:pathLst>
                <a:path w="169037" h="617474">
                  <a:moveTo>
                    <a:pt x="0" y="0"/>
                  </a:moveTo>
                  <a:lnTo>
                    <a:pt x="0" y="617474"/>
                  </a:lnTo>
                  <a:lnTo>
                    <a:pt x="123952" y="617474"/>
                  </a:lnTo>
                  <a:cubicBezTo>
                    <a:pt x="150241" y="617474"/>
                    <a:pt x="169037" y="597535"/>
                    <a:pt x="169037" y="573405"/>
                  </a:cubicBezTo>
                  <a:lnTo>
                    <a:pt x="169037" y="40005"/>
                  </a:lnTo>
                  <a:cubicBezTo>
                    <a:pt x="161544" y="19939"/>
                    <a:pt x="142875" y="0"/>
                    <a:pt x="12395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14230620" y="8392680"/>
            <a:ext cx="126900" cy="463860"/>
            <a:chOff x="0" y="0"/>
            <a:chExt cx="169200" cy="618480"/>
          </a:xfrm>
        </p:grpSpPr>
        <p:sp>
          <p:nvSpPr>
            <p:cNvPr id="234" name="Freeform 234"/>
            <p:cNvSpPr/>
            <p:nvPr/>
          </p:nvSpPr>
          <p:spPr>
            <a:xfrm>
              <a:off x="127" y="0"/>
              <a:ext cx="169037" cy="618490"/>
            </a:xfrm>
            <a:custGeom>
              <a:avLst/>
              <a:gdLst/>
              <a:ahLst/>
              <a:cxnLst/>
              <a:rect l="l" t="t" r="r" b="b"/>
              <a:pathLst>
                <a:path w="169037" h="618490">
                  <a:moveTo>
                    <a:pt x="38354" y="0"/>
                  </a:moveTo>
                  <a:cubicBezTo>
                    <a:pt x="15621" y="0"/>
                    <a:pt x="0" y="18923"/>
                    <a:pt x="0" y="44704"/>
                  </a:cubicBezTo>
                  <a:lnTo>
                    <a:pt x="0" y="574294"/>
                  </a:lnTo>
                  <a:cubicBezTo>
                    <a:pt x="0" y="598424"/>
                    <a:pt x="18669" y="618490"/>
                    <a:pt x="45085" y="618490"/>
                  </a:cubicBezTo>
                  <a:lnTo>
                    <a:pt x="169037" y="618490"/>
                  </a:lnTo>
                  <a:lnTo>
                    <a:pt x="169037" y="508"/>
                  </a:lnTo>
                  <a:lnTo>
                    <a:pt x="45085" y="508"/>
                  </a:lnTo>
                  <a:cubicBezTo>
                    <a:pt x="42799" y="127"/>
                    <a:pt x="40513" y="0"/>
                    <a:pt x="3835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14586480" y="8425620"/>
            <a:ext cx="514080" cy="397440"/>
            <a:chOff x="0" y="0"/>
            <a:chExt cx="685440" cy="529920"/>
          </a:xfrm>
        </p:grpSpPr>
        <p:sp>
          <p:nvSpPr>
            <p:cNvPr id="236" name="Freeform 236"/>
            <p:cNvSpPr/>
            <p:nvPr/>
          </p:nvSpPr>
          <p:spPr>
            <a:xfrm>
              <a:off x="0" y="127"/>
              <a:ext cx="685292" cy="529844"/>
            </a:xfrm>
            <a:custGeom>
              <a:avLst/>
              <a:gdLst/>
              <a:ahLst/>
              <a:cxnLst/>
              <a:rect l="l" t="t" r="r" b="b"/>
              <a:pathLst>
                <a:path w="685292" h="529844">
                  <a:moveTo>
                    <a:pt x="195834" y="0"/>
                  </a:moveTo>
                  <a:cubicBezTo>
                    <a:pt x="173228" y="0"/>
                    <a:pt x="143129" y="19939"/>
                    <a:pt x="128016" y="48133"/>
                  </a:cubicBezTo>
                  <a:lnTo>
                    <a:pt x="0" y="317119"/>
                  </a:lnTo>
                  <a:cubicBezTo>
                    <a:pt x="18923" y="329057"/>
                    <a:pt x="45212" y="333121"/>
                    <a:pt x="67818" y="333121"/>
                  </a:cubicBezTo>
                  <a:cubicBezTo>
                    <a:pt x="128143" y="333121"/>
                    <a:pt x="184531" y="300990"/>
                    <a:pt x="214757" y="240792"/>
                  </a:cubicBezTo>
                  <a:lnTo>
                    <a:pt x="241173" y="180594"/>
                  </a:lnTo>
                  <a:lnTo>
                    <a:pt x="323850" y="180594"/>
                  </a:lnTo>
                  <a:cubicBezTo>
                    <a:pt x="346456" y="180594"/>
                    <a:pt x="365252" y="188595"/>
                    <a:pt x="380238" y="204724"/>
                  </a:cubicBezTo>
                  <a:lnTo>
                    <a:pt x="685292" y="529844"/>
                  </a:lnTo>
                  <a:lnTo>
                    <a:pt x="6852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237"/>
          <p:cNvGrpSpPr/>
          <p:nvPr/>
        </p:nvGrpSpPr>
        <p:grpSpPr>
          <a:xfrm>
            <a:off x="14414220" y="8260380"/>
            <a:ext cx="629640" cy="720900"/>
            <a:chOff x="0" y="0"/>
            <a:chExt cx="839520" cy="961200"/>
          </a:xfrm>
        </p:grpSpPr>
        <p:sp>
          <p:nvSpPr>
            <p:cNvPr id="238" name="Freeform 238"/>
            <p:cNvSpPr/>
            <p:nvPr/>
          </p:nvSpPr>
          <p:spPr>
            <a:xfrm>
              <a:off x="127" y="127"/>
              <a:ext cx="839343" cy="961009"/>
            </a:xfrm>
            <a:custGeom>
              <a:avLst/>
              <a:gdLst/>
              <a:ahLst/>
              <a:cxnLst/>
              <a:rect l="l" t="t" r="r" b="b"/>
              <a:pathLst>
                <a:path w="839343" h="961009">
                  <a:moveTo>
                    <a:pt x="263398" y="0"/>
                  </a:moveTo>
                  <a:cubicBezTo>
                    <a:pt x="218186" y="0"/>
                    <a:pt x="176784" y="28067"/>
                    <a:pt x="150495" y="72136"/>
                  </a:cubicBezTo>
                  <a:lnTo>
                    <a:pt x="112903" y="152400"/>
                  </a:lnTo>
                  <a:cubicBezTo>
                    <a:pt x="109093" y="168402"/>
                    <a:pt x="90297" y="180594"/>
                    <a:pt x="75311" y="180594"/>
                  </a:cubicBezTo>
                  <a:lnTo>
                    <a:pt x="0" y="180594"/>
                  </a:lnTo>
                  <a:lnTo>
                    <a:pt x="0" y="794258"/>
                  </a:lnTo>
                  <a:lnTo>
                    <a:pt x="188214" y="794258"/>
                  </a:lnTo>
                  <a:lnTo>
                    <a:pt x="308610" y="922655"/>
                  </a:lnTo>
                  <a:cubicBezTo>
                    <a:pt x="330581" y="946023"/>
                    <a:pt x="364744" y="961009"/>
                    <a:pt x="397764" y="961009"/>
                  </a:cubicBezTo>
                  <a:cubicBezTo>
                    <a:pt x="409829" y="961009"/>
                    <a:pt x="421767" y="959104"/>
                    <a:pt x="432943" y="954786"/>
                  </a:cubicBezTo>
                  <a:lnTo>
                    <a:pt x="786638" y="834517"/>
                  </a:lnTo>
                  <a:cubicBezTo>
                    <a:pt x="805561" y="830453"/>
                    <a:pt x="824230" y="814451"/>
                    <a:pt x="839343" y="802386"/>
                  </a:cubicBezTo>
                  <a:lnTo>
                    <a:pt x="541909" y="485394"/>
                  </a:lnTo>
                  <a:lnTo>
                    <a:pt x="523113" y="485394"/>
                  </a:lnTo>
                  <a:lnTo>
                    <a:pt x="519303" y="489331"/>
                  </a:lnTo>
                  <a:cubicBezTo>
                    <a:pt x="481711" y="573659"/>
                    <a:pt x="398907" y="629793"/>
                    <a:pt x="316103" y="641858"/>
                  </a:cubicBezTo>
                  <a:cubicBezTo>
                    <a:pt x="310642" y="642112"/>
                    <a:pt x="305181" y="642366"/>
                    <a:pt x="299847" y="642366"/>
                  </a:cubicBezTo>
                  <a:cubicBezTo>
                    <a:pt x="244348" y="642366"/>
                    <a:pt x="202692" y="623697"/>
                    <a:pt x="157988" y="601726"/>
                  </a:cubicBezTo>
                  <a:cubicBezTo>
                    <a:pt x="131572" y="589661"/>
                    <a:pt x="124079" y="561594"/>
                    <a:pt x="139065" y="541528"/>
                  </a:cubicBezTo>
                  <a:lnTo>
                    <a:pt x="282194" y="228727"/>
                  </a:lnTo>
                  <a:cubicBezTo>
                    <a:pt x="312293" y="168529"/>
                    <a:pt x="368808" y="132461"/>
                    <a:pt x="429006" y="132461"/>
                  </a:cubicBezTo>
                  <a:lnTo>
                    <a:pt x="609600" y="132461"/>
                  </a:lnTo>
                  <a:cubicBezTo>
                    <a:pt x="617093" y="108458"/>
                    <a:pt x="628523" y="80264"/>
                    <a:pt x="628523" y="44069"/>
                  </a:cubicBezTo>
                  <a:cubicBezTo>
                    <a:pt x="628523" y="20066"/>
                    <a:pt x="609600" y="0"/>
                    <a:pt x="58331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17044020" y="6674400"/>
            <a:ext cx="241920" cy="257580"/>
            <a:chOff x="0" y="0"/>
            <a:chExt cx="322560" cy="343440"/>
          </a:xfrm>
        </p:grpSpPr>
        <p:sp>
          <p:nvSpPr>
            <p:cNvPr id="240" name="Freeform 240"/>
            <p:cNvSpPr/>
            <p:nvPr/>
          </p:nvSpPr>
          <p:spPr>
            <a:xfrm>
              <a:off x="127" y="127"/>
              <a:ext cx="322453" cy="343154"/>
            </a:xfrm>
            <a:custGeom>
              <a:avLst/>
              <a:gdLst/>
              <a:ahLst/>
              <a:cxnLst/>
              <a:rect l="l" t="t" r="r" b="b"/>
              <a:pathLst>
                <a:path w="322453" h="343154">
                  <a:moveTo>
                    <a:pt x="161163" y="0"/>
                  </a:moveTo>
                  <a:cubicBezTo>
                    <a:pt x="73152" y="0"/>
                    <a:pt x="0" y="77978"/>
                    <a:pt x="0" y="171577"/>
                  </a:cubicBezTo>
                  <a:cubicBezTo>
                    <a:pt x="0" y="265176"/>
                    <a:pt x="73152" y="343154"/>
                    <a:pt x="161163" y="343154"/>
                  </a:cubicBezTo>
                  <a:cubicBezTo>
                    <a:pt x="249174" y="343154"/>
                    <a:pt x="322453" y="265176"/>
                    <a:pt x="322453" y="171450"/>
                  </a:cubicBezTo>
                  <a:cubicBezTo>
                    <a:pt x="322453" y="77724"/>
                    <a:pt x="249047" y="0"/>
                    <a:pt x="16116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17363160" y="6779700"/>
            <a:ext cx="290520" cy="201960"/>
            <a:chOff x="0" y="0"/>
            <a:chExt cx="387360" cy="269280"/>
          </a:xfrm>
        </p:grpSpPr>
        <p:sp>
          <p:nvSpPr>
            <p:cNvPr id="242" name="Freeform 242"/>
            <p:cNvSpPr/>
            <p:nvPr/>
          </p:nvSpPr>
          <p:spPr>
            <a:xfrm>
              <a:off x="127" y="0"/>
              <a:ext cx="387096" cy="269240"/>
            </a:xfrm>
            <a:custGeom>
              <a:avLst/>
              <a:gdLst/>
              <a:ahLst/>
              <a:cxnLst/>
              <a:rect l="l" t="t" r="r" b="b"/>
              <a:pathLst>
                <a:path w="387096" h="269240">
                  <a:moveTo>
                    <a:pt x="32131" y="0"/>
                  </a:moveTo>
                  <a:cubicBezTo>
                    <a:pt x="14605" y="0"/>
                    <a:pt x="0" y="15621"/>
                    <a:pt x="0" y="34417"/>
                  </a:cubicBezTo>
                  <a:cubicBezTo>
                    <a:pt x="0" y="53213"/>
                    <a:pt x="8763" y="65532"/>
                    <a:pt x="29337" y="65532"/>
                  </a:cubicBezTo>
                  <a:lnTo>
                    <a:pt x="222885" y="65532"/>
                  </a:lnTo>
                  <a:cubicBezTo>
                    <a:pt x="240538" y="65532"/>
                    <a:pt x="255143" y="81153"/>
                    <a:pt x="255143" y="99949"/>
                  </a:cubicBezTo>
                  <a:lnTo>
                    <a:pt x="255143" y="156083"/>
                  </a:lnTo>
                  <a:lnTo>
                    <a:pt x="243459" y="143637"/>
                  </a:lnTo>
                  <a:cubicBezTo>
                    <a:pt x="239014" y="137414"/>
                    <a:pt x="231013" y="134239"/>
                    <a:pt x="222504" y="134239"/>
                  </a:cubicBezTo>
                  <a:cubicBezTo>
                    <a:pt x="213995" y="134239"/>
                    <a:pt x="205232" y="137414"/>
                    <a:pt x="199390" y="143637"/>
                  </a:cubicBezTo>
                  <a:cubicBezTo>
                    <a:pt x="190627" y="156083"/>
                    <a:pt x="190627" y="177927"/>
                    <a:pt x="199390" y="190373"/>
                  </a:cubicBezTo>
                  <a:lnTo>
                    <a:pt x="266954" y="262255"/>
                  </a:lnTo>
                  <a:cubicBezTo>
                    <a:pt x="272796" y="266954"/>
                    <a:pt x="280797" y="269240"/>
                    <a:pt x="288925" y="269240"/>
                  </a:cubicBezTo>
                  <a:cubicBezTo>
                    <a:pt x="297053" y="269240"/>
                    <a:pt x="305054" y="266827"/>
                    <a:pt x="310896" y="262255"/>
                  </a:cubicBezTo>
                  <a:lnTo>
                    <a:pt x="375412" y="190373"/>
                  </a:lnTo>
                  <a:cubicBezTo>
                    <a:pt x="387096" y="177927"/>
                    <a:pt x="387096" y="156083"/>
                    <a:pt x="375412" y="143637"/>
                  </a:cubicBezTo>
                  <a:cubicBezTo>
                    <a:pt x="371094" y="137414"/>
                    <a:pt x="362966" y="134239"/>
                    <a:pt x="354584" y="134239"/>
                  </a:cubicBezTo>
                  <a:cubicBezTo>
                    <a:pt x="346202" y="134239"/>
                    <a:pt x="337312" y="137414"/>
                    <a:pt x="331470" y="143637"/>
                  </a:cubicBezTo>
                  <a:lnTo>
                    <a:pt x="322580" y="156083"/>
                  </a:lnTo>
                  <a:lnTo>
                    <a:pt x="322580" y="99949"/>
                  </a:lnTo>
                  <a:cubicBezTo>
                    <a:pt x="322580" y="43688"/>
                    <a:pt x="278638" y="0"/>
                    <a:pt x="22580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17061840" y="7240320"/>
            <a:ext cx="297000" cy="205740"/>
            <a:chOff x="0" y="0"/>
            <a:chExt cx="396000" cy="274320"/>
          </a:xfrm>
        </p:grpSpPr>
        <p:sp>
          <p:nvSpPr>
            <p:cNvPr id="244" name="Freeform 244"/>
            <p:cNvSpPr/>
            <p:nvPr/>
          </p:nvSpPr>
          <p:spPr>
            <a:xfrm>
              <a:off x="127" y="0"/>
              <a:ext cx="395859" cy="274320"/>
            </a:xfrm>
            <a:custGeom>
              <a:avLst/>
              <a:gdLst/>
              <a:ahLst/>
              <a:cxnLst/>
              <a:rect l="l" t="t" r="r" b="b"/>
              <a:pathLst>
                <a:path w="395859" h="274320">
                  <a:moveTo>
                    <a:pt x="101854" y="0"/>
                  </a:moveTo>
                  <a:cubicBezTo>
                    <a:pt x="93218" y="0"/>
                    <a:pt x="84074" y="2794"/>
                    <a:pt x="76200" y="11176"/>
                  </a:cubicBezTo>
                  <a:lnTo>
                    <a:pt x="11684" y="79883"/>
                  </a:lnTo>
                  <a:cubicBezTo>
                    <a:pt x="0" y="92456"/>
                    <a:pt x="0" y="117475"/>
                    <a:pt x="11684" y="126873"/>
                  </a:cubicBezTo>
                  <a:cubicBezTo>
                    <a:pt x="17526" y="133096"/>
                    <a:pt x="25527" y="136271"/>
                    <a:pt x="33655" y="136271"/>
                  </a:cubicBezTo>
                  <a:cubicBezTo>
                    <a:pt x="41783" y="136271"/>
                    <a:pt x="49784" y="133096"/>
                    <a:pt x="55626" y="126873"/>
                  </a:cubicBezTo>
                  <a:lnTo>
                    <a:pt x="67310" y="117602"/>
                  </a:lnTo>
                  <a:lnTo>
                    <a:pt x="67310" y="170688"/>
                  </a:lnTo>
                  <a:cubicBezTo>
                    <a:pt x="67310" y="230124"/>
                    <a:pt x="111379" y="273939"/>
                    <a:pt x="161163" y="273939"/>
                  </a:cubicBezTo>
                  <a:lnTo>
                    <a:pt x="354838" y="273939"/>
                  </a:lnTo>
                  <a:cubicBezTo>
                    <a:pt x="357124" y="274193"/>
                    <a:pt x="359283" y="274320"/>
                    <a:pt x="361315" y="274320"/>
                  </a:cubicBezTo>
                  <a:cubicBezTo>
                    <a:pt x="383540" y="274320"/>
                    <a:pt x="395859" y="259715"/>
                    <a:pt x="395859" y="242697"/>
                  </a:cubicBezTo>
                  <a:cubicBezTo>
                    <a:pt x="395859" y="220726"/>
                    <a:pt x="381127" y="205105"/>
                    <a:pt x="363601" y="205105"/>
                  </a:cubicBezTo>
                  <a:lnTo>
                    <a:pt x="170053" y="205105"/>
                  </a:lnTo>
                  <a:cubicBezTo>
                    <a:pt x="152400" y="205105"/>
                    <a:pt x="137795" y="189357"/>
                    <a:pt x="137795" y="170688"/>
                  </a:cubicBezTo>
                  <a:lnTo>
                    <a:pt x="137795" y="117602"/>
                  </a:lnTo>
                  <a:lnTo>
                    <a:pt x="146685" y="126873"/>
                  </a:lnTo>
                  <a:cubicBezTo>
                    <a:pt x="152527" y="133096"/>
                    <a:pt x="161290" y="136271"/>
                    <a:pt x="169799" y="136271"/>
                  </a:cubicBezTo>
                  <a:cubicBezTo>
                    <a:pt x="178308" y="136271"/>
                    <a:pt x="186309" y="133096"/>
                    <a:pt x="190627" y="126873"/>
                  </a:cubicBezTo>
                  <a:cubicBezTo>
                    <a:pt x="202311" y="117602"/>
                    <a:pt x="202311" y="92456"/>
                    <a:pt x="190627" y="79883"/>
                  </a:cubicBezTo>
                  <a:lnTo>
                    <a:pt x="125984" y="11176"/>
                  </a:lnTo>
                  <a:cubicBezTo>
                    <a:pt x="120142" y="8001"/>
                    <a:pt x="117221" y="8001"/>
                    <a:pt x="114300" y="1778"/>
                  </a:cubicBezTo>
                  <a:cubicBezTo>
                    <a:pt x="110363" y="635"/>
                    <a:pt x="106172" y="0"/>
                    <a:pt x="10185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17479260" y="7035120"/>
            <a:ext cx="248400" cy="255420"/>
            <a:chOff x="0" y="0"/>
            <a:chExt cx="331200" cy="340560"/>
          </a:xfrm>
        </p:grpSpPr>
        <p:sp>
          <p:nvSpPr>
            <p:cNvPr id="246" name="Freeform 246"/>
            <p:cNvSpPr/>
            <p:nvPr/>
          </p:nvSpPr>
          <p:spPr>
            <a:xfrm>
              <a:off x="0" y="0"/>
              <a:ext cx="331216" cy="340487"/>
            </a:xfrm>
            <a:custGeom>
              <a:avLst/>
              <a:gdLst/>
              <a:ahLst/>
              <a:cxnLst/>
              <a:rect l="l" t="t" r="r" b="b"/>
              <a:pathLst>
                <a:path w="331216" h="340487">
                  <a:moveTo>
                    <a:pt x="167005" y="0"/>
                  </a:moveTo>
                  <a:cubicBezTo>
                    <a:pt x="73279" y="0"/>
                    <a:pt x="0" y="78105"/>
                    <a:pt x="0" y="171831"/>
                  </a:cubicBezTo>
                  <a:cubicBezTo>
                    <a:pt x="0" y="262509"/>
                    <a:pt x="73279" y="340487"/>
                    <a:pt x="167005" y="340487"/>
                  </a:cubicBezTo>
                  <a:cubicBezTo>
                    <a:pt x="254889" y="340487"/>
                    <a:pt x="331216" y="262509"/>
                    <a:pt x="331216" y="171831"/>
                  </a:cubicBezTo>
                  <a:cubicBezTo>
                    <a:pt x="331216" y="78105"/>
                    <a:pt x="257937" y="0"/>
                    <a:pt x="16700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16971660" y="6927660"/>
            <a:ext cx="387180" cy="262440"/>
            <a:chOff x="0" y="0"/>
            <a:chExt cx="516240" cy="349920"/>
          </a:xfrm>
        </p:grpSpPr>
        <p:sp>
          <p:nvSpPr>
            <p:cNvPr id="248" name="Freeform 248"/>
            <p:cNvSpPr/>
            <p:nvPr/>
          </p:nvSpPr>
          <p:spPr>
            <a:xfrm>
              <a:off x="0" y="0"/>
              <a:ext cx="516255" cy="349885"/>
            </a:xfrm>
            <a:custGeom>
              <a:avLst/>
              <a:gdLst/>
              <a:ahLst/>
              <a:cxnLst/>
              <a:rect l="l" t="t" r="r" b="b"/>
              <a:pathLst>
                <a:path w="516255" h="349885">
                  <a:moveTo>
                    <a:pt x="99822" y="0"/>
                  </a:moveTo>
                  <a:cubicBezTo>
                    <a:pt x="41148" y="53086"/>
                    <a:pt x="2921" y="128143"/>
                    <a:pt x="2921" y="212471"/>
                  </a:cubicBezTo>
                  <a:lnTo>
                    <a:pt x="2921" y="315468"/>
                  </a:lnTo>
                  <a:cubicBezTo>
                    <a:pt x="0" y="334264"/>
                    <a:pt x="14605" y="349885"/>
                    <a:pt x="32258" y="349885"/>
                  </a:cubicBezTo>
                  <a:lnTo>
                    <a:pt x="483997" y="349885"/>
                  </a:lnTo>
                  <a:cubicBezTo>
                    <a:pt x="501650" y="349885"/>
                    <a:pt x="516255" y="334264"/>
                    <a:pt x="516255" y="315468"/>
                  </a:cubicBezTo>
                  <a:lnTo>
                    <a:pt x="516255" y="212471"/>
                  </a:lnTo>
                  <a:cubicBezTo>
                    <a:pt x="516255" y="128143"/>
                    <a:pt x="481076" y="53086"/>
                    <a:pt x="422402" y="0"/>
                  </a:cubicBezTo>
                  <a:cubicBezTo>
                    <a:pt x="381254" y="46863"/>
                    <a:pt x="322580" y="74930"/>
                    <a:pt x="261112" y="74930"/>
                  </a:cubicBezTo>
                  <a:cubicBezTo>
                    <a:pt x="199644" y="74930"/>
                    <a:pt x="140843" y="49911"/>
                    <a:pt x="9982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17406900" y="7288380"/>
            <a:ext cx="391500" cy="267300"/>
            <a:chOff x="0" y="0"/>
            <a:chExt cx="522000" cy="356400"/>
          </a:xfrm>
        </p:grpSpPr>
        <p:sp>
          <p:nvSpPr>
            <p:cNvPr id="250" name="Freeform 250"/>
            <p:cNvSpPr/>
            <p:nvPr/>
          </p:nvSpPr>
          <p:spPr>
            <a:xfrm>
              <a:off x="127" y="127"/>
              <a:ext cx="521843" cy="356108"/>
            </a:xfrm>
            <a:custGeom>
              <a:avLst/>
              <a:gdLst/>
              <a:ahLst/>
              <a:cxnLst/>
              <a:rect l="l" t="t" r="r" b="b"/>
              <a:pathLst>
                <a:path w="521843" h="356108">
                  <a:moveTo>
                    <a:pt x="93726" y="0"/>
                  </a:moveTo>
                  <a:cubicBezTo>
                    <a:pt x="35179" y="53086"/>
                    <a:pt x="0" y="124968"/>
                    <a:pt x="0" y="212471"/>
                  </a:cubicBezTo>
                  <a:lnTo>
                    <a:pt x="0" y="321818"/>
                  </a:lnTo>
                  <a:cubicBezTo>
                    <a:pt x="0" y="340614"/>
                    <a:pt x="14605" y="356108"/>
                    <a:pt x="32258" y="356108"/>
                  </a:cubicBezTo>
                  <a:lnTo>
                    <a:pt x="489585" y="356108"/>
                  </a:lnTo>
                  <a:cubicBezTo>
                    <a:pt x="507111" y="356108"/>
                    <a:pt x="521843" y="340487"/>
                    <a:pt x="521843" y="321818"/>
                  </a:cubicBezTo>
                  <a:lnTo>
                    <a:pt x="521843" y="212471"/>
                  </a:lnTo>
                  <a:cubicBezTo>
                    <a:pt x="518922" y="124968"/>
                    <a:pt x="483743" y="53213"/>
                    <a:pt x="425069" y="0"/>
                  </a:cubicBezTo>
                  <a:cubicBezTo>
                    <a:pt x="384048" y="46863"/>
                    <a:pt x="325374" y="74930"/>
                    <a:pt x="257937" y="74930"/>
                  </a:cubicBezTo>
                  <a:cubicBezTo>
                    <a:pt x="193421" y="74930"/>
                    <a:pt x="134874" y="46863"/>
                    <a:pt x="9372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" name="Group 251"/>
          <p:cNvGrpSpPr/>
          <p:nvPr/>
        </p:nvGrpSpPr>
        <p:grpSpPr>
          <a:xfrm>
            <a:off x="9463500" y="7463340"/>
            <a:ext cx="298080" cy="317520"/>
            <a:chOff x="0" y="0"/>
            <a:chExt cx="397440" cy="423360"/>
          </a:xfrm>
        </p:grpSpPr>
        <p:sp>
          <p:nvSpPr>
            <p:cNvPr id="252" name="Freeform 252"/>
            <p:cNvSpPr/>
            <p:nvPr/>
          </p:nvSpPr>
          <p:spPr>
            <a:xfrm>
              <a:off x="127" y="0"/>
              <a:ext cx="397256" cy="423291"/>
            </a:xfrm>
            <a:custGeom>
              <a:avLst/>
              <a:gdLst/>
              <a:ahLst/>
              <a:cxnLst/>
              <a:rect l="l" t="t" r="r" b="b"/>
              <a:pathLst>
                <a:path w="397256" h="423291">
                  <a:moveTo>
                    <a:pt x="194691" y="114808"/>
                  </a:moveTo>
                  <a:cubicBezTo>
                    <a:pt x="212725" y="114808"/>
                    <a:pt x="225425" y="128524"/>
                    <a:pt x="225425" y="147574"/>
                  </a:cubicBezTo>
                  <a:lnTo>
                    <a:pt x="225425" y="177673"/>
                  </a:lnTo>
                  <a:lnTo>
                    <a:pt x="253619" y="177673"/>
                  </a:lnTo>
                  <a:cubicBezTo>
                    <a:pt x="268986" y="177673"/>
                    <a:pt x="281813" y="191262"/>
                    <a:pt x="281813" y="207645"/>
                  </a:cubicBezTo>
                  <a:cubicBezTo>
                    <a:pt x="281813" y="224028"/>
                    <a:pt x="268986" y="237744"/>
                    <a:pt x="253619" y="237744"/>
                  </a:cubicBezTo>
                  <a:lnTo>
                    <a:pt x="194691" y="237744"/>
                  </a:lnTo>
                  <a:cubicBezTo>
                    <a:pt x="179324" y="237744"/>
                    <a:pt x="166497" y="224028"/>
                    <a:pt x="166497" y="207645"/>
                  </a:cubicBezTo>
                  <a:lnTo>
                    <a:pt x="166497" y="147447"/>
                  </a:lnTo>
                  <a:cubicBezTo>
                    <a:pt x="166497" y="128397"/>
                    <a:pt x="179324" y="114681"/>
                    <a:pt x="194691" y="114681"/>
                  </a:cubicBezTo>
                  <a:close/>
                  <a:moveTo>
                    <a:pt x="199771" y="0"/>
                  </a:moveTo>
                  <a:cubicBezTo>
                    <a:pt x="89662" y="127"/>
                    <a:pt x="0" y="95631"/>
                    <a:pt x="0" y="210312"/>
                  </a:cubicBezTo>
                  <a:cubicBezTo>
                    <a:pt x="0" y="327660"/>
                    <a:pt x="89789" y="423291"/>
                    <a:pt x="199898" y="423291"/>
                  </a:cubicBezTo>
                  <a:cubicBezTo>
                    <a:pt x="307594" y="423291"/>
                    <a:pt x="397256" y="327660"/>
                    <a:pt x="397256" y="210312"/>
                  </a:cubicBezTo>
                  <a:cubicBezTo>
                    <a:pt x="394716" y="92964"/>
                    <a:pt x="307594" y="127"/>
                    <a:pt x="199898" y="12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9039060" y="7238160"/>
            <a:ext cx="636120" cy="450360"/>
            <a:chOff x="0" y="0"/>
            <a:chExt cx="848160" cy="600480"/>
          </a:xfrm>
        </p:grpSpPr>
        <p:sp>
          <p:nvSpPr>
            <p:cNvPr id="254" name="Freeform 254"/>
            <p:cNvSpPr/>
            <p:nvPr/>
          </p:nvSpPr>
          <p:spPr>
            <a:xfrm>
              <a:off x="0" y="0"/>
              <a:ext cx="847979" cy="600456"/>
            </a:xfrm>
            <a:custGeom>
              <a:avLst/>
              <a:gdLst/>
              <a:ahLst/>
              <a:cxnLst/>
              <a:rect l="l" t="t" r="r" b="b"/>
              <a:pathLst>
                <a:path w="847979" h="600456">
                  <a:moveTo>
                    <a:pt x="197358" y="57404"/>
                  </a:moveTo>
                  <a:cubicBezTo>
                    <a:pt x="215392" y="57404"/>
                    <a:pt x="228092" y="70993"/>
                    <a:pt x="228092" y="87376"/>
                  </a:cubicBezTo>
                  <a:cubicBezTo>
                    <a:pt x="228092" y="103759"/>
                    <a:pt x="215265" y="117475"/>
                    <a:pt x="197358" y="117475"/>
                  </a:cubicBezTo>
                  <a:lnTo>
                    <a:pt x="140970" y="117475"/>
                  </a:lnTo>
                  <a:cubicBezTo>
                    <a:pt x="125603" y="117475"/>
                    <a:pt x="112776" y="103759"/>
                    <a:pt x="112776" y="87376"/>
                  </a:cubicBezTo>
                  <a:cubicBezTo>
                    <a:pt x="112776" y="70993"/>
                    <a:pt x="125603" y="57404"/>
                    <a:pt x="140970" y="57404"/>
                  </a:cubicBezTo>
                  <a:close/>
                  <a:moveTo>
                    <a:pt x="312674" y="57404"/>
                  </a:moveTo>
                  <a:cubicBezTo>
                    <a:pt x="328041" y="57404"/>
                    <a:pt x="340868" y="70993"/>
                    <a:pt x="340868" y="87376"/>
                  </a:cubicBezTo>
                  <a:cubicBezTo>
                    <a:pt x="340868" y="103759"/>
                    <a:pt x="325501" y="117475"/>
                    <a:pt x="312674" y="117475"/>
                  </a:cubicBezTo>
                  <a:lnTo>
                    <a:pt x="310007" y="117475"/>
                  </a:lnTo>
                  <a:cubicBezTo>
                    <a:pt x="294640" y="117475"/>
                    <a:pt x="281813" y="103759"/>
                    <a:pt x="281813" y="87376"/>
                  </a:cubicBezTo>
                  <a:cubicBezTo>
                    <a:pt x="281813" y="70993"/>
                    <a:pt x="294640" y="57404"/>
                    <a:pt x="310007" y="57404"/>
                  </a:cubicBezTo>
                  <a:close/>
                  <a:moveTo>
                    <a:pt x="481711" y="57404"/>
                  </a:moveTo>
                  <a:cubicBezTo>
                    <a:pt x="497078" y="57404"/>
                    <a:pt x="509905" y="70993"/>
                    <a:pt x="509905" y="87376"/>
                  </a:cubicBezTo>
                  <a:cubicBezTo>
                    <a:pt x="509905" y="103759"/>
                    <a:pt x="497078" y="117475"/>
                    <a:pt x="481711" y="117475"/>
                  </a:cubicBezTo>
                  <a:lnTo>
                    <a:pt x="484251" y="117475"/>
                  </a:lnTo>
                  <a:cubicBezTo>
                    <a:pt x="466217" y="117475"/>
                    <a:pt x="453517" y="103759"/>
                    <a:pt x="453517" y="87376"/>
                  </a:cubicBezTo>
                  <a:cubicBezTo>
                    <a:pt x="453517" y="70993"/>
                    <a:pt x="466344" y="57404"/>
                    <a:pt x="484251" y="57404"/>
                  </a:cubicBezTo>
                  <a:close/>
                  <a:moveTo>
                    <a:pt x="653288" y="57404"/>
                  </a:moveTo>
                  <a:cubicBezTo>
                    <a:pt x="671322" y="57404"/>
                    <a:pt x="684022" y="70993"/>
                    <a:pt x="684022" y="87376"/>
                  </a:cubicBezTo>
                  <a:cubicBezTo>
                    <a:pt x="684022" y="103759"/>
                    <a:pt x="727710" y="117348"/>
                    <a:pt x="709803" y="117348"/>
                  </a:cubicBezTo>
                  <a:lnTo>
                    <a:pt x="653415" y="117348"/>
                  </a:lnTo>
                  <a:cubicBezTo>
                    <a:pt x="638048" y="117348"/>
                    <a:pt x="625221" y="103632"/>
                    <a:pt x="625221" y="87249"/>
                  </a:cubicBezTo>
                  <a:cubicBezTo>
                    <a:pt x="625221" y="70866"/>
                    <a:pt x="638048" y="57277"/>
                    <a:pt x="653415" y="57277"/>
                  </a:cubicBezTo>
                  <a:close/>
                  <a:moveTo>
                    <a:pt x="197358" y="180213"/>
                  </a:moveTo>
                  <a:cubicBezTo>
                    <a:pt x="215392" y="180213"/>
                    <a:pt x="228092" y="193802"/>
                    <a:pt x="228092" y="210185"/>
                  </a:cubicBezTo>
                  <a:cubicBezTo>
                    <a:pt x="228092" y="229362"/>
                    <a:pt x="215265" y="240284"/>
                    <a:pt x="197358" y="240284"/>
                  </a:cubicBezTo>
                  <a:lnTo>
                    <a:pt x="140970" y="240284"/>
                  </a:lnTo>
                  <a:cubicBezTo>
                    <a:pt x="125603" y="240284"/>
                    <a:pt x="112776" y="229362"/>
                    <a:pt x="112776" y="210185"/>
                  </a:cubicBezTo>
                  <a:cubicBezTo>
                    <a:pt x="112776" y="191008"/>
                    <a:pt x="125603" y="180213"/>
                    <a:pt x="140970" y="180213"/>
                  </a:cubicBezTo>
                  <a:close/>
                  <a:moveTo>
                    <a:pt x="312674" y="180213"/>
                  </a:moveTo>
                  <a:cubicBezTo>
                    <a:pt x="328041" y="180213"/>
                    <a:pt x="340868" y="193802"/>
                    <a:pt x="340868" y="210185"/>
                  </a:cubicBezTo>
                  <a:cubicBezTo>
                    <a:pt x="340868" y="229362"/>
                    <a:pt x="325501" y="240284"/>
                    <a:pt x="312674" y="240284"/>
                  </a:cubicBezTo>
                  <a:lnTo>
                    <a:pt x="310007" y="240284"/>
                  </a:lnTo>
                  <a:cubicBezTo>
                    <a:pt x="294640" y="240284"/>
                    <a:pt x="281813" y="229362"/>
                    <a:pt x="281813" y="210185"/>
                  </a:cubicBezTo>
                  <a:cubicBezTo>
                    <a:pt x="281813" y="191008"/>
                    <a:pt x="294640" y="180213"/>
                    <a:pt x="310007" y="180213"/>
                  </a:cubicBezTo>
                  <a:close/>
                  <a:moveTo>
                    <a:pt x="481711" y="180213"/>
                  </a:moveTo>
                  <a:cubicBezTo>
                    <a:pt x="497078" y="180213"/>
                    <a:pt x="509905" y="193802"/>
                    <a:pt x="509905" y="210185"/>
                  </a:cubicBezTo>
                  <a:cubicBezTo>
                    <a:pt x="509905" y="229362"/>
                    <a:pt x="497078" y="240284"/>
                    <a:pt x="481711" y="240284"/>
                  </a:cubicBezTo>
                  <a:lnTo>
                    <a:pt x="484251" y="240284"/>
                  </a:lnTo>
                  <a:cubicBezTo>
                    <a:pt x="466217" y="240284"/>
                    <a:pt x="453517" y="229362"/>
                    <a:pt x="453517" y="210185"/>
                  </a:cubicBezTo>
                  <a:cubicBezTo>
                    <a:pt x="453517" y="191008"/>
                    <a:pt x="466344" y="180213"/>
                    <a:pt x="484251" y="180213"/>
                  </a:cubicBezTo>
                  <a:close/>
                  <a:moveTo>
                    <a:pt x="653288" y="180213"/>
                  </a:moveTo>
                  <a:cubicBezTo>
                    <a:pt x="671322" y="180213"/>
                    <a:pt x="684022" y="193802"/>
                    <a:pt x="684022" y="210185"/>
                  </a:cubicBezTo>
                  <a:cubicBezTo>
                    <a:pt x="684022" y="229362"/>
                    <a:pt x="671195" y="240284"/>
                    <a:pt x="653288" y="240284"/>
                  </a:cubicBezTo>
                  <a:lnTo>
                    <a:pt x="653415" y="240284"/>
                  </a:lnTo>
                  <a:cubicBezTo>
                    <a:pt x="638048" y="240284"/>
                    <a:pt x="625221" y="229362"/>
                    <a:pt x="625221" y="210185"/>
                  </a:cubicBezTo>
                  <a:cubicBezTo>
                    <a:pt x="625221" y="191008"/>
                    <a:pt x="638048" y="180213"/>
                    <a:pt x="653415" y="180213"/>
                  </a:cubicBezTo>
                  <a:close/>
                  <a:moveTo>
                    <a:pt x="197358" y="300228"/>
                  </a:moveTo>
                  <a:cubicBezTo>
                    <a:pt x="215392" y="300228"/>
                    <a:pt x="228092" y="313817"/>
                    <a:pt x="228092" y="330200"/>
                  </a:cubicBezTo>
                  <a:cubicBezTo>
                    <a:pt x="228092" y="346583"/>
                    <a:pt x="215265" y="360299"/>
                    <a:pt x="197358" y="360299"/>
                  </a:cubicBezTo>
                  <a:lnTo>
                    <a:pt x="140970" y="360299"/>
                  </a:lnTo>
                  <a:cubicBezTo>
                    <a:pt x="125603" y="360299"/>
                    <a:pt x="112776" y="346583"/>
                    <a:pt x="112776" y="330200"/>
                  </a:cubicBezTo>
                  <a:cubicBezTo>
                    <a:pt x="112776" y="313817"/>
                    <a:pt x="125603" y="300228"/>
                    <a:pt x="140970" y="300228"/>
                  </a:cubicBezTo>
                  <a:close/>
                  <a:moveTo>
                    <a:pt x="312674" y="300228"/>
                  </a:moveTo>
                  <a:cubicBezTo>
                    <a:pt x="328041" y="300228"/>
                    <a:pt x="340868" y="313817"/>
                    <a:pt x="340868" y="330200"/>
                  </a:cubicBezTo>
                  <a:cubicBezTo>
                    <a:pt x="340868" y="346583"/>
                    <a:pt x="325501" y="360299"/>
                    <a:pt x="312674" y="360299"/>
                  </a:cubicBezTo>
                  <a:lnTo>
                    <a:pt x="310007" y="360299"/>
                  </a:lnTo>
                  <a:cubicBezTo>
                    <a:pt x="294640" y="360299"/>
                    <a:pt x="281813" y="346583"/>
                    <a:pt x="281813" y="330200"/>
                  </a:cubicBezTo>
                  <a:cubicBezTo>
                    <a:pt x="281813" y="313817"/>
                    <a:pt x="294640" y="300228"/>
                    <a:pt x="310007" y="300228"/>
                  </a:cubicBezTo>
                  <a:close/>
                  <a:moveTo>
                    <a:pt x="481711" y="300228"/>
                  </a:moveTo>
                  <a:cubicBezTo>
                    <a:pt x="497078" y="300228"/>
                    <a:pt x="509905" y="313817"/>
                    <a:pt x="509905" y="330200"/>
                  </a:cubicBezTo>
                  <a:cubicBezTo>
                    <a:pt x="509905" y="346583"/>
                    <a:pt x="497078" y="360299"/>
                    <a:pt x="481711" y="360299"/>
                  </a:cubicBezTo>
                  <a:lnTo>
                    <a:pt x="484251" y="360299"/>
                  </a:lnTo>
                  <a:cubicBezTo>
                    <a:pt x="466217" y="360299"/>
                    <a:pt x="453517" y="346583"/>
                    <a:pt x="453517" y="330200"/>
                  </a:cubicBezTo>
                  <a:cubicBezTo>
                    <a:pt x="453517" y="313817"/>
                    <a:pt x="466344" y="300228"/>
                    <a:pt x="484251" y="300228"/>
                  </a:cubicBezTo>
                  <a:close/>
                  <a:moveTo>
                    <a:pt x="197358" y="420243"/>
                  </a:moveTo>
                  <a:cubicBezTo>
                    <a:pt x="215392" y="420243"/>
                    <a:pt x="228092" y="433959"/>
                    <a:pt x="228092" y="450342"/>
                  </a:cubicBezTo>
                  <a:cubicBezTo>
                    <a:pt x="228092" y="466725"/>
                    <a:pt x="215265" y="480314"/>
                    <a:pt x="197358" y="480314"/>
                  </a:cubicBezTo>
                  <a:lnTo>
                    <a:pt x="140970" y="480314"/>
                  </a:lnTo>
                  <a:cubicBezTo>
                    <a:pt x="125603" y="480314"/>
                    <a:pt x="112776" y="466725"/>
                    <a:pt x="112776" y="450342"/>
                  </a:cubicBezTo>
                  <a:cubicBezTo>
                    <a:pt x="112776" y="433959"/>
                    <a:pt x="125603" y="420243"/>
                    <a:pt x="140970" y="420243"/>
                  </a:cubicBezTo>
                  <a:close/>
                  <a:moveTo>
                    <a:pt x="312674" y="420243"/>
                  </a:moveTo>
                  <a:cubicBezTo>
                    <a:pt x="328041" y="420243"/>
                    <a:pt x="340868" y="433959"/>
                    <a:pt x="340868" y="450342"/>
                  </a:cubicBezTo>
                  <a:cubicBezTo>
                    <a:pt x="340868" y="466725"/>
                    <a:pt x="325501" y="480314"/>
                    <a:pt x="312674" y="480314"/>
                  </a:cubicBezTo>
                  <a:lnTo>
                    <a:pt x="310007" y="480314"/>
                  </a:lnTo>
                  <a:cubicBezTo>
                    <a:pt x="294640" y="480314"/>
                    <a:pt x="281813" y="466725"/>
                    <a:pt x="281813" y="450342"/>
                  </a:cubicBezTo>
                  <a:cubicBezTo>
                    <a:pt x="281813" y="433959"/>
                    <a:pt x="294640" y="420243"/>
                    <a:pt x="310007" y="420243"/>
                  </a:cubicBezTo>
                  <a:close/>
                  <a:moveTo>
                    <a:pt x="0" y="0"/>
                  </a:moveTo>
                  <a:lnTo>
                    <a:pt x="0" y="510413"/>
                  </a:lnTo>
                  <a:cubicBezTo>
                    <a:pt x="0" y="559562"/>
                    <a:pt x="38481" y="600456"/>
                    <a:pt x="87122" y="600456"/>
                  </a:cubicBezTo>
                  <a:lnTo>
                    <a:pt x="527812" y="600456"/>
                  </a:lnTo>
                  <a:cubicBezTo>
                    <a:pt x="517525" y="573151"/>
                    <a:pt x="512445" y="543179"/>
                    <a:pt x="512445" y="510413"/>
                  </a:cubicBezTo>
                  <a:cubicBezTo>
                    <a:pt x="512445" y="502158"/>
                    <a:pt x="514985" y="491236"/>
                    <a:pt x="514985" y="480314"/>
                  </a:cubicBezTo>
                  <a:lnTo>
                    <a:pt x="484251" y="480314"/>
                  </a:lnTo>
                  <a:cubicBezTo>
                    <a:pt x="466217" y="480314"/>
                    <a:pt x="453517" y="466725"/>
                    <a:pt x="453517" y="450342"/>
                  </a:cubicBezTo>
                  <a:cubicBezTo>
                    <a:pt x="453517" y="433959"/>
                    <a:pt x="466344" y="420243"/>
                    <a:pt x="484251" y="420243"/>
                  </a:cubicBezTo>
                  <a:lnTo>
                    <a:pt x="527812" y="420243"/>
                  </a:lnTo>
                  <a:cubicBezTo>
                    <a:pt x="563626" y="313817"/>
                    <a:pt x="655955" y="237363"/>
                    <a:pt x="766064" y="237363"/>
                  </a:cubicBezTo>
                  <a:cubicBezTo>
                    <a:pt x="794258" y="237363"/>
                    <a:pt x="822452" y="245618"/>
                    <a:pt x="847979" y="256540"/>
                  </a:cubicBezTo>
                  <a:lnTo>
                    <a:pt x="84797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9036900" y="7010820"/>
            <a:ext cx="637740" cy="184140"/>
            <a:chOff x="0" y="0"/>
            <a:chExt cx="850320" cy="245520"/>
          </a:xfrm>
        </p:grpSpPr>
        <p:sp>
          <p:nvSpPr>
            <p:cNvPr id="256" name="Freeform 256"/>
            <p:cNvSpPr/>
            <p:nvPr/>
          </p:nvSpPr>
          <p:spPr>
            <a:xfrm>
              <a:off x="127" y="0"/>
              <a:ext cx="850138" cy="245491"/>
            </a:xfrm>
            <a:custGeom>
              <a:avLst/>
              <a:gdLst/>
              <a:ahLst/>
              <a:cxnLst/>
              <a:rect l="l" t="t" r="r" b="b"/>
              <a:pathLst>
                <a:path w="850138" h="245491">
                  <a:moveTo>
                    <a:pt x="140843" y="0"/>
                  </a:moveTo>
                  <a:cubicBezTo>
                    <a:pt x="122809" y="0"/>
                    <a:pt x="110109" y="13716"/>
                    <a:pt x="110109" y="30099"/>
                  </a:cubicBezTo>
                  <a:lnTo>
                    <a:pt x="110109" y="59944"/>
                  </a:lnTo>
                  <a:lnTo>
                    <a:pt x="81915" y="59944"/>
                  </a:lnTo>
                  <a:cubicBezTo>
                    <a:pt x="33147" y="59944"/>
                    <a:pt x="0" y="100965"/>
                    <a:pt x="0" y="149987"/>
                  </a:cubicBezTo>
                  <a:lnTo>
                    <a:pt x="0" y="245491"/>
                  </a:lnTo>
                  <a:lnTo>
                    <a:pt x="847598" y="245491"/>
                  </a:lnTo>
                  <a:lnTo>
                    <a:pt x="847598" y="149987"/>
                  </a:lnTo>
                  <a:lnTo>
                    <a:pt x="850138" y="149987"/>
                  </a:lnTo>
                  <a:cubicBezTo>
                    <a:pt x="850138" y="98171"/>
                    <a:pt x="811784" y="59944"/>
                    <a:pt x="765683" y="59944"/>
                  </a:cubicBezTo>
                  <a:lnTo>
                    <a:pt x="737489" y="59944"/>
                  </a:lnTo>
                  <a:lnTo>
                    <a:pt x="737489" y="30099"/>
                  </a:lnTo>
                  <a:cubicBezTo>
                    <a:pt x="737489" y="13716"/>
                    <a:pt x="724789" y="0"/>
                    <a:pt x="709422" y="0"/>
                  </a:cubicBezTo>
                  <a:cubicBezTo>
                    <a:pt x="694055" y="0"/>
                    <a:pt x="681228" y="13716"/>
                    <a:pt x="681228" y="30099"/>
                  </a:cubicBezTo>
                  <a:lnTo>
                    <a:pt x="681228" y="59944"/>
                  </a:lnTo>
                  <a:lnTo>
                    <a:pt x="568452" y="59944"/>
                  </a:lnTo>
                  <a:lnTo>
                    <a:pt x="568452" y="30099"/>
                  </a:lnTo>
                  <a:cubicBezTo>
                    <a:pt x="568452" y="13716"/>
                    <a:pt x="555625" y="0"/>
                    <a:pt x="540258" y="0"/>
                  </a:cubicBezTo>
                  <a:cubicBezTo>
                    <a:pt x="524891" y="0"/>
                    <a:pt x="512191" y="13716"/>
                    <a:pt x="512191" y="30099"/>
                  </a:cubicBezTo>
                  <a:lnTo>
                    <a:pt x="512191" y="59944"/>
                  </a:lnTo>
                  <a:lnTo>
                    <a:pt x="337947" y="59944"/>
                  </a:lnTo>
                  <a:lnTo>
                    <a:pt x="337947" y="30099"/>
                  </a:lnTo>
                  <a:cubicBezTo>
                    <a:pt x="337947" y="13716"/>
                    <a:pt x="325247" y="0"/>
                    <a:pt x="309880" y="0"/>
                  </a:cubicBezTo>
                  <a:cubicBezTo>
                    <a:pt x="294513" y="0"/>
                    <a:pt x="281686" y="13716"/>
                    <a:pt x="281686" y="30099"/>
                  </a:cubicBezTo>
                  <a:lnTo>
                    <a:pt x="281686" y="59944"/>
                  </a:lnTo>
                  <a:lnTo>
                    <a:pt x="168910" y="59944"/>
                  </a:lnTo>
                  <a:lnTo>
                    <a:pt x="168910" y="30099"/>
                  </a:lnTo>
                  <a:cubicBezTo>
                    <a:pt x="168910" y="13716"/>
                    <a:pt x="156210" y="0"/>
                    <a:pt x="14084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16105500" y="7216020"/>
            <a:ext cx="297540" cy="315360"/>
            <a:chOff x="0" y="0"/>
            <a:chExt cx="396720" cy="420480"/>
          </a:xfrm>
        </p:grpSpPr>
        <p:sp>
          <p:nvSpPr>
            <p:cNvPr id="258" name="Freeform 258"/>
            <p:cNvSpPr/>
            <p:nvPr/>
          </p:nvSpPr>
          <p:spPr>
            <a:xfrm>
              <a:off x="0" y="0"/>
              <a:ext cx="396621" cy="420370"/>
            </a:xfrm>
            <a:custGeom>
              <a:avLst/>
              <a:gdLst/>
              <a:ahLst/>
              <a:cxnLst/>
              <a:rect l="l" t="t" r="r" b="b"/>
              <a:pathLst>
                <a:path w="396621" h="420370">
                  <a:moveTo>
                    <a:pt x="197104" y="57404"/>
                  </a:moveTo>
                  <a:cubicBezTo>
                    <a:pt x="215011" y="57404"/>
                    <a:pt x="227838" y="70993"/>
                    <a:pt x="227838" y="87376"/>
                  </a:cubicBezTo>
                  <a:cubicBezTo>
                    <a:pt x="227838" y="103759"/>
                    <a:pt x="215011" y="117475"/>
                    <a:pt x="197104" y="117475"/>
                  </a:cubicBezTo>
                  <a:cubicBezTo>
                    <a:pt x="181737" y="117475"/>
                    <a:pt x="168910" y="103759"/>
                    <a:pt x="168910" y="87376"/>
                  </a:cubicBezTo>
                  <a:cubicBezTo>
                    <a:pt x="168910" y="70993"/>
                    <a:pt x="181737" y="57404"/>
                    <a:pt x="197104" y="57404"/>
                  </a:cubicBezTo>
                  <a:close/>
                  <a:moveTo>
                    <a:pt x="197104" y="144780"/>
                  </a:moveTo>
                  <a:cubicBezTo>
                    <a:pt x="215011" y="144780"/>
                    <a:pt x="227838" y="158496"/>
                    <a:pt x="227838" y="177546"/>
                  </a:cubicBezTo>
                  <a:lnTo>
                    <a:pt x="227838" y="327660"/>
                  </a:lnTo>
                  <a:cubicBezTo>
                    <a:pt x="227838" y="344043"/>
                    <a:pt x="215011" y="357632"/>
                    <a:pt x="197104" y="357632"/>
                  </a:cubicBezTo>
                  <a:cubicBezTo>
                    <a:pt x="181737" y="357632"/>
                    <a:pt x="168910" y="344043"/>
                    <a:pt x="168910" y="327660"/>
                  </a:cubicBezTo>
                  <a:lnTo>
                    <a:pt x="168910" y="177419"/>
                  </a:lnTo>
                  <a:cubicBezTo>
                    <a:pt x="168910" y="158369"/>
                    <a:pt x="181737" y="144653"/>
                    <a:pt x="197104" y="144653"/>
                  </a:cubicBezTo>
                  <a:close/>
                  <a:moveTo>
                    <a:pt x="197104" y="0"/>
                  </a:moveTo>
                  <a:cubicBezTo>
                    <a:pt x="89535" y="0"/>
                    <a:pt x="0" y="95631"/>
                    <a:pt x="0" y="210185"/>
                  </a:cubicBezTo>
                  <a:cubicBezTo>
                    <a:pt x="0" y="324739"/>
                    <a:pt x="89535" y="420370"/>
                    <a:pt x="197104" y="420370"/>
                  </a:cubicBezTo>
                  <a:cubicBezTo>
                    <a:pt x="307213" y="420370"/>
                    <a:pt x="396621" y="324739"/>
                    <a:pt x="396621" y="210185"/>
                  </a:cubicBezTo>
                  <a:cubicBezTo>
                    <a:pt x="396621" y="90170"/>
                    <a:pt x="307086" y="0"/>
                    <a:pt x="19710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" name="Group 259"/>
          <p:cNvGrpSpPr/>
          <p:nvPr/>
        </p:nvGrpSpPr>
        <p:grpSpPr>
          <a:xfrm>
            <a:off x="15723180" y="6966000"/>
            <a:ext cx="86400" cy="563220"/>
            <a:chOff x="0" y="0"/>
            <a:chExt cx="115200" cy="750960"/>
          </a:xfrm>
        </p:grpSpPr>
        <p:sp>
          <p:nvSpPr>
            <p:cNvPr id="260" name="Freeform 260"/>
            <p:cNvSpPr/>
            <p:nvPr/>
          </p:nvSpPr>
          <p:spPr>
            <a:xfrm>
              <a:off x="0" y="127"/>
              <a:ext cx="115062" cy="750824"/>
            </a:xfrm>
            <a:custGeom>
              <a:avLst/>
              <a:gdLst/>
              <a:ahLst/>
              <a:cxnLst/>
              <a:rect l="l" t="t" r="r" b="b"/>
              <a:pathLst>
                <a:path w="115062" h="750824">
                  <a:moveTo>
                    <a:pt x="2540" y="0"/>
                  </a:moveTo>
                  <a:lnTo>
                    <a:pt x="2540" y="633349"/>
                  </a:lnTo>
                  <a:cubicBezTo>
                    <a:pt x="0" y="696087"/>
                    <a:pt x="51181" y="750824"/>
                    <a:pt x="115062" y="750824"/>
                  </a:cubicBezTo>
                  <a:lnTo>
                    <a:pt x="115062" y="29972"/>
                  </a:lnTo>
                  <a:lnTo>
                    <a:pt x="86995" y="29972"/>
                  </a:lnTo>
                  <a:cubicBezTo>
                    <a:pt x="53721" y="29972"/>
                    <a:pt x="25654" y="21844"/>
                    <a:pt x="254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15849540" y="6988680"/>
            <a:ext cx="426600" cy="540540"/>
            <a:chOff x="0" y="0"/>
            <a:chExt cx="568800" cy="720720"/>
          </a:xfrm>
        </p:grpSpPr>
        <p:sp>
          <p:nvSpPr>
            <p:cNvPr id="262" name="Freeform 262"/>
            <p:cNvSpPr/>
            <p:nvPr/>
          </p:nvSpPr>
          <p:spPr>
            <a:xfrm>
              <a:off x="127" y="0"/>
              <a:ext cx="568579" cy="720725"/>
            </a:xfrm>
            <a:custGeom>
              <a:avLst/>
              <a:gdLst/>
              <a:ahLst/>
              <a:cxnLst/>
              <a:rect l="l" t="t" r="r" b="b"/>
              <a:pathLst>
                <a:path w="568579" h="720725">
                  <a:moveTo>
                    <a:pt x="427736" y="60071"/>
                  </a:moveTo>
                  <a:cubicBezTo>
                    <a:pt x="443103" y="60071"/>
                    <a:pt x="455930" y="73787"/>
                    <a:pt x="455930" y="90170"/>
                  </a:cubicBezTo>
                  <a:cubicBezTo>
                    <a:pt x="455930" y="106553"/>
                    <a:pt x="443103" y="120142"/>
                    <a:pt x="427736" y="120142"/>
                  </a:cubicBezTo>
                  <a:lnTo>
                    <a:pt x="86995" y="120142"/>
                  </a:lnTo>
                  <a:cubicBezTo>
                    <a:pt x="71628" y="120142"/>
                    <a:pt x="58801" y="106553"/>
                    <a:pt x="58801" y="90170"/>
                  </a:cubicBezTo>
                  <a:cubicBezTo>
                    <a:pt x="58801" y="73787"/>
                    <a:pt x="71628" y="60071"/>
                    <a:pt x="86995" y="60071"/>
                  </a:cubicBezTo>
                  <a:close/>
                  <a:moveTo>
                    <a:pt x="86995" y="180213"/>
                  </a:moveTo>
                  <a:cubicBezTo>
                    <a:pt x="102362" y="180213"/>
                    <a:pt x="115189" y="193802"/>
                    <a:pt x="115189" y="210185"/>
                  </a:cubicBezTo>
                  <a:cubicBezTo>
                    <a:pt x="115189" y="226568"/>
                    <a:pt x="102362" y="240284"/>
                    <a:pt x="86995" y="240284"/>
                  </a:cubicBezTo>
                  <a:cubicBezTo>
                    <a:pt x="71628" y="240284"/>
                    <a:pt x="58801" y="226568"/>
                    <a:pt x="58801" y="210185"/>
                  </a:cubicBezTo>
                  <a:cubicBezTo>
                    <a:pt x="58801" y="193802"/>
                    <a:pt x="71628" y="180213"/>
                    <a:pt x="86995" y="180213"/>
                  </a:cubicBezTo>
                  <a:close/>
                  <a:moveTo>
                    <a:pt x="0" y="0"/>
                  </a:moveTo>
                  <a:lnTo>
                    <a:pt x="0" y="720725"/>
                  </a:lnTo>
                  <a:lnTo>
                    <a:pt x="381635" y="720725"/>
                  </a:lnTo>
                  <a:cubicBezTo>
                    <a:pt x="325247" y="671449"/>
                    <a:pt x="284353" y="595122"/>
                    <a:pt x="284353" y="510540"/>
                  </a:cubicBezTo>
                  <a:cubicBezTo>
                    <a:pt x="284353" y="499618"/>
                    <a:pt x="289433" y="488696"/>
                    <a:pt x="289433" y="480441"/>
                  </a:cubicBezTo>
                  <a:lnTo>
                    <a:pt x="86995" y="480441"/>
                  </a:lnTo>
                  <a:cubicBezTo>
                    <a:pt x="71628" y="480441"/>
                    <a:pt x="58801" y="466852"/>
                    <a:pt x="58801" y="447675"/>
                  </a:cubicBezTo>
                  <a:lnTo>
                    <a:pt x="58801" y="330327"/>
                  </a:lnTo>
                  <a:cubicBezTo>
                    <a:pt x="58801" y="311277"/>
                    <a:pt x="71628" y="297561"/>
                    <a:pt x="86995" y="297561"/>
                  </a:cubicBezTo>
                  <a:lnTo>
                    <a:pt x="381635" y="297561"/>
                  </a:lnTo>
                  <a:cubicBezTo>
                    <a:pt x="422656" y="264795"/>
                    <a:pt x="476377" y="240284"/>
                    <a:pt x="537845" y="240284"/>
                  </a:cubicBezTo>
                  <a:cubicBezTo>
                    <a:pt x="548132" y="240284"/>
                    <a:pt x="558292" y="242951"/>
                    <a:pt x="568579" y="242951"/>
                  </a:cubicBezTo>
                  <a:lnTo>
                    <a:pt x="56857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15936480" y="7258680"/>
            <a:ext cx="161460" cy="45360"/>
            <a:chOff x="0" y="0"/>
            <a:chExt cx="215280" cy="60480"/>
          </a:xfrm>
        </p:grpSpPr>
        <p:sp>
          <p:nvSpPr>
            <p:cNvPr id="264" name="Freeform 264"/>
            <p:cNvSpPr/>
            <p:nvPr/>
          </p:nvSpPr>
          <p:spPr>
            <a:xfrm>
              <a:off x="127" y="0"/>
              <a:ext cx="215011" cy="60452"/>
            </a:xfrm>
            <a:custGeom>
              <a:avLst/>
              <a:gdLst/>
              <a:ahLst/>
              <a:cxnLst/>
              <a:rect l="l" t="t" r="r" b="b"/>
              <a:pathLst>
                <a:path w="215011" h="60452">
                  <a:moveTo>
                    <a:pt x="0" y="127"/>
                  </a:moveTo>
                  <a:lnTo>
                    <a:pt x="0" y="60452"/>
                  </a:lnTo>
                  <a:lnTo>
                    <a:pt x="186944" y="60452"/>
                  </a:lnTo>
                  <a:cubicBezTo>
                    <a:pt x="192024" y="41148"/>
                    <a:pt x="202311" y="19177"/>
                    <a:pt x="21501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15723180" y="6810480"/>
            <a:ext cx="551340" cy="133380"/>
            <a:chOff x="0" y="0"/>
            <a:chExt cx="735120" cy="177840"/>
          </a:xfrm>
        </p:grpSpPr>
        <p:sp>
          <p:nvSpPr>
            <p:cNvPr id="266" name="Freeform 266"/>
            <p:cNvSpPr/>
            <p:nvPr/>
          </p:nvSpPr>
          <p:spPr>
            <a:xfrm>
              <a:off x="127" y="0"/>
              <a:ext cx="734949" cy="177800"/>
            </a:xfrm>
            <a:custGeom>
              <a:avLst/>
              <a:gdLst/>
              <a:ahLst/>
              <a:cxnLst/>
              <a:rect l="l" t="t" r="r" b="b"/>
              <a:pathLst>
                <a:path w="734949" h="177800">
                  <a:moveTo>
                    <a:pt x="86995" y="0"/>
                  </a:moveTo>
                  <a:cubicBezTo>
                    <a:pt x="38354" y="0"/>
                    <a:pt x="2413" y="41021"/>
                    <a:pt x="2413" y="90297"/>
                  </a:cubicBezTo>
                  <a:cubicBezTo>
                    <a:pt x="0" y="136779"/>
                    <a:pt x="38354" y="177800"/>
                    <a:pt x="86995" y="177800"/>
                  </a:cubicBezTo>
                  <a:lnTo>
                    <a:pt x="734949" y="177800"/>
                  </a:lnTo>
                  <a:cubicBezTo>
                    <a:pt x="688721" y="177800"/>
                    <a:pt x="652907" y="136779"/>
                    <a:pt x="652907" y="90297"/>
                  </a:cubicBezTo>
                  <a:cubicBezTo>
                    <a:pt x="652907" y="38227"/>
                    <a:pt x="691388" y="0"/>
                    <a:pt x="73494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15892200" y="3909060"/>
            <a:ext cx="275940" cy="294300"/>
            <a:chOff x="0" y="0"/>
            <a:chExt cx="367920" cy="392400"/>
          </a:xfrm>
        </p:grpSpPr>
        <p:sp>
          <p:nvSpPr>
            <p:cNvPr id="268" name="Freeform 268"/>
            <p:cNvSpPr/>
            <p:nvPr/>
          </p:nvSpPr>
          <p:spPr>
            <a:xfrm>
              <a:off x="0" y="0"/>
              <a:ext cx="368046" cy="392430"/>
            </a:xfrm>
            <a:custGeom>
              <a:avLst/>
              <a:gdLst/>
              <a:ahLst/>
              <a:cxnLst/>
              <a:rect l="l" t="t" r="r" b="b"/>
              <a:pathLst>
                <a:path w="368046" h="392430">
                  <a:moveTo>
                    <a:pt x="184023" y="0"/>
                  </a:moveTo>
                  <a:cubicBezTo>
                    <a:pt x="83693" y="0"/>
                    <a:pt x="0" y="89154"/>
                    <a:pt x="0" y="196215"/>
                  </a:cubicBezTo>
                  <a:cubicBezTo>
                    <a:pt x="0" y="303276"/>
                    <a:pt x="83693" y="392430"/>
                    <a:pt x="184023" y="392430"/>
                  </a:cubicBezTo>
                  <a:cubicBezTo>
                    <a:pt x="284353" y="392430"/>
                    <a:pt x="368046" y="303276"/>
                    <a:pt x="368046" y="196215"/>
                  </a:cubicBezTo>
                  <a:cubicBezTo>
                    <a:pt x="368046" y="89154"/>
                    <a:pt x="284226" y="0"/>
                    <a:pt x="1840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15561180" y="4497120"/>
            <a:ext cx="945540" cy="416880"/>
            <a:chOff x="0" y="0"/>
            <a:chExt cx="1260720" cy="555840"/>
          </a:xfrm>
        </p:grpSpPr>
        <p:sp>
          <p:nvSpPr>
            <p:cNvPr id="270" name="Freeform 270"/>
            <p:cNvSpPr/>
            <p:nvPr/>
          </p:nvSpPr>
          <p:spPr>
            <a:xfrm>
              <a:off x="127" y="0"/>
              <a:ext cx="1260475" cy="555752"/>
            </a:xfrm>
            <a:custGeom>
              <a:avLst/>
              <a:gdLst/>
              <a:ahLst/>
              <a:cxnLst/>
              <a:rect l="l" t="t" r="r" b="b"/>
              <a:pathLst>
                <a:path w="1260475" h="555752">
                  <a:moveTo>
                    <a:pt x="73533" y="0"/>
                  </a:moveTo>
                  <a:cubicBezTo>
                    <a:pt x="33401" y="0"/>
                    <a:pt x="0" y="35560"/>
                    <a:pt x="0" y="78359"/>
                  </a:cubicBezTo>
                  <a:cubicBezTo>
                    <a:pt x="0" y="124714"/>
                    <a:pt x="33401" y="160274"/>
                    <a:pt x="73533" y="160274"/>
                  </a:cubicBezTo>
                  <a:lnTo>
                    <a:pt x="73533" y="516636"/>
                  </a:lnTo>
                  <a:cubicBezTo>
                    <a:pt x="73533" y="537972"/>
                    <a:pt x="90170" y="555752"/>
                    <a:pt x="110236" y="555752"/>
                  </a:cubicBezTo>
                  <a:lnTo>
                    <a:pt x="1146810" y="555752"/>
                  </a:lnTo>
                  <a:cubicBezTo>
                    <a:pt x="1170305" y="555752"/>
                    <a:pt x="1186942" y="537972"/>
                    <a:pt x="1186942" y="516636"/>
                  </a:cubicBezTo>
                  <a:lnTo>
                    <a:pt x="1186942" y="160274"/>
                  </a:lnTo>
                  <a:cubicBezTo>
                    <a:pt x="1227074" y="160274"/>
                    <a:pt x="1260475" y="124714"/>
                    <a:pt x="1260475" y="78359"/>
                  </a:cubicBezTo>
                  <a:cubicBezTo>
                    <a:pt x="1253744" y="35560"/>
                    <a:pt x="1220343" y="0"/>
                    <a:pt x="118021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1" name="Group 271"/>
          <p:cNvGrpSpPr/>
          <p:nvPr/>
        </p:nvGrpSpPr>
        <p:grpSpPr>
          <a:xfrm>
            <a:off x="16205940" y="4029480"/>
            <a:ext cx="238140" cy="411480"/>
            <a:chOff x="0" y="0"/>
            <a:chExt cx="317520" cy="548640"/>
          </a:xfrm>
        </p:grpSpPr>
        <p:sp>
          <p:nvSpPr>
            <p:cNvPr id="272" name="Freeform 272"/>
            <p:cNvSpPr/>
            <p:nvPr/>
          </p:nvSpPr>
          <p:spPr>
            <a:xfrm>
              <a:off x="254" y="0"/>
              <a:ext cx="317246" cy="548640"/>
            </a:xfrm>
            <a:custGeom>
              <a:avLst/>
              <a:gdLst/>
              <a:ahLst/>
              <a:cxnLst/>
              <a:rect l="l" t="t" r="r" b="b"/>
              <a:pathLst>
                <a:path w="317246" h="548640">
                  <a:moveTo>
                    <a:pt x="19939" y="0"/>
                  </a:moveTo>
                  <a:cubicBezTo>
                    <a:pt x="19939" y="14224"/>
                    <a:pt x="26670" y="25019"/>
                    <a:pt x="26670" y="39243"/>
                  </a:cubicBezTo>
                  <a:cubicBezTo>
                    <a:pt x="26670" y="78359"/>
                    <a:pt x="16637" y="121158"/>
                    <a:pt x="0" y="156718"/>
                  </a:cubicBezTo>
                  <a:cubicBezTo>
                    <a:pt x="103505" y="235077"/>
                    <a:pt x="170307" y="359791"/>
                    <a:pt x="170307" y="505841"/>
                  </a:cubicBezTo>
                  <a:lnTo>
                    <a:pt x="170307" y="548640"/>
                  </a:lnTo>
                  <a:lnTo>
                    <a:pt x="317246" y="548640"/>
                  </a:lnTo>
                  <a:lnTo>
                    <a:pt x="263652" y="85471"/>
                  </a:lnTo>
                  <a:cubicBezTo>
                    <a:pt x="250317" y="35560"/>
                    <a:pt x="203581" y="0"/>
                    <a:pt x="15354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15616260" y="4029480"/>
            <a:ext cx="238140" cy="411480"/>
            <a:chOff x="0" y="0"/>
            <a:chExt cx="317520" cy="548640"/>
          </a:xfrm>
        </p:grpSpPr>
        <p:sp>
          <p:nvSpPr>
            <p:cNvPr id="274" name="Freeform 274"/>
            <p:cNvSpPr/>
            <p:nvPr/>
          </p:nvSpPr>
          <p:spPr>
            <a:xfrm>
              <a:off x="127" y="0"/>
              <a:ext cx="317373" cy="548640"/>
            </a:xfrm>
            <a:custGeom>
              <a:avLst/>
              <a:gdLst/>
              <a:ahLst/>
              <a:cxnLst/>
              <a:rect l="l" t="t" r="r" b="b"/>
              <a:pathLst>
                <a:path w="317373" h="548640">
                  <a:moveTo>
                    <a:pt x="163703" y="0"/>
                  </a:moveTo>
                  <a:cubicBezTo>
                    <a:pt x="113538" y="0"/>
                    <a:pt x="70231" y="35560"/>
                    <a:pt x="53467" y="89154"/>
                  </a:cubicBezTo>
                  <a:lnTo>
                    <a:pt x="0" y="548640"/>
                  </a:lnTo>
                  <a:lnTo>
                    <a:pt x="143637" y="548640"/>
                  </a:lnTo>
                  <a:lnTo>
                    <a:pt x="143637" y="505841"/>
                  </a:lnTo>
                  <a:lnTo>
                    <a:pt x="146939" y="505841"/>
                  </a:lnTo>
                  <a:cubicBezTo>
                    <a:pt x="146939" y="359791"/>
                    <a:pt x="213741" y="231521"/>
                    <a:pt x="317373" y="156718"/>
                  </a:cubicBezTo>
                  <a:cubicBezTo>
                    <a:pt x="300609" y="121158"/>
                    <a:pt x="293878" y="78359"/>
                    <a:pt x="293878" y="39243"/>
                  </a:cubicBezTo>
                  <a:cubicBezTo>
                    <a:pt x="293878" y="25019"/>
                    <a:pt x="293878" y="10795"/>
                    <a:pt x="29730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5" name="Group 275"/>
          <p:cNvGrpSpPr/>
          <p:nvPr/>
        </p:nvGrpSpPr>
        <p:grpSpPr>
          <a:xfrm>
            <a:off x="16052580" y="4192560"/>
            <a:ext cx="225720" cy="240840"/>
            <a:chOff x="0" y="0"/>
            <a:chExt cx="300960" cy="321120"/>
          </a:xfrm>
        </p:grpSpPr>
        <p:sp>
          <p:nvSpPr>
            <p:cNvPr id="276" name="Freeform 276"/>
            <p:cNvSpPr/>
            <p:nvPr/>
          </p:nvSpPr>
          <p:spPr>
            <a:xfrm>
              <a:off x="127" y="127"/>
              <a:ext cx="300736" cy="320929"/>
            </a:xfrm>
            <a:custGeom>
              <a:avLst/>
              <a:gdLst/>
              <a:ahLst/>
              <a:cxnLst/>
              <a:rect l="l" t="t" r="r" b="b"/>
              <a:pathLst>
                <a:path w="300736" h="320929">
                  <a:moveTo>
                    <a:pt x="157099" y="0"/>
                  </a:moveTo>
                  <a:cubicBezTo>
                    <a:pt x="153670" y="3556"/>
                    <a:pt x="150368" y="7112"/>
                    <a:pt x="140335" y="14224"/>
                  </a:cubicBezTo>
                  <a:cubicBezTo>
                    <a:pt x="140335" y="21336"/>
                    <a:pt x="136906" y="28448"/>
                    <a:pt x="133604" y="32004"/>
                  </a:cubicBezTo>
                  <a:lnTo>
                    <a:pt x="0" y="217551"/>
                  </a:lnTo>
                  <a:lnTo>
                    <a:pt x="0" y="320929"/>
                  </a:lnTo>
                  <a:lnTo>
                    <a:pt x="290703" y="320929"/>
                  </a:lnTo>
                  <a:lnTo>
                    <a:pt x="290703" y="288798"/>
                  </a:lnTo>
                  <a:lnTo>
                    <a:pt x="300736" y="288798"/>
                  </a:lnTo>
                  <a:cubicBezTo>
                    <a:pt x="300736" y="171069"/>
                    <a:pt x="247269" y="67564"/>
                    <a:pt x="15709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15776640" y="4195260"/>
            <a:ext cx="225720" cy="248940"/>
            <a:chOff x="0" y="0"/>
            <a:chExt cx="300960" cy="331920"/>
          </a:xfrm>
        </p:grpSpPr>
        <p:sp>
          <p:nvSpPr>
            <p:cNvPr id="278" name="Freeform 278"/>
            <p:cNvSpPr/>
            <p:nvPr/>
          </p:nvSpPr>
          <p:spPr>
            <a:xfrm>
              <a:off x="0" y="0"/>
              <a:ext cx="300863" cy="331851"/>
            </a:xfrm>
            <a:custGeom>
              <a:avLst/>
              <a:gdLst/>
              <a:ahLst/>
              <a:cxnLst/>
              <a:rect l="l" t="t" r="r" b="b"/>
              <a:pathLst>
                <a:path w="300863" h="331851">
                  <a:moveTo>
                    <a:pt x="140335" y="0"/>
                  </a:moveTo>
                  <a:cubicBezTo>
                    <a:pt x="56896" y="64262"/>
                    <a:pt x="0" y="171323"/>
                    <a:pt x="0" y="292608"/>
                  </a:cubicBezTo>
                  <a:lnTo>
                    <a:pt x="0" y="331851"/>
                  </a:lnTo>
                  <a:lnTo>
                    <a:pt x="290830" y="331851"/>
                  </a:lnTo>
                  <a:lnTo>
                    <a:pt x="290830" y="217678"/>
                  </a:lnTo>
                  <a:lnTo>
                    <a:pt x="300863" y="217678"/>
                  </a:lnTo>
                  <a:lnTo>
                    <a:pt x="167132" y="32131"/>
                  </a:lnTo>
                  <a:cubicBezTo>
                    <a:pt x="160401" y="28448"/>
                    <a:pt x="160401" y="17907"/>
                    <a:pt x="157099" y="14224"/>
                  </a:cubicBezTo>
                  <a:cubicBezTo>
                    <a:pt x="153797" y="10541"/>
                    <a:pt x="143764" y="7112"/>
                    <a:pt x="14033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9" name="Group 279"/>
          <p:cNvGrpSpPr/>
          <p:nvPr/>
        </p:nvGrpSpPr>
        <p:grpSpPr>
          <a:xfrm>
            <a:off x="7987680" y="4510620"/>
            <a:ext cx="112860" cy="120420"/>
            <a:chOff x="0" y="0"/>
            <a:chExt cx="150480" cy="160560"/>
          </a:xfrm>
        </p:grpSpPr>
        <p:sp>
          <p:nvSpPr>
            <p:cNvPr id="280" name="Freeform 280"/>
            <p:cNvSpPr/>
            <p:nvPr/>
          </p:nvSpPr>
          <p:spPr>
            <a:xfrm>
              <a:off x="0" y="127"/>
              <a:ext cx="150495" cy="160274"/>
            </a:xfrm>
            <a:custGeom>
              <a:avLst/>
              <a:gdLst/>
              <a:ahLst/>
              <a:cxnLst/>
              <a:rect l="l" t="t" r="r" b="b"/>
              <a:pathLst>
                <a:path w="150495" h="160274">
                  <a:moveTo>
                    <a:pt x="76962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6731" y="124587"/>
                    <a:pt x="33401" y="160274"/>
                    <a:pt x="76962" y="160274"/>
                  </a:cubicBezTo>
                  <a:cubicBezTo>
                    <a:pt x="117094" y="160274"/>
                    <a:pt x="150495" y="124587"/>
                    <a:pt x="150495" y="78359"/>
                  </a:cubicBezTo>
                  <a:cubicBezTo>
                    <a:pt x="150495" y="35687"/>
                    <a:pt x="117094" y="0"/>
                    <a:pt x="7696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7935300" y="4689900"/>
            <a:ext cx="223020" cy="117720"/>
            <a:chOff x="0" y="0"/>
            <a:chExt cx="297360" cy="156960"/>
          </a:xfrm>
        </p:grpSpPr>
        <p:sp>
          <p:nvSpPr>
            <p:cNvPr id="282" name="Freeform 282"/>
            <p:cNvSpPr/>
            <p:nvPr/>
          </p:nvSpPr>
          <p:spPr>
            <a:xfrm>
              <a:off x="127" y="0"/>
              <a:ext cx="297180" cy="156972"/>
            </a:xfrm>
            <a:custGeom>
              <a:avLst/>
              <a:gdLst/>
              <a:ahLst/>
              <a:cxnLst/>
              <a:rect l="l" t="t" r="r" b="b"/>
              <a:pathLst>
                <a:path w="297180" h="156972">
                  <a:moveTo>
                    <a:pt x="146939" y="0"/>
                  </a:moveTo>
                  <a:cubicBezTo>
                    <a:pt x="66802" y="0"/>
                    <a:pt x="0" y="71247"/>
                    <a:pt x="0" y="156972"/>
                  </a:cubicBezTo>
                  <a:lnTo>
                    <a:pt x="297180" y="156972"/>
                  </a:lnTo>
                  <a:cubicBezTo>
                    <a:pt x="297180" y="71247"/>
                    <a:pt x="230378" y="0"/>
                    <a:pt x="14693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3" name="Group 283"/>
          <p:cNvGrpSpPr/>
          <p:nvPr/>
        </p:nvGrpSpPr>
        <p:grpSpPr>
          <a:xfrm>
            <a:off x="7797060" y="4395600"/>
            <a:ext cx="498960" cy="590760"/>
            <a:chOff x="0" y="0"/>
            <a:chExt cx="665280" cy="787680"/>
          </a:xfrm>
        </p:grpSpPr>
        <p:sp>
          <p:nvSpPr>
            <p:cNvPr id="284" name="Freeform 284"/>
            <p:cNvSpPr/>
            <p:nvPr/>
          </p:nvSpPr>
          <p:spPr>
            <a:xfrm>
              <a:off x="127" y="127"/>
              <a:ext cx="665099" cy="787400"/>
            </a:xfrm>
            <a:custGeom>
              <a:avLst/>
              <a:gdLst/>
              <a:ahLst/>
              <a:cxnLst/>
              <a:rect l="l" t="t" r="r" b="b"/>
              <a:pathLst>
                <a:path w="665099" h="787400">
                  <a:moveTo>
                    <a:pt x="327533" y="81915"/>
                  </a:moveTo>
                  <a:cubicBezTo>
                    <a:pt x="404495" y="81915"/>
                    <a:pt x="478028" y="153289"/>
                    <a:pt x="478028" y="235204"/>
                  </a:cubicBezTo>
                  <a:cubicBezTo>
                    <a:pt x="478028" y="278003"/>
                    <a:pt x="461264" y="317246"/>
                    <a:pt x="434594" y="342138"/>
                  </a:cubicBezTo>
                  <a:cubicBezTo>
                    <a:pt x="501523" y="381381"/>
                    <a:pt x="548259" y="459740"/>
                    <a:pt x="548259" y="548894"/>
                  </a:cubicBezTo>
                  <a:lnTo>
                    <a:pt x="548259" y="587883"/>
                  </a:lnTo>
                  <a:cubicBezTo>
                    <a:pt x="548259" y="609219"/>
                    <a:pt x="531495" y="627126"/>
                    <a:pt x="511429" y="627126"/>
                  </a:cubicBezTo>
                  <a:lnTo>
                    <a:pt x="137033" y="627126"/>
                  </a:lnTo>
                  <a:cubicBezTo>
                    <a:pt x="116840" y="627126"/>
                    <a:pt x="100203" y="609219"/>
                    <a:pt x="100203" y="587883"/>
                  </a:cubicBezTo>
                  <a:lnTo>
                    <a:pt x="100203" y="548767"/>
                  </a:lnTo>
                  <a:lnTo>
                    <a:pt x="110236" y="548767"/>
                  </a:lnTo>
                  <a:cubicBezTo>
                    <a:pt x="110236" y="459613"/>
                    <a:pt x="153670" y="384810"/>
                    <a:pt x="220599" y="342011"/>
                  </a:cubicBezTo>
                  <a:cubicBezTo>
                    <a:pt x="197231" y="317119"/>
                    <a:pt x="180467" y="277876"/>
                    <a:pt x="180467" y="235077"/>
                  </a:cubicBezTo>
                  <a:cubicBezTo>
                    <a:pt x="180467" y="153162"/>
                    <a:pt x="247269" y="81788"/>
                    <a:pt x="327533" y="81788"/>
                  </a:cubicBezTo>
                  <a:close/>
                  <a:moveTo>
                    <a:pt x="0" y="0"/>
                  </a:moveTo>
                  <a:lnTo>
                    <a:pt x="0" y="748284"/>
                  </a:lnTo>
                  <a:cubicBezTo>
                    <a:pt x="0" y="769620"/>
                    <a:pt x="16637" y="787400"/>
                    <a:pt x="36703" y="787400"/>
                  </a:cubicBezTo>
                  <a:lnTo>
                    <a:pt x="628396" y="787400"/>
                  </a:lnTo>
                  <a:cubicBezTo>
                    <a:pt x="648462" y="787400"/>
                    <a:pt x="665099" y="769620"/>
                    <a:pt x="665099" y="748284"/>
                  </a:cubicBezTo>
                  <a:lnTo>
                    <a:pt x="66509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5" name="Group 285"/>
          <p:cNvGrpSpPr/>
          <p:nvPr/>
        </p:nvGrpSpPr>
        <p:grpSpPr>
          <a:xfrm>
            <a:off x="7741980" y="3981420"/>
            <a:ext cx="609660" cy="120420"/>
            <a:chOff x="0" y="0"/>
            <a:chExt cx="812880" cy="160560"/>
          </a:xfrm>
        </p:grpSpPr>
        <p:sp>
          <p:nvSpPr>
            <p:cNvPr id="286" name="Freeform 286"/>
            <p:cNvSpPr/>
            <p:nvPr/>
          </p:nvSpPr>
          <p:spPr>
            <a:xfrm>
              <a:off x="127" y="127"/>
              <a:ext cx="812673" cy="160274"/>
            </a:xfrm>
            <a:custGeom>
              <a:avLst/>
              <a:gdLst/>
              <a:ahLst/>
              <a:cxnLst/>
              <a:rect l="l" t="t" r="r" b="b"/>
              <a:pathLst>
                <a:path w="812673" h="160274">
                  <a:moveTo>
                    <a:pt x="36703" y="0"/>
                  </a:moveTo>
                  <a:cubicBezTo>
                    <a:pt x="16637" y="0"/>
                    <a:pt x="0" y="17780"/>
                    <a:pt x="0" y="39116"/>
                  </a:cubicBezTo>
                  <a:lnTo>
                    <a:pt x="0" y="160274"/>
                  </a:lnTo>
                  <a:lnTo>
                    <a:pt x="809371" y="160274"/>
                  </a:lnTo>
                  <a:lnTo>
                    <a:pt x="809371" y="39116"/>
                  </a:lnTo>
                  <a:lnTo>
                    <a:pt x="812673" y="39116"/>
                  </a:lnTo>
                  <a:cubicBezTo>
                    <a:pt x="812673" y="17780"/>
                    <a:pt x="796036" y="0"/>
                    <a:pt x="77597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" name="Group 287"/>
          <p:cNvGrpSpPr/>
          <p:nvPr/>
        </p:nvGrpSpPr>
        <p:grpSpPr>
          <a:xfrm>
            <a:off x="7574040" y="4163400"/>
            <a:ext cx="940680" cy="467640"/>
            <a:chOff x="0" y="0"/>
            <a:chExt cx="1254240" cy="623520"/>
          </a:xfrm>
        </p:grpSpPr>
        <p:sp>
          <p:nvSpPr>
            <p:cNvPr id="288" name="Freeform 288"/>
            <p:cNvSpPr/>
            <p:nvPr/>
          </p:nvSpPr>
          <p:spPr>
            <a:xfrm>
              <a:off x="127" y="127"/>
              <a:ext cx="1253871" cy="623316"/>
            </a:xfrm>
            <a:custGeom>
              <a:avLst/>
              <a:gdLst/>
              <a:ahLst/>
              <a:cxnLst/>
              <a:rect l="l" t="t" r="r" b="b"/>
              <a:pathLst>
                <a:path w="1253871" h="623316">
                  <a:moveTo>
                    <a:pt x="1070102" y="74676"/>
                  </a:moveTo>
                  <a:cubicBezTo>
                    <a:pt x="1093597" y="74676"/>
                    <a:pt x="1110361" y="92583"/>
                    <a:pt x="1110361" y="113919"/>
                  </a:cubicBezTo>
                  <a:cubicBezTo>
                    <a:pt x="1110361" y="135255"/>
                    <a:pt x="1093597" y="153162"/>
                    <a:pt x="1070102" y="153162"/>
                  </a:cubicBezTo>
                  <a:cubicBezTo>
                    <a:pt x="1050036" y="153162"/>
                    <a:pt x="1033399" y="135255"/>
                    <a:pt x="1033399" y="113919"/>
                  </a:cubicBezTo>
                  <a:cubicBezTo>
                    <a:pt x="1036701" y="92583"/>
                    <a:pt x="1050036" y="74676"/>
                    <a:pt x="1070102" y="74676"/>
                  </a:cubicBezTo>
                  <a:close/>
                  <a:moveTo>
                    <a:pt x="110363" y="0"/>
                  </a:moveTo>
                  <a:cubicBezTo>
                    <a:pt x="46736" y="0"/>
                    <a:pt x="0" y="49784"/>
                    <a:pt x="0" y="113919"/>
                  </a:cubicBezTo>
                  <a:lnTo>
                    <a:pt x="0" y="505841"/>
                  </a:lnTo>
                  <a:cubicBezTo>
                    <a:pt x="0" y="573405"/>
                    <a:pt x="50165" y="623316"/>
                    <a:pt x="110363" y="623316"/>
                  </a:cubicBezTo>
                  <a:lnTo>
                    <a:pt x="224028" y="623316"/>
                  </a:lnTo>
                  <a:lnTo>
                    <a:pt x="224028" y="270637"/>
                  </a:lnTo>
                  <a:cubicBezTo>
                    <a:pt x="224028" y="249301"/>
                    <a:pt x="240665" y="231521"/>
                    <a:pt x="260731" y="231521"/>
                  </a:cubicBezTo>
                  <a:lnTo>
                    <a:pt x="999871" y="231521"/>
                  </a:lnTo>
                  <a:cubicBezTo>
                    <a:pt x="1019937" y="231521"/>
                    <a:pt x="1036574" y="249301"/>
                    <a:pt x="1036574" y="270637"/>
                  </a:cubicBezTo>
                  <a:lnTo>
                    <a:pt x="1036574" y="623316"/>
                  </a:lnTo>
                  <a:lnTo>
                    <a:pt x="1146937" y="623316"/>
                  </a:lnTo>
                  <a:cubicBezTo>
                    <a:pt x="1210564" y="623316"/>
                    <a:pt x="1253871" y="569976"/>
                    <a:pt x="1253871" y="505841"/>
                  </a:cubicBezTo>
                  <a:lnTo>
                    <a:pt x="1253871" y="113919"/>
                  </a:lnTo>
                  <a:cubicBezTo>
                    <a:pt x="1253871" y="46228"/>
                    <a:pt x="1203706" y="0"/>
                    <a:pt x="114693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" name="Group 289"/>
          <p:cNvGrpSpPr/>
          <p:nvPr/>
        </p:nvGrpSpPr>
        <p:grpSpPr>
          <a:xfrm>
            <a:off x="14584320" y="4532220"/>
            <a:ext cx="218160" cy="286200"/>
            <a:chOff x="0" y="0"/>
            <a:chExt cx="290880" cy="381600"/>
          </a:xfrm>
        </p:grpSpPr>
        <p:sp>
          <p:nvSpPr>
            <p:cNvPr id="290" name="Freeform 290"/>
            <p:cNvSpPr/>
            <p:nvPr/>
          </p:nvSpPr>
          <p:spPr>
            <a:xfrm>
              <a:off x="0" y="127"/>
              <a:ext cx="290830" cy="381508"/>
            </a:xfrm>
            <a:custGeom>
              <a:avLst/>
              <a:gdLst/>
              <a:ahLst/>
              <a:cxnLst/>
              <a:rect l="l" t="t" r="r" b="b"/>
              <a:pathLst>
                <a:path w="290830" h="381508">
                  <a:moveTo>
                    <a:pt x="177165" y="0"/>
                  </a:moveTo>
                  <a:cubicBezTo>
                    <a:pt x="123698" y="35687"/>
                    <a:pt x="63627" y="57023"/>
                    <a:pt x="0" y="64135"/>
                  </a:cubicBezTo>
                  <a:lnTo>
                    <a:pt x="0" y="167513"/>
                  </a:lnTo>
                  <a:lnTo>
                    <a:pt x="200533" y="381508"/>
                  </a:lnTo>
                  <a:lnTo>
                    <a:pt x="290830" y="381508"/>
                  </a:lnTo>
                  <a:lnTo>
                    <a:pt x="290830" y="377825"/>
                  </a:lnTo>
                  <a:lnTo>
                    <a:pt x="290830" y="260223"/>
                  </a:lnTo>
                  <a:cubicBezTo>
                    <a:pt x="290830" y="153289"/>
                    <a:pt x="243967" y="60452"/>
                    <a:pt x="17716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" name="Group 291"/>
          <p:cNvGrpSpPr/>
          <p:nvPr/>
        </p:nvGrpSpPr>
        <p:grpSpPr>
          <a:xfrm>
            <a:off x="14454180" y="4711500"/>
            <a:ext cx="198180" cy="104220"/>
            <a:chOff x="0" y="0"/>
            <a:chExt cx="264240" cy="138960"/>
          </a:xfrm>
        </p:grpSpPr>
        <p:sp>
          <p:nvSpPr>
            <p:cNvPr id="292" name="Freeform 292"/>
            <p:cNvSpPr/>
            <p:nvPr/>
          </p:nvSpPr>
          <p:spPr>
            <a:xfrm>
              <a:off x="127" y="127"/>
              <a:ext cx="264160" cy="138684"/>
            </a:xfrm>
            <a:custGeom>
              <a:avLst/>
              <a:gdLst/>
              <a:ahLst/>
              <a:cxnLst/>
              <a:rect l="l" t="t" r="r" b="b"/>
              <a:pathLst>
                <a:path w="264160" h="138684">
                  <a:moveTo>
                    <a:pt x="130302" y="0"/>
                  </a:moveTo>
                  <a:lnTo>
                    <a:pt x="0" y="138684"/>
                  </a:lnTo>
                  <a:lnTo>
                    <a:pt x="264160" y="13868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14305680" y="4526820"/>
            <a:ext cx="220860" cy="288900"/>
            <a:chOff x="0" y="0"/>
            <a:chExt cx="294480" cy="385200"/>
          </a:xfrm>
        </p:grpSpPr>
        <p:sp>
          <p:nvSpPr>
            <p:cNvPr id="294" name="Freeform 294"/>
            <p:cNvSpPr/>
            <p:nvPr/>
          </p:nvSpPr>
          <p:spPr>
            <a:xfrm>
              <a:off x="127" y="127"/>
              <a:ext cx="294259" cy="384937"/>
            </a:xfrm>
            <a:custGeom>
              <a:avLst/>
              <a:gdLst/>
              <a:ahLst/>
              <a:cxnLst/>
              <a:rect l="l" t="t" r="r" b="b"/>
              <a:pathLst>
                <a:path w="294259" h="384937">
                  <a:moveTo>
                    <a:pt x="113665" y="0"/>
                  </a:moveTo>
                  <a:cubicBezTo>
                    <a:pt x="43561" y="67691"/>
                    <a:pt x="0" y="160401"/>
                    <a:pt x="0" y="263779"/>
                  </a:cubicBezTo>
                  <a:lnTo>
                    <a:pt x="0" y="384937"/>
                  </a:lnTo>
                  <a:lnTo>
                    <a:pt x="93599" y="384937"/>
                  </a:lnTo>
                  <a:lnTo>
                    <a:pt x="294259" y="171069"/>
                  </a:lnTo>
                  <a:lnTo>
                    <a:pt x="294259" y="67691"/>
                  </a:lnTo>
                  <a:cubicBezTo>
                    <a:pt x="227330" y="64135"/>
                    <a:pt x="167132" y="35687"/>
                    <a:pt x="11366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14250600" y="4874580"/>
            <a:ext cx="609660" cy="120420"/>
            <a:chOff x="0" y="0"/>
            <a:chExt cx="812880" cy="160560"/>
          </a:xfrm>
        </p:grpSpPr>
        <p:sp>
          <p:nvSpPr>
            <p:cNvPr id="296" name="Freeform 296"/>
            <p:cNvSpPr/>
            <p:nvPr/>
          </p:nvSpPr>
          <p:spPr>
            <a:xfrm>
              <a:off x="127" y="127"/>
              <a:ext cx="812800" cy="160274"/>
            </a:xfrm>
            <a:custGeom>
              <a:avLst/>
              <a:gdLst/>
              <a:ahLst/>
              <a:cxnLst/>
              <a:rect l="l" t="t" r="r" b="b"/>
              <a:pathLst>
                <a:path w="812800" h="160274">
                  <a:moveTo>
                    <a:pt x="76835" y="0"/>
                  </a:moveTo>
                  <a:cubicBezTo>
                    <a:pt x="33401" y="0"/>
                    <a:pt x="0" y="35687"/>
                    <a:pt x="0" y="81915"/>
                  </a:cubicBezTo>
                  <a:cubicBezTo>
                    <a:pt x="0" y="124714"/>
                    <a:pt x="33401" y="160274"/>
                    <a:pt x="76835" y="160274"/>
                  </a:cubicBezTo>
                  <a:lnTo>
                    <a:pt x="735838" y="160274"/>
                  </a:lnTo>
                  <a:cubicBezTo>
                    <a:pt x="779272" y="160274"/>
                    <a:pt x="812800" y="124587"/>
                    <a:pt x="812800" y="81915"/>
                  </a:cubicBezTo>
                  <a:cubicBezTo>
                    <a:pt x="806069" y="35687"/>
                    <a:pt x="772541" y="0"/>
                    <a:pt x="73583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" name="Group 297"/>
          <p:cNvGrpSpPr/>
          <p:nvPr/>
        </p:nvGrpSpPr>
        <p:grpSpPr>
          <a:xfrm>
            <a:off x="14250600" y="3990060"/>
            <a:ext cx="609660" cy="120420"/>
            <a:chOff x="0" y="0"/>
            <a:chExt cx="812880" cy="160560"/>
          </a:xfrm>
        </p:grpSpPr>
        <p:sp>
          <p:nvSpPr>
            <p:cNvPr id="298" name="Freeform 298"/>
            <p:cNvSpPr/>
            <p:nvPr/>
          </p:nvSpPr>
          <p:spPr>
            <a:xfrm>
              <a:off x="127" y="0"/>
              <a:ext cx="812800" cy="160401"/>
            </a:xfrm>
            <a:custGeom>
              <a:avLst/>
              <a:gdLst/>
              <a:ahLst/>
              <a:cxnLst/>
              <a:rect l="l" t="t" r="r" b="b"/>
              <a:pathLst>
                <a:path w="812800" h="160401">
                  <a:moveTo>
                    <a:pt x="76835" y="0"/>
                  </a:moveTo>
                  <a:cubicBezTo>
                    <a:pt x="33401" y="0"/>
                    <a:pt x="0" y="35687"/>
                    <a:pt x="0" y="82042"/>
                  </a:cubicBezTo>
                  <a:cubicBezTo>
                    <a:pt x="0" y="124841"/>
                    <a:pt x="33401" y="160401"/>
                    <a:pt x="76835" y="160401"/>
                  </a:cubicBezTo>
                  <a:lnTo>
                    <a:pt x="735838" y="160401"/>
                  </a:lnTo>
                  <a:cubicBezTo>
                    <a:pt x="779272" y="160401"/>
                    <a:pt x="812800" y="124714"/>
                    <a:pt x="812800" y="82042"/>
                  </a:cubicBezTo>
                  <a:cubicBezTo>
                    <a:pt x="806069" y="32131"/>
                    <a:pt x="772541" y="0"/>
                    <a:pt x="73583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9" name="Group 299"/>
          <p:cNvGrpSpPr/>
          <p:nvPr/>
        </p:nvGrpSpPr>
        <p:grpSpPr>
          <a:xfrm>
            <a:off x="14308380" y="4163400"/>
            <a:ext cx="494100" cy="120960"/>
            <a:chOff x="0" y="0"/>
            <a:chExt cx="658800" cy="161280"/>
          </a:xfrm>
        </p:grpSpPr>
        <p:sp>
          <p:nvSpPr>
            <p:cNvPr id="300" name="Freeform 300"/>
            <p:cNvSpPr/>
            <p:nvPr/>
          </p:nvSpPr>
          <p:spPr>
            <a:xfrm>
              <a:off x="0" y="0"/>
              <a:ext cx="658876" cy="161290"/>
            </a:xfrm>
            <a:custGeom>
              <a:avLst/>
              <a:gdLst/>
              <a:ahLst/>
              <a:cxnLst/>
              <a:rect l="l" t="t" r="r" b="b"/>
              <a:pathLst>
                <a:path w="658876" h="161290">
                  <a:moveTo>
                    <a:pt x="0" y="0"/>
                  </a:moveTo>
                  <a:lnTo>
                    <a:pt x="0" y="49911"/>
                  </a:lnTo>
                  <a:lnTo>
                    <a:pt x="60325" y="89154"/>
                  </a:lnTo>
                  <a:cubicBezTo>
                    <a:pt x="143764" y="137160"/>
                    <a:pt x="237490" y="161290"/>
                    <a:pt x="330327" y="161290"/>
                  </a:cubicBezTo>
                  <a:cubicBezTo>
                    <a:pt x="423164" y="161290"/>
                    <a:pt x="514985" y="137160"/>
                    <a:pt x="595249" y="89154"/>
                  </a:cubicBezTo>
                  <a:lnTo>
                    <a:pt x="658876" y="49911"/>
                  </a:lnTo>
                  <a:lnTo>
                    <a:pt x="65887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14303520" y="4270320"/>
            <a:ext cx="496800" cy="251100"/>
            <a:chOff x="0" y="0"/>
            <a:chExt cx="662400" cy="334800"/>
          </a:xfrm>
        </p:grpSpPr>
        <p:sp>
          <p:nvSpPr>
            <p:cNvPr id="302" name="Freeform 302"/>
            <p:cNvSpPr/>
            <p:nvPr/>
          </p:nvSpPr>
          <p:spPr>
            <a:xfrm>
              <a:off x="0" y="0"/>
              <a:ext cx="662305" cy="334772"/>
            </a:xfrm>
            <a:custGeom>
              <a:avLst/>
              <a:gdLst/>
              <a:ahLst/>
              <a:cxnLst/>
              <a:rect l="l" t="t" r="r" b="b"/>
              <a:pathLst>
                <a:path w="662305" h="334772">
                  <a:moveTo>
                    <a:pt x="0" y="0"/>
                  </a:moveTo>
                  <a:cubicBezTo>
                    <a:pt x="13335" y="181610"/>
                    <a:pt x="157226" y="334772"/>
                    <a:pt x="331089" y="334772"/>
                  </a:cubicBezTo>
                  <a:cubicBezTo>
                    <a:pt x="504952" y="334772"/>
                    <a:pt x="648970" y="181610"/>
                    <a:pt x="662305" y="0"/>
                  </a:cubicBezTo>
                  <a:lnTo>
                    <a:pt x="635508" y="14224"/>
                  </a:lnTo>
                  <a:cubicBezTo>
                    <a:pt x="545211" y="71247"/>
                    <a:pt x="434848" y="99822"/>
                    <a:pt x="331089" y="99822"/>
                  </a:cubicBezTo>
                  <a:cubicBezTo>
                    <a:pt x="227330" y="99822"/>
                    <a:pt x="123825" y="71374"/>
                    <a:pt x="26797" y="142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3" name="Group 303"/>
          <p:cNvGrpSpPr/>
          <p:nvPr/>
        </p:nvGrpSpPr>
        <p:grpSpPr>
          <a:xfrm>
            <a:off x="9243180" y="4492260"/>
            <a:ext cx="112860" cy="120420"/>
            <a:chOff x="0" y="0"/>
            <a:chExt cx="150480" cy="160560"/>
          </a:xfrm>
        </p:grpSpPr>
        <p:sp>
          <p:nvSpPr>
            <p:cNvPr id="304" name="Freeform 304"/>
            <p:cNvSpPr/>
            <p:nvPr/>
          </p:nvSpPr>
          <p:spPr>
            <a:xfrm>
              <a:off x="127" y="127"/>
              <a:ext cx="150368" cy="160274"/>
            </a:xfrm>
            <a:custGeom>
              <a:avLst/>
              <a:gdLst/>
              <a:ahLst/>
              <a:cxnLst/>
              <a:rect l="l" t="t" r="r" b="b"/>
              <a:pathLst>
                <a:path w="150368" h="160274">
                  <a:moveTo>
                    <a:pt x="76708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6731" y="124587"/>
                    <a:pt x="33401" y="160274"/>
                    <a:pt x="76835" y="160274"/>
                  </a:cubicBezTo>
                  <a:cubicBezTo>
                    <a:pt x="116967" y="160274"/>
                    <a:pt x="150368" y="124587"/>
                    <a:pt x="150368" y="78359"/>
                  </a:cubicBezTo>
                  <a:cubicBezTo>
                    <a:pt x="150241" y="35687"/>
                    <a:pt x="116840" y="0"/>
                    <a:pt x="7670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5" name="Group 305"/>
          <p:cNvGrpSpPr/>
          <p:nvPr/>
        </p:nvGrpSpPr>
        <p:grpSpPr>
          <a:xfrm>
            <a:off x="9190260" y="4671540"/>
            <a:ext cx="220860" cy="117720"/>
            <a:chOff x="0" y="0"/>
            <a:chExt cx="294480" cy="156960"/>
          </a:xfrm>
        </p:grpSpPr>
        <p:sp>
          <p:nvSpPr>
            <p:cNvPr id="306" name="Freeform 306"/>
            <p:cNvSpPr/>
            <p:nvPr/>
          </p:nvSpPr>
          <p:spPr>
            <a:xfrm>
              <a:off x="127" y="0"/>
              <a:ext cx="294259" cy="156972"/>
            </a:xfrm>
            <a:custGeom>
              <a:avLst/>
              <a:gdLst/>
              <a:ahLst/>
              <a:cxnLst/>
              <a:rect l="l" t="t" r="r" b="b"/>
              <a:pathLst>
                <a:path w="294259" h="156972">
                  <a:moveTo>
                    <a:pt x="147066" y="0"/>
                  </a:moveTo>
                  <a:cubicBezTo>
                    <a:pt x="66802" y="0"/>
                    <a:pt x="0" y="71247"/>
                    <a:pt x="0" y="156972"/>
                  </a:cubicBezTo>
                  <a:lnTo>
                    <a:pt x="294259" y="156972"/>
                  </a:lnTo>
                  <a:cubicBezTo>
                    <a:pt x="294259" y="71247"/>
                    <a:pt x="230759" y="0"/>
                    <a:pt x="14706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9027180" y="4318380"/>
            <a:ext cx="940680" cy="644220"/>
            <a:chOff x="0" y="0"/>
            <a:chExt cx="1254240" cy="858960"/>
          </a:xfrm>
        </p:grpSpPr>
        <p:sp>
          <p:nvSpPr>
            <p:cNvPr id="308" name="Freeform 308"/>
            <p:cNvSpPr/>
            <p:nvPr/>
          </p:nvSpPr>
          <p:spPr>
            <a:xfrm>
              <a:off x="0" y="127"/>
              <a:ext cx="1254252" cy="858647"/>
            </a:xfrm>
            <a:custGeom>
              <a:avLst/>
              <a:gdLst/>
              <a:ahLst/>
              <a:cxnLst/>
              <a:rect l="l" t="t" r="r" b="b"/>
              <a:pathLst>
                <a:path w="1254252" h="858647">
                  <a:moveTo>
                    <a:pt x="1066927" y="235204"/>
                  </a:moveTo>
                  <a:cubicBezTo>
                    <a:pt x="1086993" y="235204"/>
                    <a:pt x="1103757" y="253111"/>
                    <a:pt x="1103757" y="274447"/>
                  </a:cubicBezTo>
                  <a:cubicBezTo>
                    <a:pt x="1103757" y="295783"/>
                    <a:pt x="1086993" y="313563"/>
                    <a:pt x="1066927" y="313563"/>
                  </a:cubicBezTo>
                  <a:lnTo>
                    <a:pt x="695706" y="313563"/>
                  </a:lnTo>
                  <a:cubicBezTo>
                    <a:pt x="672338" y="313563"/>
                    <a:pt x="655574" y="295783"/>
                    <a:pt x="655574" y="274447"/>
                  </a:cubicBezTo>
                  <a:cubicBezTo>
                    <a:pt x="655574" y="253111"/>
                    <a:pt x="672338" y="235204"/>
                    <a:pt x="695706" y="235204"/>
                  </a:cubicBezTo>
                  <a:close/>
                  <a:moveTo>
                    <a:pt x="695706" y="391922"/>
                  </a:moveTo>
                  <a:cubicBezTo>
                    <a:pt x="715772" y="391922"/>
                    <a:pt x="732536" y="409829"/>
                    <a:pt x="732536" y="431165"/>
                  </a:cubicBezTo>
                  <a:cubicBezTo>
                    <a:pt x="732536" y="452501"/>
                    <a:pt x="715772" y="470281"/>
                    <a:pt x="695706" y="470281"/>
                  </a:cubicBezTo>
                  <a:cubicBezTo>
                    <a:pt x="672338" y="470281"/>
                    <a:pt x="655574" y="452501"/>
                    <a:pt x="655574" y="431165"/>
                  </a:cubicBezTo>
                  <a:cubicBezTo>
                    <a:pt x="655574" y="409829"/>
                    <a:pt x="672338" y="391922"/>
                    <a:pt x="695706" y="391922"/>
                  </a:cubicBezTo>
                  <a:close/>
                  <a:moveTo>
                    <a:pt x="695706" y="545211"/>
                  </a:moveTo>
                  <a:cubicBezTo>
                    <a:pt x="715772" y="545211"/>
                    <a:pt x="732536" y="562991"/>
                    <a:pt x="732536" y="588010"/>
                  </a:cubicBezTo>
                  <a:cubicBezTo>
                    <a:pt x="732536" y="609346"/>
                    <a:pt x="715772" y="627253"/>
                    <a:pt x="695706" y="627253"/>
                  </a:cubicBezTo>
                  <a:cubicBezTo>
                    <a:pt x="672338" y="627253"/>
                    <a:pt x="655574" y="609346"/>
                    <a:pt x="655574" y="588010"/>
                  </a:cubicBezTo>
                  <a:cubicBezTo>
                    <a:pt x="655574" y="562991"/>
                    <a:pt x="672338" y="545211"/>
                    <a:pt x="695706" y="545211"/>
                  </a:cubicBezTo>
                  <a:close/>
                  <a:moveTo>
                    <a:pt x="361188" y="160274"/>
                  </a:moveTo>
                  <a:cubicBezTo>
                    <a:pt x="438023" y="160274"/>
                    <a:pt x="504952" y="231648"/>
                    <a:pt x="504952" y="313563"/>
                  </a:cubicBezTo>
                  <a:cubicBezTo>
                    <a:pt x="504952" y="356362"/>
                    <a:pt x="488315" y="395605"/>
                    <a:pt x="464820" y="420497"/>
                  </a:cubicBezTo>
                  <a:cubicBezTo>
                    <a:pt x="531749" y="459740"/>
                    <a:pt x="578612" y="538099"/>
                    <a:pt x="578612" y="627253"/>
                  </a:cubicBezTo>
                  <a:lnTo>
                    <a:pt x="578612" y="666369"/>
                  </a:lnTo>
                  <a:lnTo>
                    <a:pt x="585343" y="666369"/>
                  </a:lnTo>
                  <a:cubicBezTo>
                    <a:pt x="585343" y="687705"/>
                    <a:pt x="568579" y="705612"/>
                    <a:pt x="548513" y="705612"/>
                  </a:cubicBezTo>
                  <a:lnTo>
                    <a:pt x="180594" y="705612"/>
                  </a:lnTo>
                  <a:cubicBezTo>
                    <a:pt x="160528" y="705612"/>
                    <a:pt x="143891" y="687705"/>
                    <a:pt x="143891" y="666369"/>
                  </a:cubicBezTo>
                  <a:lnTo>
                    <a:pt x="143891" y="627126"/>
                  </a:lnTo>
                  <a:cubicBezTo>
                    <a:pt x="143891" y="537972"/>
                    <a:pt x="187325" y="463169"/>
                    <a:pt x="254254" y="420370"/>
                  </a:cubicBezTo>
                  <a:cubicBezTo>
                    <a:pt x="230759" y="395478"/>
                    <a:pt x="213995" y="356235"/>
                    <a:pt x="213995" y="313436"/>
                  </a:cubicBezTo>
                  <a:cubicBezTo>
                    <a:pt x="213995" y="231521"/>
                    <a:pt x="280924" y="160147"/>
                    <a:pt x="361188" y="160147"/>
                  </a:cubicBezTo>
                  <a:close/>
                  <a:moveTo>
                    <a:pt x="110363" y="0"/>
                  </a:moveTo>
                  <a:cubicBezTo>
                    <a:pt x="46863" y="0"/>
                    <a:pt x="0" y="53340"/>
                    <a:pt x="0" y="114046"/>
                  </a:cubicBezTo>
                  <a:lnTo>
                    <a:pt x="0" y="741172"/>
                  </a:lnTo>
                  <a:cubicBezTo>
                    <a:pt x="0" y="808863"/>
                    <a:pt x="50165" y="858647"/>
                    <a:pt x="110363" y="858647"/>
                  </a:cubicBezTo>
                  <a:lnTo>
                    <a:pt x="1147191" y="858647"/>
                  </a:lnTo>
                  <a:cubicBezTo>
                    <a:pt x="1207389" y="858647"/>
                    <a:pt x="1254252" y="805307"/>
                    <a:pt x="1254252" y="741172"/>
                  </a:cubicBezTo>
                  <a:lnTo>
                    <a:pt x="1254252" y="114046"/>
                  </a:lnTo>
                  <a:cubicBezTo>
                    <a:pt x="1250823" y="53340"/>
                    <a:pt x="1200658" y="0"/>
                    <a:pt x="1140460" y="0"/>
                  </a:cubicBezTo>
                  <a:lnTo>
                    <a:pt x="806069" y="0"/>
                  </a:lnTo>
                  <a:lnTo>
                    <a:pt x="806069" y="39116"/>
                  </a:lnTo>
                  <a:cubicBezTo>
                    <a:pt x="806069" y="106807"/>
                    <a:pt x="755904" y="153162"/>
                    <a:pt x="699008" y="153162"/>
                  </a:cubicBezTo>
                  <a:lnTo>
                    <a:pt x="551815" y="153162"/>
                  </a:lnTo>
                  <a:cubicBezTo>
                    <a:pt x="488315" y="153162"/>
                    <a:pt x="444754" y="99822"/>
                    <a:pt x="444754" y="39116"/>
                  </a:cubicBezTo>
                  <a:lnTo>
                    <a:pt x="44475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" name="Group 309"/>
          <p:cNvGrpSpPr/>
          <p:nvPr/>
        </p:nvGrpSpPr>
        <p:grpSpPr>
          <a:xfrm>
            <a:off x="9300420" y="4139640"/>
            <a:ext cx="388800" cy="238140"/>
            <a:chOff x="0" y="0"/>
            <a:chExt cx="518400" cy="317520"/>
          </a:xfrm>
        </p:grpSpPr>
        <p:sp>
          <p:nvSpPr>
            <p:cNvPr id="310" name="Freeform 310"/>
            <p:cNvSpPr/>
            <p:nvPr/>
          </p:nvSpPr>
          <p:spPr>
            <a:xfrm>
              <a:off x="0" y="127"/>
              <a:ext cx="518287" cy="317373"/>
            </a:xfrm>
            <a:custGeom>
              <a:avLst/>
              <a:gdLst/>
              <a:ahLst/>
              <a:cxnLst/>
              <a:rect l="l" t="t" r="r" b="b"/>
              <a:pathLst>
                <a:path w="518287" h="317373">
                  <a:moveTo>
                    <a:pt x="73533" y="0"/>
                  </a:moveTo>
                  <a:cubicBezTo>
                    <a:pt x="33401" y="0"/>
                    <a:pt x="0" y="35687"/>
                    <a:pt x="0" y="81915"/>
                  </a:cubicBezTo>
                  <a:cubicBezTo>
                    <a:pt x="0" y="124841"/>
                    <a:pt x="33401" y="160528"/>
                    <a:pt x="73533" y="160528"/>
                  </a:cubicBezTo>
                  <a:lnTo>
                    <a:pt x="150495" y="160528"/>
                  </a:lnTo>
                  <a:lnTo>
                    <a:pt x="150495" y="278130"/>
                  </a:lnTo>
                  <a:cubicBezTo>
                    <a:pt x="147066" y="299466"/>
                    <a:pt x="163830" y="317373"/>
                    <a:pt x="183896" y="317373"/>
                  </a:cubicBezTo>
                  <a:lnTo>
                    <a:pt x="331089" y="317373"/>
                  </a:lnTo>
                  <a:cubicBezTo>
                    <a:pt x="351155" y="317373"/>
                    <a:pt x="367919" y="299466"/>
                    <a:pt x="367919" y="278130"/>
                  </a:cubicBezTo>
                  <a:lnTo>
                    <a:pt x="367919" y="160528"/>
                  </a:lnTo>
                  <a:lnTo>
                    <a:pt x="441452" y="160528"/>
                  </a:lnTo>
                  <a:cubicBezTo>
                    <a:pt x="484886" y="160528"/>
                    <a:pt x="518287" y="124841"/>
                    <a:pt x="518287" y="81915"/>
                  </a:cubicBezTo>
                  <a:cubicBezTo>
                    <a:pt x="518287" y="35560"/>
                    <a:pt x="484886" y="0"/>
                    <a:pt x="44145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9356040" y="3963060"/>
            <a:ext cx="275940" cy="120420"/>
            <a:chOff x="0" y="0"/>
            <a:chExt cx="367920" cy="160560"/>
          </a:xfrm>
        </p:grpSpPr>
        <p:sp>
          <p:nvSpPr>
            <p:cNvPr id="312" name="Freeform 312"/>
            <p:cNvSpPr/>
            <p:nvPr/>
          </p:nvSpPr>
          <p:spPr>
            <a:xfrm>
              <a:off x="0" y="127"/>
              <a:ext cx="367919" cy="160274"/>
            </a:xfrm>
            <a:custGeom>
              <a:avLst/>
              <a:gdLst/>
              <a:ahLst/>
              <a:cxnLst/>
              <a:rect l="l" t="t" r="r" b="b"/>
              <a:pathLst>
                <a:path w="367919" h="160274">
                  <a:moveTo>
                    <a:pt x="40132" y="0"/>
                  </a:moveTo>
                  <a:cubicBezTo>
                    <a:pt x="16764" y="0"/>
                    <a:pt x="0" y="17780"/>
                    <a:pt x="0" y="39116"/>
                  </a:cubicBezTo>
                  <a:lnTo>
                    <a:pt x="0" y="160274"/>
                  </a:lnTo>
                  <a:lnTo>
                    <a:pt x="367919" y="160274"/>
                  </a:lnTo>
                  <a:lnTo>
                    <a:pt x="367919" y="39116"/>
                  </a:lnTo>
                  <a:cubicBezTo>
                    <a:pt x="367919" y="17780"/>
                    <a:pt x="351155" y="0"/>
                    <a:pt x="33108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10640160" y="4216860"/>
            <a:ext cx="388800" cy="336960"/>
            <a:chOff x="0" y="0"/>
            <a:chExt cx="518400" cy="449280"/>
          </a:xfrm>
        </p:grpSpPr>
        <p:sp>
          <p:nvSpPr>
            <p:cNvPr id="314" name="Freeform 314"/>
            <p:cNvSpPr/>
            <p:nvPr/>
          </p:nvSpPr>
          <p:spPr>
            <a:xfrm>
              <a:off x="0" y="127"/>
              <a:ext cx="518414" cy="449199"/>
            </a:xfrm>
            <a:custGeom>
              <a:avLst/>
              <a:gdLst/>
              <a:ahLst/>
              <a:cxnLst/>
              <a:rect l="l" t="t" r="r" b="b"/>
              <a:pathLst>
                <a:path w="518414" h="449199">
                  <a:moveTo>
                    <a:pt x="257556" y="0"/>
                  </a:moveTo>
                  <a:cubicBezTo>
                    <a:pt x="117094" y="0"/>
                    <a:pt x="0" y="124841"/>
                    <a:pt x="0" y="274447"/>
                  </a:cubicBezTo>
                  <a:cubicBezTo>
                    <a:pt x="0" y="342138"/>
                    <a:pt x="20193" y="399288"/>
                    <a:pt x="56896" y="449199"/>
                  </a:cubicBezTo>
                  <a:cubicBezTo>
                    <a:pt x="86995" y="409956"/>
                    <a:pt x="117094" y="374269"/>
                    <a:pt x="157226" y="345821"/>
                  </a:cubicBezTo>
                  <a:cubicBezTo>
                    <a:pt x="133858" y="317373"/>
                    <a:pt x="117094" y="278003"/>
                    <a:pt x="117094" y="238887"/>
                  </a:cubicBezTo>
                  <a:cubicBezTo>
                    <a:pt x="117094" y="153416"/>
                    <a:pt x="184023" y="82042"/>
                    <a:pt x="264160" y="82042"/>
                  </a:cubicBezTo>
                  <a:cubicBezTo>
                    <a:pt x="341122" y="82042"/>
                    <a:pt x="407924" y="153289"/>
                    <a:pt x="407924" y="238887"/>
                  </a:cubicBezTo>
                  <a:cubicBezTo>
                    <a:pt x="407924" y="278003"/>
                    <a:pt x="391287" y="317246"/>
                    <a:pt x="367792" y="345821"/>
                  </a:cubicBezTo>
                  <a:cubicBezTo>
                    <a:pt x="407924" y="367157"/>
                    <a:pt x="438023" y="402844"/>
                    <a:pt x="458089" y="449199"/>
                  </a:cubicBezTo>
                  <a:cubicBezTo>
                    <a:pt x="498221" y="399288"/>
                    <a:pt x="518287" y="342138"/>
                    <a:pt x="518287" y="274447"/>
                  </a:cubicBezTo>
                  <a:cubicBezTo>
                    <a:pt x="518414" y="124841"/>
                    <a:pt x="401320" y="0"/>
                    <a:pt x="25755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" name="Group 315"/>
          <p:cNvGrpSpPr/>
          <p:nvPr/>
        </p:nvGrpSpPr>
        <p:grpSpPr>
          <a:xfrm>
            <a:off x="10780560" y="4336740"/>
            <a:ext cx="112860" cy="120420"/>
            <a:chOff x="0" y="0"/>
            <a:chExt cx="150480" cy="160560"/>
          </a:xfrm>
        </p:grpSpPr>
        <p:sp>
          <p:nvSpPr>
            <p:cNvPr id="316" name="Freeform 316"/>
            <p:cNvSpPr/>
            <p:nvPr/>
          </p:nvSpPr>
          <p:spPr>
            <a:xfrm>
              <a:off x="127" y="127"/>
              <a:ext cx="150368" cy="160274"/>
            </a:xfrm>
            <a:custGeom>
              <a:avLst/>
              <a:gdLst/>
              <a:ahLst/>
              <a:cxnLst/>
              <a:rect l="l" t="t" r="r" b="b"/>
              <a:pathLst>
                <a:path w="150368" h="160274">
                  <a:moveTo>
                    <a:pt x="76708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0" y="124587"/>
                    <a:pt x="33401" y="160274"/>
                    <a:pt x="76835" y="160274"/>
                  </a:cubicBezTo>
                  <a:cubicBezTo>
                    <a:pt x="116967" y="160274"/>
                    <a:pt x="150368" y="124587"/>
                    <a:pt x="150368" y="78359"/>
                  </a:cubicBezTo>
                  <a:cubicBezTo>
                    <a:pt x="150241" y="35687"/>
                    <a:pt x="116840" y="0"/>
                    <a:pt x="7670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" name="Group 317"/>
          <p:cNvGrpSpPr/>
          <p:nvPr/>
        </p:nvGrpSpPr>
        <p:grpSpPr>
          <a:xfrm>
            <a:off x="10424160" y="3980340"/>
            <a:ext cx="825120" cy="886140"/>
            <a:chOff x="0" y="0"/>
            <a:chExt cx="1100160" cy="1181520"/>
          </a:xfrm>
        </p:grpSpPr>
        <p:sp>
          <p:nvSpPr>
            <p:cNvPr id="318" name="Freeform 318"/>
            <p:cNvSpPr/>
            <p:nvPr/>
          </p:nvSpPr>
          <p:spPr>
            <a:xfrm>
              <a:off x="0" y="127"/>
              <a:ext cx="1100074" cy="1181227"/>
            </a:xfrm>
            <a:custGeom>
              <a:avLst/>
              <a:gdLst/>
              <a:ahLst/>
              <a:cxnLst/>
              <a:rect l="l" t="t" r="r" b="b"/>
              <a:pathLst>
                <a:path w="1100074" h="1181227">
                  <a:moveTo>
                    <a:pt x="551688" y="244094"/>
                  </a:moveTo>
                  <a:cubicBezTo>
                    <a:pt x="735584" y="244094"/>
                    <a:pt x="879475" y="397383"/>
                    <a:pt x="879475" y="593344"/>
                  </a:cubicBezTo>
                  <a:cubicBezTo>
                    <a:pt x="879475" y="782193"/>
                    <a:pt x="735711" y="946150"/>
                    <a:pt x="551688" y="946150"/>
                  </a:cubicBezTo>
                  <a:cubicBezTo>
                    <a:pt x="354457" y="946150"/>
                    <a:pt x="220726" y="771652"/>
                    <a:pt x="220726" y="593344"/>
                  </a:cubicBezTo>
                  <a:cubicBezTo>
                    <a:pt x="220726" y="397383"/>
                    <a:pt x="371221" y="244094"/>
                    <a:pt x="551688" y="244094"/>
                  </a:cubicBezTo>
                  <a:close/>
                  <a:moveTo>
                    <a:pt x="548386" y="0"/>
                  </a:moveTo>
                  <a:cubicBezTo>
                    <a:pt x="540004" y="0"/>
                    <a:pt x="531622" y="1778"/>
                    <a:pt x="524891" y="5334"/>
                  </a:cubicBezTo>
                  <a:lnTo>
                    <a:pt x="424561" y="94488"/>
                  </a:lnTo>
                  <a:lnTo>
                    <a:pt x="294259" y="76581"/>
                  </a:lnTo>
                  <a:cubicBezTo>
                    <a:pt x="292481" y="76200"/>
                    <a:pt x="290703" y="76073"/>
                    <a:pt x="288925" y="76073"/>
                  </a:cubicBezTo>
                  <a:cubicBezTo>
                    <a:pt x="274066" y="76073"/>
                    <a:pt x="260350" y="88900"/>
                    <a:pt x="257429" y="101600"/>
                  </a:cubicBezTo>
                  <a:lnTo>
                    <a:pt x="207264" y="229870"/>
                  </a:lnTo>
                  <a:lnTo>
                    <a:pt x="86868" y="283210"/>
                  </a:lnTo>
                  <a:cubicBezTo>
                    <a:pt x="70231" y="290322"/>
                    <a:pt x="60198" y="304673"/>
                    <a:pt x="66802" y="322453"/>
                  </a:cubicBezTo>
                  <a:lnTo>
                    <a:pt x="83693" y="461518"/>
                  </a:lnTo>
                  <a:lnTo>
                    <a:pt x="3429" y="568452"/>
                  </a:lnTo>
                  <a:cubicBezTo>
                    <a:pt x="0" y="586105"/>
                    <a:pt x="0" y="604012"/>
                    <a:pt x="6731" y="618236"/>
                  </a:cubicBezTo>
                  <a:lnTo>
                    <a:pt x="86995" y="721614"/>
                  </a:lnTo>
                  <a:lnTo>
                    <a:pt x="70231" y="860552"/>
                  </a:lnTo>
                  <a:cubicBezTo>
                    <a:pt x="66802" y="878459"/>
                    <a:pt x="76962" y="896239"/>
                    <a:pt x="90297" y="899795"/>
                  </a:cubicBezTo>
                  <a:lnTo>
                    <a:pt x="210693" y="953135"/>
                  </a:lnTo>
                  <a:lnTo>
                    <a:pt x="260731" y="1085088"/>
                  </a:lnTo>
                  <a:cubicBezTo>
                    <a:pt x="269113" y="1099947"/>
                    <a:pt x="279781" y="1107313"/>
                    <a:pt x="290830" y="1107313"/>
                  </a:cubicBezTo>
                  <a:cubicBezTo>
                    <a:pt x="293116" y="1107313"/>
                    <a:pt x="295275" y="1106932"/>
                    <a:pt x="297561" y="1106424"/>
                  </a:cubicBezTo>
                  <a:lnTo>
                    <a:pt x="427990" y="1088644"/>
                  </a:lnTo>
                  <a:lnTo>
                    <a:pt x="528320" y="1174115"/>
                  </a:lnTo>
                  <a:cubicBezTo>
                    <a:pt x="538353" y="1177671"/>
                    <a:pt x="541655" y="1181227"/>
                    <a:pt x="548386" y="1181227"/>
                  </a:cubicBezTo>
                  <a:cubicBezTo>
                    <a:pt x="558419" y="1181227"/>
                    <a:pt x="565023" y="1177544"/>
                    <a:pt x="571754" y="1174115"/>
                  </a:cubicBezTo>
                  <a:lnTo>
                    <a:pt x="672211" y="1088644"/>
                  </a:lnTo>
                  <a:lnTo>
                    <a:pt x="799211" y="1106424"/>
                  </a:lnTo>
                  <a:cubicBezTo>
                    <a:pt x="815848" y="1106424"/>
                    <a:pt x="835914" y="1095756"/>
                    <a:pt x="839343" y="1085088"/>
                  </a:cubicBezTo>
                  <a:lnTo>
                    <a:pt x="889381" y="953135"/>
                  </a:lnTo>
                  <a:lnTo>
                    <a:pt x="1009777" y="899795"/>
                  </a:lnTo>
                  <a:cubicBezTo>
                    <a:pt x="1026414" y="892683"/>
                    <a:pt x="1033145" y="878459"/>
                    <a:pt x="1029843" y="860552"/>
                  </a:cubicBezTo>
                  <a:lnTo>
                    <a:pt x="1013079" y="721741"/>
                  </a:lnTo>
                  <a:lnTo>
                    <a:pt x="1093343" y="618363"/>
                  </a:lnTo>
                  <a:cubicBezTo>
                    <a:pt x="1100074" y="604139"/>
                    <a:pt x="1100074" y="579120"/>
                    <a:pt x="1093343" y="568452"/>
                  </a:cubicBezTo>
                  <a:lnTo>
                    <a:pt x="1013079" y="461518"/>
                  </a:lnTo>
                  <a:lnTo>
                    <a:pt x="1029843" y="322453"/>
                  </a:lnTo>
                  <a:cubicBezTo>
                    <a:pt x="1033145" y="304546"/>
                    <a:pt x="1023112" y="286766"/>
                    <a:pt x="1009777" y="283210"/>
                  </a:cubicBezTo>
                  <a:lnTo>
                    <a:pt x="889381" y="229870"/>
                  </a:lnTo>
                  <a:lnTo>
                    <a:pt x="839343" y="101600"/>
                  </a:lnTo>
                  <a:cubicBezTo>
                    <a:pt x="830580" y="86106"/>
                    <a:pt x="819277" y="75946"/>
                    <a:pt x="805434" y="75946"/>
                  </a:cubicBezTo>
                  <a:cubicBezTo>
                    <a:pt x="803402" y="75946"/>
                    <a:pt x="801243" y="76200"/>
                    <a:pt x="799211" y="76581"/>
                  </a:cubicBezTo>
                  <a:lnTo>
                    <a:pt x="672211" y="94488"/>
                  </a:lnTo>
                  <a:lnTo>
                    <a:pt x="571754" y="5334"/>
                  </a:lnTo>
                  <a:cubicBezTo>
                    <a:pt x="565023" y="1778"/>
                    <a:pt x="556768" y="0"/>
                    <a:pt x="54838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10730340" y="4513320"/>
            <a:ext cx="213300" cy="117720"/>
            <a:chOff x="0" y="0"/>
            <a:chExt cx="284400" cy="156960"/>
          </a:xfrm>
        </p:grpSpPr>
        <p:sp>
          <p:nvSpPr>
            <p:cNvPr id="320" name="Freeform 320"/>
            <p:cNvSpPr/>
            <p:nvPr/>
          </p:nvSpPr>
          <p:spPr>
            <a:xfrm>
              <a:off x="127" y="0"/>
              <a:ext cx="284353" cy="156845"/>
            </a:xfrm>
            <a:custGeom>
              <a:avLst/>
              <a:gdLst/>
              <a:ahLst/>
              <a:cxnLst/>
              <a:rect l="l" t="t" r="r" b="b"/>
              <a:pathLst>
                <a:path w="284353" h="156845">
                  <a:moveTo>
                    <a:pt x="143764" y="0"/>
                  </a:moveTo>
                  <a:cubicBezTo>
                    <a:pt x="76835" y="0"/>
                    <a:pt x="20066" y="49911"/>
                    <a:pt x="0" y="110617"/>
                  </a:cubicBezTo>
                  <a:cubicBezTo>
                    <a:pt x="43434" y="139192"/>
                    <a:pt x="86995" y="156845"/>
                    <a:pt x="143764" y="156845"/>
                  </a:cubicBezTo>
                  <a:cubicBezTo>
                    <a:pt x="197231" y="156845"/>
                    <a:pt x="244221" y="139065"/>
                    <a:pt x="284353" y="110617"/>
                  </a:cubicBezTo>
                  <a:cubicBezTo>
                    <a:pt x="267462" y="46355"/>
                    <a:pt x="210566" y="0"/>
                    <a:pt x="14376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11006280" y="4687200"/>
            <a:ext cx="303480" cy="295380"/>
            <a:chOff x="0" y="0"/>
            <a:chExt cx="404640" cy="393840"/>
          </a:xfrm>
        </p:grpSpPr>
        <p:sp>
          <p:nvSpPr>
            <p:cNvPr id="322" name="Freeform 322"/>
            <p:cNvSpPr/>
            <p:nvPr/>
          </p:nvSpPr>
          <p:spPr>
            <a:xfrm>
              <a:off x="0" y="127"/>
              <a:ext cx="404495" cy="393573"/>
            </a:xfrm>
            <a:custGeom>
              <a:avLst/>
              <a:gdLst/>
              <a:ahLst/>
              <a:cxnLst/>
              <a:rect l="l" t="t" r="r" b="b"/>
              <a:pathLst>
                <a:path w="404495" h="393573">
                  <a:moveTo>
                    <a:pt x="304292" y="0"/>
                  </a:moveTo>
                  <a:cubicBezTo>
                    <a:pt x="290830" y="14224"/>
                    <a:pt x="280924" y="24892"/>
                    <a:pt x="264160" y="32004"/>
                  </a:cubicBezTo>
                  <a:lnTo>
                    <a:pt x="170561" y="71247"/>
                  </a:lnTo>
                  <a:lnTo>
                    <a:pt x="133731" y="167640"/>
                  </a:lnTo>
                  <a:cubicBezTo>
                    <a:pt x="117094" y="213995"/>
                    <a:pt x="73533" y="239014"/>
                    <a:pt x="30099" y="239014"/>
                  </a:cubicBezTo>
                  <a:lnTo>
                    <a:pt x="16764" y="239014"/>
                  </a:lnTo>
                  <a:lnTo>
                    <a:pt x="0" y="235331"/>
                  </a:lnTo>
                  <a:lnTo>
                    <a:pt x="123698" y="381635"/>
                  </a:lnTo>
                  <a:cubicBezTo>
                    <a:pt x="131191" y="389636"/>
                    <a:pt x="142494" y="393573"/>
                    <a:pt x="153289" y="393573"/>
                  </a:cubicBezTo>
                  <a:cubicBezTo>
                    <a:pt x="156845" y="393573"/>
                    <a:pt x="160401" y="393065"/>
                    <a:pt x="163830" y="392176"/>
                  </a:cubicBezTo>
                  <a:cubicBezTo>
                    <a:pt x="173863" y="385064"/>
                    <a:pt x="187198" y="377952"/>
                    <a:pt x="187198" y="360172"/>
                  </a:cubicBezTo>
                  <a:lnTo>
                    <a:pt x="220726" y="185420"/>
                  </a:lnTo>
                  <a:lnTo>
                    <a:pt x="371094" y="149733"/>
                  </a:lnTo>
                  <a:cubicBezTo>
                    <a:pt x="374777" y="151257"/>
                    <a:pt x="378079" y="152019"/>
                    <a:pt x="381127" y="152019"/>
                  </a:cubicBezTo>
                  <a:cubicBezTo>
                    <a:pt x="391795" y="152019"/>
                    <a:pt x="398526" y="143129"/>
                    <a:pt x="401193" y="131953"/>
                  </a:cubicBezTo>
                  <a:cubicBezTo>
                    <a:pt x="404495" y="121158"/>
                    <a:pt x="401193" y="106934"/>
                    <a:pt x="391160" y="92710"/>
                  </a:cubicBezTo>
                  <a:lnTo>
                    <a:pt x="3042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3" name="Group 323"/>
          <p:cNvGrpSpPr/>
          <p:nvPr/>
        </p:nvGrpSpPr>
        <p:grpSpPr>
          <a:xfrm>
            <a:off x="10366380" y="4692600"/>
            <a:ext cx="303480" cy="296460"/>
            <a:chOff x="0" y="0"/>
            <a:chExt cx="404640" cy="395280"/>
          </a:xfrm>
        </p:grpSpPr>
        <p:sp>
          <p:nvSpPr>
            <p:cNvPr id="324" name="Freeform 324"/>
            <p:cNvSpPr/>
            <p:nvPr/>
          </p:nvSpPr>
          <p:spPr>
            <a:xfrm>
              <a:off x="0" y="127"/>
              <a:ext cx="404622" cy="395224"/>
            </a:xfrm>
            <a:custGeom>
              <a:avLst/>
              <a:gdLst/>
              <a:ahLst/>
              <a:cxnLst/>
              <a:rect l="l" t="t" r="r" b="b"/>
              <a:pathLst>
                <a:path w="404622" h="395224">
                  <a:moveTo>
                    <a:pt x="100330" y="0"/>
                  </a:moveTo>
                  <a:lnTo>
                    <a:pt x="13335" y="96139"/>
                  </a:lnTo>
                  <a:cubicBezTo>
                    <a:pt x="0" y="96139"/>
                    <a:pt x="0" y="114046"/>
                    <a:pt x="3429" y="124841"/>
                  </a:cubicBezTo>
                  <a:cubicBezTo>
                    <a:pt x="10160" y="139065"/>
                    <a:pt x="16764" y="149733"/>
                    <a:pt x="33401" y="153416"/>
                  </a:cubicBezTo>
                  <a:lnTo>
                    <a:pt x="183896" y="189103"/>
                  </a:lnTo>
                  <a:lnTo>
                    <a:pt x="217297" y="363728"/>
                  </a:lnTo>
                  <a:cubicBezTo>
                    <a:pt x="220726" y="374523"/>
                    <a:pt x="230632" y="388747"/>
                    <a:pt x="244094" y="392303"/>
                  </a:cubicBezTo>
                  <a:cubicBezTo>
                    <a:pt x="247015" y="394462"/>
                    <a:pt x="250571" y="395224"/>
                    <a:pt x="254254" y="395224"/>
                  </a:cubicBezTo>
                  <a:cubicBezTo>
                    <a:pt x="263398" y="395224"/>
                    <a:pt x="273812" y="390271"/>
                    <a:pt x="280924" y="385191"/>
                  </a:cubicBezTo>
                  <a:lnTo>
                    <a:pt x="404622" y="239141"/>
                  </a:lnTo>
                  <a:lnTo>
                    <a:pt x="384556" y="242697"/>
                  </a:lnTo>
                  <a:lnTo>
                    <a:pt x="377825" y="242697"/>
                  </a:lnTo>
                  <a:cubicBezTo>
                    <a:pt x="330962" y="242697"/>
                    <a:pt x="294259" y="214122"/>
                    <a:pt x="270764" y="171450"/>
                  </a:cubicBezTo>
                  <a:lnTo>
                    <a:pt x="234061" y="71247"/>
                  </a:lnTo>
                  <a:lnTo>
                    <a:pt x="143764" y="32004"/>
                  </a:lnTo>
                  <a:cubicBezTo>
                    <a:pt x="127127" y="24892"/>
                    <a:pt x="113792" y="14224"/>
                    <a:pt x="10033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6616620" y="4385340"/>
            <a:ext cx="220860" cy="232740"/>
            <a:chOff x="0" y="0"/>
            <a:chExt cx="294480" cy="310320"/>
          </a:xfrm>
        </p:grpSpPr>
        <p:sp>
          <p:nvSpPr>
            <p:cNvPr id="326" name="Freeform 326"/>
            <p:cNvSpPr/>
            <p:nvPr/>
          </p:nvSpPr>
          <p:spPr>
            <a:xfrm>
              <a:off x="127" y="127"/>
              <a:ext cx="294386" cy="310134"/>
            </a:xfrm>
            <a:custGeom>
              <a:avLst/>
              <a:gdLst/>
              <a:ahLst/>
              <a:cxnLst/>
              <a:rect l="l" t="t" r="r" b="b"/>
              <a:pathLst>
                <a:path w="294386" h="310134">
                  <a:moveTo>
                    <a:pt x="147066" y="0"/>
                  </a:moveTo>
                  <a:cubicBezTo>
                    <a:pt x="66802" y="0"/>
                    <a:pt x="0" y="71247"/>
                    <a:pt x="0" y="153162"/>
                  </a:cubicBezTo>
                  <a:cubicBezTo>
                    <a:pt x="0" y="238887"/>
                    <a:pt x="66929" y="310134"/>
                    <a:pt x="147193" y="310134"/>
                  </a:cubicBezTo>
                  <a:cubicBezTo>
                    <a:pt x="227457" y="310134"/>
                    <a:pt x="294386" y="238887"/>
                    <a:pt x="294386" y="153162"/>
                  </a:cubicBezTo>
                  <a:cubicBezTo>
                    <a:pt x="294259" y="71247"/>
                    <a:pt x="227330" y="0"/>
                    <a:pt x="14706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6365520" y="4003560"/>
            <a:ext cx="275940" cy="294300"/>
            <a:chOff x="0" y="0"/>
            <a:chExt cx="367920" cy="392400"/>
          </a:xfrm>
        </p:grpSpPr>
        <p:sp>
          <p:nvSpPr>
            <p:cNvPr id="328" name="Freeform 328"/>
            <p:cNvSpPr/>
            <p:nvPr/>
          </p:nvSpPr>
          <p:spPr>
            <a:xfrm>
              <a:off x="0" y="127"/>
              <a:ext cx="368046" cy="392176"/>
            </a:xfrm>
            <a:custGeom>
              <a:avLst/>
              <a:gdLst/>
              <a:ahLst/>
              <a:cxnLst/>
              <a:rect l="l" t="t" r="r" b="b"/>
              <a:pathLst>
                <a:path w="368046" h="392176">
                  <a:moveTo>
                    <a:pt x="184023" y="0"/>
                  </a:moveTo>
                  <a:cubicBezTo>
                    <a:pt x="83693" y="0"/>
                    <a:pt x="0" y="89027"/>
                    <a:pt x="0" y="195961"/>
                  </a:cubicBezTo>
                  <a:cubicBezTo>
                    <a:pt x="0" y="302895"/>
                    <a:pt x="83693" y="392176"/>
                    <a:pt x="184023" y="392176"/>
                  </a:cubicBezTo>
                  <a:cubicBezTo>
                    <a:pt x="291084" y="392176"/>
                    <a:pt x="368046" y="303022"/>
                    <a:pt x="368046" y="196088"/>
                  </a:cubicBezTo>
                  <a:cubicBezTo>
                    <a:pt x="368046" y="89154"/>
                    <a:pt x="284226" y="0"/>
                    <a:pt x="1840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" name="Group 329"/>
          <p:cNvGrpSpPr/>
          <p:nvPr/>
        </p:nvGrpSpPr>
        <p:grpSpPr>
          <a:xfrm>
            <a:off x="6809400" y="4003560"/>
            <a:ext cx="275940" cy="294300"/>
            <a:chOff x="0" y="0"/>
            <a:chExt cx="367920" cy="392400"/>
          </a:xfrm>
        </p:grpSpPr>
        <p:sp>
          <p:nvSpPr>
            <p:cNvPr id="330" name="Freeform 330"/>
            <p:cNvSpPr/>
            <p:nvPr/>
          </p:nvSpPr>
          <p:spPr>
            <a:xfrm>
              <a:off x="127" y="127"/>
              <a:ext cx="367665" cy="392176"/>
            </a:xfrm>
            <a:custGeom>
              <a:avLst/>
              <a:gdLst/>
              <a:ahLst/>
              <a:cxnLst/>
              <a:rect l="l" t="t" r="r" b="b"/>
              <a:pathLst>
                <a:path w="367665" h="392176">
                  <a:moveTo>
                    <a:pt x="183769" y="0"/>
                  </a:moveTo>
                  <a:cubicBezTo>
                    <a:pt x="83439" y="0"/>
                    <a:pt x="0" y="89027"/>
                    <a:pt x="0" y="195961"/>
                  </a:cubicBezTo>
                  <a:cubicBezTo>
                    <a:pt x="0" y="302895"/>
                    <a:pt x="83439" y="392176"/>
                    <a:pt x="183769" y="392176"/>
                  </a:cubicBezTo>
                  <a:cubicBezTo>
                    <a:pt x="284099" y="392176"/>
                    <a:pt x="367665" y="303022"/>
                    <a:pt x="367665" y="196088"/>
                  </a:cubicBezTo>
                  <a:cubicBezTo>
                    <a:pt x="367665" y="89154"/>
                    <a:pt x="284226" y="0"/>
                    <a:pt x="18376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" name="Group 331"/>
          <p:cNvGrpSpPr/>
          <p:nvPr/>
        </p:nvGrpSpPr>
        <p:grpSpPr>
          <a:xfrm>
            <a:off x="6656580" y="4663440"/>
            <a:ext cx="132840" cy="85860"/>
            <a:chOff x="0" y="0"/>
            <a:chExt cx="177120" cy="114480"/>
          </a:xfrm>
        </p:grpSpPr>
        <p:sp>
          <p:nvSpPr>
            <p:cNvPr id="332" name="Freeform 332"/>
            <p:cNvSpPr/>
            <p:nvPr/>
          </p:nvSpPr>
          <p:spPr>
            <a:xfrm>
              <a:off x="127" y="0"/>
              <a:ext cx="177038" cy="114427"/>
            </a:xfrm>
            <a:custGeom>
              <a:avLst/>
              <a:gdLst/>
              <a:ahLst/>
              <a:cxnLst/>
              <a:rect l="l" t="t" r="r" b="b"/>
              <a:pathLst>
                <a:path w="177038" h="114427">
                  <a:moveTo>
                    <a:pt x="0" y="0"/>
                  </a:moveTo>
                  <a:lnTo>
                    <a:pt x="90043" y="114427"/>
                  </a:lnTo>
                  <a:lnTo>
                    <a:pt x="177038" y="0"/>
                  </a:lnTo>
                  <a:cubicBezTo>
                    <a:pt x="153543" y="14351"/>
                    <a:pt x="123571" y="17907"/>
                    <a:pt x="90043" y="17907"/>
                  </a:cubicBezTo>
                  <a:cubicBezTo>
                    <a:pt x="60071" y="17907"/>
                    <a:pt x="29972" y="10795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3" name="Group 333"/>
          <p:cNvGrpSpPr/>
          <p:nvPr/>
        </p:nvGrpSpPr>
        <p:grpSpPr>
          <a:xfrm>
            <a:off x="6478380" y="4645080"/>
            <a:ext cx="223020" cy="360720"/>
            <a:chOff x="0" y="0"/>
            <a:chExt cx="297360" cy="480960"/>
          </a:xfrm>
        </p:grpSpPr>
        <p:sp>
          <p:nvSpPr>
            <p:cNvPr id="334" name="Freeform 334"/>
            <p:cNvSpPr/>
            <p:nvPr/>
          </p:nvSpPr>
          <p:spPr>
            <a:xfrm>
              <a:off x="127" y="127"/>
              <a:ext cx="297180" cy="480822"/>
            </a:xfrm>
            <a:custGeom>
              <a:avLst/>
              <a:gdLst/>
              <a:ahLst/>
              <a:cxnLst/>
              <a:rect l="l" t="t" r="r" b="b"/>
              <a:pathLst>
                <a:path w="297180" h="480822">
                  <a:moveTo>
                    <a:pt x="133604" y="0"/>
                  </a:moveTo>
                  <a:cubicBezTo>
                    <a:pt x="50165" y="67564"/>
                    <a:pt x="0" y="170942"/>
                    <a:pt x="0" y="281432"/>
                  </a:cubicBezTo>
                  <a:lnTo>
                    <a:pt x="0" y="441579"/>
                  </a:lnTo>
                  <a:cubicBezTo>
                    <a:pt x="0" y="462915"/>
                    <a:pt x="16637" y="480822"/>
                    <a:pt x="40132" y="480822"/>
                  </a:cubicBezTo>
                  <a:lnTo>
                    <a:pt x="297180" y="480822"/>
                  </a:lnTo>
                  <a:lnTo>
                    <a:pt x="297180" y="213614"/>
                  </a:lnTo>
                  <a:lnTo>
                    <a:pt x="13360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" name="Group 335"/>
          <p:cNvGrpSpPr/>
          <p:nvPr/>
        </p:nvGrpSpPr>
        <p:grpSpPr>
          <a:xfrm>
            <a:off x="6754320" y="4647780"/>
            <a:ext cx="223020" cy="360720"/>
            <a:chOff x="0" y="0"/>
            <a:chExt cx="297360" cy="480960"/>
          </a:xfrm>
        </p:grpSpPr>
        <p:sp>
          <p:nvSpPr>
            <p:cNvPr id="336" name="Freeform 336"/>
            <p:cNvSpPr/>
            <p:nvPr/>
          </p:nvSpPr>
          <p:spPr>
            <a:xfrm>
              <a:off x="127" y="0"/>
              <a:ext cx="297180" cy="480822"/>
            </a:xfrm>
            <a:custGeom>
              <a:avLst/>
              <a:gdLst/>
              <a:ahLst/>
              <a:cxnLst/>
              <a:rect l="l" t="t" r="r" b="b"/>
              <a:pathLst>
                <a:path w="297180" h="480822">
                  <a:moveTo>
                    <a:pt x="163576" y="0"/>
                  </a:moveTo>
                  <a:lnTo>
                    <a:pt x="0" y="213741"/>
                  </a:lnTo>
                  <a:lnTo>
                    <a:pt x="0" y="480822"/>
                  </a:lnTo>
                  <a:lnTo>
                    <a:pt x="260477" y="480822"/>
                  </a:lnTo>
                  <a:cubicBezTo>
                    <a:pt x="280543" y="480822"/>
                    <a:pt x="297180" y="463042"/>
                    <a:pt x="297180" y="441706"/>
                  </a:cubicBezTo>
                  <a:lnTo>
                    <a:pt x="297180" y="281432"/>
                  </a:lnTo>
                  <a:cubicBezTo>
                    <a:pt x="293878" y="167386"/>
                    <a:pt x="243713" y="64135"/>
                    <a:pt x="16357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6761880" y="4286520"/>
            <a:ext cx="439020" cy="368820"/>
            <a:chOff x="0" y="0"/>
            <a:chExt cx="585360" cy="491760"/>
          </a:xfrm>
        </p:grpSpPr>
        <p:sp>
          <p:nvSpPr>
            <p:cNvPr id="338" name="Freeform 338"/>
            <p:cNvSpPr/>
            <p:nvPr/>
          </p:nvSpPr>
          <p:spPr>
            <a:xfrm>
              <a:off x="0" y="0"/>
              <a:ext cx="585216" cy="491744"/>
            </a:xfrm>
            <a:custGeom>
              <a:avLst/>
              <a:gdLst/>
              <a:ahLst/>
              <a:cxnLst/>
              <a:rect l="l" t="t" r="r" b="b"/>
              <a:pathLst>
                <a:path w="585216" h="491744">
                  <a:moveTo>
                    <a:pt x="391287" y="171069"/>
                  </a:moveTo>
                  <a:cubicBezTo>
                    <a:pt x="414782" y="171069"/>
                    <a:pt x="431419" y="188976"/>
                    <a:pt x="431419" y="210312"/>
                  </a:cubicBezTo>
                  <a:cubicBezTo>
                    <a:pt x="431419" y="231648"/>
                    <a:pt x="414782" y="249428"/>
                    <a:pt x="391287" y="249428"/>
                  </a:cubicBezTo>
                  <a:lnTo>
                    <a:pt x="317754" y="249428"/>
                  </a:lnTo>
                  <a:cubicBezTo>
                    <a:pt x="297688" y="249428"/>
                    <a:pt x="280924" y="231648"/>
                    <a:pt x="280924" y="210312"/>
                  </a:cubicBezTo>
                  <a:cubicBezTo>
                    <a:pt x="280924" y="188976"/>
                    <a:pt x="297688" y="171069"/>
                    <a:pt x="317754" y="171069"/>
                  </a:cubicBezTo>
                  <a:close/>
                  <a:moveTo>
                    <a:pt x="438150" y="0"/>
                  </a:moveTo>
                  <a:cubicBezTo>
                    <a:pt x="391287" y="60579"/>
                    <a:pt x="324485" y="96266"/>
                    <a:pt x="247523" y="96266"/>
                  </a:cubicBezTo>
                  <a:cubicBezTo>
                    <a:pt x="170561" y="96266"/>
                    <a:pt x="103759" y="57023"/>
                    <a:pt x="56896" y="7112"/>
                  </a:cubicBezTo>
                  <a:cubicBezTo>
                    <a:pt x="36830" y="25019"/>
                    <a:pt x="16764" y="42799"/>
                    <a:pt x="0" y="64135"/>
                  </a:cubicBezTo>
                  <a:cubicBezTo>
                    <a:pt x="100330" y="85471"/>
                    <a:pt x="173863" y="178181"/>
                    <a:pt x="173863" y="295783"/>
                  </a:cubicBezTo>
                  <a:cubicBezTo>
                    <a:pt x="173863" y="331470"/>
                    <a:pt x="167132" y="363474"/>
                    <a:pt x="153797" y="392049"/>
                  </a:cubicBezTo>
                  <a:cubicBezTo>
                    <a:pt x="197358" y="420497"/>
                    <a:pt x="234061" y="452501"/>
                    <a:pt x="267462" y="491744"/>
                  </a:cubicBezTo>
                  <a:lnTo>
                    <a:pt x="548513" y="491744"/>
                  </a:lnTo>
                  <a:cubicBezTo>
                    <a:pt x="568579" y="491744"/>
                    <a:pt x="585216" y="473837"/>
                    <a:pt x="585216" y="452501"/>
                  </a:cubicBezTo>
                  <a:lnTo>
                    <a:pt x="585216" y="295783"/>
                  </a:lnTo>
                  <a:cubicBezTo>
                    <a:pt x="581914" y="171069"/>
                    <a:pt x="521716" y="64135"/>
                    <a:pt x="43815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" name="Group 339"/>
          <p:cNvGrpSpPr/>
          <p:nvPr/>
        </p:nvGrpSpPr>
        <p:grpSpPr>
          <a:xfrm>
            <a:off x="6257520" y="4283820"/>
            <a:ext cx="434160" cy="368820"/>
            <a:chOff x="0" y="0"/>
            <a:chExt cx="578880" cy="491760"/>
          </a:xfrm>
        </p:grpSpPr>
        <p:sp>
          <p:nvSpPr>
            <p:cNvPr id="340" name="Freeform 340"/>
            <p:cNvSpPr/>
            <p:nvPr/>
          </p:nvSpPr>
          <p:spPr>
            <a:xfrm>
              <a:off x="127" y="127"/>
              <a:ext cx="578739" cy="491490"/>
            </a:xfrm>
            <a:custGeom>
              <a:avLst/>
              <a:gdLst/>
              <a:ahLst/>
              <a:cxnLst/>
              <a:rect l="l" t="t" r="r" b="b"/>
              <a:pathLst>
                <a:path w="578739" h="491490">
                  <a:moveTo>
                    <a:pt x="257556" y="174498"/>
                  </a:moveTo>
                  <a:cubicBezTo>
                    <a:pt x="277622" y="174498"/>
                    <a:pt x="294386" y="192405"/>
                    <a:pt x="294386" y="213741"/>
                  </a:cubicBezTo>
                  <a:cubicBezTo>
                    <a:pt x="294386" y="235077"/>
                    <a:pt x="277622" y="252857"/>
                    <a:pt x="257556" y="252857"/>
                  </a:cubicBezTo>
                  <a:lnTo>
                    <a:pt x="183896" y="252857"/>
                  </a:lnTo>
                  <a:cubicBezTo>
                    <a:pt x="160528" y="252857"/>
                    <a:pt x="143764" y="235077"/>
                    <a:pt x="143764" y="213741"/>
                  </a:cubicBezTo>
                  <a:cubicBezTo>
                    <a:pt x="143764" y="192405"/>
                    <a:pt x="160528" y="174498"/>
                    <a:pt x="183896" y="174498"/>
                  </a:cubicBezTo>
                  <a:close/>
                  <a:moveTo>
                    <a:pt x="140462" y="0"/>
                  </a:moveTo>
                  <a:cubicBezTo>
                    <a:pt x="56769" y="64135"/>
                    <a:pt x="0" y="170942"/>
                    <a:pt x="0" y="288417"/>
                  </a:cubicBezTo>
                  <a:lnTo>
                    <a:pt x="0" y="445262"/>
                  </a:lnTo>
                  <a:cubicBezTo>
                    <a:pt x="0" y="473710"/>
                    <a:pt x="10033" y="491490"/>
                    <a:pt x="33401" y="491490"/>
                  </a:cubicBezTo>
                  <a:lnTo>
                    <a:pt x="311023" y="491490"/>
                  </a:lnTo>
                  <a:cubicBezTo>
                    <a:pt x="341122" y="448691"/>
                    <a:pt x="378079" y="413131"/>
                    <a:pt x="424815" y="391795"/>
                  </a:cubicBezTo>
                  <a:cubicBezTo>
                    <a:pt x="411480" y="359791"/>
                    <a:pt x="404749" y="331216"/>
                    <a:pt x="404749" y="295529"/>
                  </a:cubicBezTo>
                  <a:cubicBezTo>
                    <a:pt x="404749" y="181610"/>
                    <a:pt x="478282" y="85471"/>
                    <a:pt x="578739" y="64008"/>
                  </a:cubicBezTo>
                  <a:cubicBezTo>
                    <a:pt x="561975" y="38989"/>
                    <a:pt x="541909" y="21209"/>
                    <a:pt x="521843" y="3429"/>
                  </a:cubicBezTo>
                  <a:cubicBezTo>
                    <a:pt x="474980" y="57023"/>
                    <a:pt x="408051" y="92583"/>
                    <a:pt x="334518" y="92583"/>
                  </a:cubicBezTo>
                  <a:cubicBezTo>
                    <a:pt x="257556" y="92583"/>
                    <a:pt x="190627" y="57023"/>
                    <a:pt x="14046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" name="Group 341"/>
          <p:cNvGrpSpPr/>
          <p:nvPr/>
        </p:nvGrpSpPr>
        <p:grpSpPr>
          <a:xfrm>
            <a:off x="12228300" y="3980880"/>
            <a:ext cx="55080" cy="149580"/>
            <a:chOff x="0" y="0"/>
            <a:chExt cx="73440" cy="199440"/>
          </a:xfrm>
        </p:grpSpPr>
        <p:sp>
          <p:nvSpPr>
            <p:cNvPr id="342" name="Freeform 342"/>
            <p:cNvSpPr/>
            <p:nvPr/>
          </p:nvSpPr>
          <p:spPr>
            <a:xfrm>
              <a:off x="0" y="127"/>
              <a:ext cx="73279" cy="199263"/>
            </a:xfrm>
            <a:custGeom>
              <a:avLst/>
              <a:gdLst/>
              <a:ahLst/>
              <a:cxnLst/>
              <a:rect l="l" t="t" r="r" b="b"/>
              <a:pathLst>
                <a:path w="73279" h="199263">
                  <a:moveTo>
                    <a:pt x="36703" y="0"/>
                  </a:moveTo>
                  <a:cubicBezTo>
                    <a:pt x="16764" y="0"/>
                    <a:pt x="0" y="17780"/>
                    <a:pt x="0" y="39116"/>
                  </a:cubicBezTo>
                  <a:lnTo>
                    <a:pt x="0" y="160147"/>
                  </a:lnTo>
                  <a:cubicBezTo>
                    <a:pt x="0" y="181483"/>
                    <a:pt x="16764" y="199263"/>
                    <a:pt x="36703" y="199263"/>
                  </a:cubicBezTo>
                  <a:cubicBezTo>
                    <a:pt x="56642" y="199263"/>
                    <a:pt x="73279" y="181356"/>
                    <a:pt x="73279" y="160020"/>
                  </a:cubicBezTo>
                  <a:lnTo>
                    <a:pt x="73279" y="39116"/>
                  </a:lnTo>
                  <a:cubicBezTo>
                    <a:pt x="73279" y="17780"/>
                    <a:pt x="56769" y="0"/>
                    <a:pt x="3670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3" name="Group 343"/>
          <p:cNvGrpSpPr/>
          <p:nvPr/>
        </p:nvGrpSpPr>
        <p:grpSpPr>
          <a:xfrm>
            <a:off x="12396780" y="4044060"/>
            <a:ext cx="112860" cy="115560"/>
            <a:chOff x="0" y="0"/>
            <a:chExt cx="150480" cy="154080"/>
          </a:xfrm>
        </p:grpSpPr>
        <p:sp>
          <p:nvSpPr>
            <p:cNvPr id="344" name="Freeform 344"/>
            <p:cNvSpPr/>
            <p:nvPr/>
          </p:nvSpPr>
          <p:spPr>
            <a:xfrm>
              <a:off x="0" y="127"/>
              <a:ext cx="150368" cy="153924"/>
            </a:xfrm>
            <a:custGeom>
              <a:avLst/>
              <a:gdLst/>
              <a:ahLst/>
              <a:cxnLst/>
              <a:rect l="l" t="t" r="r" b="b"/>
              <a:pathLst>
                <a:path w="150368" h="153924">
                  <a:moveTo>
                    <a:pt x="113665" y="0"/>
                  </a:moveTo>
                  <a:cubicBezTo>
                    <a:pt x="103632" y="0"/>
                    <a:pt x="93599" y="2540"/>
                    <a:pt x="86868" y="8001"/>
                  </a:cubicBezTo>
                  <a:lnTo>
                    <a:pt x="13335" y="89789"/>
                  </a:lnTo>
                  <a:cubicBezTo>
                    <a:pt x="0" y="104013"/>
                    <a:pt x="0" y="129032"/>
                    <a:pt x="13335" y="143256"/>
                  </a:cubicBezTo>
                  <a:cubicBezTo>
                    <a:pt x="20066" y="150368"/>
                    <a:pt x="28448" y="153924"/>
                    <a:pt x="37084" y="153924"/>
                  </a:cubicBezTo>
                  <a:cubicBezTo>
                    <a:pt x="45720" y="153924"/>
                    <a:pt x="55118" y="150368"/>
                    <a:pt x="63500" y="143256"/>
                  </a:cubicBezTo>
                  <a:lnTo>
                    <a:pt x="140335" y="61341"/>
                  </a:lnTo>
                  <a:cubicBezTo>
                    <a:pt x="150368" y="47117"/>
                    <a:pt x="150368" y="22225"/>
                    <a:pt x="140335" y="8001"/>
                  </a:cubicBezTo>
                  <a:cubicBezTo>
                    <a:pt x="133731" y="2540"/>
                    <a:pt x="123698" y="0"/>
                    <a:pt x="11366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5" name="Group 345"/>
          <p:cNvGrpSpPr/>
          <p:nvPr/>
        </p:nvGrpSpPr>
        <p:grpSpPr>
          <a:xfrm>
            <a:off x="12559320" y="4395060"/>
            <a:ext cx="112860" cy="61560"/>
            <a:chOff x="0" y="0"/>
            <a:chExt cx="150480" cy="82080"/>
          </a:xfrm>
        </p:grpSpPr>
        <p:sp>
          <p:nvSpPr>
            <p:cNvPr id="346" name="Freeform 346"/>
            <p:cNvSpPr/>
            <p:nvPr/>
          </p:nvSpPr>
          <p:spPr>
            <a:xfrm>
              <a:off x="127" y="127"/>
              <a:ext cx="150368" cy="81915"/>
            </a:xfrm>
            <a:custGeom>
              <a:avLst/>
              <a:gdLst/>
              <a:ahLst/>
              <a:cxnLst/>
              <a:rect l="l" t="t" r="r" b="b"/>
              <a:pathLst>
                <a:path w="150368" h="81915">
                  <a:moveTo>
                    <a:pt x="40005" y="0"/>
                  </a:moveTo>
                  <a:cubicBezTo>
                    <a:pt x="16637" y="0"/>
                    <a:pt x="0" y="17780"/>
                    <a:pt x="0" y="39116"/>
                  </a:cubicBezTo>
                  <a:cubicBezTo>
                    <a:pt x="0" y="64135"/>
                    <a:pt x="16637" y="81915"/>
                    <a:pt x="40132" y="81915"/>
                  </a:cubicBezTo>
                  <a:lnTo>
                    <a:pt x="113538" y="81915"/>
                  </a:lnTo>
                  <a:cubicBezTo>
                    <a:pt x="133604" y="81915"/>
                    <a:pt x="150368" y="64135"/>
                    <a:pt x="150368" y="39116"/>
                  </a:cubicBezTo>
                  <a:cubicBezTo>
                    <a:pt x="150368" y="17780"/>
                    <a:pt x="133604" y="0"/>
                    <a:pt x="11353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7" name="Group 347"/>
          <p:cNvGrpSpPr/>
          <p:nvPr/>
        </p:nvGrpSpPr>
        <p:grpSpPr>
          <a:xfrm>
            <a:off x="11789820" y="4395060"/>
            <a:ext cx="112860" cy="58860"/>
            <a:chOff x="0" y="0"/>
            <a:chExt cx="150480" cy="78480"/>
          </a:xfrm>
        </p:grpSpPr>
        <p:sp>
          <p:nvSpPr>
            <p:cNvPr id="348" name="Freeform 348"/>
            <p:cNvSpPr/>
            <p:nvPr/>
          </p:nvSpPr>
          <p:spPr>
            <a:xfrm>
              <a:off x="127" y="127"/>
              <a:ext cx="150368" cy="78359"/>
            </a:xfrm>
            <a:custGeom>
              <a:avLst/>
              <a:gdLst/>
              <a:ahLst/>
              <a:cxnLst/>
              <a:rect l="l" t="t" r="r" b="b"/>
              <a:pathLst>
                <a:path w="150368" h="78359">
                  <a:moveTo>
                    <a:pt x="36703" y="0"/>
                  </a:moveTo>
                  <a:cubicBezTo>
                    <a:pt x="16637" y="0"/>
                    <a:pt x="0" y="17780"/>
                    <a:pt x="0" y="39116"/>
                  </a:cubicBezTo>
                  <a:cubicBezTo>
                    <a:pt x="0" y="64135"/>
                    <a:pt x="16637" y="78359"/>
                    <a:pt x="36703" y="78359"/>
                  </a:cubicBezTo>
                  <a:lnTo>
                    <a:pt x="113538" y="78359"/>
                  </a:lnTo>
                  <a:cubicBezTo>
                    <a:pt x="133604" y="78359"/>
                    <a:pt x="150368" y="64135"/>
                    <a:pt x="150368" y="39116"/>
                  </a:cubicBezTo>
                  <a:cubicBezTo>
                    <a:pt x="150368" y="17780"/>
                    <a:pt x="133604" y="0"/>
                    <a:pt x="11353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" name="Group 349"/>
          <p:cNvGrpSpPr/>
          <p:nvPr/>
        </p:nvGrpSpPr>
        <p:grpSpPr>
          <a:xfrm>
            <a:off x="12007980" y="4044060"/>
            <a:ext cx="112860" cy="115560"/>
            <a:chOff x="0" y="0"/>
            <a:chExt cx="150480" cy="154080"/>
          </a:xfrm>
        </p:grpSpPr>
        <p:sp>
          <p:nvSpPr>
            <p:cNvPr id="350" name="Freeform 350"/>
            <p:cNvSpPr/>
            <p:nvPr/>
          </p:nvSpPr>
          <p:spPr>
            <a:xfrm>
              <a:off x="127" y="127"/>
              <a:ext cx="150114" cy="153924"/>
            </a:xfrm>
            <a:custGeom>
              <a:avLst/>
              <a:gdLst/>
              <a:ahLst/>
              <a:cxnLst/>
              <a:rect l="l" t="t" r="r" b="b"/>
              <a:pathLst>
                <a:path w="150114" h="153924">
                  <a:moveTo>
                    <a:pt x="38354" y="0"/>
                  </a:moveTo>
                  <a:cubicBezTo>
                    <a:pt x="29083" y="0"/>
                    <a:pt x="20066" y="2540"/>
                    <a:pt x="13335" y="8001"/>
                  </a:cubicBezTo>
                  <a:cubicBezTo>
                    <a:pt x="0" y="22225"/>
                    <a:pt x="0" y="50673"/>
                    <a:pt x="13335" y="61341"/>
                  </a:cubicBezTo>
                  <a:lnTo>
                    <a:pt x="86868" y="143256"/>
                  </a:lnTo>
                  <a:cubicBezTo>
                    <a:pt x="93599" y="150368"/>
                    <a:pt x="103505" y="153924"/>
                    <a:pt x="113538" y="153924"/>
                  </a:cubicBezTo>
                  <a:cubicBezTo>
                    <a:pt x="123571" y="153924"/>
                    <a:pt x="133604" y="150368"/>
                    <a:pt x="140208" y="143256"/>
                  </a:cubicBezTo>
                  <a:cubicBezTo>
                    <a:pt x="150114" y="129032"/>
                    <a:pt x="150114" y="104013"/>
                    <a:pt x="140208" y="89789"/>
                  </a:cubicBezTo>
                  <a:lnTo>
                    <a:pt x="63373" y="8001"/>
                  </a:lnTo>
                  <a:cubicBezTo>
                    <a:pt x="56769" y="2540"/>
                    <a:pt x="47625" y="0"/>
                    <a:pt x="3835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" name="Group 351"/>
          <p:cNvGrpSpPr/>
          <p:nvPr/>
        </p:nvGrpSpPr>
        <p:grpSpPr>
          <a:xfrm>
            <a:off x="11839500" y="4159620"/>
            <a:ext cx="117720" cy="88020"/>
            <a:chOff x="0" y="0"/>
            <a:chExt cx="156960" cy="117360"/>
          </a:xfrm>
        </p:grpSpPr>
        <p:sp>
          <p:nvSpPr>
            <p:cNvPr id="352" name="Freeform 352"/>
            <p:cNvSpPr/>
            <p:nvPr/>
          </p:nvSpPr>
          <p:spPr>
            <a:xfrm>
              <a:off x="127" y="0"/>
              <a:ext cx="156845" cy="117348"/>
            </a:xfrm>
            <a:custGeom>
              <a:avLst/>
              <a:gdLst/>
              <a:ahLst/>
              <a:cxnLst/>
              <a:rect l="l" t="t" r="r" b="b"/>
              <a:pathLst>
                <a:path w="156845" h="117348">
                  <a:moveTo>
                    <a:pt x="41783" y="0"/>
                  </a:moveTo>
                  <a:cubicBezTo>
                    <a:pt x="28194" y="0"/>
                    <a:pt x="13843" y="9144"/>
                    <a:pt x="6604" y="21971"/>
                  </a:cubicBezTo>
                  <a:cubicBezTo>
                    <a:pt x="0" y="39878"/>
                    <a:pt x="6604" y="64770"/>
                    <a:pt x="23241" y="75438"/>
                  </a:cubicBezTo>
                  <a:lnTo>
                    <a:pt x="100076" y="114681"/>
                  </a:lnTo>
                  <a:cubicBezTo>
                    <a:pt x="104394" y="116459"/>
                    <a:pt x="109220" y="117348"/>
                    <a:pt x="113919" y="117348"/>
                  </a:cubicBezTo>
                  <a:cubicBezTo>
                    <a:pt x="127889" y="117348"/>
                    <a:pt x="142748" y="109982"/>
                    <a:pt x="150114" y="96774"/>
                  </a:cubicBezTo>
                  <a:cubicBezTo>
                    <a:pt x="156845" y="78867"/>
                    <a:pt x="150114" y="50419"/>
                    <a:pt x="133350" y="43307"/>
                  </a:cubicBezTo>
                  <a:lnTo>
                    <a:pt x="56642" y="4318"/>
                  </a:lnTo>
                  <a:cubicBezTo>
                    <a:pt x="52070" y="1397"/>
                    <a:pt x="46990" y="0"/>
                    <a:pt x="4178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12502080" y="4160160"/>
            <a:ext cx="117720" cy="90720"/>
            <a:chOff x="0" y="0"/>
            <a:chExt cx="156960" cy="120960"/>
          </a:xfrm>
        </p:grpSpPr>
        <p:sp>
          <p:nvSpPr>
            <p:cNvPr id="354" name="Freeform 354"/>
            <p:cNvSpPr/>
            <p:nvPr/>
          </p:nvSpPr>
          <p:spPr>
            <a:xfrm>
              <a:off x="0" y="0"/>
              <a:ext cx="156845" cy="120904"/>
            </a:xfrm>
            <a:custGeom>
              <a:avLst/>
              <a:gdLst/>
              <a:ahLst/>
              <a:cxnLst/>
              <a:rect l="l" t="t" r="r" b="b"/>
              <a:pathLst>
                <a:path w="156845" h="120904">
                  <a:moveTo>
                    <a:pt x="117602" y="0"/>
                  </a:moveTo>
                  <a:cubicBezTo>
                    <a:pt x="111125" y="0"/>
                    <a:pt x="104140" y="2032"/>
                    <a:pt x="96901" y="6477"/>
                  </a:cubicBezTo>
                  <a:lnTo>
                    <a:pt x="23368" y="45593"/>
                  </a:lnTo>
                  <a:cubicBezTo>
                    <a:pt x="6731" y="56134"/>
                    <a:pt x="0" y="77470"/>
                    <a:pt x="6731" y="98933"/>
                  </a:cubicBezTo>
                  <a:cubicBezTo>
                    <a:pt x="13970" y="111760"/>
                    <a:pt x="26543" y="120904"/>
                    <a:pt x="40513" y="120904"/>
                  </a:cubicBezTo>
                  <a:cubicBezTo>
                    <a:pt x="45847" y="120904"/>
                    <a:pt x="51308" y="119507"/>
                    <a:pt x="56896" y="116586"/>
                  </a:cubicBezTo>
                  <a:lnTo>
                    <a:pt x="133477" y="77470"/>
                  </a:lnTo>
                  <a:cubicBezTo>
                    <a:pt x="150241" y="66802"/>
                    <a:pt x="156845" y="45593"/>
                    <a:pt x="150241" y="24257"/>
                  </a:cubicBezTo>
                  <a:cubicBezTo>
                    <a:pt x="143383" y="9652"/>
                    <a:pt x="131826" y="0"/>
                    <a:pt x="11760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5" name="Group 355"/>
          <p:cNvGrpSpPr/>
          <p:nvPr/>
        </p:nvGrpSpPr>
        <p:grpSpPr>
          <a:xfrm>
            <a:off x="11939940" y="4154760"/>
            <a:ext cx="564300" cy="827280"/>
            <a:chOff x="0" y="0"/>
            <a:chExt cx="752400" cy="1103040"/>
          </a:xfrm>
        </p:grpSpPr>
        <p:sp>
          <p:nvSpPr>
            <p:cNvPr id="356" name="Freeform 356"/>
            <p:cNvSpPr/>
            <p:nvPr/>
          </p:nvSpPr>
          <p:spPr>
            <a:xfrm>
              <a:off x="0" y="0"/>
              <a:ext cx="752348" cy="1102868"/>
            </a:xfrm>
            <a:custGeom>
              <a:avLst/>
              <a:gdLst/>
              <a:ahLst/>
              <a:cxnLst/>
              <a:rect l="l" t="t" r="r" b="b"/>
              <a:pathLst>
                <a:path w="752348" h="1102868">
                  <a:moveTo>
                    <a:pt x="374523" y="0"/>
                  </a:moveTo>
                  <a:cubicBezTo>
                    <a:pt x="334391" y="0"/>
                    <a:pt x="300990" y="35687"/>
                    <a:pt x="300990" y="82042"/>
                  </a:cubicBezTo>
                  <a:lnTo>
                    <a:pt x="300990" y="160401"/>
                  </a:lnTo>
                  <a:cubicBezTo>
                    <a:pt x="300990" y="117602"/>
                    <a:pt x="267462" y="82042"/>
                    <a:pt x="224028" y="82042"/>
                  </a:cubicBezTo>
                  <a:cubicBezTo>
                    <a:pt x="183896" y="82042"/>
                    <a:pt x="150495" y="117729"/>
                    <a:pt x="150495" y="160401"/>
                  </a:cubicBezTo>
                  <a:lnTo>
                    <a:pt x="150495" y="242443"/>
                  </a:lnTo>
                  <a:cubicBezTo>
                    <a:pt x="163830" y="242443"/>
                    <a:pt x="173863" y="235331"/>
                    <a:pt x="187198" y="235331"/>
                  </a:cubicBezTo>
                  <a:lnTo>
                    <a:pt x="371221" y="235331"/>
                  </a:lnTo>
                  <a:cubicBezTo>
                    <a:pt x="451485" y="235331"/>
                    <a:pt x="518287" y="306578"/>
                    <a:pt x="518287" y="392176"/>
                  </a:cubicBezTo>
                  <a:cubicBezTo>
                    <a:pt x="518287" y="463423"/>
                    <a:pt x="474853" y="520446"/>
                    <a:pt x="414655" y="538353"/>
                  </a:cubicBezTo>
                  <a:cubicBezTo>
                    <a:pt x="431292" y="574040"/>
                    <a:pt x="441452" y="620268"/>
                    <a:pt x="441452" y="663067"/>
                  </a:cubicBezTo>
                  <a:cubicBezTo>
                    <a:pt x="441452" y="688086"/>
                    <a:pt x="424688" y="705866"/>
                    <a:pt x="404622" y="705866"/>
                  </a:cubicBezTo>
                  <a:cubicBezTo>
                    <a:pt x="384556" y="705866"/>
                    <a:pt x="367919" y="688086"/>
                    <a:pt x="367919" y="663067"/>
                  </a:cubicBezTo>
                  <a:cubicBezTo>
                    <a:pt x="367919" y="556133"/>
                    <a:pt x="284226" y="467106"/>
                    <a:pt x="184023" y="467106"/>
                  </a:cubicBezTo>
                  <a:lnTo>
                    <a:pt x="367919" y="467106"/>
                  </a:lnTo>
                  <a:cubicBezTo>
                    <a:pt x="408051" y="467106"/>
                    <a:pt x="441452" y="431419"/>
                    <a:pt x="441452" y="388620"/>
                  </a:cubicBezTo>
                  <a:cubicBezTo>
                    <a:pt x="441452" y="342392"/>
                    <a:pt x="408051" y="306705"/>
                    <a:pt x="367919" y="306705"/>
                  </a:cubicBezTo>
                  <a:lnTo>
                    <a:pt x="183896" y="306705"/>
                  </a:lnTo>
                  <a:cubicBezTo>
                    <a:pt x="83693" y="306578"/>
                    <a:pt x="0" y="395605"/>
                    <a:pt x="0" y="502666"/>
                  </a:cubicBezTo>
                  <a:lnTo>
                    <a:pt x="0" y="584581"/>
                  </a:lnTo>
                  <a:cubicBezTo>
                    <a:pt x="0" y="691515"/>
                    <a:pt x="56896" y="787781"/>
                    <a:pt x="147066" y="834009"/>
                  </a:cubicBezTo>
                  <a:lnTo>
                    <a:pt x="147066" y="941070"/>
                  </a:lnTo>
                  <a:cubicBezTo>
                    <a:pt x="103632" y="941070"/>
                    <a:pt x="70231" y="976757"/>
                    <a:pt x="70231" y="1019429"/>
                  </a:cubicBezTo>
                  <a:lnTo>
                    <a:pt x="70231" y="1062228"/>
                  </a:lnTo>
                  <a:cubicBezTo>
                    <a:pt x="70231" y="1083564"/>
                    <a:pt x="86868" y="1101344"/>
                    <a:pt x="106934" y="1101344"/>
                  </a:cubicBezTo>
                  <a:lnTo>
                    <a:pt x="621919" y="1101344"/>
                  </a:lnTo>
                  <a:cubicBezTo>
                    <a:pt x="628650" y="1102487"/>
                    <a:pt x="634492" y="1102868"/>
                    <a:pt x="639826" y="1102868"/>
                  </a:cubicBezTo>
                  <a:cubicBezTo>
                    <a:pt x="669163" y="1102868"/>
                    <a:pt x="678815" y="1087374"/>
                    <a:pt x="678815" y="1069213"/>
                  </a:cubicBezTo>
                  <a:lnTo>
                    <a:pt x="678815" y="1030097"/>
                  </a:lnTo>
                  <a:cubicBezTo>
                    <a:pt x="678815" y="983869"/>
                    <a:pt x="648716" y="948182"/>
                    <a:pt x="605155" y="948182"/>
                  </a:cubicBezTo>
                  <a:lnTo>
                    <a:pt x="605155" y="841248"/>
                  </a:lnTo>
                  <a:cubicBezTo>
                    <a:pt x="692150" y="798322"/>
                    <a:pt x="752348" y="698627"/>
                    <a:pt x="752348" y="591693"/>
                  </a:cubicBezTo>
                  <a:lnTo>
                    <a:pt x="752348" y="242443"/>
                  </a:lnTo>
                  <a:cubicBezTo>
                    <a:pt x="752348" y="196088"/>
                    <a:pt x="718947" y="160401"/>
                    <a:pt x="675386" y="160401"/>
                  </a:cubicBezTo>
                  <a:cubicBezTo>
                    <a:pt x="635254" y="160401"/>
                    <a:pt x="601853" y="196088"/>
                    <a:pt x="601853" y="242443"/>
                  </a:cubicBezTo>
                  <a:lnTo>
                    <a:pt x="601853" y="160401"/>
                  </a:lnTo>
                  <a:cubicBezTo>
                    <a:pt x="601853" y="117602"/>
                    <a:pt x="568452" y="82042"/>
                    <a:pt x="524891" y="82042"/>
                  </a:cubicBezTo>
                  <a:cubicBezTo>
                    <a:pt x="484759" y="82042"/>
                    <a:pt x="451358" y="117729"/>
                    <a:pt x="451358" y="160401"/>
                  </a:cubicBezTo>
                  <a:lnTo>
                    <a:pt x="451358" y="82042"/>
                  </a:lnTo>
                  <a:cubicBezTo>
                    <a:pt x="451358" y="35687"/>
                    <a:pt x="417957" y="0"/>
                    <a:pt x="3745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" name="Group 357"/>
          <p:cNvGrpSpPr/>
          <p:nvPr/>
        </p:nvGrpSpPr>
        <p:grpSpPr>
          <a:xfrm>
            <a:off x="12903840" y="4231440"/>
            <a:ext cx="436320" cy="497340"/>
            <a:chOff x="0" y="0"/>
            <a:chExt cx="581760" cy="663120"/>
          </a:xfrm>
        </p:grpSpPr>
        <p:sp>
          <p:nvSpPr>
            <p:cNvPr id="358" name="Freeform 358"/>
            <p:cNvSpPr/>
            <p:nvPr/>
          </p:nvSpPr>
          <p:spPr>
            <a:xfrm>
              <a:off x="127" y="127"/>
              <a:ext cx="581533" cy="662940"/>
            </a:xfrm>
            <a:custGeom>
              <a:avLst/>
              <a:gdLst/>
              <a:ahLst/>
              <a:cxnLst/>
              <a:rect l="l" t="t" r="r" b="b"/>
              <a:pathLst>
                <a:path w="581533" h="662940">
                  <a:moveTo>
                    <a:pt x="274066" y="0"/>
                  </a:moveTo>
                  <a:lnTo>
                    <a:pt x="43434" y="249428"/>
                  </a:lnTo>
                  <a:cubicBezTo>
                    <a:pt x="0" y="295783"/>
                    <a:pt x="0" y="370586"/>
                    <a:pt x="43434" y="413385"/>
                  </a:cubicBezTo>
                  <a:lnTo>
                    <a:pt x="274066" y="662940"/>
                  </a:lnTo>
                  <a:lnTo>
                    <a:pt x="401066" y="524002"/>
                  </a:lnTo>
                  <a:cubicBezTo>
                    <a:pt x="407797" y="518541"/>
                    <a:pt x="417830" y="516001"/>
                    <a:pt x="427355" y="516001"/>
                  </a:cubicBezTo>
                  <a:cubicBezTo>
                    <a:pt x="436880" y="516001"/>
                    <a:pt x="446151" y="518541"/>
                    <a:pt x="451231" y="524002"/>
                  </a:cubicBezTo>
                  <a:lnTo>
                    <a:pt x="501269" y="577342"/>
                  </a:lnTo>
                  <a:cubicBezTo>
                    <a:pt x="508000" y="584454"/>
                    <a:pt x="518033" y="588137"/>
                    <a:pt x="527558" y="588137"/>
                  </a:cubicBezTo>
                  <a:cubicBezTo>
                    <a:pt x="537083" y="588137"/>
                    <a:pt x="546481" y="584454"/>
                    <a:pt x="551434" y="577342"/>
                  </a:cubicBezTo>
                  <a:cubicBezTo>
                    <a:pt x="564769" y="566674"/>
                    <a:pt x="564769" y="538226"/>
                    <a:pt x="551434" y="524002"/>
                  </a:cubicBezTo>
                  <a:lnTo>
                    <a:pt x="501269" y="470535"/>
                  </a:lnTo>
                  <a:cubicBezTo>
                    <a:pt x="491236" y="459867"/>
                    <a:pt x="491236" y="431419"/>
                    <a:pt x="501269" y="417195"/>
                  </a:cubicBezTo>
                  <a:lnTo>
                    <a:pt x="581533" y="335153"/>
                  </a:lnTo>
                  <a:lnTo>
                    <a:pt x="531495" y="281686"/>
                  </a:lnTo>
                  <a:lnTo>
                    <a:pt x="508000" y="306705"/>
                  </a:lnTo>
                  <a:cubicBezTo>
                    <a:pt x="486283" y="329946"/>
                    <a:pt x="457962" y="341376"/>
                    <a:pt x="429514" y="341376"/>
                  </a:cubicBezTo>
                  <a:cubicBezTo>
                    <a:pt x="401066" y="341376"/>
                    <a:pt x="372618" y="329819"/>
                    <a:pt x="351028" y="306705"/>
                  </a:cubicBezTo>
                  <a:cubicBezTo>
                    <a:pt x="310769" y="263906"/>
                    <a:pt x="310769" y="188976"/>
                    <a:pt x="351028" y="142748"/>
                  </a:cubicBezTo>
                  <a:lnTo>
                    <a:pt x="377825" y="117729"/>
                  </a:lnTo>
                  <a:lnTo>
                    <a:pt x="27406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13149540" y="3980340"/>
            <a:ext cx="463860" cy="454140"/>
            <a:chOff x="0" y="0"/>
            <a:chExt cx="618480" cy="605520"/>
          </a:xfrm>
        </p:grpSpPr>
        <p:sp>
          <p:nvSpPr>
            <p:cNvPr id="360" name="Freeform 360"/>
            <p:cNvSpPr/>
            <p:nvPr/>
          </p:nvSpPr>
          <p:spPr>
            <a:xfrm>
              <a:off x="0" y="0"/>
              <a:ext cx="618490" cy="605536"/>
            </a:xfrm>
            <a:custGeom>
              <a:avLst/>
              <a:gdLst/>
              <a:ahLst/>
              <a:cxnLst/>
              <a:rect l="l" t="t" r="r" b="b"/>
              <a:pathLst>
                <a:path w="618490" h="605536">
                  <a:moveTo>
                    <a:pt x="310515" y="0"/>
                  </a:moveTo>
                  <a:cubicBezTo>
                    <a:pt x="282448" y="0"/>
                    <a:pt x="254000" y="10795"/>
                    <a:pt x="233934" y="32131"/>
                  </a:cubicBezTo>
                  <a:lnTo>
                    <a:pt x="0" y="277749"/>
                  </a:lnTo>
                  <a:lnTo>
                    <a:pt x="130429" y="416687"/>
                  </a:lnTo>
                  <a:cubicBezTo>
                    <a:pt x="140462" y="427482"/>
                    <a:pt x="140462" y="455930"/>
                    <a:pt x="130429" y="466598"/>
                  </a:cubicBezTo>
                  <a:lnTo>
                    <a:pt x="76962" y="520065"/>
                  </a:lnTo>
                  <a:cubicBezTo>
                    <a:pt x="66929" y="534289"/>
                    <a:pt x="66929" y="562737"/>
                    <a:pt x="76962" y="573405"/>
                  </a:cubicBezTo>
                  <a:cubicBezTo>
                    <a:pt x="83693" y="580517"/>
                    <a:pt x="93599" y="584200"/>
                    <a:pt x="103759" y="584200"/>
                  </a:cubicBezTo>
                  <a:cubicBezTo>
                    <a:pt x="113919" y="584200"/>
                    <a:pt x="123825" y="580644"/>
                    <a:pt x="130556" y="573405"/>
                  </a:cubicBezTo>
                  <a:lnTo>
                    <a:pt x="180594" y="520065"/>
                  </a:lnTo>
                  <a:cubicBezTo>
                    <a:pt x="185674" y="514731"/>
                    <a:pt x="194818" y="512064"/>
                    <a:pt x="204470" y="512064"/>
                  </a:cubicBezTo>
                  <a:cubicBezTo>
                    <a:pt x="214122" y="512064"/>
                    <a:pt x="224155" y="514731"/>
                    <a:pt x="230759" y="520065"/>
                  </a:cubicBezTo>
                  <a:lnTo>
                    <a:pt x="307594" y="605536"/>
                  </a:lnTo>
                  <a:lnTo>
                    <a:pt x="357759" y="552069"/>
                  </a:lnTo>
                  <a:lnTo>
                    <a:pt x="334391" y="527177"/>
                  </a:lnTo>
                  <a:cubicBezTo>
                    <a:pt x="290830" y="480822"/>
                    <a:pt x="290830" y="406146"/>
                    <a:pt x="334391" y="363347"/>
                  </a:cubicBezTo>
                  <a:cubicBezTo>
                    <a:pt x="354457" y="340233"/>
                    <a:pt x="382778" y="328549"/>
                    <a:pt x="411226" y="328549"/>
                  </a:cubicBezTo>
                  <a:cubicBezTo>
                    <a:pt x="439674" y="328549"/>
                    <a:pt x="468122" y="340233"/>
                    <a:pt x="488188" y="363347"/>
                  </a:cubicBezTo>
                  <a:lnTo>
                    <a:pt x="514985" y="388239"/>
                  </a:lnTo>
                  <a:lnTo>
                    <a:pt x="618490" y="277749"/>
                  </a:lnTo>
                  <a:lnTo>
                    <a:pt x="384429" y="32131"/>
                  </a:lnTo>
                  <a:cubicBezTo>
                    <a:pt x="366014" y="10795"/>
                    <a:pt x="338455" y="0"/>
                    <a:pt x="31051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" name="Group 361"/>
          <p:cNvGrpSpPr/>
          <p:nvPr/>
        </p:nvGrpSpPr>
        <p:grpSpPr>
          <a:xfrm>
            <a:off x="13425480" y="4231440"/>
            <a:ext cx="436320" cy="494640"/>
            <a:chOff x="0" y="0"/>
            <a:chExt cx="581760" cy="659520"/>
          </a:xfrm>
        </p:grpSpPr>
        <p:sp>
          <p:nvSpPr>
            <p:cNvPr id="362" name="Freeform 362"/>
            <p:cNvSpPr/>
            <p:nvPr/>
          </p:nvSpPr>
          <p:spPr>
            <a:xfrm>
              <a:off x="127" y="127"/>
              <a:ext cx="581533" cy="659384"/>
            </a:xfrm>
            <a:custGeom>
              <a:avLst/>
              <a:gdLst/>
              <a:ahLst/>
              <a:cxnLst/>
              <a:rect l="l" t="t" r="r" b="b"/>
              <a:pathLst>
                <a:path w="581533" h="659384">
                  <a:moveTo>
                    <a:pt x="307467" y="0"/>
                  </a:moveTo>
                  <a:lnTo>
                    <a:pt x="180467" y="138938"/>
                  </a:lnTo>
                  <a:cubicBezTo>
                    <a:pt x="173736" y="146050"/>
                    <a:pt x="163703" y="149733"/>
                    <a:pt x="153670" y="149733"/>
                  </a:cubicBezTo>
                  <a:cubicBezTo>
                    <a:pt x="143637" y="149733"/>
                    <a:pt x="133604" y="146050"/>
                    <a:pt x="126873" y="138938"/>
                  </a:cubicBezTo>
                  <a:lnTo>
                    <a:pt x="76835" y="85471"/>
                  </a:lnTo>
                  <a:cubicBezTo>
                    <a:pt x="71882" y="78359"/>
                    <a:pt x="62611" y="74676"/>
                    <a:pt x="53086" y="74676"/>
                  </a:cubicBezTo>
                  <a:cubicBezTo>
                    <a:pt x="43561" y="74676"/>
                    <a:pt x="33401" y="78359"/>
                    <a:pt x="26797" y="85471"/>
                  </a:cubicBezTo>
                  <a:cubicBezTo>
                    <a:pt x="16764" y="99695"/>
                    <a:pt x="16764" y="124587"/>
                    <a:pt x="26797" y="138938"/>
                  </a:cubicBezTo>
                  <a:lnTo>
                    <a:pt x="76835" y="192405"/>
                  </a:lnTo>
                  <a:cubicBezTo>
                    <a:pt x="90170" y="206629"/>
                    <a:pt x="90170" y="231521"/>
                    <a:pt x="76835" y="245872"/>
                  </a:cubicBezTo>
                  <a:lnTo>
                    <a:pt x="0" y="327914"/>
                  </a:lnTo>
                  <a:lnTo>
                    <a:pt x="50038" y="381381"/>
                  </a:lnTo>
                  <a:lnTo>
                    <a:pt x="73533" y="356362"/>
                  </a:lnTo>
                  <a:cubicBezTo>
                    <a:pt x="95123" y="333121"/>
                    <a:pt x="123571" y="321564"/>
                    <a:pt x="152019" y="321564"/>
                  </a:cubicBezTo>
                  <a:cubicBezTo>
                    <a:pt x="180467" y="321564"/>
                    <a:pt x="208915" y="333121"/>
                    <a:pt x="230505" y="356362"/>
                  </a:cubicBezTo>
                  <a:cubicBezTo>
                    <a:pt x="270637" y="399161"/>
                    <a:pt x="270637" y="477520"/>
                    <a:pt x="230505" y="520319"/>
                  </a:cubicBezTo>
                  <a:lnTo>
                    <a:pt x="203708" y="548894"/>
                  </a:lnTo>
                  <a:lnTo>
                    <a:pt x="307340" y="659384"/>
                  </a:lnTo>
                  <a:lnTo>
                    <a:pt x="538099" y="413385"/>
                  </a:lnTo>
                  <a:cubicBezTo>
                    <a:pt x="581533" y="370586"/>
                    <a:pt x="581533" y="295656"/>
                    <a:pt x="538099" y="249428"/>
                  </a:cubicBezTo>
                  <a:lnTo>
                    <a:pt x="30746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3" name="Group 363"/>
          <p:cNvGrpSpPr/>
          <p:nvPr/>
        </p:nvGrpSpPr>
        <p:grpSpPr>
          <a:xfrm>
            <a:off x="13149540" y="4525740"/>
            <a:ext cx="469260" cy="457380"/>
            <a:chOff x="0" y="0"/>
            <a:chExt cx="625680" cy="609840"/>
          </a:xfrm>
        </p:grpSpPr>
        <p:sp>
          <p:nvSpPr>
            <p:cNvPr id="364" name="Freeform 364"/>
            <p:cNvSpPr/>
            <p:nvPr/>
          </p:nvSpPr>
          <p:spPr>
            <a:xfrm>
              <a:off x="0" y="0"/>
              <a:ext cx="625602" cy="609727"/>
            </a:xfrm>
            <a:custGeom>
              <a:avLst/>
              <a:gdLst/>
              <a:ahLst/>
              <a:cxnLst/>
              <a:rect l="l" t="t" r="r" b="b"/>
              <a:pathLst>
                <a:path w="625602" h="609727">
                  <a:moveTo>
                    <a:pt x="317881" y="0"/>
                  </a:moveTo>
                  <a:lnTo>
                    <a:pt x="267589" y="53594"/>
                  </a:lnTo>
                  <a:lnTo>
                    <a:pt x="291084" y="82169"/>
                  </a:lnTo>
                  <a:cubicBezTo>
                    <a:pt x="334645" y="124968"/>
                    <a:pt x="334645" y="199771"/>
                    <a:pt x="291084" y="246126"/>
                  </a:cubicBezTo>
                  <a:cubicBezTo>
                    <a:pt x="266065" y="267462"/>
                    <a:pt x="235839" y="278130"/>
                    <a:pt x="207010" y="278130"/>
                  </a:cubicBezTo>
                  <a:cubicBezTo>
                    <a:pt x="178181" y="278130"/>
                    <a:pt x="150622" y="267462"/>
                    <a:pt x="130556" y="246126"/>
                  </a:cubicBezTo>
                  <a:lnTo>
                    <a:pt x="103759" y="217551"/>
                  </a:lnTo>
                  <a:lnTo>
                    <a:pt x="0" y="331597"/>
                  </a:lnTo>
                  <a:lnTo>
                    <a:pt x="234188" y="574040"/>
                  </a:lnTo>
                  <a:cubicBezTo>
                    <a:pt x="254254" y="599059"/>
                    <a:pt x="284480" y="609727"/>
                    <a:pt x="311150" y="609727"/>
                  </a:cubicBezTo>
                  <a:cubicBezTo>
                    <a:pt x="341249" y="609727"/>
                    <a:pt x="371348" y="599059"/>
                    <a:pt x="391414" y="574040"/>
                  </a:cubicBezTo>
                  <a:lnTo>
                    <a:pt x="625602" y="331597"/>
                  </a:lnTo>
                  <a:lnTo>
                    <a:pt x="495173" y="192532"/>
                  </a:lnTo>
                  <a:cubicBezTo>
                    <a:pt x="485140" y="178308"/>
                    <a:pt x="485140" y="153416"/>
                    <a:pt x="495173" y="139065"/>
                  </a:cubicBezTo>
                  <a:lnTo>
                    <a:pt x="548640" y="85598"/>
                  </a:lnTo>
                  <a:cubicBezTo>
                    <a:pt x="558673" y="71374"/>
                    <a:pt x="558673" y="46482"/>
                    <a:pt x="548640" y="32131"/>
                  </a:cubicBezTo>
                  <a:cubicBezTo>
                    <a:pt x="541909" y="25019"/>
                    <a:pt x="531876" y="21336"/>
                    <a:pt x="521843" y="21336"/>
                  </a:cubicBezTo>
                  <a:cubicBezTo>
                    <a:pt x="511810" y="21336"/>
                    <a:pt x="501777" y="25019"/>
                    <a:pt x="495046" y="32131"/>
                  </a:cubicBezTo>
                  <a:lnTo>
                    <a:pt x="444881" y="85598"/>
                  </a:lnTo>
                  <a:cubicBezTo>
                    <a:pt x="439928" y="92710"/>
                    <a:pt x="430657" y="96393"/>
                    <a:pt x="421132" y="96393"/>
                  </a:cubicBezTo>
                  <a:cubicBezTo>
                    <a:pt x="411607" y="96393"/>
                    <a:pt x="401447" y="92710"/>
                    <a:pt x="394843" y="85598"/>
                  </a:cubicBezTo>
                  <a:lnTo>
                    <a:pt x="31788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5" name="Group 365"/>
          <p:cNvGrpSpPr/>
          <p:nvPr/>
        </p:nvGrpSpPr>
        <p:grpSpPr>
          <a:xfrm>
            <a:off x="17287560" y="8505000"/>
            <a:ext cx="444960" cy="476280"/>
            <a:chOff x="0" y="0"/>
            <a:chExt cx="593280" cy="635040"/>
          </a:xfrm>
        </p:grpSpPr>
        <p:sp>
          <p:nvSpPr>
            <p:cNvPr id="366" name="Freeform 366"/>
            <p:cNvSpPr/>
            <p:nvPr/>
          </p:nvSpPr>
          <p:spPr>
            <a:xfrm>
              <a:off x="0" y="0"/>
              <a:ext cx="593217" cy="635000"/>
            </a:xfrm>
            <a:custGeom>
              <a:avLst/>
              <a:gdLst/>
              <a:ahLst/>
              <a:cxnLst/>
              <a:rect l="l" t="t" r="r" b="b"/>
              <a:pathLst>
                <a:path w="593217" h="635000">
                  <a:moveTo>
                    <a:pt x="296672" y="94234"/>
                  </a:moveTo>
                  <a:cubicBezTo>
                    <a:pt x="312420" y="94234"/>
                    <a:pt x="323850" y="108712"/>
                    <a:pt x="323850" y="128016"/>
                  </a:cubicBezTo>
                  <a:lnTo>
                    <a:pt x="323850" y="147320"/>
                  </a:lnTo>
                  <a:cubicBezTo>
                    <a:pt x="357759" y="159385"/>
                    <a:pt x="384937" y="195580"/>
                    <a:pt x="384937" y="239014"/>
                  </a:cubicBezTo>
                  <a:cubicBezTo>
                    <a:pt x="384937" y="255905"/>
                    <a:pt x="369189" y="268097"/>
                    <a:pt x="355600" y="268097"/>
                  </a:cubicBezTo>
                  <a:cubicBezTo>
                    <a:pt x="339725" y="268097"/>
                    <a:pt x="323850" y="253492"/>
                    <a:pt x="323850" y="239014"/>
                  </a:cubicBezTo>
                  <a:cubicBezTo>
                    <a:pt x="323850" y="219710"/>
                    <a:pt x="310261" y="207645"/>
                    <a:pt x="296672" y="207645"/>
                  </a:cubicBezTo>
                  <a:cubicBezTo>
                    <a:pt x="283083" y="207645"/>
                    <a:pt x="264922" y="224536"/>
                    <a:pt x="264922" y="239014"/>
                  </a:cubicBezTo>
                  <a:cubicBezTo>
                    <a:pt x="267208" y="255905"/>
                    <a:pt x="289814" y="275209"/>
                    <a:pt x="316992" y="292227"/>
                  </a:cubicBezTo>
                  <a:cubicBezTo>
                    <a:pt x="346456" y="316357"/>
                    <a:pt x="387223" y="347726"/>
                    <a:pt x="387223" y="398399"/>
                  </a:cubicBezTo>
                  <a:cubicBezTo>
                    <a:pt x="387223" y="441833"/>
                    <a:pt x="362331" y="473202"/>
                    <a:pt x="328422" y="490093"/>
                  </a:cubicBezTo>
                  <a:lnTo>
                    <a:pt x="328422" y="509397"/>
                  </a:lnTo>
                  <a:cubicBezTo>
                    <a:pt x="328422" y="528701"/>
                    <a:pt x="312547" y="543179"/>
                    <a:pt x="298958" y="543179"/>
                  </a:cubicBezTo>
                  <a:cubicBezTo>
                    <a:pt x="285369" y="543179"/>
                    <a:pt x="267208" y="528701"/>
                    <a:pt x="267208" y="509397"/>
                  </a:cubicBezTo>
                  <a:lnTo>
                    <a:pt x="267208" y="490093"/>
                  </a:lnTo>
                  <a:cubicBezTo>
                    <a:pt x="233172" y="478028"/>
                    <a:pt x="208407" y="441833"/>
                    <a:pt x="208407" y="398399"/>
                  </a:cubicBezTo>
                  <a:cubicBezTo>
                    <a:pt x="208407" y="381508"/>
                    <a:pt x="221996" y="369443"/>
                    <a:pt x="237744" y="369443"/>
                  </a:cubicBezTo>
                  <a:cubicBezTo>
                    <a:pt x="251460" y="369443"/>
                    <a:pt x="264922" y="383921"/>
                    <a:pt x="264922" y="398399"/>
                  </a:cubicBezTo>
                  <a:cubicBezTo>
                    <a:pt x="264922" y="417703"/>
                    <a:pt x="278511" y="429768"/>
                    <a:pt x="296672" y="429768"/>
                  </a:cubicBezTo>
                  <a:cubicBezTo>
                    <a:pt x="312420" y="429768"/>
                    <a:pt x="323850" y="412877"/>
                    <a:pt x="323850" y="398399"/>
                  </a:cubicBezTo>
                  <a:cubicBezTo>
                    <a:pt x="323850" y="381508"/>
                    <a:pt x="301244" y="362204"/>
                    <a:pt x="276225" y="345313"/>
                  </a:cubicBezTo>
                  <a:cubicBezTo>
                    <a:pt x="244475" y="321183"/>
                    <a:pt x="205994" y="289814"/>
                    <a:pt x="205994" y="239014"/>
                  </a:cubicBezTo>
                  <a:cubicBezTo>
                    <a:pt x="205994" y="195580"/>
                    <a:pt x="230886" y="164211"/>
                    <a:pt x="264922" y="147320"/>
                  </a:cubicBezTo>
                  <a:lnTo>
                    <a:pt x="264922" y="128016"/>
                  </a:lnTo>
                  <a:cubicBezTo>
                    <a:pt x="264922" y="108712"/>
                    <a:pt x="278511" y="94234"/>
                    <a:pt x="296672" y="94234"/>
                  </a:cubicBezTo>
                  <a:close/>
                  <a:moveTo>
                    <a:pt x="296672" y="0"/>
                  </a:moveTo>
                  <a:cubicBezTo>
                    <a:pt x="131318" y="0"/>
                    <a:pt x="0" y="142494"/>
                    <a:pt x="0" y="316357"/>
                  </a:cubicBezTo>
                  <a:cubicBezTo>
                    <a:pt x="0" y="492506"/>
                    <a:pt x="131318" y="635000"/>
                    <a:pt x="296672" y="635000"/>
                  </a:cubicBezTo>
                  <a:cubicBezTo>
                    <a:pt x="459613" y="635000"/>
                    <a:pt x="593217" y="492506"/>
                    <a:pt x="593217" y="316357"/>
                  </a:cubicBezTo>
                  <a:cubicBezTo>
                    <a:pt x="593217" y="142494"/>
                    <a:pt x="459613" y="0"/>
                    <a:pt x="29667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7" name="Group 367"/>
          <p:cNvGrpSpPr/>
          <p:nvPr/>
        </p:nvGrpSpPr>
        <p:grpSpPr>
          <a:xfrm>
            <a:off x="17078580" y="8333280"/>
            <a:ext cx="345060" cy="172260"/>
            <a:chOff x="0" y="0"/>
            <a:chExt cx="460080" cy="229680"/>
          </a:xfrm>
        </p:grpSpPr>
        <p:sp>
          <p:nvSpPr>
            <p:cNvPr id="368" name="Freeform 368"/>
            <p:cNvSpPr/>
            <p:nvPr/>
          </p:nvSpPr>
          <p:spPr>
            <a:xfrm>
              <a:off x="0" y="127"/>
              <a:ext cx="460121" cy="229489"/>
            </a:xfrm>
            <a:custGeom>
              <a:avLst/>
              <a:gdLst/>
              <a:ahLst/>
              <a:cxnLst/>
              <a:rect l="l" t="t" r="r" b="b"/>
              <a:pathLst>
                <a:path w="460121" h="229489">
                  <a:moveTo>
                    <a:pt x="231140" y="0"/>
                  </a:moveTo>
                  <a:cubicBezTo>
                    <a:pt x="104267" y="0"/>
                    <a:pt x="0" y="50673"/>
                    <a:pt x="0" y="115951"/>
                  </a:cubicBezTo>
                  <a:cubicBezTo>
                    <a:pt x="0" y="178816"/>
                    <a:pt x="104267" y="229489"/>
                    <a:pt x="231140" y="229489"/>
                  </a:cubicBezTo>
                  <a:cubicBezTo>
                    <a:pt x="355854" y="229489"/>
                    <a:pt x="459994" y="178816"/>
                    <a:pt x="459994" y="115951"/>
                  </a:cubicBezTo>
                  <a:cubicBezTo>
                    <a:pt x="460121" y="50673"/>
                    <a:pt x="355854" y="0"/>
                    <a:pt x="23114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" name="Group 369"/>
          <p:cNvGrpSpPr/>
          <p:nvPr/>
        </p:nvGrpSpPr>
        <p:grpSpPr>
          <a:xfrm>
            <a:off x="17078580" y="8512020"/>
            <a:ext cx="238140" cy="137700"/>
            <a:chOff x="0" y="0"/>
            <a:chExt cx="317520" cy="183600"/>
          </a:xfrm>
        </p:grpSpPr>
        <p:sp>
          <p:nvSpPr>
            <p:cNvPr id="370" name="Freeform 370"/>
            <p:cNvSpPr/>
            <p:nvPr/>
          </p:nvSpPr>
          <p:spPr>
            <a:xfrm>
              <a:off x="0" y="0"/>
              <a:ext cx="317500" cy="183515"/>
            </a:xfrm>
            <a:custGeom>
              <a:avLst/>
              <a:gdLst/>
              <a:ahLst/>
              <a:cxnLst/>
              <a:rect l="l" t="t" r="r" b="b"/>
              <a:pathLst>
                <a:path w="317500" h="183515">
                  <a:moveTo>
                    <a:pt x="0" y="0"/>
                  </a:moveTo>
                  <a:lnTo>
                    <a:pt x="0" y="86995"/>
                  </a:lnTo>
                  <a:cubicBezTo>
                    <a:pt x="0" y="111125"/>
                    <a:pt x="25019" y="135255"/>
                    <a:pt x="63500" y="154559"/>
                  </a:cubicBezTo>
                  <a:cubicBezTo>
                    <a:pt x="97536" y="171450"/>
                    <a:pt x="167894" y="183515"/>
                    <a:pt x="226822" y="183515"/>
                  </a:cubicBezTo>
                  <a:lnTo>
                    <a:pt x="238125" y="183515"/>
                  </a:lnTo>
                  <a:cubicBezTo>
                    <a:pt x="256286" y="132715"/>
                    <a:pt x="281305" y="86868"/>
                    <a:pt x="317500" y="48260"/>
                  </a:cubicBezTo>
                  <a:cubicBezTo>
                    <a:pt x="290322" y="53086"/>
                    <a:pt x="260731" y="57912"/>
                    <a:pt x="228981" y="57912"/>
                  </a:cubicBezTo>
                  <a:cubicBezTo>
                    <a:pt x="170053" y="57912"/>
                    <a:pt x="90678" y="45847"/>
                    <a:pt x="40767" y="24130"/>
                  </a:cubicBezTo>
                  <a:cubicBezTo>
                    <a:pt x="25019" y="16891"/>
                    <a:pt x="11430" y="9779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1" name="Group 371"/>
          <p:cNvGrpSpPr/>
          <p:nvPr/>
        </p:nvGrpSpPr>
        <p:grpSpPr>
          <a:xfrm>
            <a:off x="17078580" y="8794980"/>
            <a:ext cx="229500" cy="137700"/>
            <a:chOff x="0" y="0"/>
            <a:chExt cx="306000" cy="183600"/>
          </a:xfrm>
        </p:grpSpPr>
        <p:sp>
          <p:nvSpPr>
            <p:cNvPr id="372" name="Freeform 372"/>
            <p:cNvSpPr/>
            <p:nvPr/>
          </p:nvSpPr>
          <p:spPr>
            <a:xfrm>
              <a:off x="0" y="0"/>
              <a:ext cx="305943" cy="183642"/>
            </a:xfrm>
            <a:custGeom>
              <a:avLst/>
              <a:gdLst/>
              <a:ahLst/>
              <a:cxnLst/>
              <a:rect l="l" t="t" r="r" b="b"/>
              <a:pathLst>
                <a:path w="305943" h="183642">
                  <a:moveTo>
                    <a:pt x="0" y="0"/>
                  </a:moveTo>
                  <a:lnTo>
                    <a:pt x="0" y="91821"/>
                  </a:lnTo>
                  <a:cubicBezTo>
                    <a:pt x="0" y="130429"/>
                    <a:pt x="97409" y="183642"/>
                    <a:pt x="228854" y="183642"/>
                  </a:cubicBezTo>
                  <a:cubicBezTo>
                    <a:pt x="256032" y="183642"/>
                    <a:pt x="281051" y="181229"/>
                    <a:pt x="305943" y="178816"/>
                  </a:cubicBezTo>
                  <a:cubicBezTo>
                    <a:pt x="278638" y="142494"/>
                    <a:pt x="256032" y="103886"/>
                    <a:pt x="240157" y="58039"/>
                  </a:cubicBezTo>
                  <a:lnTo>
                    <a:pt x="228854" y="58039"/>
                  </a:lnTo>
                  <a:cubicBezTo>
                    <a:pt x="169926" y="58039"/>
                    <a:pt x="90678" y="45974"/>
                    <a:pt x="40767" y="24257"/>
                  </a:cubicBezTo>
                  <a:cubicBezTo>
                    <a:pt x="25019" y="19304"/>
                    <a:pt x="11303" y="9652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" name="Group 373"/>
          <p:cNvGrpSpPr/>
          <p:nvPr/>
        </p:nvGrpSpPr>
        <p:grpSpPr>
          <a:xfrm>
            <a:off x="17076960" y="8653500"/>
            <a:ext cx="168480" cy="139320"/>
            <a:chOff x="0" y="0"/>
            <a:chExt cx="224640" cy="185760"/>
          </a:xfrm>
        </p:grpSpPr>
        <p:sp>
          <p:nvSpPr>
            <p:cNvPr id="374" name="Freeform 374"/>
            <p:cNvSpPr/>
            <p:nvPr/>
          </p:nvSpPr>
          <p:spPr>
            <a:xfrm>
              <a:off x="127" y="127"/>
              <a:ext cx="224536" cy="185547"/>
            </a:xfrm>
            <a:custGeom>
              <a:avLst/>
              <a:gdLst/>
              <a:ahLst/>
              <a:cxnLst/>
              <a:rect l="l" t="t" r="r" b="b"/>
              <a:pathLst>
                <a:path w="224536" h="185547">
                  <a:moveTo>
                    <a:pt x="0" y="0"/>
                  </a:moveTo>
                  <a:lnTo>
                    <a:pt x="0" y="89154"/>
                  </a:lnTo>
                  <a:lnTo>
                    <a:pt x="2159" y="89154"/>
                  </a:lnTo>
                  <a:cubicBezTo>
                    <a:pt x="2159" y="113284"/>
                    <a:pt x="27178" y="137414"/>
                    <a:pt x="65659" y="154178"/>
                  </a:cubicBezTo>
                  <a:cubicBezTo>
                    <a:pt x="99695" y="171069"/>
                    <a:pt x="167767" y="183134"/>
                    <a:pt x="224536" y="185547"/>
                  </a:cubicBezTo>
                  <a:cubicBezTo>
                    <a:pt x="219964" y="163830"/>
                    <a:pt x="217678" y="142113"/>
                    <a:pt x="217678" y="122809"/>
                  </a:cubicBezTo>
                  <a:cubicBezTo>
                    <a:pt x="217678" y="101092"/>
                    <a:pt x="222250" y="79375"/>
                    <a:pt x="224536" y="57658"/>
                  </a:cubicBezTo>
                  <a:cubicBezTo>
                    <a:pt x="167767" y="57658"/>
                    <a:pt x="88519" y="45593"/>
                    <a:pt x="38481" y="23876"/>
                  </a:cubicBezTo>
                  <a:cubicBezTo>
                    <a:pt x="24892" y="19177"/>
                    <a:pt x="11303" y="9652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15802020" y="3147120"/>
            <a:ext cx="524340" cy="433620"/>
            <a:chOff x="0" y="0"/>
            <a:chExt cx="699120" cy="578160"/>
          </a:xfrm>
        </p:grpSpPr>
        <p:sp>
          <p:nvSpPr>
            <p:cNvPr id="376" name="Freeform 376"/>
            <p:cNvSpPr/>
            <p:nvPr/>
          </p:nvSpPr>
          <p:spPr>
            <a:xfrm>
              <a:off x="127" y="0"/>
              <a:ext cx="699008" cy="578231"/>
            </a:xfrm>
            <a:custGeom>
              <a:avLst/>
              <a:gdLst/>
              <a:ahLst/>
              <a:cxnLst/>
              <a:rect l="l" t="t" r="r" b="b"/>
              <a:pathLst>
                <a:path w="699008" h="578231">
                  <a:moveTo>
                    <a:pt x="38481" y="0"/>
                  </a:moveTo>
                  <a:cubicBezTo>
                    <a:pt x="14732" y="0"/>
                    <a:pt x="0" y="18923"/>
                    <a:pt x="0" y="41148"/>
                  </a:cubicBezTo>
                  <a:cubicBezTo>
                    <a:pt x="0" y="66421"/>
                    <a:pt x="17780" y="82296"/>
                    <a:pt x="38481" y="82296"/>
                  </a:cubicBezTo>
                  <a:lnTo>
                    <a:pt x="82931" y="82296"/>
                  </a:lnTo>
                  <a:lnTo>
                    <a:pt x="156972" y="543433"/>
                  </a:lnTo>
                  <a:cubicBezTo>
                    <a:pt x="160020" y="562356"/>
                    <a:pt x="174752" y="578231"/>
                    <a:pt x="192532" y="578231"/>
                  </a:cubicBezTo>
                  <a:lnTo>
                    <a:pt x="503428" y="578231"/>
                  </a:lnTo>
                  <a:cubicBezTo>
                    <a:pt x="521208" y="578231"/>
                    <a:pt x="542036" y="562356"/>
                    <a:pt x="542036" y="543433"/>
                  </a:cubicBezTo>
                  <a:lnTo>
                    <a:pt x="616077" y="82169"/>
                  </a:lnTo>
                  <a:lnTo>
                    <a:pt x="660400" y="82169"/>
                  </a:lnTo>
                  <a:cubicBezTo>
                    <a:pt x="681228" y="82169"/>
                    <a:pt x="695960" y="63119"/>
                    <a:pt x="695960" y="41021"/>
                  </a:cubicBezTo>
                  <a:cubicBezTo>
                    <a:pt x="699008" y="18923"/>
                    <a:pt x="681228" y="0"/>
                    <a:pt x="66040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7" name="Group 377"/>
          <p:cNvGrpSpPr/>
          <p:nvPr/>
        </p:nvGrpSpPr>
        <p:grpSpPr>
          <a:xfrm>
            <a:off x="15620040" y="2628180"/>
            <a:ext cx="891000" cy="459540"/>
            <a:chOff x="0" y="0"/>
            <a:chExt cx="1188000" cy="612720"/>
          </a:xfrm>
        </p:grpSpPr>
        <p:sp>
          <p:nvSpPr>
            <p:cNvPr id="378" name="Freeform 378"/>
            <p:cNvSpPr/>
            <p:nvPr/>
          </p:nvSpPr>
          <p:spPr>
            <a:xfrm>
              <a:off x="0" y="127"/>
              <a:ext cx="1187958" cy="612648"/>
            </a:xfrm>
            <a:custGeom>
              <a:avLst/>
              <a:gdLst/>
              <a:ahLst/>
              <a:cxnLst/>
              <a:rect l="l" t="t" r="r" b="b"/>
              <a:pathLst>
                <a:path w="1187958" h="612648">
                  <a:moveTo>
                    <a:pt x="35560" y="0"/>
                  </a:moveTo>
                  <a:cubicBezTo>
                    <a:pt x="14859" y="0"/>
                    <a:pt x="0" y="18923"/>
                    <a:pt x="0" y="44196"/>
                  </a:cubicBezTo>
                  <a:lnTo>
                    <a:pt x="0" y="568452"/>
                  </a:lnTo>
                  <a:cubicBezTo>
                    <a:pt x="0" y="590550"/>
                    <a:pt x="17780" y="612648"/>
                    <a:pt x="35560" y="612648"/>
                  </a:cubicBezTo>
                  <a:lnTo>
                    <a:pt x="290322" y="612648"/>
                  </a:lnTo>
                  <a:cubicBezTo>
                    <a:pt x="305054" y="552577"/>
                    <a:pt x="334645" y="495808"/>
                    <a:pt x="376174" y="457835"/>
                  </a:cubicBezTo>
                  <a:cubicBezTo>
                    <a:pt x="364363" y="429387"/>
                    <a:pt x="358394" y="397764"/>
                    <a:pt x="358394" y="363093"/>
                  </a:cubicBezTo>
                  <a:cubicBezTo>
                    <a:pt x="358394" y="224155"/>
                    <a:pt x="462153" y="113665"/>
                    <a:pt x="592455" y="113665"/>
                  </a:cubicBezTo>
                  <a:cubicBezTo>
                    <a:pt x="719836" y="113665"/>
                    <a:pt x="823595" y="224282"/>
                    <a:pt x="823595" y="363093"/>
                  </a:cubicBezTo>
                  <a:cubicBezTo>
                    <a:pt x="823595" y="394716"/>
                    <a:pt x="817626" y="426212"/>
                    <a:pt x="805815" y="457835"/>
                  </a:cubicBezTo>
                  <a:cubicBezTo>
                    <a:pt x="847344" y="502031"/>
                    <a:pt x="876935" y="552577"/>
                    <a:pt x="891667" y="612648"/>
                  </a:cubicBezTo>
                  <a:lnTo>
                    <a:pt x="1146556" y="612648"/>
                  </a:lnTo>
                  <a:cubicBezTo>
                    <a:pt x="1170305" y="612648"/>
                    <a:pt x="1185037" y="590550"/>
                    <a:pt x="1185037" y="568452"/>
                  </a:cubicBezTo>
                  <a:lnTo>
                    <a:pt x="1185037" y="44196"/>
                  </a:lnTo>
                  <a:cubicBezTo>
                    <a:pt x="1187958" y="18923"/>
                    <a:pt x="1170178" y="0"/>
                    <a:pt x="114947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" name="Group 379"/>
          <p:cNvGrpSpPr/>
          <p:nvPr/>
        </p:nvGrpSpPr>
        <p:grpSpPr>
          <a:xfrm>
            <a:off x="15899760" y="2772900"/>
            <a:ext cx="331020" cy="310500"/>
            <a:chOff x="0" y="0"/>
            <a:chExt cx="441360" cy="414000"/>
          </a:xfrm>
        </p:grpSpPr>
        <p:sp>
          <p:nvSpPr>
            <p:cNvPr id="380" name="Freeform 380"/>
            <p:cNvSpPr/>
            <p:nvPr/>
          </p:nvSpPr>
          <p:spPr>
            <a:xfrm>
              <a:off x="127" y="127"/>
              <a:ext cx="441198" cy="413893"/>
            </a:xfrm>
            <a:custGeom>
              <a:avLst/>
              <a:gdLst/>
              <a:ahLst/>
              <a:cxnLst/>
              <a:rect l="l" t="t" r="r" b="b"/>
              <a:pathLst>
                <a:path w="441198" h="413893">
                  <a:moveTo>
                    <a:pt x="222123" y="0"/>
                  </a:moveTo>
                  <a:cubicBezTo>
                    <a:pt x="136144" y="0"/>
                    <a:pt x="65151" y="75819"/>
                    <a:pt x="65151" y="167386"/>
                  </a:cubicBezTo>
                  <a:cubicBezTo>
                    <a:pt x="65151" y="208534"/>
                    <a:pt x="79883" y="249555"/>
                    <a:pt x="109601" y="281178"/>
                  </a:cubicBezTo>
                  <a:cubicBezTo>
                    <a:pt x="56134" y="312801"/>
                    <a:pt x="17780" y="360172"/>
                    <a:pt x="0" y="413893"/>
                  </a:cubicBezTo>
                  <a:lnTo>
                    <a:pt x="441198" y="413893"/>
                  </a:lnTo>
                  <a:cubicBezTo>
                    <a:pt x="420497" y="356997"/>
                    <a:pt x="382016" y="309626"/>
                    <a:pt x="331597" y="281178"/>
                  </a:cubicBezTo>
                  <a:cubicBezTo>
                    <a:pt x="358267" y="249428"/>
                    <a:pt x="376047" y="208407"/>
                    <a:pt x="376047" y="167386"/>
                  </a:cubicBezTo>
                  <a:cubicBezTo>
                    <a:pt x="376047" y="75819"/>
                    <a:pt x="307975" y="0"/>
                    <a:pt x="2221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0820" y="1697220"/>
            <a:ext cx="5341140" cy="8103780"/>
            <a:chOff x="0" y="0"/>
            <a:chExt cx="7121520" cy="10805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39502" cy="10522458"/>
            </a:xfrm>
            <a:custGeom>
              <a:avLst/>
              <a:gdLst/>
              <a:ahLst/>
              <a:cxnLst/>
              <a:rect l="l" t="t" r="r" b="b"/>
              <a:pathLst>
                <a:path w="10239502" h="10522458">
                  <a:moveTo>
                    <a:pt x="282575" y="0"/>
                  </a:moveTo>
                  <a:cubicBezTo>
                    <a:pt x="126492" y="0"/>
                    <a:pt x="0" y="126492"/>
                    <a:pt x="0" y="282575"/>
                  </a:cubicBezTo>
                  <a:lnTo>
                    <a:pt x="0" y="10522458"/>
                  </a:lnTo>
                  <a:cubicBezTo>
                    <a:pt x="0" y="8644382"/>
                    <a:pt x="1522476" y="7121779"/>
                    <a:pt x="3400552" y="7121779"/>
                  </a:cubicBezTo>
                  <a:lnTo>
                    <a:pt x="6838950" y="7121779"/>
                  </a:lnTo>
                  <a:cubicBezTo>
                    <a:pt x="8717026" y="7121779"/>
                    <a:pt x="10239502" y="8644255"/>
                    <a:pt x="10239502" y="10522458"/>
                  </a:cubicBezTo>
                  <a:lnTo>
                    <a:pt x="7121525" y="282575"/>
                  </a:lnTo>
                  <a:cubicBezTo>
                    <a:pt x="7121525" y="126492"/>
                    <a:pt x="6995033" y="0"/>
                    <a:pt x="6838950" y="0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4720" y="1945080"/>
            <a:ext cx="196560" cy="6398460"/>
            <a:chOff x="0" y="0"/>
            <a:chExt cx="262080" cy="8531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46618" cy="8399907"/>
            </a:xfrm>
            <a:custGeom>
              <a:avLst/>
              <a:gdLst/>
              <a:ahLst/>
              <a:cxnLst/>
              <a:rect l="l" t="t" r="r" b="b"/>
              <a:pathLst>
                <a:path w="8246618" h="8399907">
                  <a:moveTo>
                    <a:pt x="131064" y="0"/>
                  </a:moveTo>
                  <a:cubicBezTo>
                    <a:pt x="58674" y="0"/>
                    <a:pt x="0" y="58801"/>
                    <a:pt x="0" y="131445"/>
                  </a:cubicBezTo>
                  <a:lnTo>
                    <a:pt x="0" y="8399907"/>
                  </a:lnTo>
                  <a:cubicBezTo>
                    <a:pt x="0" y="3905885"/>
                    <a:pt x="3633470" y="262763"/>
                    <a:pt x="8115554" y="262763"/>
                  </a:cubicBezTo>
                  <a:lnTo>
                    <a:pt x="131064" y="262763"/>
                  </a:lnTo>
                  <a:cubicBezTo>
                    <a:pt x="4613148" y="262763"/>
                    <a:pt x="8246618" y="3905885"/>
                    <a:pt x="8246618" y="8399907"/>
                  </a:cubicBezTo>
                  <a:lnTo>
                    <a:pt x="262128" y="131445"/>
                  </a:lnTo>
                  <a:cubicBezTo>
                    <a:pt x="262128" y="58801"/>
                    <a:pt x="203454" y="0"/>
                    <a:pt x="131064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85560" y="2801880"/>
            <a:ext cx="31656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85560" y="4070880"/>
            <a:ext cx="316566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</a:rPr>
              <a:t> </a:t>
            </a:r>
          </a:p>
          <a:p>
            <a:pPr algn="r">
              <a:lnSpc>
                <a:spcPts val="3600"/>
              </a:lnSpc>
            </a:pPr>
            <a:r>
              <a:rPr lang="en-US" sz="3000" spc="42" dirty="0">
                <a:solidFill>
                  <a:srgbClr val="FFFFFF"/>
                </a:solidFill>
                <a:latin typeface="Montserrat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1180" y="8819640"/>
            <a:ext cx="31651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38" dirty="0">
                <a:solidFill>
                  <a:srgbClr val="FFFFFF"/>
                </a:solidFill>
                <a:latin typeface="Montserrat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8180" y="6378840"/>
            <a:ext cx="389304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</a:rPr>
              <a:t> </a:t>
            </a:r>
          </a:p>
          <a:p>
            <a:pPr algn="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</a:rPr>
              <a:t>PPT </a:t>
            </a:r>
          </a:p>
          <a:p>
            <a:pPr algn="r">
              <a:lnSpc>
                <a:spcPts val="4320"/>
              </a:lnSpc>
            </a:pPr>
            <a:r>
              <a:rPr lang="en-US" sz="3600" spc="51" dirty="0">
                <a:solidFill>
                  <a:srgbClr val="FFFFFF"/>
                </a:solidFill>
                <a:latin typeface="Montserrat Bold"/>
              </a:rPr>
              <a:t>TEMPLATES  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851040" y="8105400"/>
            <a:ext cx="1464480" cy="1464480"/>
            <a:chOff x="0" y="0"/>
            <a:chExt cx="1952640" cy="1952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2752" cy="1952752"/>
            </a:xfrm>
            <a:custGeom>
              <a:avLst/>
              <a:gdLst/>
              <a:ahLst/>
              <a:cxnLst/>
              <a:rect l="l" t="t" r="r" b="b"/>
              <a:pathLst>
                <a:path w="1952752" h="1952752">
                  <a:moveTo>
                    <a:pt x="0" y="976376"/>
                  </a:moveTo>
                  <a:cubicBezTo>
                    <a:pt x="0" y="437134"/>
                    <a:pt x="437134" y="0"/>
                    <a:pt x="976376" y="0"/>
                  </a:cubicBezTo>
                  <a:cubicBezTo>
                    <a:pt x="1301877" y="0"/>
                    <a:pt x="1627251" y="0"/>
                    <a:pt x="1952752" y="0"/>
                  </a:cubicBezTo>
                  <a:cubicBezTo>
                    <a:pt x="1952752" y="325501"/>
                    <a:pt x="1952752" y="650875"/>
                    <a:pt x="1952752" y="976376"/>
                  </a:cubicBezTo>
                  <a:cubicBezTo>
                    <a:pt x="1952752" y="1515618"/>
                    <a:pt x="1515618" y="1952752"/>
                    <a:pt x="976376" y="1952752"/>
                  </a:cubicBezTo>
                  <a:cubicBezTo>
                    <a:pt x="437134" y="1952752"/>
                    <a:pt x="0" y="1515491"/>
                    <a:pt x="0" y="9763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4300" y="8343540"/>
            <a:ext cx="575640" cy="962280"/>
            <a:chOff x="0" y="0"/>
            <a:chExt cx="767520" cy="1283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7461" cy="1283081"/>
            </a:xfrm>
            <a:custGeom>
              <a:avLst/>
              <a:gdLst/>
              <a:ahLst/>
              <a:cxnLst/>
              <a:rect l="l" t="t" r="r" b="b"/>
              <a:pathLst>
                <a:path w="767461" h="1283081">
                  <a:moveTo>
                    <a:pt x="0" y="128524"/>
                  </a:moveTo>
                  <a:cubicBezTo>
                    <a:pt x="0" y="470535"/>
                    <a:pt x="0" y="811403"/>
                    <a:pt x="0" y="1153414"/>
                  </a:cubicBezTo>
                  <a:cubicBezTo>
                    <a:pt x="255778" y="1196975"/>
                    <a:pt x="511683" y="1239520"/>
                    <a:pt x="767461" y="1283081"/>
                  </a:cubicBezTo>
                  <a:cubicBezTo>
                    <a:pt x="767461" y="854964"/>
                    <a:pt x="767461" y="426974"/>
                    <a:pt x="767461" y="0"/>
                  </a:cubicBezTo>
                  <a:cubicBezTo>
                    <a:pt x="511683" y="42418"/>
                    <a:pt x="255778" y="84963"/>
                    <a:pt x="0" y="12852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02620" y="8527140"/>
            <a:ext cx="395820" cy="478440"/>
            <a:chOff x="0" y="0"/>
            <a:chExt cx="527760" cy="637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7812" cy="637921"/>
            </a:xfrm>
            <a:custGeom>
              <a:avLst/>
              <a:gdLst/>
              <a:ahLst/>
              <a:cxnLst/>
              <a:rect l="l" t="t" r="r" b="b"/>
              <a:pathLst>
                <a:path w="527812" h="637921">
                  <a:moveTo>
                    <a:pt x="0" y="0"/>
                  </a:moveTo>
                  <a:cubicBezTo>
                    <a:pt x="0" y="19558"/>
                    <a:pt x="0" y="40132"/>
                    <a:pt x="0" y="60833"/>
                  </a:cubicBezTo>
                  <a:cubicBezTo>
                    <a:pt x="154940" y="60833"/>
                    <a:pt x="309753" y="60833"/>
                    <a:pt x="465836" y="60833"/>
                  </a:cubicBezTo>
                  <a:cubicBezTo>
                    <a:pt x="465836" y="253619"/>
                    <a:pt x="465836" y="445135"/>
                    <a:pt x="465836" y="637921"/>
                  </a:cubicBezTo>
                  <a:cubicBezTo>
                    <a:pt x="486537" y="637921"/>
                    <a:pt x="507111" y="637921"/>
                    <a:pt x="527812" y="637921"/>
                  </a:cubicBezTo>
                  <a:cubicBezTo>
                    <a:pt x="527812" y="424561"/>
                    <a:pt x="527812" y="212217"/>
                    <a:pt x="527812" y="0"/>
                  </a:cubicBezTo>
                  <a:cubicBezTo>
                    <a:pt x="352171" y="0"/>
                    <a:pt x="17551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02620" y="8595720"/>
            <a:ext cx="325080" cy="521640"/>
            <a:chOff x="0" y="0"/>
            <a:chExt cx="433440" cy="695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3451" cy="695579"/>
            </a:xfrm>
            <a:custGeom>
              <a:avLst/>
              <a:gdLst/>
              <a:ahLst/>
              <a:cxnLst/>
              <a:rect l="l" t="t" r="r" b="b"/>
              <a:pathLst>
                <a:path w="433451" h="695579">
                  <a:moveTo>
                    <a:pt x="0" y="0"/>
                  </a:moveTo>
                  <a:cubicBezTo>
                    <a:pt x="0" y="26416"/>
                    <a:pt x="0" y="53975"/>
                    <a:pt x="0" y="80391"/>
                  </a:cubicBezTo>
                  <a:cubicBezTo>
                    <a:pt x="4572" y="79248"/>
                    <a:pt x="18288" y="78105"/>
                    <a:pt x="29845" y="76962"/>
                  </a:cubicBezTo>
                  <a:cubicBezTo>
                    <a:pt x="42418" y="75819"/>
                    <a:pt x="53975" y="74676"/>
                    <a:pt x="58547" y="74676"/>
                  </a:cubicBezTo>
                  <a:cubicBezTo>
                    <a:pt x="58547" y="129794"/>
                    <a:pt x="58547" y="183769"/>
                    <a:pt x="58547" y="238760"/>
                  </a:cubicBezTo>
                  <a:cubicBezTo>
                    <a:pt x="114681" y="238760"/>
                    <a:pt x="170942" y="238760"/>
                    <a:pt x="227076" y="238760"/>
                  </a:cubicBezTo>
                  <a:cubicBezTo>
                    <a:pt x="227076" y="253619"/>
                    <a:pt x="225933" y="292735"/>
                    <a:pt x="198374" y="331724"/>
                  </a:cubicBezTo>
                  <a:cubicBezTo>
                    <a:pt x="194945" y="336296"/>
                    <a:pt x="167386" y="374142"/>
                    <a:pt x="115824" y="390271"/>
                  </a:cubicBezTo>
                  <a:cubicBezTo>
                    <a:pt x="89408" y="398272"/>
                    <a:pt x="65405" y="398272"/>
                    <a:pt x="46990" y="398272"/>
                  </a:cubicBezTo>
                  <a:cubicBezTo>
                    <a:pt x="27559" y="397129"/>
                    <a:pt x="11430" y="394843"/>
                    <a:pt x="0" y="392557"/>
                  </a:cubicBezTo>
                  <a:cubicBezTo>
                    <a:pt x="0" y="413258"/>
                    <a:pt x="0" y="432689"/>
                    <a:pt x="0" y="453390"/>
                  </a:cubicBezTo>
                  <a:cubicBezTo>
                    <a:pt x="99822" y="453390"/>
                    <a:pt x="200660" y="453390"/>
                    <a:pt x="300482" y="453390"/>
                  </a:cubicBezTo>
                  <a:cubicBezTo>
                    <a:pt x="300482" y="472948"/>
                    <a:pt x="300482" y="491236"/>
                    <a:pt x="300482" y="510794"/>
                  </a:cubicBezTo>
                  <a:cubicBezTo>
                    <a:pt x="200660" y="510794"/>
                    <a:pt x="99822" y="510794"/>
                    <a:pt x="0" y="510794"/>
                  </a:cubicBezTo>
                  <a:cubicBezTo>
                    <a:pt x="0" y="529209"/>
                    <a:pt x="0" y="546354"/>
                    <a:pt x="0" y="564769"/>
                  </a:cubicBezTo>
                  <a:cubicBezTo>
                    <a:pt x="99822" y="564769"/>
                    <a:pt x="199517" y="564769"/>
                    <a:pt x="299339" y="564769"/>
                  </a:cubicBezTo>
                  <a:cubicBezTo>
                    <a:pt x="299339" y="584327"/>
                    <a:pt x="299339" y="604901"/>
                    <a:pt x="299339" y="625602"/>
                  </a:cubicBezTo>
                  <a:cubicBezTo>
                    <a:pt x="199517" y="625602"/>
                    <a:pt x="99822" y="625602"/>
                    <a:pt x="0" y="625602"/>
                  </a:cubicBezTo>
                  <a:cubicBezTo>
                    <a:pt x="0" y="648589"/>
                    <a:pt x="0" y="672719"/>
                    <a:pt x="0" y="695579"/>
                  </a:cubicBezTo>
                  <a:cubicBezTo>
                    <a:pt x="144526" y="695579"/>
                    <a:pt x="288925" y="695579"/>
                    <a:pt x="433451" y="695579"/>
                  </a:cubicBezTo>
                  <a:cubicBezTo>
                    <a:pt x="433451" y="463677"/>
                    <a:pt x="433451" y="231902"/>
                    <a:pt x="433451" y="0"/>
                  </a:cubicBezTo>
                  <a:cubicBezTo>
                    <a:pt x="288925" y="0"/>
                    <a:pt x="1445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3521222" y="7980196"/>
            <a:ext cx="152280" cy="3337200"/>
            <a:chOff x="0" y="0"/>
            <a:chExt cx="203040" cy="444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31513" cy="4347718"/>
            </a:xfrm>
            <a:custGeom>
              <a:avLst/>
              <a:gdLst/>
              <a:ahLst/>
              <a:cxnLst/>
              <a:rect l="l" t="t" r="r" b="b"/>
              <a:pathLst>
                <a:path w="4231513" h="4347718">
                  <a:moveTo>
                    <a:pt x="101473" y="0"/>
                  </a:moveTo>
                  <a:cubicBezTo>
                    <a:pt x="45466" y="0"/>
                    <a:pt x="0" y="45593"/>
                    <a:pt x="0" y="101854"/>
                  </a:cubicBezTo>
                  <a:lnTo>
                    <a:pt x="0" y="4347718"/>
                  </a:lnTo>
                  <a:cubicBezTo>
                    <a:pt x="0" y="2059051"/>
                    <a:pt x="1849120" y="203708"/>
                    <a:pt x="4130040" y="203708"/>
                  </a:cubicBezTo>
                  <a:lnTo>
                    <a:pt x="101473" y="203708"/>
                  </a:lnTo>
                  <a:cubicBezTo>
                    <a:pt x="2382393" y="203708"/>
                    <a:pt x="4231513" y="2059051"/>
                    <a:pt x="4231513" y="4347718"/>
                  </a:cubicBezTo>
                  <a:lnTo>
                    <a:pt x="203073" y="101854"/>
                  </a:lnTo>
                  <a:cubicBezTo>
                    <a:pt x="203073" y="45593"/>
                    <a:pt x="157607" y="0"/>
                    <a:pt x="101473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5448600" y="1952100"/>
            <a:ext cx="193860" cy="1358640"/>
            <a:chOff x="0" y="0"/>
            <a:chExt cx="258480" cy="18115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48765" cy="1681988"/>
            </a:xfrm>
            <a:custGeom>
              <a:avLst/>
              <a:gdLst/>
              <a:ahLst/>
              <a:cxnLst/>
              <a:rect l="l" t="t" r="r" b="b"/>
              <a:pathLst>
                <a:path w="1548765" h="1681988">
                  <a:moveTo>
                    <a:pt x="129286" y="0"/>
                  </a:moveTo>
                  <a:cubicBezTo>
                    <a:pt x="57912" y="0"/>
                    <a:pt x="0" y="58039"/>
                    <a:pt x="0" y="129540"/>
                  </a:cubicBezTo>
                  <a:lnTo>
                    <a:pt x="0" y="1681988"/>
                  </a:lnTo>
                  <a:cubicBezTo>
                    <a:pt x="0" y="896112"/>
                    <a:pt x="635508" y="259080"/>
                    <a:pt x="1419479" y="259080"/>
                  </a:cubicBezTo>
                  <a:lnTo>
                    <a:pt x="129286" y="259080"/>
                  </a:lnTo>
                  <a:cubicBezTo>
                    <a:pt x="913257" y="259080"/>
                    <a:pt x="1548765" y="896112"/>
                    <a:pt x="1548765" y="1681988"/>
                  </a:cubicBezTo>
                  <a:lnTo>
                    <a:pt x="258445" y="129540"/>
                  </a:lnTo>
                  <a:cubicBezTo>
                    <a:pt x="258445" y="58039"/>
                    <a:pt x="200660" y="0"/>
                    <a:pt x="129286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4865940" y="1362420"/>
            <a:ext cx="193860" cy="1358640"/>
            <a:chOff x="0" y="0"/>
            <a:chExt cx="258480" cy="1811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48765" cy="1681988"/>
            </a:xfrm>
            <a:custGeom>
              <a:avLst/>
              <a:gdLst/>
              <a:ahLst/>
              <a:cxnLst/>
              <a:rect l="l" t="t" r="r" b="b"/>
              <a:pathLst>
                <a:path w="1548765" h="1681988">
                  <a:moveTo>
                    <a:pt x="129286" y="0"/>
                  </a:moveTo>
                  <a:cubicBezTo>
                    <a:pt x="57912" y="0"/>
                    <a:pt x="0" y="58039"/>
                    <a:pt x="0" y="129540"/>
                  </a:cubicBezTo>
                  <a:lnTo>
                    <a:pt x="0" y="1681988"/>
                  </a:lnTo>
                  <a:cubicBezTo>
                    <a:pt x="0" y="896112"/>
                    <a:pt x="635508" y="259080"/>
                    <a:pt x="1419479" y="259080"/>
                  </a:cubicBezTo>
                  <a:lnTo>
                    <a:pt x="129286" y="259080"/>
                  </a:lnTo>
                  <a:cubicBezTo>
                    <a:pt x="913257" y="259080"/>
                    <a:pt x="1548765" y="896112"/>
                    <a:pt x="1548765" y="1681988"/>
                  </a:cubicBezTo>
                  <a:lnTo>
                    <a:pt x="258445" y="129540"/>
                  </a:lnTo>
                  <a:cubicBezTo>
                    <a:pt x="258445" y="58039"/>
                    <a:pt x="200660" y="0"/>
                    <a:pt x="129286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40680" y="8186940"/>
            <a:ext cx="1273860" cy="1273860"/>
            <a:chOff x="0" y="0"/>
            <a:chExt cx="1698480" cy="16984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98498" cy="1698498"/>
            </a:xfrm>
            <a:custGeom>
              <a:avLst/>
              <a:gdLst/>
              <a:ahLst/>
              <a:cxnLst/>
              <a:rect l="l" t="t" r="r" b="b"/>
              <a:pathLst>
                <a:path w="1698498" h="1698498">
                  <a:moveTo>
                    <a:pt x="1698498" y="849249"/>
                  </a:moveTo>
                  <a:cubicBezTo>
                    <a:pt x="1698498" y="1318260"/>
                    <a:pt x="1318260" y="1698498"/>
                    <a:pt x="849249" y="1698498"/>
                  </a:cubicBezTo>
                  <a:cubicBezTo>
                    <a:pt x="380238" y="1698498"/>
                    <a:pt x="0" y="1318260"/>
                    <a:pt x="0" y="849249"/>
                  </a:cubicBezTo>
                  <a:cubicBezTo>
                    <a:pt x="0" y="380238"/>
                    <a:pt x="380238" y="0"/>
                    <a:pt x="849249" y="0"/>
                  </a:cubicBezTo>
                  <a:cubicBezTo>
                    <a:pt x="1318260" y="0"/>
                    <a:pt x="1698498" y="380238"/>
                    <a:pt x="1698498" y="849249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52060" y="371400"/>
            <a:ext cx="17177040" cy="98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64"/>
              </a:lnSpc>
            </a:pPr>
            <a:r>
              <a:rPr lang="fa-IR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مجموعه آیکون های کاملا قابل ویرایش </a:t>
            </a:r>
            <a:r>
              <a:rPr lang="en-US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 C</a:t>
            </a:r>
            <a:r>
              <a:rPr lang="fa-IR" sz="6912" spc="100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:</a:t>
            </a:r>
            <a:endParaRPr lang="en-US" sz="6912" spc="100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9" name="Group 29"/>
          <p:cNvGrpSpPr/>
          <p:nvPr/>
        </p:nvGrpSpPr>
        <p:grpSpPr>
          <a:xfrm rot="-10800000">
            <a:off x="12590640" y="6739200"/>
            <a:ext cx="374760" cy="1166400"/>
            <a:chOff x="0" y="0"/>
            <a:chExt cx="499680" cy="15552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27761" cy="1126617"/>
            </a:xfrm>
            <a:custGeom>
              <a:avLst/>
              <a:gdLst/>
              <a:ahLst/>
              <a:cxnLst/>
              <a:rect l="l" t="t" r="r" b="b"/>
              <a:pathLst>
                <a:path w="627761" h="1126617">
                  <a:moveTo>
                    <a:pt x="19812" y="451485"/>
                  </a:moveTo>
                  <a:lnTo>
                    <a:pt x="635" y="313690"/>
                  </a:lnTo>
                  <a:lnTo>
                    <a:pt x="0" y="313690"/>
                  </a:lnTo>
                  <a:lnTo>
                    <a:pt x="508" y="313055"/>
                  </a:lnTo>
                  <a:lnTo>
                    <a:pt x="254" y="311023"/>
                  </a:lnTo>
                  <a:lnTo>
                    <a:pt x="2159" y="311023"/>
                  </a:lnTo>
                  <a:lnTo>
                    <a:pt x="249809" y="0"/>
                  </a:lnTo>
                  <a:lnTo>
                    <a:pt x="316484" y="83693"/>
                  </a:lnTo>
                  <a:close/>
                  <a:moveTo>
                    <a:pt x="48768" y="658749"/>
                  </a:moveTo>
                  <a:lnTo>
                    <a:pt x="29718" y="521970"/>
                  </a:lnTo>
                  <a:lnTo>
                    <a:pt x="349631" y="125349"/>
                  </a:lnTo>
                  <a:lnTo>
                    <a:pt x="418084" y="211201"/>
                  </a:lnTo>
                  <a:lnTo>
                    <a:pt x="413131" y="207264"/>
                  </a:lnTo>
                  <a:close/>
                  <a:moveTo>
                    <a:pt x="77470" y="864235"/>
                  </a:moveTo>
                  <a:lnTo>
                    <a:pt x="58674" y="729234"/>
                  </a:lnTo>
                  <a:lnTo>
                    <a:pt x="447167" y="247650"/>
                  </a:lnTo>
                  <a:lnTo>
                    <a:pt x="497586" y="310896"/>
                  </a:lnTo>
                  <a:lnTo>
                    <a:pt x="499491" y="310896"/>
                  </a:lnTo>
                  <a:lnTo>
                    <a:pt x="499237" y="313055"/>
                  </a:lnTo>
                  <a:lnTo>
                    <a:pt x="499745" y="313690"/>
                  </a:lnTo>
                  <a:lnTo>
                    <a:pt x="499110" y="313690"/>
                  </a:lnTo>
                  <a:lnTo>
                    <a:pt x="494411" y="347599"/>
                  </a:lnTo>
                  <a:close/>
                  <a:moveTo>
                    <a:pt x="521589" y="541909"/>
                  </a:moveTo>
                  <a:lnTo>
                    <a:pt x="87376" y="934593"/>
                  </a:lnTo>
                  <a:lnTo>
                    <a:pt x="480441" y="447421"/>
                  </a:lnTo>
                  <a:lnTo>
                    <a:pt x="455803" y="623189"/>
                  </a:lnTo>
                  <a:close/>
                  <a:moveTo>
                    <a:pt x="509778" y="795401"/>
                  </a:moveTo>
                  <a:lnTo>
                    <a:pt x="128651" y="795401"/>
                  </a:lnTo>
                  <a:lnTo>
                    <a:pt x="113919" y="1124585"/>
                  </a:lnTo>
                  <a:lnTo>
                    <a:pt x="116459" y="1126617"/>
                  </a:lnTo>
                  <a:lnTo>
                    <a:pt x="441833" y="723138"/>
                  </a:lnTo>
                  <a:lnTo>
                    <a:pt x="415417" y="912495"/>
                  </a:lnTo>
                  <a:close/>
                  <a:moveTo>
                    <a:pt x="627761" y="912495"/>
                  </a:moveTo>
                  <a:lnTo>
                    <a:pt x="225171" y="912495"/>
                  </a:lnTo>
                  <a:lnTo>
                    <a:pt x="401447" y="694055"/>
                  </a:lnTo>
                  <a:close/>
                  <a:moveTo>
                    <a:pt x="458851" y="1018413"/>
                  </a:moveTo>
                  <a:lnTo>
                    <a:pt x="71247" y="1018413"/>
                  </a:lnTo>
                  <a:lnTo>
                    <a:pt x="132588" y="741934"/>
                  </a:lnTo>
                  <a:lnTo>
                    <a:pt x="367030" y="741934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547520" y="6873660"/>
            <a:ext cx="898560" cy="896940"/>
            <a:chOff x="0" y="0"/>
            <a:chExt cx="1198080" cy="1195920"/>
          </a:xfrm>
        </p:grpSpPr>
        <p:sp>
          <p:nvSpPr>
            <p:cNvPr id="32" name="Freeform 32"/>
            <p:cNvSpPr/>
            <p:nvPr/>
          </p:nvSpPr>
          <p:spPr>
            <a:xfrm>
              <a:off x="0" y="2667"/>
              <a:ext cx="1198118" cy="1193292"/>
            </a:xfrm>
            <a:custGeom>
              <a:avLst/>
              <a:gdLst/>
              <a:ahLst/>
              <a:cxnLst/>
              <a:rect l="l" t="t" r="r" b="b"/>
              <a:pathLst>
                <a:path w="1198118" h="1193292">
                  <a:moveTo>
                    <a:pt x="601218" y="235712"/>
                  </a:moveTo>
                  <a:lnTo>
                    <a:pt x="988695" y="623189"/>
                  </a:lnTo>
                  <a:lnTo>
                    <a:pt x="988695" y="1193292"/>
                  </a:lnTo>
                  <a:lnTo>
                    <a:pt x="747776" y="1193292"/>
                  </a:lnTo>
                  <a:lnTo>
                    <a:pt x="747776" y="929259"/>
                  </a:lnTo>
                  <a:cubicBezTo>
                    <a:pt x="747776" y="887730"/>
                    <a:pt x="714121" y="853948"/>
                    <a:pt x="672465" y="853948"/>
                  </a:cubicBezTo>
                  <a:lnTo>
                    <a:pt x="529971" y="853948"/>
                  </a:lnTo>
                  <a:cubicBezTo>
                    <a:pt x="488315" y="853948"/>
                    <a:pt x="454660" y="887603"/>
                    <a:pt x="454660" y="929259"/>
                  </a:cubicBezTo>
                  <a:lnTo>
                    <a:pt x="454660" y="1193292"/>
                  </a:lnTo>
                  <a:lnTo>
                    <a:pt x="213741" y="1193292"/>
                  </a:lnTo>
                  <a:lnTo>
                    <a:pt x="213741" y="623189"/>
                  </a:lnTo>
                  <a:close/>
                  <a:moveTo>
                    <a:pt x="189230" y="42799"/>
                  </a:moveTo>
                  <a:lnTo>
                    <a:pt x="349631" y="42799"/>
                  </a:lnTo>
                  <a:lnTo>
                    <a:pt x="349631" y="198628"/>
                  </a:lnTo>
                  <a:lnTo>
                    <a:pt x="189230" y="359029"/>
                  </a:lnTo>
                  <a:close/>
                  <a:moveTo>
                    <a:pt x="601218" y="0"/>
                  </a:moveTo>
                  <a:lnTo>
                    <a:pt x="1198118" y="623189"/>
                  </a:lnTo>
                  <a:lnTo>
                    <a:pt x="1076452" y="623189"/>
                  </a:lnTo>
                  <a:lnTo>
                    <a:pt x="601218" y="127000"/>
                  </a:lnTo>
                  <a:close/>
                  <a:moveTo>
                    <a:pt x="601218" y="124333"/>
                  </a:moveTo>
                  <a:lnTo>
                    <a:pt x="122555" y="620522"/>
                  </a:lnTo>
                  <a:lnTo>
                    <a:pt x="0" y="62052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6380900" y="6971940"/>
            <a:ext cx="867780" cy="700380"/>
            <a:chOff x="0" y="0"/>
            <a:chExt cx="1157040" cy="933840"/>
          </a:xfrm>
        </p:grpSpPr>
        <p:sp>
          <p:nvSpPr>
            <p:cNvPr id="34" name="Freeform 34"/>
            <p:cNvSpPr/>
            <p:nvPr/>
          </p:nvSpPr>
          <p:spPr>
            <a:xfrm>
              <a:off x="254" y="0"/>
              <a:ext cx="1156970" cy="933958"/>
            </a:xfrm>
            <a:custGeom>
              <a:avLst/>
              <a:gdLst/>
              <a:ahLst/>
              <a:cxnLst/>
              <a:rect l="l" t="t" r="r" b="b"/>
              <a:pathLst>
                <a:path w="1156970" h="933958">
                  <a:moveTo>
                    <a:pt x="977011" y="517144"/>
                  </a:moveTo>
                  <a:cubicBezTo>
                    <a:pt x="969772" y="572008"/>
                    <a:pt x="950341" y="624205"/>
                    <a:pt x="920750" y="670179"/>
                  </a:cubicBezTo>
                  <a:cubicBezTo>
                    <a:pt x="942594" y="682752"/>
                    <a:pt x="969645" y="684022"/>
                    <a:pt x="993775" y="673100"/>
                  </a:cubicBezTo>
                  <a:cubicBezTo>
                    <a:pt x="1029335" y="656844"/>
                    <a:pt x="1048893" y="617855"/>
                    <a:pt x="1040511" y="579628"/>
                  </a:cubicBezTo>
                  <a:cubicBezTo>
                    <a:pt x="1033526" y="547370"/>
                    <a:pt x="1008380" y="522986"/>
                    <a:pt x="977011" y="517144"/>
                  </a:cubicBezTo>
                  <a:close/>
                  <a:moveTo>
                    <a:pt x="981837" y="436499"/>
                  </a:moveTo>
                  <a:lnTo>
                    <a:pt x="981837" y="439420"/>
                  </a:lnTo>
                  <a:cubicBezTo>
                    <a:pt x="1047115" y="448437"/>
                    <a:pt x="1100963" y="497332"/>
                    <a:pt x="1115441" y="563372"/>
                  </a:cubicBezTo>
                  <a:cubicBezTo>
                    <a:pt x="1131443" y="636905"/>
                    <a:pt x="1094105" y="711581"/>
                    <a:pt x="1025652" y="742823"/>
                  </a:cubicBezTo>
                  <a:cubicBezTo>
                    <a:pt x="975487" y="765810"/>
                    <a:pt x="918591" y="760857"/>
                    <a:pt x="874141" y="732536"/>
                  </a:cubicBezTo>
                  <a:cubicBezTo>
                    <a:pt x="848868" y="759968"/>
                    <a:pt x="819404" y="784098"/>
                    <a:pt x="786511" y="803910"/>
                  </a:cubicBezTo>
                  <a:cubicBezTo>
                    <a:pt x="761873" y="818769"/>
                    <a:pt x="735965" y="830707"/>
                    <a:pt x="709168" y="838962"/>
                  </a:cubicBezTo>
                  <a:lnTo>
                    <a:pt x="1156970" y="838835"/>
                  </a:lnTo>
                  <a:cubicBezTo>
                    <a:pt x="1142111" y="892048"/>
                    <a:pt x="887476" y="933958"/>
                    <a:pt x="578485" y="933958"/>
                  </a:cubicBezTo>
                  <a:cubicBezTo>
                    <a:pt x="270383" y="933958"/>
                    <a:pt x="16256" y="892302"/>
                    <a:pt x="0" y="839216"/>
                  </a:cubicBezTo>
                  <a:lnTo>
                    <a:pt x="447929" y="839089"/>
                  </a:lnTo>
                  <a:cubicBezTo>
                    <a:pt x="421005" y="830834"/>
                    <a:pt x="395097" y="818896"/>
                    <a:pt x="370459" y="804037"/>
                  </a:cubicBezTo>
                  <a:cubicBezTo>
                    <a:pt x="242316" y="727202"/>
                    <a:pt x="167132" y="585978"/>
                    <a:pt x="174752" y="436753"/>
                  </a:cubicBezTo>
                  <a:close/>
                  <a:moveTo>
                    <a:pt x="465582" y="70612"/>
                  </a:moveTo>
                  <a:cubicBezTo>
                    <a:pt x="421767" y="101854"/>
                    <a:pt x="393192" y="107950"/>
                    <a:pt x="395859" y="152527"/>
                  </a:cubicBezTo>
                  <a:cubicBezTo>
                    <a:pt x="405892" y="224028"/>
                    <a:pt x="534289" y="216154"/>
                    <a:pt x="524002" y="294005"/>
                  </a:cubicBezTo>
                  <a:cubicBezTo>
                    <a:pt x="508762" y="336169"/>
                    <a:pt x="487934" y="345313"/>
                    <a:pt x="424307" y="368173"/>
                  </a:cubicBezTo>
                  <a:cubicBezTo>
                    <a:pt x="465328" y="340106"/>
                    <a:pt x="476885" y="322326"/>
                    <a:pt x="475615" y="283210"/>
                  </a:cubicBezTo>
                  <a:cubicBezTo>
                    <a:pt x="475615" y="226314"/>
                    <a:pt x="388366" y="219202"/>
                    <a:pt x="356616" y="173355"/>
                  </a:cubicBezTo>
                  <a:cubicBezTo>
                    <a:pt x="328930" y="130937"/>
                    <a:pt x="370840" y="98298"/>
                    <a:pt x="465455" y="70612"/>
                  </a:cubicBezTo>
                  <a:close/>
                  <a:moveTo>
                    <a:pt x="756793" y="28067"/>
                  </a:moveTo>
                  <a:cubicBezTo>
                    <a:pt x="706755" y="63754"/>
                    <a:pt x="674116" y="70739"/>
                    <a:pt x="677164" y="121666"/>
                  </a:cubicBezTo>
                  <a:cubicBezTo>
                    <a:pt x="688594" y="203454"/>
                    <a:pt x="835279" y="194310"/>
                    <a:pt x="823722" y="283337"/>
                  </a:cubicBezTo>
                  <a:cubicBezTo>
                    <a:pt x="806196" y="331597"/>
                    <a:pt x="782447" y="342011"/>
                    <a:pt x="709803" y="368173"/>
                  </a:cubicBezTo>
                  <a:cubicBezTo>
                    <a:pt x="756666" y="336042"/>
                    <a:pt x="769874" y="315722"/>
                    <a:pt x="768477" y="271018"/>
                  </a:cubicBezTo>
                  <a:cubicBezTo>
                    <a:pt x="768477" y="205994"/>
                    <a:pt x="668782" y="197866"/>
                    <a:pt x="632460" y="145415"/>
                  </a:cubicBezTo>
                  <a:cubicBezTo>
                    <a:pt x="600837" y="96901"/>
                    <a:pt x="648716" y="59690"/>
                    <a:pt x="756793" y="28067"/>
                  </a:cubicBezTo>
                  <a:close/>
                  <a:moveTo>
                    <a:pt x="613283" y="0"/>
                  </a:moveTo>
                  <a:cubicBezTo>
                    <a:pt x="553593" y="42418"/>
                    <a:pt x="514731" y="50800"/>
                    <a:pt x="518287" y="111633"/>
                  </a:cubicBezTo>
                  <a:cubicBezTo>
                    <a:pt x="531876" y="209042"/>
                    <a:pt x="706755" y="198247"/>
                    <a:pt x="692912" y="304292"/>
                  </a:cubicBezTo>
                  <a:cubicBezTo>
                    <a:pt x="672084" y="361823"/>
                    <a:pt x="643763" y="374269"/>
                    <a:pt x="557149" y="405384"/>
                  </a:cubicBezTo>
                  <a:cubicBezTo>
                    <a:pt x="612902" y="367030"/>
                    <a:pt x="628777" y="342900"/>
                    <a:pt x="627126" y="289560"/>
                  </a:cubicBezTo>
                  <a:cubicBezTo>
                    <a:pt x="627126" y="212090"/>
                    <a:pt x="508254" y="202438"/>
                    <a:pt x="464947" y="139954"/>
                  </a:cubicBezTo>
                  <a:cubicBezTo>
                    <a:pt x="427355" y="82169"/>
                    <a:pt x="484505" y="37719"/>
                    <a:pt x="61328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468380" y="8774460"/>
            <a:ext cx="996300" cy="730080"/>
            <a:chOff x="0" y="0"/>
            <a:chExt cx="1328400" cy="9734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28420" cy="973455"/>
            </a:xfrm>
            <a:custGeom>
              <a:avLst/>
              <a:gdLst/>
              <a:ahLst/>
              <a:cxnLst/>
              <a:rect l="l" t="t" r="r" b="b"/>
              <a:pathLst>
                <a:path w="1328420" h="973455">
                  <a:moveTo>
                    <a:pt x="488569" y="601980"/>
                  </a:moveTo>
                  <a:cubicBezTo>
                    <a:pt x="470281" y="601980"/>
                    <a:pt x="455422" y="616839"/>
                    <a:pt x="455422" y="635127"/>
                  </a:cubicBezTo>
                  <a:lnTo>
                    <a:pt x="455422" y="654558"/>
                  </a:lnTo>
                  <a:cubicBezTo>
                    <a:pt x="455422" y="672846"/>
                    <a:pt x="470281" y="687705"/>
                    <a:pt x="488569" y="687705"/>
                  </a:cubicBezTo>
                  <a:lnTo>
                    <a:pt x="845185" y="687705"/>
                  </a:lnTo>
                  <a:cubicBezTo>
                    <a:pt x="863473" y="687705"/>
                    <a:pt x="878332" y="672846"/>
                    <a:pt x="878332" y="654558"/>
                  </a:cubicBezTo>
                  <a:lnTo>
                    <a:pt x="878332" y="635127"/>
                  </a:lnTo>
                  <a:cubicBezTo>
                    <a:pt x="878332" y="616839"/>
                    <a:pt x="863473" y="601980"/>
                    <a:pt x="845185" y="601980"/>
                  </a:cubicBezTo>
                  <a:close/>
                  <a:moveTo>
                    <a:pt x="1055878" y="403352"/>
                  </a:moveTo>
                  <a:cubicBezTo>
                    <a:pt x="1012825" y="403352"/>
                    <a:pt x="978027" y="438150"/>
                    <a:pt x="978027" y="481203"/>
                  </a:cubicBezTo>
                  <a:cubicBezTo>
                    <a:pt x="978027" y="524256"/>
                    <a:pt x="1012825" y="559054"/>
                    <a:pt x="1055878" y="559054"/>
                  </a:cubicBezTo>
                  <a:cubicBezTo>
                    <a:pt x="1098931" y="559054"/>
                    <a:pt x="1133729" y="524256"/>
                    <a:pt x="1133729" y="481203"/>
                  </a:cubicBezTo>
                  <a:cubicBezTo>
                    <a:pt x="1133729" y="438150"/>
                    <a:pt x="1098931" y="403352"/>
                    <a:pt x="1055878" y="403352"/>
                  </a:cubicBezTo>
                  <a:close/>
                  <a:moveTo>
                    <a:pt x="277876" y="403352"/>
                  </a:moveTo>
                  <a:cubicBezTo>
                    <a:pt x="234823" y="403352"/>
                    <a:pt x="200025" y="438150"/>
                    <a:pt x="200025" y="481203"/>
                  </a:cubicBezTo>
                  <a:cubicBezTo>
                    <a:pt x="200025" y="524256"/>
                    <a:pt x="234823" y="559054"/>
                    <a:pt x="277876" y="559054"/>
                  </a:cubicBezTo>
                  <a:cubicBezTo>
                    <a:pt x="320929" y="559054"/>
                    <a:pt x="355727" y="524256"/>
                    <a:pt x="355727" y="481203"/>
                  </a:cubicBezTo>
                  <a:cubicBezTo>
                    <a:pt x="355727" y="438150"/>
                    <a:pt x="320929" y="403352"/>
                    <a:pt x="277876" y="403352"/>
                  </a:cubicBezTo>
                  <a:close/>
                  <a:moveTo>
                    <a:pt x="354838" y="63754"/>
                  </a:moveTo>
                  <a:lnTo>
                    <a:pt x="297180" y="351028"/>
                  </a:lnTo>
                  <a:lnTo>
                    <a:pt x="1036574" y="351028"/>
                  </a:lnTo>
                  <a:lnTo>
                    <a:pt x="978916" y="63754"/>
                  </a:lnTo>
                  <a:close/>
                  <a:moveTo>
                    <a:pt x="276987" y="0"/>
                  </a:moveTo>
                  <a:lnTo>
                    <a:pt x="1056894" y="0"/>
                  </a:lnTo>
                  <a:lnTo>
                    <a:pt x="1118997" y="248539"/>
                  </a:lnTo>
                  <a:cubicBezTo>
                    <a:pt x="1131062" y="237109"/>
                    <a:pt x="1147572" y="230632"/>
                    <a:pt x="1165479" y="230632"/>
                  </a:cubicBezTo>
                  <a:lnTo>
                    <a:pt x="1255268" y="230632"/>
                  </a:lnTo>
                  <a:cubicBezTo>
                    <a:pt x="1295654" y="230632"/>
                    <a:pt x="1328420" y="263398"/>
                    <a:pt x="1328420" y="303784"/>
                  </a:cubicBezTo>
                  <a:lnTo>
                    <a:pt x="1328420" y="324104"/>
                  </a:lnTo>
                  <a:cubicBezTo>
                    <a:pt x="1328420" y="364490"/>
                    <a:pt x="1295654" y="397256"/>
                    <a:pt x="1255268" y="397256"/>
                  </a:cubicBezTo>
                  <a:lnTo>
                    <a:pt x="1248918" y="397256"/>
                  </a:lnTo>
                  <a:cubicBezTo>
                    <a:pt x="1251458" y="404368"/>
                    <a:pt x="1252601" y="411988"/>
                    <a:pt x="1252601" y="419989"/>
                  </a:cubicBezTo>
                  <a:lnTo>
                    <a:pt x="1252601" y="824230"/>
                  </a:lnTo>
                  <a:lnTo>
                    <a:pt x="1181354" y="824230"/>
                  </a:lnTo>
                  <a:lnTo>
                    <a:pt x="1181354" y="924179"/>
                  </a:lnTo>
                  <a:cubicBezTo>
                    <a:pt x="1181354" y="951357"/>
                    <a:pt x="1159256" y="973455"/>
                    <a:pt x="1132078" y="973455"/>
                  </a:cubicBezTo>
                  <a:lnTo>
                    <a:pt x="934847" y="973455"/>
                  </a:lnTo>
                  <a:cubicBezTo>
                    <a:pt x="907669" y="973455"/>
                    <a:pt x="885571" y="951357"/>
                    <a:pt x="885571" y="924179"/>
                  </a:cubicBezTo>
                  <a:lnTo>
                    <a:pt x="885571" y="824230"/>
                  </a:lnTo>
                  <a:lnTo>
                    <a:pt x="448183" y="824230"/>
                  </a:lnTo>
                  <a:lnTo>
                    <a:pt x="448183" y="924179"/>
                  </a:lnTo>
                  <a:cubicBezTo>
                    <a:pt x="448183" y="951357"/>
                    <a:pt x="426085" y="973455"/>
                    <a:pt x="398907" y="973455"/>
                  </a:cubicBezTo>
                  <a:lnTo>
                    <a:pt x="201803" y="973455"/>
                  </a:lnTo>
                  <a:cubicBezTo>
                    <a:pt x="174625" y="973455"/>
                    <a:pt x="152527" y="951357"/>
                    <a:pt x="152527" y="924179"/>
                  </a:cubicBezTo>
                  <a:lnTo>
                    <a:pt x="152527" y="824230"/>
                  </a:lnTo>
                  <a:lnTo>
                    <a:pt x="81153" y="824230"/>
                  </a:lnTo>
                  <a:lnTo>
                    <a:pt x="81153" y="419989"/>
                  </a:lnTo>
                  <a:cubicBezTo>
                    <a:pt x="81153" y="412115"/>
                    <a:pt x="82296" y="404368"/>
                    <a:pt x="84836" y="397256"/>
                  </a:cubicBezTo>
                  <a:lnTo>
                    <a:pt x="73152" y="397256"/>
                  </a:lnTo>
                  <a:cubicBezTo>
                    <a:pt x="32766" y="397256"/>
                    <a:pt x="0" y="364490"/>
                    <a:pt x="0" y="324104"/>
                  </a:cubicBezTo>
                  <a:lnTo>
                    <a:pt x="0" y="303784"/>
                  </a:lnTo>
                  <a:cubicBezTo>
                    <a:pt x="0" y="263398"/>
                    <a:pt x="32766" y="230632"/>
                    <a:pt x="73152" y="230632"/>
                  </a:cubicBezTo>
                  <a:lnTo>
                    <a:pt x="162941" y="230632"/>
                  </a:lnTo>
                  <a:cubicBezTo>
                    <a:pt x="182880" y="230632"/>
                    <a:pt x="200914" y="238633"/>
                    <a:pt x="213995" y="25158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278040" y="6833700"/>
            <a:ext cx="976860" cy="976860"/>
            <a:chOff x="0" y="0"/>
            <a:chExt cx="1302480" cy="13024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02512" cy="1495425"/>
            </a:xfrm>
            <a:custGeom>
              <a:avLst/>
              <a:gdLst/>
              <a:ahLst/>
              <a:cxnLst/>
              <a:rect l="l" t="t" r="r" b="b"/>
              <a:pathLst>
                <a:path w="1302512" h="1495425">
                  <a:moveTo>
                    <a:pt x="463169" y="370967"/>
                  </a:moveTo>
                  <a:lnTo>
                    <a:pt x="946531" y="651256"/>
                  </a:lnTo>
                  <a:lnTo>
                    <a:pt x="463169" y="931545"/>
                  </a:lnTo>
                  <a:close/>
                  <a:moveTo>
                    <a:pt x="651129" y="698246"/>
                  </a:moveTo>
                  <a:cubicBezTo>
                    <a:pt x="367538" y="698246"/>
                    <a:pt x="137541" y="928243"/>
                    <a:pt x="137541" y="1211834"/>
                  </a:cubicBezTo>
                  <a:cubicBezTo>
                    <a:pt x="137541" y="1495425"/>
                    <a:pt x="367538" y="1164844"/>
                    <a:pt x="651256" y="1164844"/>
                  </a:cubicBezTo>
                  <a:cubicBezTo>
                    <a:pt x="934974" y="1164844"/>
                    <a:pt x="1164844" y="934847"/>
                    <a:pt x="1164844" y="651256"/>
                  </a:cubicBezTo>
                  <a:cubicBezTo>
                    <a:pt x="1164844" y="367665"/>
                    <a:pt x="934847" y="137668"/>
                    <a:pt x="651256" y="137668"/>
                  </a:cubicBezTo>
                  <a:close/>
                  <a:moveTo>
                    <a:pt x="651256" y="0"/>
                  </a:moveTo>
                  <a:cubicBezTo>
                    <a:pt x="1010920" y="0"/>
                    <a:pt x="1302512" y="291592"/>
                    <a:pt x="1302512" y="651256"/>
                  </a:cubicBezTo>
                  <a:cubicBezTo>
                    <a:pt x="1302512" y="1010920"/>
                    <a:pt x="1010920" y="1302512"/>
                    <a:pt x="651256" y="1302512"/>
                  </a:cubicBezTo>
                  <a:cubicBezTo>
                    <a:pt x="291592" y="1302512"/>
                    <a:pt x="0" y="1010920"/>
                    <a:pt x="0" y="651256"/>
                  </a:cubicBezTo>
                  <a:cubicBezTo>
                    <a:pt x="0" y="291592"/>
                    <a:pt x="291592" y="0"/>
                    <a:pt x="65125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006740" y="8454780"/>
            <a:ext cx="822960" cy="1058400"/>
            <a:chOff x="0" y="0"/>
            <a:chExt cx="1097280" cy="1411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98677" cy="1411224"/>
            </a:xfrm>
            <a:custGeom>
              <a:avLst/>
              <a:gdLst/>
              <a:ahLst/>
              <a:cxnLst/>
              <a:rect l="l" t="t" r="r" b="b"/>
              <a:pathLst>
                <a:path w="1098677" h="1411224">
                  <a:moveTo>
                    <a:pt x="548640" y="0"/>
                  </a:moveTo>
                  <a:cubicBezTo>
                    <a:pt x="565912" y="0"/>
                    <a:pt x="580009" y="14097"/>
                    <a:pt x="580009" y="31369"/>
                  </a:cubicBezTo>
                  <a:lnTo>
                    <a:pt x="580009" y="127508"/>
                  </a:lnTo>
                  <a:cubicBezTo>
                    <a:pt x="664972" y="131318"/>
                    <a:pt x="749046" y="155829"/>
                    <a:pt x="824992" y="200152"/>
                  </a:cubicBezTo>
                  <a:cubicBezTo>
                    <a:pt x="994791" y="299212"/>
                    <a:pt x="1098677" y="481584"/>
                    <a:pt x="1097280" y="678307"/>
                  </a:cubicBezTo>
                  <a:lnTo>
                    <a:pt x="1093089" y="678307"/>
                  </a:lnTo>
                  <a:cubicBezTo>
                    <a:pt x="1051306" y="625221"/>
                    <a:pt x="986282" y="591820"/>
                    <a:pt x="913384" y="591820"/>
                  </a:cubicBezTo>
                  <a:cubicBezTo>
                    <a:pt x="841248" y="591820"/>
                    <a:pt x="776732" y="624713"/>
                    <a:pt x="735330" y="677291"/>
                  </a:cubicBezTo>
                  <a:lnTo>
                    <a:pt x="721995" y="677291"/>
                  </a:lnTo>
                  <a:cubicBezTo>
                    <a:pt x="687705" y="633603"/>
                    <a:pt x="637540" y="603631"/>
                    <a:pt x="580009" y="595884"/>
                  </a:cubicBezTo>
                  <a:lnTo>
                    <a:pt x="580009" y="1092327"/>
                  </a:lnTo>
                  <a:lnTo>
                    <a:pt x="590550" y="1092327"/>
                  </a:lnTo>
                  <a:lnTo>
                    <a:pt x="590550" y="1249299"/>
                  </a:lnTo>
                  <a:lnTo>
                    <a:pt x="589407" y="1249299"/>
                  </a:lnTo>
                  <a:cubicBezTo>
                    <a:pt x="586740" y="1339215"/>
                    <a:pt x="512826" y="1411224"/>
                    <a:pt x="422148" y="1411224"/>
                  </a:cubicBezTo>
                  <a:cubicBezTo>
                    <a:pt x="330708" y="1411224"/>
                    <a:pt x="256286" y="1338072"/>
                    <a:pt x="254635" y="1247013"/>
                  </a:cubicBezTo>
                  <a:cubicBezTo>
                    <a:pt x="254254" y="1246378"/>
                    <a:pt x="254254" y="1245616"/>
                    <a:pt x="254254" y="1244981"/>
                  </a:cubicBezTo>
                  <a:lnTo>
                    <a:pt x="254381" y="1244346"/>
                  </a:lnTo>
                  <a:cubicBezTo>
                    <a:pt x="254254" y="1243965"/>
                    <a:pt x="254254" y="1243711"/>
                    <a:pt x="254254" y="1243330"/>
                  </a:cubicBezTo>
                  <a:lnTo>
                    <a:pt x="254508" y="1243330"/>
                  </a:lnTo>
                  <a:cubicBezTo>
                    <a:pt x="255016" y="1218311"/>
                    <a:pt x="273304" y="1198245"/>
                    <a:pt x="295910" y="1198245"/>
                  </a:cubicBezTo>
                  <a:cubicBezTo>
                    <a:pt x="318516" y="1198245"/>
                    <a:pt x="336804" y="1218311"/>
                    <a:pt x="337312" y="1243330"/>
                  </a:cubicBezTo>
                  <a:lnTo>
                    <a:pt x="338201" y="1243330"/>
                  </a:lnTo>
                  <a:cubicBezTo>
                    <a:pt x="338201" y="1289685"/>
                    <a:pt x="375793" y="1327277"/>
                    <a:pt x="422148" y="1327277"/>
                  </a:cubicBezTo>
                  <a:cubicBezTo>
                    <a:pt x="468503" y="1327277"/>
                    <a:pt x="506095" y="1289685"/>
                    <a:pt x="506095" y="1243330"/>
                  </a:cubicBezTo>
                  <a:lnTo>
                    <a:pt x="506603" y="1243330"/>
                  </a:lnTo>
                  <a:lnTo>
                    <a:pt x="506603" y="1092327"/>
                  </a:lnTo>
                  <a:lnTo>
                    <a:pt x="517144" y="1092327"/>
                  </a:lnTo>
                  <a:lnTo>
                    <a:pt x="517144" y="594741"/>
                  </a:lnTo>
                  <a:cubicBezTo>
                    <a:pt x="456311" y="600329"/>
                    <a:pt x="402844" y="630682"/>
                    <a:pt x="366776" y="676148"/>
                  </a:cubicBezTo>
                  <a:lnTo>
                    <a:pt x="351409" y="676148"/>
                  </a:lnTo>
                  <a:cubicBezTo>
                    <a:pt x="310134" y="624078"/>
                    <a:pt x="245999" y="591693"/>
                    <a:pt x="174371" y="591693"/>
                  </a:cubicBezTo>
                  <a:cubicBezTo>
                    <a:pt x="104648" y="591820"/>
                    <a:pt x="41910" y="622681"/>
                    <a:pt x="0" y="672211"/>
                  </a:cubicBezTo>
                  <a:cubicBezTo>
                    <a:pt x="508" y="476631"/>
                    <a:pt x="105283" y="296164"/>
                    <a:pt x="274828" y="198628"/>
                  </a:cubicBezTo>
                  <a:cubicBezTo>
                    <a:pt x="350139" y="155194"/>
                    <a:pt x="433324" y="131191"/>
                    <a:pt x="517271" y="127508"/>
                  </a:cubicBezTo>
                  <a:lnTo>
                    <a:pt x="517271" y="31369"/>
                  </a:lnTo>
                  <a:cubicBezTo>
                    <a:pt x="517271" y="14097"/>
                    <a:pt x="531368" y="0"/>
                    <a:pt x="54864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262780" y="8710200"/>
            <a:ext cx="861840" cy="853200"/>
            <a:chOff x="0" y="0"/>
            <a:chExt cx="1149120" cy="11376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49096" cy="1137539"/>
            </a:xfrm>
            <a:custGeom>
              <a:avLst/>
              <a:gdLst/>
              <a:ahLst/>
              <a:cxnLst/>
              <a:rect l="l" t="t" r="r" b="b"/>
              <a:pathLst>
                <a:path w="1149096" h="1137539">
                  <a:moveTo>
                    <a:pt x="629031" y="457708"/>
                  </a:moveTo>
                  <a:lnTo>
                    <a:pt x="97663" y="989203"/>
                  </a:lnTo>
                  <a:cubicBezTo>
                    <a:pt x="90297" y="996569"/>
                    <a:pt x="90297" y="1008380"/>
                    <a:pt x="97663" y="1015746"/>
                  </a:cubicBezTo>
                  <a:cubicBezTo>
                    <a:pt x="105029" y="1023112"/>
                    <a:pt x="116840" y="1023112"/>
                    <a:pt x="124206" y="1015746"/>
                  </a:cubicBezTo>
                  <a:lnTo>
                    <a:pt x="653034" y="486791"/>
                  </a:lnTo>
                  <a:close/>
                  <a:moveTo>
                    <a:pt x="964565" y="84709"/>
                  </a:moveTo>
                  <a:cubicBezTo>
                    <a:pt x="936244" y="84709"/>
                    <a:pt x="913130" y="107696"/>
                    <a:pt x="913130" y="136144"/>
                  </a:cubicBezTo>
                  <a:cubicBezTo>
                    <a:pt x="913130" y="164592"/>
                    <a:pt x="936117" y="187579"/>
                    <a:pt x="964565" y="187579"/>
                  </a:cubicBezTo>
                  <a:cubicBezTo>
                    <a:pt x="993013" y="187579"/>
                    <a:pt x="1016000" y="164465"/>
                    <a:pt x="1016000" y="136144"/>
                  </a:cubicBezTo>
                  <a:cubicBezTo>
                    <a:pt x="1016000" y="107823"/>
                    <a:pt x="993013" y="84709"/>
                    <a:pt x="964565" y="84709"/>
                  </a:cubicBezTo>
                  <a:close/>
                  <a:moveTo>
                    <a:pt x="861060" y="0"/>
                  </a:moveTo>
                  <a:cubicBezTo>
                    <a:pt x="1020191" y="0"/>
                    <a:pt x="1149096" y="129032"/>
                    <a:pt x="1149096" y="288163"/>
                  </a:cubicBezTo>
                  <a:cubicBezTo>
                    <a:pt x="1149096" y="447294"/>
                    <a:pt x="1020191" y="576453"/>
                    <a:pt x="861060" y="576453"/>
                  </a:cubicBezTo>
                  <a:cubicBezTo>
                    <a:pt x="822706" y="576453"/>
                    <a:pt x="786003" y="568960"/>
                    <a:pt x="752602" y="555117"/>
                  </a:cubicBezTo>
                  <a:lnTo>
                    <a:pt x="782066" y="584708"/>
                  </a:lnTo>
                  <a:cubicBezTo>
                    <a:pt x="794512" y="597154"/>
                    <a:pt x="794512" y="617347"/>
                    <a:pt x="782066" y="629793"/>
                  </a:cubicBezTo>
                  <a:lnTo>
                    <a:pt x="729615" y="682244"/>
                  </a:lnTo>
                  <a:cubicBezTo>
                    <a:pt x="717169" y="694690"/>
                    <a:pt x="696976" y="694690"/>
                    <a:pt x="684530" y="682244"/>
                  </a:cubicBezTo>
                  <a:lnTo>
                    <a:pt x="641858" y="639572"/>
                  </a:lnTo>
                  <a:lnTo>
                    <a:pt x="624205" y="657225"/>
                  </a:lnTo>
                  <a:lnTo>
                    <a:pt x="654050" y="687070"/>
                  </a:lnTo>
                  <a:lnTo>
                    <a:pt x="628650" y="712470"/>
                  </a:lnTo>
                  <a:lnTo>
                    <a:pt x="598805" y="682625"/>
                  </a:lnTo>
                  <a:lnTo>
                    <a:pt x="588772" y="692658"/>
                  </a:lnTo>
                  <a:lnTo>
                    <a:pt x="619252" y="723138"/>
                  </a:lnTo>
                  <a:lnTo>
                    <a:pt x="561340" y="781050"/>
                  </a:lnTo>
                  <a:lnTo>
                    <a:pt x="530860" y="750570"/>
                  </a:lnTo>
                  <a:lnTo>
                    <a:pt x="517906" y="763524"/>
                  </a:lnTo>
                  <a:lnTo>
                    <a:pt x="548386" y="794004"/>
                  </a:lnTo>
                  <a:lnTo>
                    <a:pt x="490474" y="851916"/>
                  </a:lnTo>
                  <a:lnTo>
                    <a:pt x="459994" y="821436"/>
                  </a:lnTo>
                  <a:lnTo>
                    <a:pt x="437007" y="844423"/>
                  </a:lnTo>
                  <a:lnTo>
                    <a:pt x="467487" y="874903"/>
                  </a:lnTo>
                  <a:lnTo>
                    <a:pt x="442087" y="900303"/>
                  </a:lnTo>
                  <a:lnTo>
                    <a:pt x="411607" y="869823"/>
                  </a:lnTo>
                  <a:lnTo>
                    <a:pt x="393954" y="887476"/>
                  </a:lnTo>
                  <a:lnTo>
                    <a:pt x="424434" y="917956"/>
                  </a:lnTo>
                  <a:lnTo>
                    <a:pt x="368935" y="973455"/>
                  </a:lnTo>
                  <a:lnTo>
                    <a:pt x="338455" y="942975"/>
                  </a:lnTo>
                  <a:lnTo>
                    <a:pt x="323088" y="958342"/>
                  </a:lnTo>
                  <a:lnTo>
                    <a:pt x="353568" y="988822"/>
                  </a:lnTo>
                  <a:lnTo>
                    <a:pt x="300482" y="1041908"/>
                  </a:lnTo>
                  <a:lnTo>
                    <a:pt x="270002" y="1011428"/>
                  </a:lnTo>
                  <a:lnTo>
                    <a:pt x="246888" y="1034542"/>
                  </a:lnTo>
                  <a:lnTo>
                    <a:pt x="277368" y="1065022"/>
                  </a:lnTo>
                  <a:lnTo>
                    <a:pt x="224282" y="1118108"/>
                  </a:lnTo>
                  <a:lnTo>
                    <a:pt x="220726" y="1114552"/>
                  </a:lnTo>
                  <a:lnTo>
                    <a:pt x="222250" y="1118870"/>
                  </a:lnTo>
                  <a:lnTo>
                    <a:pt x="123698" y="1124585"/>
                  </a:lnTo>
                  <a:lnTo>
                    <a:pt x="0" y="1137539"/>
                  </a:lnTo>
                  <a:lnTo>
                    <a:pt x="18415" y="981837"/>
                  </a:lnTo>
                  <a:lnTo>
                    <a:pt x="17399" y="980821"/>
                  </a:lnTo>
                  <a:lnTo>
                    <a:pt x="18669" y="979551"/>
                  </a:lnTo>
                  <a:lnTo>
                    <a:pt x="18796" y="978154"/>
                  </a:lnTo>
                  <a:lnTo>
                    <a:pt x="19431" y="978789"/>
                  </a:lnTo>
                  <a:lnTo>
                    <a:pt x="596392" y="401828"/>
                  </a:lnTo>
                  <a:cubicBezTo>
                    <a:pt x="581279" y="367030"/>
                    <a:pt x="573024" y="328549"/>
                    <a:pt x="573024" y="288290"/>
                  </a:cubicBezTo>
                  <a:cubicBezTo>
                    <a:pt x="572897" y="129032"/>
                    <a:pt x="701929" y="0"/>
                    <a:pt x="86106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695540" y="8551440"/>
            <a:ext cx="592920" cy="856980"/>
            <a:chOff x="0" y="0"/>
            <a:chExt cx="790560" cy="1142640"/>
          </a:xfrm>
        </p:grpSpPr>
        <p:sp>
          <p:nvSpPr>
            <p:cNvPr id="44" name="Freeform 44"/>
            <p:cNvSpPr/>
            <p:nvPr/>
          </p:nvSpPr>
          <p:spPr>
            <a:xfrm>
              <a:off x="0" y="-1651"/>
              <a:ext cx="790448" cy="1144270"/>
            </a:xfrm>
            <a:custGeom>
              <a:avLst/>
              <a:gdLst/>
              <a:ahLst/>
              <a:cxnLst/>
              <a:rect l="l" t="t" r="r" b="b"/>
              <a:pathLst>
                <a:path w="790448" h="1144270">
                  <a:moveTo>
                    <a:pt x="395224" y="750189"/>
                  </a:moveTo>
                  <a:cubicBezTo>
                    <a:pt x="365760" y="750189"/>
                    <a:pt x="341884" y="774065"/>
                    <a:pt x="341884" y="803529"/>
                  </a:cubicBezTo>
                  <a:cubicBezTo>
                    <a:pt x="341884" y="823595"/>
                    <a:pt x="352933" y="841121"/>
                    <a:pt x="369824" y="849503"/>
                  </a:cubicBezTo>
                  <a:lnTo>
                    <a:pt x="351536" y="959993"/>
                  </a:lnTo>
                  <a:lnTo>
                    <a:pt x="438912" y="959993"/>
                  </a:lnTo>
                  <a:lnTo>
                    <a:pt x="420624" y="849503"/>
                  </a:lnTo>
                  <a:cubicBezTo>
                    <a:pt x="437388" y="841121"/>
                    <a:pt x="448564" y="823595"/>
                    <a:pt x="448564" y="803529"/>
                  </a:cubicBezTo>
                  <a:cubicBezTo>
                    <a:pt x="448564" y="774065"/>
                    <a:pt x="424688" y="750189"/>
                    <a:pt x="395224" y="750189"/>
                  </a:cubicBezTo>
                  <a:close/>
                  <a:moveTo>
                    <a:pt x="393446" y="96901"/>
                  </a:moveTo>
                  <a:cubicBezTo>
                    <a:pt x="312166" y="97917"/>
                    <a:pt x="246888" y="164084"/>
                    <a:pt x="246888" y="245364"/>
                  </a:cubicBezTo>
                  <a:lnTo>
                    <a:pt x="246380" y="245364"/>
                  </a:lnTo>
                  <a:lnTo>
                    <a:pt x="246380" y="566039"/>
                  </a:lnTo>
                  <a:lnTo>
                    <a:pt x="544195" y="566039"/>
                  </a:lnTo>
                  <a:lnTo>
                    <a:pt x="544195" y="241554"/>
                  </a:lnTo>
                  <a:lnTo>
                    <a:pt x="543687" y="241554"/>
                  </a:lnTo>
                  <a:cubicBezTo>
                    <a:pt x="541528" y="160401"/>
                    <a:pt x="474599" y="95885"/>
                    <a:pt x="393446" y="96901"/>
                  </a:cubicBezTo>
                  <a:close/>
                  <a:moveTo>
                    <a:pt x="392176" y="1651"/>
                  </a:moveTo>
                  <a:cubicBezTo>
                    <a:pt x="525526" y="0"/>
                    <a:pt x="635381" y="105791"/>
                    <a:pt x="638810" y="239141"/>
                  </a:cubicBezTo>
                  <a:lnTo>
                    <a:pt x="621792" y="239522"/>
                  </a:lnTo>
                  <a:lnTo>
                    <a:pt x="638810" y="239522"/>
                  </a:lnTo>
                  <a:lnTo>
                    <a:pt x="638810" y="565912"/>
                  </a:lnTo>
                  <a:lnTo>
                    <a:pt x="728218" y="565912"/>
                  </a:lnTo>
                  <a:cubicBezTo>
                    <a:pt x="762508" y="565912"/>
                    <a:pt x="790448" y="593725"/>
                    <a:pt x="790448" y="628142"/>
                  </a:cubicBezTo>
                  <a:lnTo>
                    <a:pt x="790448" y="1082040"/>
                  </a:lnTo>
                  <a:cubicBezTo>
                    <a:pt x="790448" y="1116457"/>
                    <a:pt x="762635" y="1144270"/>
                    <a:pt x="728218" y="1144270"/>
                  </a:cubicBezTo>
                  <a:lnTo>
                    <a:pt x="62230" y="1144270"/>
                  </a:lnTo>
                  <a:cubicBezTo>
                    <a:pt x="27940" y="1144270"/>
                    <a:pt x="0" y="1116457"/>
                    <a:pt x="0" y="1082040"/>
                  </a:cubicBezTo>
                  <a:lnTo>
                    <a:pt x="0" y="628269"/>
                  </a:lnTo>
                  <a:cubicBezTo>
                    <a:pt x="0" y="593852"/>
                    <a:pt x="27813" y="566039"/>
                    <a:pt x="62230" y="566039"/>
                  </a:cubicBezTo>
                  <a:lnTo>
                    <a:pt x="151638" y="566039"/>
                  </a:lnTo>
                  <a:lnTo>
                    <a:pt x="151638" y="243205"/>
                  </a:lnTo>
                  <a:lnTo>
                    <a:pt x="151892" y="243205"/>
                  </a:lnTo>
                  <a:cubicBezTo>
                    <a:pt x="152781" y="110871"/>
                    <a:pt x="259588" y="3429"/>
                    <a:pt x="392176" y="1651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531780" y="8614620"/>
            <a:ext cx="773820" cy="856980"/>
            <a:chOff x="0" y="0"/>
            <a:chExt cx="1031760" cy="1142640"/>
          </a:xfrm>
        </p:grpSpPr>
        <p:sp>
          <p:nvSpPr>
            <p:cNvPr id="46" name="Freeform 46"/>
            <p:cNvSpPr/>
            <p:nvPr/>
          </p:nvSpPr>
          <p:spPr>
            <a:xfrm>
              <a:off x="0" y="-1651"/>
              <a:ext cx="1031748" cy="1144270"/>
            </a:xfrm>
            <a:custGeom>
              <a:avLst/>
              <a:gdLst/>
              <a:ahLst/>
              <a:cxnLst/>
              <a:rect l="l" t="t" r="r" b="b"/>
              <a:pathLst>
                <a:path w="1031748" h="1144270">
                  <a:moveTo>
                    <a:pt x="395351" y="750189"/>
                  </a:moveTo>
                  <a:cubicBezTo>
                    <a:pt x="365887" y="750189"/>
                    <a:pt x="342011" y="774065"/>
                    <a:pt x="342011" y="803529"/>
                  </a:cubicBezTo>
                  <a:cubicBezTo>
                    <a:pt x="342011" y="823595"/>
                    <a:pt x="353060" y="841121"/>
                    <a:pt x="369951" y="849503"/>
                  </a:cubicBezTo>
                  <a:lnTo>
                    <a:pt x="351663" y="959993"/>
                  </a:lnTo>
                  <a:lnTo>
                    <a:pt x="439039" y="959993"/>
                  </a:lnTo>
                  <a:lnTo>
                    <a:pt x="420751" y="849503"/>
                  </a:lnTo>
                  <a:cubicBezTo>
                    <a:pt x="437515" y="841121"/>
                    <a:pt x="448691" y="823595"/>
                    <a:pt x="448691" y="803529"/>
                  </a:cubicBezTo>
                  <a:cubicBezTo>
                    <a:pt x="448691" y="774065"/>
                    <a:pt x="424815" y="750189"/>
                    <a:pt x="395351" y="750189"/>
                  </a:cubicBezTo>
                  <a:close/>
                  <a:moveTo>
                    <a:pt x="784987" y="1651"/>
                  </a:moveTo>
                  <a:cubicBezTo>
                    <a:pt x="918337" y="0"/>
                    <a:pt x="1028319" y="105791"/>
                    <a:pt x="1031748" y="239141"/>
                  </a:cubicBezTo>
                  <a:lnTo>
                    <a:pt x="1014730" y="239522"/>
                  </a:lnTo>
                  <a:lnTo>
                    <a:pt x="1031748" y="239522"/>
                  </a:lnTo>
                  <a:lnTo>
                    <a:pt x="1031748" y="565912"/>
                  </a:lnTo>
                  <a:lnTo>
                    <a:pt x="937006" y="565912"/>
                  </a:lnTo>
                  <a:lnTo>
                    <a:pt x="937006" y="241554"/>
                  </a:lnTo>
                  <a:lnTo>
                    <a:pt x="936498" y="241554"/>
                  </a:lnTo>
                  <a:cubicBezTo>
                    <a:pt x="934339" y="160401"/>
                    <a:pt x="867410" y="95885"/>
                    <a:pt x="786130" y="96901"/>
                  </a:cubicBezTo>
                  <a:cubicBezTo>
                    <a:pt x="704850" y="97917"/>
                    <a:pt x="639572" y="164084"/>
                    <a:pt x="639572" y="245364"/>
                  </a:cubicBezTo>
                  <a:lnTo>
                    <a:pt x="639064" y="245364"/>
                  </a:lnTo>
                  <a:lnTo>
                    <a:pt x="639064" y="566039"/>
                  </a:lnTo>
                  <a:lnTo>
                    <a:pt x="728599" y="566039"/>
                  </a:lnTo>
                  <a:cubicBezTo>
                    <a:pt x="763016" y="566039"/>
                    <a:pt x="790829" y="593852"/>
                    <a:pt x="790829" y="628269"/>
                  </a:cubicBezTo>
                  <a:lnTo>
                    <a:pt x="790829" y="1082040"/>
                  </a:lnTo>
                  <a:cubicBezTo>
                    <a:pt x="790829" y="1116457"/>
                    <a:pt x="763016" y="1144270"/>
                    <a:pt x="728599" y="1144270"/>
                  </a:cubicBezTo>
                  <a:lnTo>
                    <a:pt x="62230" y="1144270"/>
                  </a:lnTo>
                  <a:cubicBezTo>
                    <a:pt x="27813" y="1144270"/>
                    <a:pt x="0" y="1116457"/>
                    <a:pt x="0" y="1082040"/>
                  </a:cubicBezTo>
                  <a:lnTo>
                    <a:pt x="0" y="628269"/>
                  </a:lnTo>
                  <a:cubicBezTo>
                    <a:pt x="0" y="593852"/>
                    <a:pt x="27813" y="566039"/>
                    <a:pt x="62230" y="566039"/>
                  </a:cubicBezTo>
                  <a:lnTo>
                    <a:pt x="544322" y="566039"/>
                  </a:lnTo>
                  <a:lnTo>
                    <a:pt x="544322" y="243205"/>
                  </a:lnTo>
                  <a:lnTo>
                    <a:pt x="544576" y="243205"/>
                  </a:lnTo>
                  <a:cubicBezTo>
                    <a:pt x="545465" y="110871"/>
                    <a:pt x="652272" y="3429"/>
                    <a:pt x="784987" y="1651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5122160" y="8667540"/>
            <a:ext cx="847800" cy="869400"/>
            <a:chOff x="0" y="0"/>
            <a:chExt cx="1130400" cy="1159200"/>
          </a:xfrm>
        </p:grpSpPr>
        <p:sp>
          <p:nvSpPr>
            <p:cNvPr id="48" name="Freeform 48"/>
            <p:cNvSpPr/>
            <p:nvPr/>
          </p:nvSpPr>
          <p:spPr>
            <a:xfrm>
              <a:off x="-35179" y="-25654"/>
              <a:ext cx="1165479" cy="1184910"/>
            </a:xfrm>
            <a:custGeom>
              <a:avLst/>
              <a:gdLst/>
              <a:ahLst/>
              <a:cxnLst/>
              <a:rect l="l" t="t" r="r" b="b"/>
              <a:pathLst>
                <a:path w="1165479" h="1184910">
                  <a:moveTo>
                    <a:pt x="1157351" y="886206"/>
                  </a:moveTo>
                  <a:lnTo>
                    <a:pt x="934847" y="924814"/>
                  </a:lnTo>
                  <a:cubicBezTo>
                    <a:pt x="957580" y="964819"/>
                    <a:pt x="1012698" y="1033653"/>
                    <a:pt x="997585" y="1057529"/>
                  </a:cubicBezTo>
                  <a:cubicBezTo>
                    <a:pt x="969010" y="1078865"/>
                    <a:pt x="908177" y="1013714"/>
                    <a:pt x="863473" y="991870"/>
                  </a:cubicBezTo>
                  <a:lnTo>
                    <a:pt x="787654" y="1184910"/>
                  </a:lnTo>
                  <a:lnTo>
                    <a:pt x="714756" y="1069848"/>
                  </a:lnTo>
                  <a:lnTo>
                    <a:pt x="771398" y="906018"/>
                  </a:lnTo>
                  <a:lnTo>
                    <a:pt x="482854" y="628904"/>
                  </a:lnTo>
                  <a:lnTo>
                    <a:pt x="239395" y="1168908"/>
                  </a:lnTo>
                  <a:lnTo>
                    <a:pt x="179451" y="1036320"/>
                  </a:lnTo>
                  <a:lnTo>
                    <a:pt x="291338" y="403479"/>
                  </a:lnTo>
                  <a:cubicBezTo>
                    <a:pt x="195199" y="292862"/>
                    <a:pt x="0" y="75946"/>
                    <a:pt x="40640" y="28321"/>
                  </a:cubicBezTo>
                  <a:cubicBezTo>
                    <a:pt x="89789" y="0"/>
                    <a:pt x="308229" y="202057"/>
                    <a:pt x="415036" y="310388"/>
                  </a:cubicBezTo>
                  <a:lnTo>
                    <a:pt x="1040003" y="278892"/>
                  </a:lnTo>
                  <a:lnTo>
                    <a:pt x="1165479" y="351790"/>
                  </a:lnTo>
                  <a:lnTo>
                    <a:pt x="588899" y="520065"/>
                  </a:lnTo>
                  <a:lnTo>
                    <a:pt x="860425" y="817626"/>
                  </a:lnTo>
                  <a:cubicBezTo>
                    <a:pt x="918845" y="807974"/>
                    <a:pt x="1066419" y="792353"/>
                    <a:pt x="1066419" y="792353"/>
                  </a:cubicBezTo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493580" y="7029720"/>
            <a:ext cx="1042740" cy="706320"/>
            <a:chOff x="0" y="0"/>
            <a:chExt cx="1390320" cy="941760"/>
          </a:xfrm>
        </p:grpSpPr>
        <p:sp>
          <p:nvSpPr>
            <p:cNvPr id="50" name="Freeform 50"/>
            <p:cNvSpPr/>
            <p:nvPr/>
          </p:nvSpPr>
          <p:spPr>
            <a:xfrm>
              <a:off x="-34671" y="-6223"/>
              <a:ext cx="1447292" cy="948055"/>
            </a:xfrm>
            <a:custGeom>
              <a:avLst/>
              <a:gdLst/>
              <a:ahLst/>
              <a:cxnLst/>
              <a:rect l="l" t="t" r="r" b="b"/>
              <a:pathLst>
                <a:path w="1447292" h="948055">
                  <a:moveTo>
                    <a:pt x="307594" y="291592"/>
                  </a:moveTo>
                  <a:cubicBezTo>
                    <a:pt x="286131" y="291592"/>
                    <a:pt x="268732" y="308991"/>
                    <a:pt x="268732" y="330454"/>
                  </a:cubicBezTo>
                  <a:cubicBezTo>
                    <a:pt x="268732" y="351917"/>
                    <a:pt x="286131" y="369316"/>
                    <a:pt x="307594" y="369316"/>
                  </a:cubicBezTo>
                  <a:cubicBezTo>
                    <a:pt x="329057" y="369316"/>
                    <a:pt x="346456" y="351917"/>
                    <a:pt x="346456" y="330454"/>
                  </a:cubicBezTo>
                  <a:cubicBezTo>
                    <a:pt x="346456" y="308991"/>
                    <a:pt x="329057" y="291592"/>
                    <a:pt x="307594" y="291592"/>
                  </a:cubicBezTo>
                  <a:close/>
                  <a:moveTo>
                    <a:pt x="1296035" y="63627"/>
                  </a:moveTo>
                  <a:cubicBezTo>
                    <a:pt x="1280541" y="63627"/>
                    <a:pt x="1267968" y="80264"/>
                    <a:pt x="1267968" y="100838"/>
                  </a:cubicBezTo>
                  <a:cubicBezTo>
                    <a:pt x="1267968" y="121412"/>
                    <a:pt x="1280541" y="138049"/>
                    <a:pt x="1296035" y="138049"/>
                  </a:cubicBezTo>
                  <a:cubicBezTo>
                    <a:pt x="1311529" y="138049"/>
                    <a:pt x="1324102" y="121412"/>
                    <a:pt x="1324102" y="100838"/>
                  </a:cubicBezTo>
                  <a:cubicBezTo>
                    <a:pt x="1324102" y="80264"/>
                    <a:pt x="1311529" y="63627"/>
                    <a:pt x="1296035" y="63627"/>
                  </a:cubicBezTo>
                  <a:close/>
                  <a:moveTo>
                    <a:pt x="829437" y="59563"/>
                  </a:moveTo>
                  <a:cubicBezTo>
                    <a:pt x="764921" y="60325"/>
                    <a:pt x="700532" y="76835"/>
                    <a:pt x="642366" y="108839"/>
                  </a:cubicBezTo>
                  <a:lnTo>
                    <a:pt x="657606" y="135636"/>
                  </a:lnTo>
                  <a:cubicBezTo>
                    <a:pt x="764540" y="76708"/>
                    <a:pt x="894588" y="75057"/>
                    <a:pt x="1003046" y="131191"/>
                  </a:cubicBezTo>
                  <a:lnTo>
                    <a:pt x="1017651" y="104013"/>
                  </a:lnTo>
                  <a:cubicBezTo>
                    <a:pt x="958723" y="73533"/>
                    <a:pt x="893953" y="58674"/>
                    <a:pt x="829437" y="59563"/>
                  </a:cubicBezTo>
                  <a:close/>
                  <a:moveTo>
                    <a:pt x="815848" y="6731"/>
                  </a:moveTo>
                  <a:cubicBezTo>
                    <a:pt x="965835" y="0"/>
                    <a:pt x="1137793" y="58928"/>
                    <a:pt x="1212850" y="149606"/>
                  </a:cubicBezTo>
                  <a:lnTo>
                    <a:pt x="1242822" y="190627"/>
                  </a:lnTo>
                  <a:cubicBezTo>
                    <a:pt x="1251204" y="182372"/>
                    <a:pt x="1253871" y="177673"/>
                    <a:pt x="1264793" y="167894"/>
                  </a:cubicBezTo>
                  <a:cubicBezTo>
                    <a:pt x="1239520" y="151003"/>
                    <a:pt x="1231138" y="136525"/>
                    <a:pt x="1231138" y="97536"/>
                  </a:cubicBezTo>
                  <a:cubicBezTo>
                    <a:pt x="1231138" y="53340"/>
                    <a:pt x="1255395" y="21209"/>
                    <a:pt x="1295146" y="20701"/>
                  </a:cubicBezTo>
                  <a:cubicBezTo>
                    <a:pt x="1334897" y="20193"/>
                    <a:pt x="1359916" y="59436"/>
                    <a:pt x="1358138" y="100584"/>
                  </a:cubicBezTo>
                  <a:cubicBezTo>
                    <a:pt x="1357249" y="121158"/>
                    <a:pt x="1357630" y="110998"/>
                    <a:pt x="1353820" y="129794"/>
                  </a:cubicBezTo>
                  <a:cubicBezTo>
                    <a:pt x="1368552" y="118872"/>
                    <a:pt x="1393444" y="134620"/>
                    <a:pt x="1415923" y="18288"/>
                  </a:cubicBezTo>
                  <a:cubicBezTo>
                    <a:pt x="1447292" y="123063"/>
                    <a:pt x="1391666" y="169926"/>
                    <a:pt x="1320292" y="181356"/>
                  </a:cubicBezTo>
                  <a:cubicBezTo>
                    <a:pt x="1303274" y="202819"/>
                    <a:pt x="1289939" y="225425"/>
                    <a:pt x="1267333" y="235966"/>
                  </a:cubicBezTo>
                  <a:cubicBezTo>
                    <a:pt x="1267333" y="236093"/>
                    <a:pt x="1267460" y="236093"/>
                    <a:pt x="1267460" y="236220"/>
                  </a:cubicBezTo>
                  <a:lnTo>
                    <a:pt x="1293368" y="317246"/>
                  </a:lnTo>
                  <a:cubicBezTo>
                    <a:pt x="1322578" y="451485"/>
                    <a:pt x="1276223" y="582930"/>
                    <a:pt x="1223010" y="636270"/>
                  </a:cubicBezTo>
                  <a:cubicBezTo>
                    <a:pt x="1208405" y="763270"/>
                    <a:pt x="1172972" y="829056"/>
                    <a:pt x="1142238" y="927735"/>
                  </a:cubicBezTo>
                  <a:cubicBezTo>
                    <a:pt x="1134872" y="945515"/>
                    <a:pt x="1023747" y="940562"/>
                    <a:pt x="1021080" y="926592"/>
                  </a:cubicBezTo>
                  <a:cubicBezTo>
                    <a:pt x="1007618" y="865759"/>
                    <a:pt x="987171" y="798068"/>
                    <a:pt x="980694" y="732663"/>
                  </a:cubicBezTo>
                  <a:cubicBezTo>
                    <a:pt x="871474" y="752729"/>
                    <a:pt x="737997" y="752348"/>
                    <a:pt x="651764" y="745109"/>
                  </a:cubicBezTo>
                  <a:cubicBezTo>
                    <a:pt x="633730" y="823341"/>
                    <a:pt x="582168" y="894842"/>
                    <a:pt x="528320" y="948055"/>
                  </a:cubicBezTo>
                  <a:lnTo>
                    <a:pt x="441960" y="948055"/>
                  </a:lnTo>
                  <a:cubicBezTo>
                    <a:pt x="421132" y="943864"/>
                    <a:pt x="424688" y="794639"/>
                    <a:pt x="428117" y="718947"/>
                  </a:cubicBezTo>
                  <a:cubicBezTo>
                    <a:pt x="294259" y="657733"/>
                    <a:pt x="0" y="576072"/>
                    <a:pt x="38100" y="368554"/>
                  </a:cubicBezTo>
                  <a:cubicBezTo>
                    <a:pt x="40386" y="350393"/>
                    <a:pt x="114300" y="352679"/>
                    <a:pt x="153543" y="351536"/>
                  </a:cubicBezTo>
                  <a:cubicBezTo>
                    <a:pt x="194310" y="291084"/>
                    <a:pt x="215519" y="257810"/>
                    <a:pt x="274701" y="207518"/>
                  </a:cubicBezTo>
                  <a:cubicBezTo>
                    <a:pt x="271272" y="167767"/>
                    <a:pt x="249301" y="95250"/>
                    <a:pt x="264287" y="88392"/>
                  </a:cubicBezTo>
                  <a:cubicBezTo>
                    <a:pt x="365125" y="33909"/>
                    <a:pt x="381635" y="114427"/>
                    <a:pt x="433959" y="159893"/>
                  </a:cubicBezTo>
                  <a:cubicBezTo>
                    <a:pt x="522732" y="67945"/>
                    <a:pt x="706247" y="11303"/>
                    <a:pt x="815848" y="6731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577740" y="8322480"/>
            <a:ext cx="536760" cy="1314900"/>
            <a:chOff x="0" y="0"/>
            <a:chExt cx="715680" cy="17532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15645" cy="1753235"/>
            </a:xfrm>
            <a:custGeom>
              <a:avLst/>
              <a:gdLst/>
              <a:ahLst/>
              <a:cxnLst/>
              <a:rect l="l" t="t" r="r" b="b"/>
              <a:pathLst>
                <a:path w="715645" h="1753235">
                  <a:moveTo>
                    <a:pt x="345313" y="1342644"/>
                  </a:moveTo>
                  <a:cubicBezTo>
                    <a:pt x="284734" y="1375664"/>
                    <a:pt x="264668" y="1517142"/>
                    <a:pt x="389890" y="1605280"/>
                  </a:cubicBezTo>
                  <a:cubicBezTo>
                    <a:pt x="358521" y="1523238"/>
                    <a:pt x="379349" y="1482725"/>
                    <a:pt x="399669" y="1441704"/>
                  </a:cubicBezTo>
                  <a:cubicBezTo>
                    <a:pt x="400050" y="1462532"/>
                    <a:pt x="378714" y="1507490"/>
                    <a:pt x="431165" y="1533652"/>
                  </a:cubicBezTo>
                  <a:cubicBezTo>
                    <a:pt x="406654" y="1455039"/>
                    <a:pt x="510286" y="1430147"/>
                    <a:pt x="401447" y="1343279"/>
                  </a:cubicBezTo>
                  <a:cubicBezTo>
                    <a:pt x="559054" y="1366012"/>
                    <a:pt x="512699" y="1446149"/>
                    <a:pt x="550164" y="1526921"/>
                  </a:cubicBezTo>
                  <a:cubicBezTo>
                    <a:pt x="522732" y="1531747"/>
                    <a:pt x="483108" y="1458595"/>
                    <a:pt x="491998" y="1493139"/>
                  </a:cubicBezTo>
                  <a:cubicBezTo>
                    <a:pt x="538861" y="1630045"/>
                    <a:pt x="398780" y="1633855"/>
                    <a:pt x="443230" y="1753235"/>
                  </a:cubicBezTo>
                  <a:cubicBezTo>
                    <a:pt x="304927" y="1745361"/>
                    <a:pt x="345440" y="1616964"/>
                    <a:pt x="280416" y="1585722"/>
                  </a:cubicBezTo>
                  <a:cubicBezTo>
                    <a:pt x="262763" y="1582547"/>
                    <a:pt x="241554" y="1597025"/>
                    <a:pt x="280797" y="1661160"/>
                  </a:cubicBezTo>
                  <a:cubicBezTo>
                    <a:pt x="52578" y="1491107"/>
                    <a:pt x="212852" y="1352169"/>
                    <a:pt x="345567" y="1342644"/>
                  </a:cubicBezTo>
                  <a:close/>
                  <a:moveTo>
                    <a:pt x="232918" y="1271905"/>
                  </a:moveTo>
                  <a:lnTo>
                    <a:pt x="487680" y="1271905"/>
                  </a:lnTo>
                  <a:cubicBezTo>
                    <a:pt x="483489" y="1286764"/>
                    <a:pt x="480441" y="1301115"/>
                    <a:pt x="477774" y="1314958"/>
                  </a:cubicBezTo>
                  <a:lnTo>
                    <a:pt x="241427" y="1314450"/>
                  </a:lnTo>
                  <a:close/>
                  <a:moveTo>
                    <a:pt x="357886" y="439420"/>
                  </a:moveTo>
                  <a:cubicBezTo>
                    <a:pt x="395224" y="439420"/>
                    <a:pt x="425450" y="469646"/>
                    <a:pt x="425450" y="506984"/>
                  </a:cubicBezTo>
                  <a:cubicBezTo>
                    <a:pt x="425450" y="544322"/>
                    <a:pt x="395224" y="574548"/>
                    <a:pt x="357886" y="574548"/>
                  </a:cubicBezTo>
                  <a:cubicBezTo>
                    <a:pt x="320548" y="574548"/>
                    <a:pt x="290322" y="544322"/>
                    <a:pt x="290322" y="506984"/>
                  </a:cubicBezTo>
                  <a:cubicBezTo>
                    <a:pt x="290322" y="469646"/>
                    <a:pt x="320548" y="439420"/>
                    <a:pt x="357886" y="439420"/>
                  </a:cubicBezTo>
                  <a:close/>
                  <a:moveTo>
                    <a:pt x="357886" y="371856"/>
                  </a:moveTo>
                  <a:cubicBezTo>
                    <a:pt x="283337" y="371856"/>
                    <a:pt x="222758" y="432308"/>
                    <a:pt x="222758" y="506857"/>
                  </a:cubicBezTo>
                  <a:cubicBezTo>
                    <a:pt x="222758" y="581406"/>
                    <a:pt x="283210" y="641985"/>
                    <a:pt x="357886" y="641985"/>
                  </a:cubicBezTo>
                  <a:cubicBezTo>
                    <a:pt x="432562" y="641985"/>
                    <a:pt x="493014" y="581533"/>
                    <a:pt x="493014" y="506984"/>
                  </a:cubicBezTo>
                  <a:cubicBezTo>
                    <a:pt x="493014" y="432435"/>
                    <a:pt x="432562" y="371983"/>
                    <a:pt x="357886" y="371983"/>
                  </a:cubicBezTo>
                  <a:close/>
                  <a:moveTo>
                    <a:pt x="193167" y="238760"/>
                  </a:moveTo>
                  <a:cubicBezTo>
                    <a:pt x="295656" y="296545"/>
                    <a:pt x="420624" y="297307"/>
                    <a:pt x="523748" y="240792"/>
                  </a:cubicBezTo>
                  <a:cubicBezTo>
                    <a:pt x="635254" y="485902"/>
                    <a:pt x="606044" y="752475"/>
                    <a:pt x="556895" y="976757"/>
                  </a:cubicBezTo>
                  <a:lnTo>
                    <a:pt x="715645" y="1129030"/>
                  </a:lnTo>
                  <a:lnTo>
                    <a:pt x="689610" y="1334643"/>
                  </a:lnTo>
                  <a:lnTo>
                    <a:pt x="502920" y="1205484"/>
                  </a:lnTo>
                  <a:lnTo>
                    <a:pt x="495554" y="1237488"/>
                  </a:lnTo>
                  <a:lnTo>
                    <a:pt x="224790" y="1237488"/>
                  </a:lnTo>
                  <a:cubicBezTo>
                    <a:pt x="222758" y="1228471"/>
                    <a:pt x="220472" y="1219200"/>
                    <a:pt x="218186" y="1209675"/>
                  </a:cubicBezTo>
                  <a:lnTo>
                    <a:pt x="26035" y="1342644"/>
                  </a:lnTo>
                  <a:lnTo>
                    <a:pt x="0" y="1137031"/>
                  </a:lnTo>
                  <a:lnTo>
                    <a:pt x="160147" y="983361"/>
                  </a:lnTo>
                  <a:lnTo>
                    <a:pt x="160655" y="984758"/>
                  </a:lnTo>
                  <a:lnTo>
                    <a:pt x="163322" y="975995"/>
                  </a:lnTo>
                  <a:cubicBezTo>
                    <a:pt x="115570" y="752348"/>
                    <a:pt x="86233" y="481838"/>
                    <a:pt x="193167" y="238760"/>
                  </a:cubicBezTo>
                  <a:close/>
                  <a:moveTo>
                    <a:pt x="356362" y="0"/>
                  </a:moveTo>
                  <a:cubicBezTo>
                    <a:pt x="420370" y="64516"/>
                    <a:pt x="469138" y="132715"/>
                    <a:pt x="504952" y="203327"/>
                  </a:cubicBezTo>
                  <a:cubicBezTo>
                    <a:pt x="413512" y="254254"/>
                    <a:pt x="302133" y="253365"/>
                    <a:pt x="211201" y="201041"/>
                  </a:cubicBezTo>
                  <a:cubicBezTo>
                    <a:pt x="246126" y="130556"/>
                    <a:pt x="293624" y="62992"/>
                    <a:pt x="35636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640940" y="8667540"/>
            <a:ext cx="983340" cy="777060"/>
            <a:chOff x="0" y="0"/>
            <a:chExt cx="1311120" cy="10360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11148" cy="1036066"/>
            </a:xfrm>
            <a:custGeom>
              <a:avLst/>
              <a:gdLst/>
              <a:ahLst/>
              <a:cxnLst/>
              <a:rect l="l" t="t" r="r" b="b"/>
              <a:pathLst>
                <a:path w="1311148" h="1036066">
                  <a:moveTo>
                    <a:pt x="1132205" y="186182"/>
                  </a:moveTo>
                  <a:lnTo>
                    <a:pt x="1212088" y="186182"/>
                  </a:lnTo>
                  <a:cubicBezTo>
                    <a:pt x="1266825" y="186182"/>
                    <a:pt x="1311148" y="230505"/>
                    <a:pt x="1311148" y="285242"/>
                  </a:cubicBezTo>
                  <a:lnTo>
                    <a:pt x="1311148" y="937006"/>
                  </a:lnTo>
                  <a:cubicBezTo>
                    <a:pt x="1311148" y="991743"/>
                    <a:pt x="1266825" y="1036066"/>
                    <a:pt x="1212088" y="1036066"/>
                  </a:cubicBezTo>
                  <a:lnTo>
                    <a:pt x="1132205" y="1036066"/>
                  </a:lnTo>
                  <a:close/>
                  <a:moveTo>
                    <a:pt x="99060" y="1036066"/>
                  </a:moveTo>
                  <a:lnTo>
                    <a:pt x="178943" y="1036066"/>
                  </a:lnTo>
                  <a:lnTo>
                    <a:pt x="99060" y="1036066"/>
                  </a:lnTo>
                  <a:cubicBezTo>
                    <a:pt x="44323" y="1036066"/>
                    <a:pt x="0" y="991743"/>
                    <a:pt x="0" y="937006"/>
                  </a:cubicBezTo>
                  <a:lnTo>
                    <a:pt x="0" y="285115"/>
                  </a:lnTo>
                  <a:cubicBezTo>
                    <a:pt x="0" y="230378"/>
                    <a:pt x="44323" y="186055"/>
                    <a:pt x="99060" y="186055"/>
                  </a:cubicBezTo>
                  <a:close/>
                  <a:moveTo>
                    <a:pt x="581787" y="70993"/>
                  </a:moveTo>
                  <a:cubicBezTo>
                    <a:pt x="558927" y="70993"/>
                    <a:pt x="540258" y="89535"/>
                    <a:pt x="540258" y="112522"/>
                  </a:cubicBezTo>
                  <a:lnTo>
                    <a:pt x="540258" y="186182"/>
                  </a:lnTo>
                  <a:lnTo>
                    <a:pt x="770763" y="186182"/>
                  </a:lnTo>
                  <a:lnTo>
                    <a:pt x="770763" y="112395"/>
                  </a:lnTo>
                  <a:cubicBezTo>
                    <a:pt x="770763" y="89535"/>
                    <a:pt x="752221" y="70866"/>
                    <a:pt x="729234" y="70866"/>
                  </a:cubicBezTo>
                  <a:close/>
                  <a:moveTo>
                    <a:pt x="523621" y="0"/>
                  </a:moveTo>
                  <a:lnTo>
                    <a:pt x="787400" y="0"/>
                  </a:lnTo>
                  <a:cubicBezTo>
                    <a:pt x="817372" y="0"/>
                    <a:pt x="841756" y="24257"/>
                    <a:pt x="841756" y="54229"/>
                  </a:cubicBezTo>
                  <a:lnTo>
                    <a:pt x="841756" y="186182"/>
                  </a:lnTo>
                  <a:lnTo>
                    <a:pt x="1058799" y="186182"/>
                  </a:lnTo>
                  <a:lnTo>
                    <a:pt x="1058799" y="1036066"/>
                  </a:lnTo>
                  <a:lnTo>
                    <a:pt x="252349" y="1036066"/>
                  </a:lnTo>
                  <a:lnTo>
                    <a:pt x="252349" y="186182"/>
                  </a:lnTo>
                  <a:lnTo>
                    <a:pt x="469392" y="186182"/>
                  </a:lnTo>
                  <a:lnTo>
                    <a:pt x="469392" y="54229"/>
                  </a:lnTo>
                  <a:cubicBezTo>
                    <a:pt x="469392" y="24257"/>
                    <a:pt x="493649" y="0"/>
                    <a:pt x="52362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8848440" y="8628660"/>
            <a:ext cx="809460" cy="815940"/>
            <a:chOff x="0" y="0"/>
            <a:chExt cx="1079280" cy="10879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79373" cy="1087882"/>
            </a:xfrm>
            <a:custGeom>
              <a:avLst/>
              <a:gdLst/>
              <a:ahLst/>
              <a:cxnLst/>
              <a:rect l="l" t="t" r="r" b="b"/>
              <a:pathLst>
                <a:path w="1079373" h="1087882">
                  <a:moveTo>
                    <a:pt x="587121" y="357886"/>
                  </a:moveTo>
                  <a:cubicBezTo>
                    <a:pt x="482092" y="329819"/>
                    <a:pt x="374142" y="392049"/>
                    <a:pt x="346075" y="497078"/>
                  </a:cubicBezTo>
                  <a:cubicBezTo>
                    <a:pt x="318008" y="602107"/>
                    <a:pt x="380238" y="709930"/>
                    <a:pt x="485140" y="737997"/>
                  </a:cubicBezTo>
                  <a:cubicBezTo>
                    <a:pt x="590042" y="766064"/>
                    <a:pt x="698119" y="703834"/>
                    <a:pt x="726186" y="598805"/>
                  </a:cubicBezTo>
                  <a:cubicBezTo>
                    <a:pt x="754253" y="493776"/>
                    <a:pt x="692023" y="385953"/>
                    <a:pt x="586994" y="357759"/>
                  </a:cubicBezTo>
                  <a:close/>
                  <a:moveTo>
                    <a:pt x="622046" y="227076"/>
                  </a:moveTo>
                  <a:cubicBezTo>
                    <a:pt x="799211" y="274574"/>
                    <a:pt x="904367" y="456565"/>
                    <a:pt x="856869" y="633730"/>
                  </a:cubicBezTo>
                  <a:cubicBezTo>
                    <a:pt x="809371" y="810895"/>
                    <a:pt x="627380" y="916178"/>
                    <a:pt x="450215" y="868680"/>
                  </a:cubicBezTo>
                  <a:cubicBezTo>
                    <a:pt x="273050" y="821182"/>
                    <a:pt x="167767" y="639064"/>
                    <a:pt x="215265" y="462026"/>
                  </a:cubicBezTo>
                  <a:cubicBezTo>
                    <a:pt x="262763" y="284988"/>
                    <a:pt x="444881" y="179705"/>
                    <a:pt x="622046" y="227203"/>
                  </a:cubicBezTo>
                  <a:close/>
                  <a:moveTo>
                    <a:pt x="634746" y="179705"/>
                  </a:moveTo>
                  <a:cubicBezTo>
                    <a:pt x="431419" y="125222"/>
                    <a:pt x="222250" y="245872"/>
                    <a:pt x="167767" y="449199"/>
                  </a:cubicBezTo>
                  <a:cubicBezTo>
                    <a:pt x="113284" y="652526"/>
                    <a:pt x="233934" y="861568"/>
                    <a:pt x="437388" y="916178"/>
                  </a:cubicBezTo>
                  <a:cubicBezTo>
                    <a:pt x="640842" y="970788"/>
                    <a:pt x="850011" y="850011"/>
                    <a:pt x="904494" y="646557"/>
                  </a:cubicBezTo>
                  <a:cubicBezTo>
                    <a:pt x="958977" y="443103"/>
                    <a:pt x="838327" y="234188"/>
                    <a:pt x="634873" y="179705"/>
                  </a:cubicBezTo>
                  <a:close/>
                  <a:moveTo>
                    <a:pt x="1079373" y="257683"/>
                  </a:moveTo>
                  <a:lnTo>
                    <a:pt x="1077722" y="263779"/>
                  </a:lnTo>
                  <a:lnTo>
                    <a:pt x="1076071" y="261239"/>
                  </a:lnTo>
                  <a:close/>
                  <a:moveTo>
                    <a:pt x="756539" y="42418"/>
                  </a:moveTo>
                  <a:lnTo>
                    <a:pt x="754253" y="177419"/>
                  </a:lnTo>
                  <a:lnTo>
                    <a:pt x="750062" y="176276"/>
                  </a:lnTo>
                  <a:cubicBezTo>
                    <a:pt x="783844" y="195326"/>
                    <a:pt x="814451" y="218567"/>
                    <a:pt x="840232" y="246253"/>
                  </a:cubicBezTo>
                  <a:lnTo>
                    <a:pt x="960374" y="216408"/>
                  </a:lnTo>
                  <a:lnTo>
                    <a:pt x="1037590" y="361315"/>
                  </a:lnTo>
                  <a:lnTo>
                    <a:pt x="951992" y="438531"/>
                  </a:lnTo>
                  <a:cubicBezTo>
                    <a:pt x="962787" y="477647"/>
                    <a:pt x="967740" y="518541"/>
                    <a:pt x="965962" y="560197"/>
                  </a:cubicBezTo>
                  <a:lnTo>
                    <a:pt x="1072896" y="619506"/>
                  </a:lnTo>
                  <a:lnTo>
                    <a:pt x="1030478" y="778002"/>
                  </a:lnTo>
                  <a:lnTo>
                    <a:pt x="900684" y="775843"/>
                  </a:lnTo>
                  <a:cubicBezTo>
                    <a:pt x="884301" y="803275"/>
                    <a:pt x="864362" y="828040"/>
                    <a:pt x="842137" y="850011"/>
                  </a:cubicBezTo>
                  <a:lnTo>
                    <a:pt x="884809" y="961263"/>
                  </a:lnTo>
                  <a:lnTo>
                    <a:pt x="750189" y="1055370"/>
                  </a:lnTo>
                  <a:lnTo>
                    <a:pt x="648208" y="966851"/>
                  </a:lnTo>
                  <a:lnTo>
                    <a:pt x="660654" y="958215"/>
                  </a:lnTo>
                  <a:cubicBezTo>
                    <a:pt x="621538" y="970788"/>
                    <a:pt x="580263" y="976884"/>
                    <a:pt x="538226" y="976630"/>
                  </a:cubicBezTo>
                  <a:lnTo>
                    <a:pt x="476377" y="1087882"/>
                  </a:lnTo>
                  <a:lnTo>
                    <a:pt x="317881" y="1045464"/>
                  </a:lnTo>
                  <a:lnTo>
                    <a:pt x="320040" y="918210"/>
                  </a:lnTo>
                  <a:cubicBezTo>
                    <a:pt x="286385" y="899033"/>
                    <a:pt x="256159" y="875665"/>
                    <a:pt x="230505" y="847979"/>
                  </a:cubicBezTo>
                  <a:lnTo>
                    <a:pt x="232537" y="852424"/>
                  </a:lnTo>
                  <a:lnTo>
                    <a:pt x="99822" y="878078"/>
                  </a:lnTo>
                  <a:lnTo>
                    <a:pt x="30480" y="729361"/>
                  </a:lnTo>
                  <a:lnTo>
                    <a:pt x="120142" y="656590"/>
                  </a:lnTo>
                  <a:cubicBezTo>
                    <a:pt x="110617" y="621538"/>
                    <a:pt x="105537" y="584962"/>
                    <a:pt x="105537" y="547751"/>
                  </a:cubicBezTo>
                  <a:lnTo>
                    <a:pt x="0" y="489204"/>
                  </a:lnTo>
                  <a:lnTo>
                    <a:pt x="42418" y="330835"/>
                  </a:lnTo>
                  <a:lnTo>
                    <a:pt x="163449" y="332867"/>
                  </a:lnTo>
                  <a:cubicBezTo>
                    <a:pt x="179832" y="303911"/>
                    <a:pt x="199644" y="277495"/>
                    <a:pt x="222123" y="253873"/>
                  </a:cubicBezTo>
                  <a:lnTo>
                    <a:pt x="181610" y="128905"/>
                  </a:lnTo>
                  <a:lnTo>
                    <a:pt x="320802" y="41910"/>
                  </a:lnTo>
                  <a:lnTo>
                    <a:pt x="417957" y="135636"/>
                  </a:lnTo>
                  <a:lnTo>
                    <a:pt x="416941" y="136271"/>
                  </a:lnTo>
                  <a:cubicBezTo>
                    <a:pt x="455168" y="124206"/>
                    <a:pt x="495554" y="118745"/>
                    <a:pt x="536575" y="119126"/>
                  </a:cubicBezTo>
                  <a:lnTo>
                    <a:pt x="532384" y="117983"/>
                  </a:lnTo>
                  <a:lnTo>
                    <a:pt x="59804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028200" y="6858540"/>
            <a:ext cx="770580" cy="927180"/>
            <a:chOff x="0" y="0"/>
            <a:chExt cx="1027440" cy="12362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027430" cy="1236218"/>
            </a:xfrm>
            <a:custGeom>
              <a:avLst/>
              <a:gdLst/>
              <a:ahLst/>
              <a:cxnLst/>
              <a:rect l="l" t="t" r="r" b="b"/>
              <a:pathLst>
                <a:path w="1027430" h="1236218">
                  <a:moveTo>
                    <a:pt x="514223" y="58166"/>
                  </a:moveTo>
                  <a:cubicBezTo>
                    <a:pt x="470662" y="58166"/>
                    <a:pt x="435356" y="93472"/>
                    <a:pt x="435356" y="137033"/>
                  </a:cubicBezTo>
                  <a:cubicBezTo>
                    <a:pt x="435356" y="180594"/>
                    <a:pt x="470662" y="215900"/>
                    <a:pt x="514223" y="215900"/>
                  </a:cubicBezTo>
                  <a:cubicBezTo>
                    <a:pt x="557784" y="215900"/>
                    <a:pt x="593090" y="180594"/>
                    <a:pt x="593090" y="137033"/>
                  </a:cubicBezTo>
                  <a:cubicBezTo>
                    <a:pt x="593090" y="93472"/>
                    <a:pt x="557784" y="58166"/>
                    <a:pt x="514223" y="58166"/>
                  </a:cubicBezTo>
                  <a:close/>
                  <a:moveTo>
                    <a:pt x="514223" y="0"/>
                  </a:moveTo>
                  <a:cubicBezTo>
                    <a:pt x="589915" y="0"/>
                    <a:pt x="651256" y="61341"/>
                    <a:pt x="651256" y="137033"/>
                  </a:cubicBezTo>
                  <a:cubicBezTo>
                    <a:pt x="651256" y="192024"/>
                    <a:pt x="618744" y="239522"/>
                    <a:pt x="571754" y="260985"/>
                  </a:cubicBezTo>
                  <a:lnTo>
                    <a:pt x="578866" y="331470"/>
                  </a:lnTo>
                  <a:lnTo>
                    <a:pt x="788924" y="331470"/>
                  </a:lnTo>
                  <a:cubicBezTo>
                    <a:pt x="797814" y="310896"/>
                    <a:pt x="818261" y="296545"/>
                    <a:pt x="842010" y="296545"/>
                  </a:cubicBezTo>
                  <a:cubicBezTo>
                    <a:pt x="874014" y="296545"/>
                    <a:pt x="900049" y="322580"/>
                    <a:pt x="900049" y="354584"/>
                  </a:cubicBezTo>
                  <a:cubicBezTo>
                    <a:pt x="900049" y="386588"/>
                    <a:pt x="874014" y="412623"/>
                    <a:pt x="842010" y="412623"/>
                  </a:cubicBezTo>
                  <a:cubicBezTo>
                    <a:pt x="818134" y="412623"/>
                    <a:pt x="797687" y="398272"/>
                    <a:pt x="788924" y="377698"/>
                  </a:cubicBezTo>
                  <a:lnTo>
                    <a:pt x="583438" y="377698"/>
                  </a:lnTo>
                  <a:lnTo>
                    <a:pt x="645414" y="996823"/>
                  </a:lnTo>
                  <a:cubicBezTo>
                    <a:pt x="793623" y="943102"/>
                    <a:pt x="908050" y="880110"/>
                    <a:pt x="916051" y="715772"/>
                  </a:cubicBezTo>
                  <a:cubicBezTo>
                    <a:pt x="895731" y="716661"/>
                    <a:pt x="875792" y="720090"/>
                    <a:pt x="856996" y="725551"/>
                  </a:cubicBezTo>
                  <a:cubicBezTo>
                    <a:pt x="894080" y="681609"/>
                    <a:pt x="929132" y="640715"/>
                    <a:pt x="942213" y="578612"/>
                  </a:cubicBezTo>
                  <a:cubicBezTo>
                    <a:pt x="956056" y="639953"/>
                    <a:pt x="990346" y="678815"/>
                    <a:pt x="1027430" y="725551"/>
                  </a:cubicBezTo>
                  <a:cubicBezTo>
                    <a:pt x="1008634" y="720217"/>
                    <a:pt x="988060" y="716661"/>
                    <a:pt x="966724" y="715772"/>
                  </a:cubicBezTo>
                  <a:cubicBezTo>
                    <a:pt x="956183" y="937514"/>
                    <a:pt x="827659" y="1151001"/>
                    <a:pt x="585597" y="1169670"/>
                  </a:cubicBezTo>
                  <a:cubicBezTo>
                    <a:pt x="549148" y="1199896"/>
                    <a:pt x="535686" y="1213993"/>
                    <a:pt x="514223" y="1236218"/>
                  </a:cubicBezTo>
                  <a:cubicBezTo>
                    <a:pt x="493903" y="1213231"/>
                    <a:pt x="481584" y="1200531"/>
                    <a:pt x="445135" y="1171829"/>
                  </a:cubicBezTo>
                  <a:cubicBezTo>
                    <a:pt x="227965" y="1146429"/>
                    <a:pt x="72263" y="938022"/>
                    <a:pt x="61722" y="715645"/>
                  </a:cubicBezTo>
                  <a:cubicBezTo>
                    <a:pt x="40513" y="716407"/>
                    <a:pt x="19685" y="719836"/>
                    <a:pt x="0" y="725551"/>
                  </a:cubicBezTo>
                  <a:cubicBezTo>
                    <a:pt x="37084" y="681609"/>
                    <a:pt x="72136" y="640715"/>
                    <a:pt x="85217" y="578612"/>
                  </a:cubicBezTo>
                  <a:cubicBezTo>
                    <a:pt x="99060" y="639953"/>
                    <a:pt x="133350" y="678815"/>
                    <a:pt x="170434" y="725551"/>
                  </a:cubicBezTo>
                  <a:cubicBezTo>
                    <a:pt x="152400" y="720471"/>
                    <a:pt x="132715" y="716915"/>
                    <a:pt x="112141" y="715899"/>
                  </a:cubicBezTo>
                  <a:cubicBezTo>
                    <a:pt x="120523" y="880618"/>
                    <a:pt x="237363" y="944372"/>
                    <a:pt x="385318" y="997839"/>
                  </a:cubicBezTo>
                  <a:lnTo>
                    <a:pt x="445389" y="377571"/>
                  </a:lnTo>
                  <a:lnTo>
                    <a:pt x="256159" y="377571"/>
                  </a:lnTo>
                  <a:cubicBezTo>
                    <a:pt x="247269" y="398145"/>
                    <a:pt x="226822" y="412496"/>
                    <a:pt x="203073" y="412496"/>
                  </a:cubicBezTo>
                  <a:cubicBezTo>
                    <a:pt x="171069" y="412496"/>
                    <a:pt x="145034" y="386461"/>
                    <a:pt x="145034" y="354457"/>
                  </a:cubicBezTo>
                  <a:cubicBezTo>
                    <a:pt x="145034" y="322453"/>
                    <a:pt x="171069" y="296418"/>
                    <a:pt x="203073" y="296418"/>
                  </a:cubicBezTo>
                  <a:cubicBezTo>
                    <a:pt x="226949" y="296418"/>
                    <a:pt x="247396" y="310769"/>
                    <a:pt x="256159" y="331343"/>
                  </a:cubicBezTo>
                  <a:lnTo>
                    <a:pt x="449834" y="331343"/>
                  </a:lnTo>
                  <a:lnTo>
                    <a:pt x="456692" y="260858"/>
                  </a:lnTo>
                  <a:cubicBezTo>
                    <a:pt x="409702" y="239395"/>
                    <a:pt x="377190" y="191897"/>
                    <a:pt x="377190" y="136906"/>
                  </a:cubicBezTo>
                  <a:cubicBezTo>
                    <a:pt x="377190" y="61341"/>
                    <a:pt x="438531" y="0"/>
                    <a:pt x="5142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6924140" y="1852740"/>
            <a:ext cx="300240" cy="448740"/>
            <a:chOff x="0" y="0"/>
            <a:chExt cx="400320" cy="598320"/>
          </a:xfrm>
        </p:grpSpPr>
        <p:sp>
          <p:nvSpPr>
            <p:cNvPr id="60" name="Freeform 60"/>
            <p:cNvSpPr/>
            <p:nvPr/>
          </p:nvSpPr>
          <p:spPr>
            <a:xfrm>
              <a:off x="127" y="0"/>
              <a:ext cx="400304" cy="598297"/>
            </a:xfrm>
            <a:custGeom>
              <a:avLst/>
              <a:gdLst/>
              <a:ahLst/>
              <a:cxnLst/>
              <a:rect l="l" t="t" r="r" b="b"/>
              <a:pathLst>
                <a:path w="400304" h="598297">
                  <a:moveTo>
                    <a:pt x="235077" y="127"/>
                  </a:moveTo>
                  <a:cubicBezTo>
                    <a:pt x="221488" y="127"/>
                    <a:pt x="207010" y="7493"/>
                    <a:pt x="204597" y="23749"/>
                  </a:cubicBezTo>
                  <a:lnTo>
                    <a:pt x="6096" y="491236"/>
                  </a:lnTo>
                  <a:cubicBezTo>
                    <a:pt x="0" y="506603"/>
                    <a:pt x="6096" y="530987"/>
                    <a:pt x="24384" y="534162"/>
                  </a:cubicBezTo>
                  <a:cubicBezTo>
                    <a:pt x="28448" y="536575"/>
                    <a:pt x="33020" y="537718"/>
                    <a:pt x="37592" y="537718"/>
                  </a:cubicBezTo>
                  <a:cubicBezTo>
                    <a:pt x="50038" y="537718"/>
                    <a:pt x="62738" y="529209"/>
                    <a:pt x="67183" y="515747"/>
                  </a:cubicBezTo>
                  <a:lnTo>
                    <a:pt x="122174" y="390398"/>
                  </a:lnTo>
                  <a:cubicBezTo>
                    <a:pt x="137541" y="396494"/>
                    <a:pt x="152781" y="399542"/>
                    <a:pt x="171069" y="399542"/>
                  </a:cubicBezTo>
                  <a:cubicBezTo>
                    <a:pt x="183261" y="399542"/>
                    <a:pt x="192532" y="396494"/>
                    <a:pt x="204724" y="393446"/>
                  </a:cubicBezTo>
                  <a:lnTo>
                    <a:pt x="204724" y="469900"/>
                  </a:lnTo>
                  <a:cubicBezTo>
                    <a:pt x="140462" y="482092"/>
                    <a:pt x="91694" y="534162"/>
                    <a:pt x="76454" y="598297"/>
                  </a:cubicBezTo>
                  <a:lnTo>
                    <a:pt x="400304" y="598297"/>
                  </a:lnTo>
                  <a:cubicBezTo>
                    <a:pt x="387985" y="534162"/>
                    <a:pt x="336042" y="485140"/>
                    <a:pt x="268732" y="469900"/>
                  </a:cubicBezTo>
                  <a:lnTo>
                    <a:pt x="268732" y="304927"/>
                  </a:lnTo>
                  <a:cubicBezTo>
                    <a:pt x="268732" y="259080"/>
                    <a:pt x="238125" y="225425"/>
                    <a:pt x="201549" y="210185"/>
                  </a:cubicBezTo>
                  <a:lnTo>
                    <a:pt x="268732" y="48133"/>
                  </a:lnTo>
                  <a:cubicBezTo>
                    <a:pt x="268732" y="29845"/>
                    <a:pt x="262636" y="11430"/>
                    <a:pt x="247396" y="2286"/>
                  </a:cubicBezTo>
                  <a:cubicBezTo>
                    <a:pt x="243713" y="762"/>
                    <a:pt x="239395" y="0"/>
                    <a:pt x="23507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6421940" y="2157300"/>
            <a:ext cx="451440" cy="545400"/>
            <a:chOff x="0" y="0"/>
            <a:chExt cx="601920" cy="7272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01980" cy="727075"/>
            </a:xfrm>
            <a:custGeom>
              <a:avLst/>
              <a:gdLst/>
              <a:ahLst/>
              <a:cxnLst/>
              <a:rect l="l" t="t" r="r" b="b"/>
              <a:pathLst>
                <a:path w="601980" h="727075">
                  <a:moveTo>
                    <a:pt x="67183" y="0"/>
                  </a:moveTo>
                  <a:cubicBezTo>
                    <a:pt x="30607" y="0"/>
                    <a:pt x="0" y="30607"/>
                    <a:pt x="0" y="64135"/>
                  </a:cubicBezTo>
                  <a:lnTo>
                    <a:pt x="0" y="629285"/>
                  </a:lnTo>
                  <a:cubicBezTo>
                    <a:pt x="3048" y="681228"/>
                    <a:pt x="48895" y="727075"/>
                    <a:pt x="106934" y="727075"/>
                  </a:cubicBezTo>
                  <a:lnTo>
                    <a:pt x="601980" y="727075"/>
                  </a:lnTo>
                  <a:lnTo>
                    <a:pt x="601980" y="562102"/>
                  </a:lnTo>
                  <a:cubicBezTo>
                    <a:pt x="601980" y="543814"/>
                    <a:pt x="586613" y="528574"/>
                    <a:pt x="568325" y="528574"/>
                  </a:cubicBezTo>
                  <a:lnTo>
                    <a:pt x="171196" y="528574"/>
                  </a:lnTo>
                  <a:cubicBezTo>
                    <a:pt x="152908" y="528574"/>
                    <a:pt x="137541" y="513207"/>
                    <a:pt x="137541" y="494919"/>
                  </a:cubicBezTo>
                  <a:lnTo>
                    <a:pt x="137541" y="64135"/>
                  </a:lnTo>
                  <a:cubicBezTo>
                    <a:pt x="137541" y="24384"/>
                    <a:pt x="106934" y="0"/>
                    <a:pt x="6718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6621740" y="1955340"/>
            <a:ext cx="149040" cy="149040"/>
            <a:chOff x="0" y="0"/>
            <a:chExt cx="198720" cy="198720"/>
          </a:xfrm>
        </p:grpSpPr>
        <p:sp>
          <p:nvSpPr>
            <p:cNvPr id="64" name="Freeform 64"/>
            <p:cNvSpPr/>
            <p:nvPr/>
          </p:nvSpPr>
          <p:spPr>
            <a:xfrm>
              <a:off x="0" y="127"/>
              <a:ext cx="198755" cy="198628"/>
            </a:xfrm>
            <a:custGeom>
              <a:avLst/>
              <a:gdLst/>
              <a:ahLst/>
              <a:cxnLst/>
              <a:rect l="l" t="t" r="r" b="b"/>
              <a:pathLst>
                <a:path w="198755" h="198628">
                  <a:moveTo>
                    <a:pt x="100965" y="0"/>
                  </a:moveTo>
                  <a:cubicBezTo>
                    <a:pt x="45847" y="0"/>
                    <a:pt x="0" y="45720"/>
                    <a:pt x="0" y="100838"/>
                  </a:cubicBezTo>
                  <a:cubicBezTo>
                    <a:pt x="0" y="152781"/>
                    <a:pt x="45847" y="198628"/>
                    <a:pt x="100965" y="198628"/>
                  </a:cubicBezTo>
                  <a:cubicBezTo>
                    <a:pt x="153035" y="198628"/>
                    <a:pt x="198755" y="152781"/>
                    <a:pt x="198755" y="100838"/>
                  </a:cubicBezTo>
                  <a:cubicBezTo>
                    <a:pt x="198755" y="45720"/>
                    <a:pt x="155956" y="0"/>
                    <a:pt x="10096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73140" y="2156220"/>
            <a:ext cx="453600" cy="543780"/>
            <a:chOff x="0" y="0"/>
            <a:chExt cx="604800" cy="725040"/>
          </a:xfrm>
        </p:grpSpPr>
        <p:sp>
          <p:nvSpPr>
            <p:cNvPr id="66" name="Freeform 66"/>
            <p:cNvSpPr/>
            <p:nvPr/>
          </p:nvSpPr>
          <p:spPr>
            <a:xfrm>
              <a:off x="127" y="0"/>
              <a:ext cx="604647" cy="725043"/>
            </a:xfrm>
            <a:custGeom>
              <a:avLst/>
              <a:gdLst/>
              <a:ahLst/>
              <a:cxnLst/>
              <a:rect l="l" t="t" r="r" b="b"/>
              <a:pathLst>
                <a:path w="604647" h="725043">
                  <a:moveTo>
                    <a:pt x="159004" y="127"/>
                  </a:moveTo>
                  <a:cubicBezTo>
                    <a:pt x="120269" y="127"/>
                    <a:pt x="79248" y="19939"/>
                    <a:pt x="54991" y="46990"/>
                  </a:cubicBezTo>
                  <a:cubicBezTo>
                    <a:pt x="18288" y="77470"/>
                    <a:pt x="0" y="117221"/>
                    <a:pt x="0" y="162941"/>
                  </a:cubicBezTo>
                  <a:lnTo>
                    <a:pt x="0" y="462407"/>
                  </a:lnTo>
                  <a:lnTo>
                    <a:pt x="259588" y="462407"/>
                  </a:lnTo>
                  <a:cubicBezTo>
                    <a:pt x="244221" y="422656"/>
                    <a:pt x="210693" y="398272"/>
                    <a:pt x="164846" y="398272"/>
                  </a:cubicBezTo>
                  <a:lnTo>
                    <a:pt x="100711" y="398272"/>
                  </a:lnTo>
                  <a:cubicBezTo>
                    <a:pt x="79375" y="398272"/>
                    <a:pt x="64008" y="382905"/>
                    <a:pt x="64008" y="361569"/>
                  </a:cubicBezTo>
                  <a:lnTo>
                    <a:pt x="64008" y="230124"/>
                  </a:lnTo>
                  <a:cubicBezTo>
                    <a:pt x="64008" y="208788"/>
                    <a:pt x="79375" y="193421"/>
                    <a:pt x="100711" y="193421"/>
                  </a:cubicBezTo>
                  <a:cubicBezTo>
                    <a:pt x="118999" y="193421"/>
                    <a:pt x="134366" y="208788"/>
                    <a:pt x="134366" y="230124"/>
                  </a:cubicBezTo>
                  <a:lnTo>
                    <a:pt x="134366" y="327914"/>
                  </a:lnTo>
                  <a:lnTo>
                    <a:pt x="167894" y="327914"/>
                  </a:lnTo>
                  <a:cubicBezTo>
                    <a:pt x="247396" y="327914"/>
                    <a:pt x="317627" y="385953"/>
                    <a:pt x="332867" y="462407"/>
                  </a:cubicBezTo>
                  <a:lnTo>
                    <a:pt x="369443" y="462407"/>
                  </a:lnTo>
                  <a:cubicBezTo>
                    <a:pt x="424434" y="462407"/>
                    <a:pt x="470154" y="508127"/>
                    <a:pt x="470154" y="560197"/>
                  </a:cubicBezTo>
                  <a:lnTo>
                    <a:pt x="470154" y="725043"/>
                  </a:lnTo>
                  <a:lnTo>
                    <a:pt x="604647" y="725043"/>
                  </a:lnTo>
                  <a:lnTo>
                    <a:pt x="604647" y="492887"/>
                  </a:lnTo>
                  <a:cubicBezTo>
                    <a:pt x="598551" y="443992"/>
                    <a:pt x="552704" y="398145"/>
                    <a:pt x="500888" y="398145"/>
                  </a:cubicBezTo>
                  <a:lnTo>
                    <a:pt x="366395" y="398145"/>
                  </a:lnTo>
                  <a:cubicBezTo>
                    <a:pt x="348107" y="398145"/>
                    <a:pt x="332867" y="382778"/>
                    <a:pt x="332867" y="361442"/>
                  </a:cubicBezTo>
                  <a:lnTo>
                    <a:pt x="332867" y="175260"/>
                  </a:lnTo>
                  <a:cubicBezTo>
                    <a:pt x="332867" y="83566"/>
                    <a:pt x="262636" y="4191"/>
                    <a:pt x="173990" y="1016"/>
                  </a:cubicBezTo>
                  <a:cubicBezTo>
                    <a:pt x="169037" y="381"/>
                    <a:pt x="164084" y="0"/>
                    <a:pt x="15900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6873380" y="2354400"/>
            <a:ext cx="399060" cy="96120"/>
            <a:chOff x="0" y="0"/>
            <a:chExt cx="532080" cy="128160"/>
          </a:xfrm>
        </p:grpSpPr>
        <p:sp>
          <p:nvSpPr>
            <p:cNvPr id="68" name="Freeform 68"/>
            <p:cNvSpPr/>
            <p:nvPr/>
          </p:nvSpPr>
          <p:spPr>
            <a:xfrm>
              <a:off x="127" y="127"/>
              <a:ext cx="531876" cy="128143"/>
            </a:xfrm>
            <a:custGeom>
              <a:avLst/>
              <a:gdLst/>
              <a:ahLst/>
              <a:cxnLst/>
              <a:rect l="l" t="t" r="r" b="b"/>
              <a:pathLst>
                <a:path w="531876" h="128143">
                  <a:moveTo>
                    <a:pt x="0" y="0"/>
                  </a:moveTo>
                  <a:lnTo>
                    <a:pt x="0" y="64008"/>
                  </a:lnTo>
                  <a:lnTo>
                    <a:pt x="100838" y="64008"/>
                  </a:lnTo>
                  <a:cubicBezTo>
                    <a:pt x="152781" y="64008"/>
                    <a:pt x="201676" y="91440"/>
                    <a:pt x="232283" y="128143"/>
                  </a:cubicBezTo>
                  <a:lnTo>
                    <a:pt x="498221" y="128143"/>
                  </a:lnTo>
                  <a:cubicBezTo>
                    <a:pt x="516509" y="128143"/>
                    <a:pt x="531876" y="112903"/>
                    <a:pt x="531876" y="94615"/>
                  </a:cubicBezTo>
                  <a:lnTo>
                    <a:pt x="531876" y="30480"/>
                  </a:lnTo>
                  <a:cubicBezTo>
                    <a:pt x="531876" y="15240"/>
                    <a:pt x="516509" y="0"/>
                    <a:pt x="49822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039540" y="3457080"/>
            <a:ext cx="732240" cy="342900"/>
            <a:chOff x="0" y="0"/>
            <a:chExt cx="976320" cy="457200"/>
          </a:xfrm>
        </p:grpSpPr>
        <p:sp>
          <p:nvSpPr>
            <p:cNvPr id="70" name="Freeform 70"/>
            <p:cNvSpPr/>
            <p:nvPr/>
          </p:nvSpPr>
          <p:spPr>
            <a:xfrm>
              <a:off x="127" y="0"/>
              <a:ext cx="976122" cy="457073"/>
            </a:xfrm>
            <a:custGeom>
              <a:avLst/>
              <a:gdLst/>
              <a:ahLst/>
              <a:cxnLst/>
              <a:rect l="l" t="t" r="r" b="b"/>
              <a:pathLst>
                <a:path w="976122" h="457073">
                  <a:moveTo>
                    <a:pt x="98171" y="0"/>
                  </a:moveTo>
                  <a:cubicBezTo>
                    <a:pt x="44577" y="0"/>
                    <a:pt x="0" y="44704"/>
                    <a:pt x="0" y="101219"/>
                  </a:cubicBezTo>
                  <a:lnTo>
                    <a:pt x="0" y="232283"/>
                  </a:lnTo>
                  <a:cubicBezTo>
                    <a:pt x="0" y="282829"/>
                    <a:pt x="44577" y="327533"/>
                    <a:pt x="98171" y="327533"/>
                  </a:cubicBezTo>
                  <a:lnTo>
                    <a:pt x="193421" y="327533"/>
                  </a:lnTo>
                  <a:lnTo>
                    <a:pt x="193421" y="425704"/>
                  </a:lnTo>
                  <a:cubicBezTo>
                    <a:pt x="193421" y="440690"/>
                    <a:pt x="202438" y="449580"/>
                    <a:pt x="214249" y="455422"/>
                  </a:cubicBezTo>
                  <a:cubicBezTo>
                    <a:pt x="217170" y="456438"/>
                    <a:pt x="220853" y="457073"/>
                    <a:pt x="224790" y="457073"/>
                  </a:cubicBezTo>
                  <a:cubicBezTo>
                    <a:pt x="232410" y="457073"/>
                    <a:pt x="241046" y="454406"/>
                    <a:pt x="247015" y="446532"/>
                  </a:cubicBezTo>
                  <a:lnTo>
                    <a:pt x="366141" y="327406"/>
                  </a:lnTo>
                  <a:lnTo>
                    <a:pt x="601218" y="327406"/>
                  </a:lnTo>
                  <a:lnTo>
                    <a:pt x="720217" y="446532"/>
                  </a:lnTo>
                  <a:cubicBezTo>
                    <a:pt x="726186" y="454533"/>
                    <a:pt x="733425" y="457073"/>
                    <a:pt x="741045" y="457073"/>
                  </a:cubicBezTo>
                  <a:cubicBezTo>
                    <a:pt x="744855" y="457073"/>
                    <a:pt x="748919" y="456438"/>
                    <a:pt x="752856" y="455422"/>
                  </a:cubicBezTo>
                  <a:cubicBezTo>
                    <a:pt x="764794" y="452501"/>
                    <a:pt x="770763" y="437515"/>
                    <a:pt x="770763" y="425704"/>
                  </a:cubicBezTo>
                  <a:lnTo>
                    <a:pt x="770763" y="327533"/>
                  </a:lnTo>
                  <a:lnTo>
                    <a:pt x="871982" y="327533"/>
                  </a:lnTo>
                  <a:cubicBezTo>
                    <a:pt x="931545" y="327533"/>
                    <a:pt x="976122" y="282829"/>
                    <a:pt x="976122" y="232283"/>
                  </a:cubicBezTo>
                  <a:lnTo>
                    <a:pt x="976122" y="101219"/>
                  </a:lnTo>
                  <a:cubicBezTo>
                    <a:pt x="976122" y="50673"/>
                    <a:pt x="931545" y="0"/>
                    <a:pt x="87782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088680" y="3847500"/>
            <a:ext cx="194400" cy="196560"/>
            <a:chOff x="0" y="0"/>
            <a:chExt cx="259200" cy="262080"/>
          </a:xfrm>
        </p:grpSpPr>
        <p:sp>
          <p:nvSpPr>
            <p:cNvPr id="72" name="Freeform 72"/>
            <p:cNvSpPr/>
            <p:nvPr/>
          </p:nvSpPr>
          <p:spPr>
            <a:xfrm>
              <a:off x="127" y="127"/>
              <a:ext cx="259080" cy="261874"/>
            </a:xfrm>
            <a:custGeom>
              <a:avLst/>
              <a:gdLst/>
              <a:ahLst/>
              <a:cxnLst/>
              <a:rect l="l" t="t" r="r" b="b"/>
              <a:pathLst>
                <a:path w="259080" h="261874">
                  <a:moveTo>
                    <a:pt x="130937" y="0"/>
                  </a:moveTo>
                  <a:cubicBezTo>
                    <a:pt x="56515" y="0"/>
                    <a:pt x="0" y="59436"/>
                    <a:pt x="0" y="130937"/>
                  </a:cubicBezTo>
                  <a:cubicBezTo>
                    <a:pt x="0" y="202438"/>
                    <a:pt x="56515" y="261874"/>
                    <a:pt x="130937" y="261874"/>
                  </a:cubicBezTo>
                  <a:cubicBezTo>
                    <a:pt x="202438" y="261874"/>
                    <a:pt x="259080" y="202311"/>
                    <a:pt x="259080" y="130937"/>
                  </a:cubicBezTo>
                  <a:cubicBezTo>
                    <a:pt x="259080" y="59563"/>
                    <a:pt x="202438" y="0"/>
                    <a:pt x="13093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4990400" y="4091040"/>
            <a:ext cx="388260" cy="192240"/>
            <a:chOff x="0" y="0"/>
            <a:chExt cx="517680" cy="256320"/>
          </a:xfrm>
        </p:grpSpPr>
        <p:sp>
          <p:nvSpPr>
            <p:cNvPr id="74" name="Freeform 74"/>
            <p:cNvSpPr/>
            <p:nvPr/>
          </p:nvSpPr>
          <p:spPr>
            <a:xfrm>
              <a:off x="0" y="127"/>
              <a:ext cx="517525" cy="256032"/>
            </a:xfrm>
            <a:custGeom>
              <a:avLst/>
              <a:gdLst/>
              <a:ahLst/>
              <a:cxnLst/>
              <a:rect l="l" t="t" r="r" b="b"/>
              <a:pathLst>
                <a:path w="517525" h="256032">
                  <a:moveTo>
                    <a:pt x="258826" y="0"/>
                  </a:moveTo>
                  <a:cubicBezTo>
                    <a:pt x="130937" y="0"/>
                    <a:pt x="20828" y="98171"/>
                    <a:pt x="3048" y="220345"/>
                  </a:cubicBezTo>
                  <a:cubicBezTo>
                    <a:pt x="0" y="238252"/>
                    <a:pt x="14986" y="256032"/>
                    <a:pt x="35687" y="256032"/>
                  </a:cubicBezTo>
                  <a:lnTo>
                    <a:pt x="481838" y="256032"/>
                  </a:lnTo>
                  <a:cubicBezTo>
                    <a:pt x="502666" y="256032"/>
                    <a:pt x="517525" y="238125"/>
                    <a:pt x="517525" y="220345"/>
                  </a:cubicBezTo>
                  <a:cubicBezTo>
                    <a:pt x="496824" y="92202"/>
                    <a:pt x="389763" y="0"/>
                    <a:pt x="25882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526080" y="3847500"/>
            <a:ext cx="194400" cy="196560"/>
            <a:chOff x="0" y="0"/>
            <a:chExt cx="259200" cy="262080"/>
          </a:xfrm>
        </p:grpSpPr>
        <p:sp>
          <p:nvSpPr>
            <p:cNvPr id="76" name="Freeform 76"/>
            <p:cNvSpPr/>
            <p:nvPr/>
          </p:nvSpPr>
          <p:spPr>
            <a:xfrm>
              <a:off x="127" y="127"/>
              <a:ext cx="259080" cy="261874"/>
            </a:xfrm>
            <a:custGeom>
              <a:avLst/>
              <a:gdLst/>
              <a:ahLst/>
              <a:cxnLst/>
              <a:rect l="l" t="t" r="r" b="b"/>
              <a:pathLst>
                <a:path w="259080" h="261874">
                  <a:moveTo>
                    <a:pt x="130937" y="0"/>
                  </a:moveTo>
                  <a:cubicBezTo>
                    <a:pt x="59563" y="0"/>
                    <a:pt x="0" y="59436"/>
                    <a:pt x="0" y="130937"/>
                  </a:cubicBezTo>
                  <a:cubicBezTo>
                    <a:pt x="0" y="202438"/>
                    <a:pt x="59563" y="261874"/>
                    <a:pt x="130937" y="261874"/>
                  </a:cubicBezTo>
                  <a:cubicBezTo>
                    <a:pt x="199390" y="261874"/>
                    <a:pt x="259080" y="202311"/>
                    <a:pt x="259080" y="130937"/>
                  </a:cubicBezTo>
                  <a:cubicBezTo>
                    <a:pt x="259080" y="59563"/>
                    <a:pt x="199390" y="0"/>
                    <a:pt x="13093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27800" y="4091040"/>
            <a:ext cx="390420" cy="192240"/>
            <a:chOff x="0" y="0"/>
            <a:chExt cx="520560" cy="256320"/>
          </a:xfrm>
        </p:grpSpPr>
        <p:sp>
          <p:nvSpPr>
            <p:cNvPr id="78" name="Freeform 78"/>
            <p:cNvSpPr/>
            <p:nvPr/>
          </p:nvSpPr>
          <p:spPr>
            <a:xfrm>
              <a:off x="0" y="127"/>
              <a:ext cx="520573" cy="256032"/>
            </a:xfrm>
            <a:custGeom>
              <a:avLst/>
              <a:gdLst/>
              <a:ahLst/>
              <a:cxnLst/>
              <a:rect l="l" t="t" r="r" b="b"/>
              <a:pathLst>
                <a:path w="520573" h="256032">
                  <a:moveTo>
                    <a:pt x="261747" y="0"/>
                  </a:moveTo>
                  <a:cubicBezTo>
                    <a:pt x="130937" y="0"/>
                    <a:pt x="23749" y="98171"/>
                    <a:pt x="3048" y="220345"/>
                  </a:cubicBezTo>
                  <a:cubicBezTo>
                    <a:pt x="0" y="238252"/>
                    <a:pt x="14986" y="256032"/>
                    <a:pt x="38735" y="256032"/>
                  </a:cubicBezTo>
                  <a:lnTo>
                    <a:pt x="487807" y="256032"/>
                  </a:lnTo>
                  <a:cubicBezTo>
                    <a:pt x="505587" y="256032"/>
                    <a:pt x="520573" y="238125"/>
                    <a:pt x="520573" y="220345"/>
                  </a:cubicBezTo>
                  <a:cubicBezTo>
                    <a:pt x="499745" y="92202"/>
                    <a:pt x="389763" y="0"/>
                    <a:pt x="26174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8870580" y="7068600"/>
            <a:ext cx="360180" cy="739800"/>
            <a:chOff x="0" y="0"/>
            <a:chExt cx="480240" cy="986400"/>
          </a:xfrm>
        </p:grpSpPr>
        <p:sp>
          <p:nvSpPr>
            <p:cNvPr id="80" name="Freeform 80"/>
            <p:cNvSpPr/>
            <p:nvPr/>
          </p:nvSpPr>
          <p:spPr>
            <a:xfrm>
              <a:off x="127" y="0"/>
              <a:ext cx="480060" cy="986282"/>
            </a:xfrm>
            <a:custGeom>
              <a:avLst/>
              <a:gdLst/>
              <a:ahLst/>
              <a:cxnLst/>
              <a:rect l="l" t="t" r="r" b="b"/>
              <a:pathLst>
                <a:path w="480060" h="986282">
                  <a:moveTo>
                    <a:pt x="57531" y="0"/>
                  </a:moveTo>
                  <a:cubicBezTo>
                    <a:pt x="24638" y="0"/>
                    <a:pt x="0" y="30353"/>
                    <a:pt x="0" y="63754"/>
                  </a:cubicBezTo>
                  <a:lnTo>
                    <a:pt x="0" y="424942"/>
                  </a:lnTo>
                  <a:cubicBezTo>
                    <a:pt x="0" y="446278"/>
                    <a:pt x="5461" y="470535"/>
                    <a:pt x="16510" y="488696"/>
                  </a:cubicBezTo>
                  <a:lnTo>
                    <a:pt x="142748" y="719328"/>
                  </a:lnTo>
                  <a:cubicBezTo>
                    <a:pt x="164719" y="758825"/>
                    <a:pt x="178435" y="780034"/>
                    <a:pt x="178435" y="822452"/>
                  </a:cubicBezTo>
                  <a:lnTo>
                    <a:pt x="178435" y="949833"/>
                  </a:lnTo>
                  <a:cubicBezTo>
                    <a:pt x="178435" y="971169"/>
                    <a:pt x="192151" y="986282"/>
                    <a:pt x="208534" y="986282"/>
                  </a:cubicBezTo>
                  <a:lnTo>
                    <a:pt x="480060" y="986282"/>
                  </a:lnTo>
                  <a:lnTo>
                    <a:pt x="480060" y="613029"/>
                  </a:lnTo>
                  <a:cubicBezTo>
                    <a:pt x="480060" y="576580"/>
                    <a:pt x="466344" y="546227"/>
                    <a:pt x="449961" y="521970"/>
                  </a:cubicBezTo>
                  <a:cubicBezTo>
                    <a:pt x="449834" y="522097"/>
                    <a:pt x="449707" y="522224"/>
                    <a:pt x="449580" y="522224"/>
                  </a:cubicBezTo>
                  <a:cubicBezTo>
                    <a:pt x="439039" y="522224"/>
                    <a:pt x="279908" y="348996"/>
                    <a:pt x="277114" y="346075"/>
                  </a:cubicBezTo>
                  <a:cubicBezTo>
                    <a:pt x="264795" y="330708"/>
                    <a:pt x="246253" y="321056"/>
                    <a:pt x="227457" y="321056"/>
                  </a:cubicBezTo>
                  <a:cubicBezTo>
                    <a:pt x="213106" y="321056"/>
                    <a:pt x="198501" y="326898"/>
                    <a:pt x="186563" y="339979"/>
                  </a:cubicBezTo>
                  <a:cubicBezTo>
                    <a:pt x="164592" y="367284"/>
                    <a:pt x="167386" y="412750"/>
                    <a:pt x="183896" y="427990"/>
                  </a:cubicBezTo>
                  <a:lnTo>
                    <a:pt x="345694" y="607060"/>
                  </a:lnTo>
                  <a:cubicBezTo>
                    <a:pt x="356743" y="619252"/>
                    <a:pt x="356743" y="640461"/>
                    <a:pt x="345694" y="652653"/>
                  </a:cubicBezTo>
                  <a:cubicBezTo>
                    <a:pt x="340233" y="657225"/>
                    <a:pt x="332740" y="659511"/>
                    <a:pt x="325120" y="659511"/>
                  </a:cubicBezTo>
                  <a:cubicBezTo>
                    <a:pt x="317500" y="659511"/>
                    <a:pt x="310007" y="657225"/>
                    <a:pt x="304546" y="652653"/>
                  </a:cubicBezTo>
                  <a:lnTo>
                    <a:pt x="142621" y="473456"/>
                  </a:lnTo>
                  <a:cubicBezTo>
                    <a:pt x="126111" y="455295"/>
                    <a:pt x="115189" y="427863"/>
                    <a:pt x="115189" y="403606"/>
                  </a:cubicBezTo>
                  <a:lnTo>
                    <a:pt x="115189" y="63754"/>
                  </a:lnTo>
                  <a:cubicBezTo>
                    <a:pt x="115189" y="24257"/>
                    <a:pt x="87757" y="0"/>
                    <a:pt x="5753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9275580" y="7068600"/>
            <a:ext cx="358020" cy="741960"/>
            <a:chOff x="0" y="0"/>
            <a:chExt cx="477360" cy="98928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477266" cy="989330"/>
            </a:xfrm>
            <a:custGeom>
              <a:avLst/>
              <a:gdLst/>
              <a:ahLst/>
              <a:cxnLst/>
              <a:rect l="l" t="t" r="r" b="b"/>
              <a:pathLst>
                <a:path w="477266" h="989330">
                  <a:moveTo>
                    <a:pt x="414274" y="0"/>
                  </a:moveTo>
                  <a:cubicBezTo>
                    <a:pt x="381381" y="0"/>
                    <a:pt x="356616" y="30353"/>
                    <a:pt x="356616" y="63754"/>
                  </a:cubicBezTo>
                  <a:lnTo>
                    <a:pt x="356616" y="403606"/>
                  </a:lnTo>
                  <a:cubicBezTo>
                    <a:pt x="356616" y="430911"/>
                    <a:pt x="345694" y="458343"/>
                    <a:pt x="329184" y="473456"/>
                  </a:cubicBezTo>
                  <a:lnTo>
                    <a:pt x="167386" y="652399"/>
                  </a:lnTo>
                  <a:cubicBezTo>
                    <a:pt x="163322" y="656971"/>
                    <a:pt x="155702" y="659257"/>
                    <a:pt x="147828" y="659257"/>
                  </a:cubicBezTo>
                  <a:cubicBezTo>
                    <a:pt x="139954" y="659257"/>
                    <a:pt x="131699" y="656971"/>
                    <a:pt x="126238" y="652399"/>
                  </a:cubicBezTo>
                  <a:cubicBezTo>
                    <a:pt x="117983" y="640207"/>
                    <a:pt x="117983" y="618998"/>
                    <a:pt x="126238" y="606806"/>
                  </a:cubicBezTo>
                  <a:lnTo>
                    <a:pt x="288036" y="427736"/>
                  </a:lnTo>
                  <a:cubicBezTo>
                    <a:pt x="304546" y="412623"/>
                    <a:pt x="310007" y="367030"/>
                    <a:pt x="285369" y="339852"/>
                  </a:cubicBezTo>
                  <a:cubicBezTo>
                    <a:pt x="273431" y="326644"/>
                    <a:pt x="258826" y="320929"/>
                    <a:pt x="244475" y="320929"/>
                  </a:cubicBezTo>
                  <a:cubicBezTo>
                    <a:pt x="225806" y="320929"/>
                    <a:pt x="207264" y="330581"/>
                    <a:pt x="194818" y="345948"/>
                  </a:cubicBezTo>
                  <a:cubicBezTo>
                    <a:pt x="194818" y="345948"/>
                    <a:pt x="30226" y="521970"/>
                    <a:pt x="30226" y="527939"/>
                  </a:cubicBezTo>
                  <a:cubicBezTo>
                    <a:pt x="13716" y="546227"/>
                    <a:pt x="0" y="579628"/>
                    <a:pt x="0" y="618998"/>
                  </a:cubicBezTo>
                  <a:lnTo>
                    <a:pt x="0" y="782955"/>
                  </a:lnTo>
                  <a:lnTo>
                    <a:pt x="0" y="810260"/>
                  </a:lnTo>
                  <a:lnTo>
                    <a:pt x="0" y="989330"/>
                  </a:lnTo>
                  <a:lnTo>
                    <a:pt x="268859" y="989330"/>
                  </a:lnTo>
                  <a:cubicBezTo>
                    <a:pt x="285369" y="989330"/>
                    <a:pt x="298958" y="974090"/>
                    <a:pt x="298958" y="955929"/>
                  </a:cubicBezTo>
                  <a:lnTo>
                    <a:pt x="298958" y="825500"/>
                  </a:lnTo>
                  <a:cubicBezTo>
                    <a:pt x="298958" y="783082"/>
                    <a:pt x="315468" y="761746"/>
                    <a:pt x="331851" y="725297"/>
                  </a:cubicBezTo>
                  <a:lnTo>
                    <a:pt x="460756" y="491617"/>
                  </a:lnTo>
                  <a:cubicBezTo>
                    <a:pt x="469011" y="473456"/>
                    <a:pt x="477266" y="449199"/>
                    <a:pt x="477266" y="424815"/>
                  </a:cubicBezTo>
                  <a:lnTo>
                    <a:pt x="477266" y="63754"/>
                  </a:lnTo>
                  <a:cubicBezTo>
                    <a:pt x="474599" y="27305"/>
                    <a:pt x="447167" y="0"/>
                    <a:pt x="41427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9430020" y="7162020"/>
            <a:ext cx="68040" cy="109080"/>
            <a:chOff x="0" y="0"/>
            <a:chExt cx="90720" cy="14544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90805" cy="145288"/>
            </a:xfrm>
            <a:custGeom>
              <a:avLst/>
              <a:gdLst/>
              <a:ahLst/>
              <a:cxnLst/>
              <a:rect l="l" t="t" r="r" b="b"/>
              <a:pathLst>
                <a:path w="90805" h="145288">
                  <a:moveTo>
                    <a:pt x="43942" y="0"/>
                  </a:moveTo>
                  <a:cubicBezTo>
                    <a:pt x="21971" y="3048"/>
                    <a:pt x="0" y="27305"/>
                    <a:pt x="0" y="54483"/>
                  </a:cubicBezTo>
                  <a:lnTo>
                    <a:pt x="0" y="136271"/>
                  </a:lnTo>
                  <a:cubicBezTo>
                    <a:pt x="11049" y="133223"/>
                    <a:pt x="21971" y="130175"/>
                    <a:pt x="35814" y="130175"/>
                  </a:cubicBezTo>
                  <a:cubicBezTo>
                    <a:pt x="54991" y="130175"/>
                    <a:pt x="71501" y="133096"/>
                    <a:pt x="90805" y="145288"/>
                  </a:cubicBezTo>
                  <a:lnTo>
                    <a:pt x="90805" y="48387"/>
                  </a:lnTo>
                  <a:cubicBezTo>
                    <a:pt x="90678" y="24257"/>
                    <a:pt x="68707" y="0"/>
                    <a:pt x="4394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9003960" y="7167960"/>
            <a:ext cx="65880" cy="105300"/>
            <a:chOff x="0" y="0"/>
            <a:chExt cx="87840" cy="140400"/>
          </a:xfrm>
        </p:grpSpPr>
        <p:sp>
          <p:nvSpPr>
            <p:cNvPr id="86" name="Freeform 86"/>
            <p:cNvSpPr/>
            <p:nvPr/>
          </p:nvSpPr>
          <p:spPr>
            <a:xfrm>
              <a:off x="127" y="0"/>
              <a:ext cx="87757" cy="140462"/>
            </a:xfrm>
            <a:custGeom>
              <a:avLst/>
              <a:gdLst/>
              <a:ahLst/>
              <a:cxnLst/>
              <a:rect l="l" t="t" r="r" b="b"/>
              <a:pathLst>
                <a:path w="87757" h="140462">
                  <a:moveTo>
                    <a:pt x="36322" y="127"/>
                  </a:moveTo>
                  <a:cubicBezTo>
                    <a:pt x="15240" y="127"/>
                    <a:pt x="0" y="21971"/>
                    <a:pt x="0" y="46482"/>
                  </a:cubicBezTo>
                  <a:lnTo>
                    <a:pt x="0" y="140462"/>
                  </a:lnTo>
                  <a:cubicBezTo>
                    <a:pt x="16510" y="128397"/>
                    <a:pt x="32893" y="125222"/>
                    <a:pt x="54864" y="125222"/>
                  </a:cubicBezTo>
                  <a:cubicBezTo>
                    <a:pt x="62992" y="125222"/>
                    <a:pt x="76835" y="128270"/>
                    <a:pt x="87757" y="131318"/>
                  </a:cubicBezTo>
                  <a:lnTo>
                    <a:pt x="87757" y="49530"/>
                  </a:lnTo>
                  <a:cubicBezTo>
                    <a:pt x="87757" y="22225"/>
                    <a:pt x="68453" y="1016"/>
                    <a:pt x="43815" y="1016"/>
                  </a:cubicBezTo>
                  <a:cubicBezTo>
                    <a:pt x="41148" y="381"/>
                    <a:pt x="38735" y="0"/>
                    <a:pt x="3619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160560" y="6966000"/>
            <a:ext cx="178740" cy="198180"/>
            <a:chOff x="0" y="0"/>
            <a:chExt cx="238320" cy="264240"/>
          </a:xfrm>
        </p:grpSpPr>
        <p:sp>
          <p:nvSpPr>
            <p:cNvPr id="88" name="Freeform 88"/>
            <p:cNvSpPr/>
            <p:nvPr/>
          </p:nvSpPr>
          <p:spPr>
            <a:xfrm>
              <a:off x="0" y="127"/>
              <a:ext cx="238379" cy="264160"/>
            </a:xfrm>
            <a:custGeom>
              <a:avLst/>
              <a:gdLst/>
              <a:ahLst/>
              <a:cxnLst/>
              <a:rect l="l" t="t" r="r" b="b"/>
              <a:pathLst>
                <a:path w="238379" h="264160">
                  <a:moveTo>
                    <a:pt x="120523" y="0"/>
                  </a:moveTo>
                  <a:cubicBezTo>
                    <a:pt x="54737" y="0"/>
                    <a:pt x="0" y="60706"/>
                    <a:pt x="0" y="133477"/>
                  </a:cubicBezTo>
                  <a:cubicBezTo>
                    <a:pt x="0" y="209423"/>
                    <a:pt x="54737" y="264160"/>
                    <a:pt x="120523" y="264160"/>
                  </a:cubicBezTo>
                  <a:cubicBezTo>
                    <a:pt x="183515" y="264160"/>
                    <a:pt x="238379" y="203327"/>
                    <a:pt x="238379" y="133604"/>
                  </a:cubicBezTo>
                  <a:cubicBezTo>
                    <a:pt x="238379" y="60706"/>
                    <a:pt x="183515" y="0"/>
                    <a:pt x="1205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9109260" y="7214400"/>
            <a:ext cx="281880" cy="198180"/>
            <a:chOff x="0" y="0"/>
            <a:chExt cx="375840" cy="264240"/>
          </a:xfrm>
        </p:grpSpPr>
        <p:sp>
          <p:nvSpPr>
            <p:cNvPr id="90" name="Freeform 90"/>
            <p:cNvSpPr/>
            <p:nvPr/>
          </p:nvSpPr>
          <p:spPr>
            <a:xfrm>
              <a:off x="0" y="127"/>
              <a:ext cx="375793" cy="264160"/>
            </a:xfrm>
            <a:custGeom>
              <a:avLst/>
              <a:gdLst/>
              <a:ahLst/>
              <a:cxnLst/>
              <a:rect l="l" t="t" r="r" b="b"/>
              <a:pathLst>
                <a:path w="375793" h="264160">
                  <a:moveTo>
                    <a:pt x="189230" y="0"/>
                  </a:moveTo>
                  <a:cubicBezTo>
                    <a:pt x="112522" y="0"/>
                    <a:pt x="43942" y="36449"/>
                    <a:pt x="0" y="100076"/>
                  </a:cubicBezTo>
                  <a:lnTo>
                    <a:pt x="2794" y="106172"/>
                  </a:lnTo>
                  <a:cubicBezTo>
                    <a:pt x="82423" y="191135"/>
                    <a:pt x="126238" y="236728"/>
                    <a:pt x="148209" y="264160"/>
                  </a:cubicBezTo>
                  <a:lnTo>
                    <a:pt x="230505" y="264160"/>
                  </a:lnTo>
                  <a:lnTo>
                    <a:pt x="370332" y="109220"/>
                  </a:lnTo>
                  <a:lnTo>
                    <a:pt x="375793" y="100076"/>
                  </a:lnTo>
                  <a:cubicBezTo>
                    <a:pt x="331978" y="39370"/>
                    <a:pt x="263398" y="0"/>
                    <a:pt x="18923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7616700" y="1972080"/>
            <a:ext cx="264060" cy="86940"/>
            <a:chOff x="0" y="0"/>
            <a:chExt cx="352080" cy="11592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351917" cy="115824"/>
            </a:xfrm>
            <a:custGeom>
              <a:avLst/>
              <a:gdLst/>
              <a:ahLst/>
              <a:cxnLst/>
              <a:rect l="l" t="t" r="r" b="b"/>
              <a:pathLst>
                <a:path w="351917" h="115824">
                  <a:moveTo>
                    <a:pt x="54991" y="0"/>
                  </a:moveTo>
                  <a:cubicBezTo>
                    <a:pt x="22479" y="0"/>
                    <a:pt x="0" y="25146"/>
                    <a:pt x="0" y="56896"/>
                  </a:cubicBezTo>
                  <a:lnTo>
                    <a:pt x="0" y="86360"/>
                  </a:lnTo>
                  <a:cubicBezTo>
                    <a:pt x="0" y="102362"/>
                    <a:pt x="13462" y="115824"/>
                    <a:pt x="29591" y="115824"/>
                  </a:cubicBezTo>
                  <a:lnTo>
                    <a:pt x="322453" y="115824"/>
                  </a:lnTo>
                  <a:cubicBezTo>
                    <a:pt x="338582" y="115824"/>
                    <a:pt x="351917" y="102362"/>
                    <a:pt x="351917" y="86360"/>
                  </a:cubicBezTo>
                  <a:lnTo>
                    <a:pt x="351917" y="56896"/>
                  </a:lnTo>
                  <a:cubicBezTo>
                    <a:pt x="351917" y="22098"/>
                    <a:pt x="324993" y="635"/>
                    <a:pt x="295529" y="635"/>
                  </a:cubicBezTo>
                  <a:lnTo>
                    <a:pt x="64516" y="635"/>
                  </a:lnTo>
                  <a:cubicBezTo>
                    <a:pt x="61214" y="254"/>
                    <a:pt x="58039" y="0"/>
                    <a:pt x="5499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7594560" y="2361420"/>
            <a:ext cx="42120" cy="46440"/>
            <a:chOff x="0" y="0"/>
            <a:chExt cx="56160" cy="61920"/>
          </a:xfrm>
        </p:grpSpPr>
        <p:sp>
          <p:nvSpPr>
            <p:cNvPr id="94" name="Freeform 94"/>
            <p:cNvSpPr/>
            <p:nvPr/>
          </p:nvSpPr>
          <p:spPr>
            <a:xfrm>
              <a:off x="127" y="127"/>
              <a:ext cx="56007" cy="61722"/>
            </a:xfrm>
            <a:custGeom>
              <a:avLst/>
              <a:gdLst/>
              <a:ahLst/>
              <a:cxnLst/>
              <a:rect l="l" t="t" r="r" b="b"/>
              <a:pathLst>
                <a:path w="56007" h="61722">
                  <a:moveTo>
                    <a:pt x="0" y="0"/>
                  </a:moveTo>
                  <a:lnTo>
                    <a:pt x="0" y="61722"/>
                  </a:lnTo>
                  <a:lnTo>
                    <a:pt x="56007" y="61722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7594560" y="2188080"/>
            <a:ext cx="42120" cy="42120"/>
            <a:chOff x="0" y="0"/>
            <a:chExt cx="56160" cy="56160"/>
          </a:xfrm>
        </p:grpSpPr>
        <p:sp>
          <p:nvSpPr>
            <p:cNvPr id="96" name="Freeform 96"/>
            <p:cNvSpPr/>
            <p:nvPr/>
          </p:nvSpPr>
          <p:spPr>
            <a:xfrm>
              <a:off x="127" y="0"/>
              <a:ext cx="56007" cy="56134"/>
            </a:xfrm>
            <a:custGeom>
              <a:avLst/>
              <a:gdLst/>
              <a:ahLst/>
              <a:cxnLst/>
              <a:rect l="l" t="t" r="r" b="b"/>
              <a:pathLst>
                <a:path w="56007" h="56134">
                  <a:moveTo>
                    <a:pt x="0" y="0"/>
                  </a:moveTo>
                  <a:lnTo>
                    <a:pt x="0" y="56134"/>
                  </a:lnTo>
                  <a:lnTo>
                    <a:pt x="56007" y="56134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7594560" y="2540700"/>
            <a:ext cx="42120" cy="42120"/>
            <a:chOff x="0" y="0"/>
            <a:chExt cx="56160" cy="56160"/>
          </a:xfrm>
        </p:grpSpPr>
        <p:sp>
          <p:nvSpPr>
            <p:cNvPr id="98" name="Freeform 98"/>
            <p:cNvSpPr/>
            <p:nvPr/>
          </p:nvSpPr>
          <p:spPr>
            <a:xfrm>
              <a:off x="127" y="127"/>
              <a:ext cx="56007" cy="56007"/>
            </a:xfrm>
            <a:custGeom>
              <a:avLst/>
              <a:gdLst/>
              <a:ahLst/>
              <a:cxnLst/>
              <a:rect l="l" t="t" r="r" b="b"/>
              <a:pathLst>
                <a:path w="56007" h="56007">
                  <a:moveTo>
                    <a:pt x="0" y="0"/>
                  </a:moveTo>
                  <a:lnTo>
                    <a:pt x="0" y="56007"/>
                  </a:lnTo>
                  <a:lnTo>
                    <a:pt x="56007" y="56007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7461720" y="2014740"/>
            <a:ext cx="569700" cy="703080"/>
            <a:chOff x="0" y="0"/>
            <a:chExt cx="759600" cy="937440"/>
          </a:xfrm>
        </p:grpSpPr>
        <p:sp>
          <p:nvSpPr>
            <p:cNvPr id="100" name="Freeform 100"/>
            <p:cNvSpPr/>
            <p:nvPr/>
          </p:nvSpPr>
          <p:spPr>
            <a:xfrm>
              <a:off x="-109982" y="0"/>
              <a:ext cx="869569" cy="937387"/>
            </a:xfrm>
            <a:custGeom>
              <a:avLst/>
              <a:gdLst/>
              <a:ahLst/>
              <a:cxnLst/>
              <a:rect l="l" t="t" r="r" b="b"/>
              <a:pathLst>
                <a:path w="869569" h="937387">
                  <a:moveTo>
                    <a:pt x="721995" y="174625"/>
                  </a:moveTo>
                  <a:cubicBezTo>
                    <a:pt x="740791" y="174625"/>
                    <a:pt x="754253" y="187960"/>
                    <a:pt x="754253" y="204089"/>
                  </a:cubicBezTo>
                  <a:cubicBezTo>
                    <a:pt x="754253" y="220218"/>
                    <a:pt x="740918" y="233680"/>
                    <a:pt x="721995" y="233680"/>
                  </a:cubicBezTo>
                  <a:lnTo>
                    <a:pt x="491109" y="233680"/>
                  </a:lnTo>
                  <a:cubicBezTo>
                    <a:pt x="474980" y="233680"/>
                    <a:pt x="461518" y="220218"/>
                    <a:pt x="461518" y="204089"/>
                  </a:cubicBezTo>
                  <a:cubicBezTo>
                    <a:pt x="461518" y="187960"/>
                    <a:pt x="474980" y="174625"/>
                    <a:pt x="491109" y="174625"/>
                  </a:cubicBezTo>
                  <a:close/>
                  <a:moveTo>
                    <a:pt x="147574" y="171958"/>
                  </a:moveTo>
                  <a:cubicBezTo>
                    <a:pt x="163703" y="171958"/>
                    <a:pt x="177038" y="185420"/>
                    <a:pt x="177038" y="201549"/>
                  </a:cubicBezTo>
                  <a:lnTo>
                    <a:pt x="177038" y="319659"/>
                  </a:lnTo>
                  <a:cubicBezTo>
                    <a:pt x="177038" y="335788"/>
                    <a:pt x="163703" y="349250"/>
                    <a:pt x="147574" y="349250"/>
                  </a:cubicBezTo>
                  <a:lnTo>
                    <a:pt x="29464" y="349250"/>
                  </a:lnTo>
                  <a:cubicBezTo>
                    <a:pt x="13335" y="349250"/>
                    <a:pt x="0" y="335788"/>
                    <a:pt x="0" y="319659"/>
                  </a:cubicBezTo>
                  <a:lnTo>
                    <a:pt x="0" y="201549"/>
                  </a:lnTo>
                  <a:cubicBezTo>
                    <a:pt x="0" y="185420"/>
                    <a:pt x="13335" y="171958"/>
                    <a:pt x="29464" y="171958"/>
                  </a:cubicBezTo>
                  <a:close/>
                  <a:moveTo>
                    <a:pt x="260223" y="287528"/>
                  </a:moveTo>
                  <a:cubicBezTo>
                    <a:pt x="276352" y="287528"/>
                    <a:pt x="289814" y="300863"/>
                    <a:pt x="289814" y="319786"/>
                  </a:cubicBezTo>
                  <a:cubicBezTo>
                    <a:pt x="289814" y="335915"/>
                    <a:pt x="276352" y="349377"/>
                    <a:pt x="260223" y="349377"/>
                  </a:cubicBezTo>
                  <a:lnTo>
                    <a:pt x="142113" y="349377"/>
                  </a:lnTo>
                  <a:cubicBezTo>
                    <a:pt x="125984" y="349377"/>
                    <a:pt x="112522" y="335915"/>
                    <a:pt x="112522" y="319786"/>
                  </a:cubicBezTo>
                  <a:cubicBezTo>
                    <a:pt x="112522" y="300990"/>
                    <a:pt x="125984" y="287528"/>
                    <a:pt x="142113" y="287528"/>
                  </a:cubicBezTo>
                  <a:close/>
                  <a:moveTo>
                    <a:pt x="254889" y="405638"/>
                  </a:moveTo>
                  <a:cubicBezTo>
                    <a:pt x="273685" y="405638"/>
                    <a:pt x="287147" y="419100"/>
                    <a:pt x="287147" y="435229"/>
                  </a:cubicBezTo>
                  <a:cubicBezTo>
                    <a:pt x="287147" y="454025"/>
                    <a:pt x="273812" y="467487"/>
                    <a:pt x="254889" y="467487"/>
                  </a:cubicBezTo>
                  <a:lnTo>
                    <a:pt x="491109" y="467487"/>
                  </a:lnTo>
                  <a:cubicBezTo>
                    <a:pt x="474980" y="467487"/>
                    <a:pt x="461518" y="454025"/>
                    <a:pt x="461518" y="435229"/>
                  </a:cubicBezTo>
                  <a:cubicBezTo>
                    <a:pt x="461518" y="419100"/>
                    <a:pt x="474980" y="405638"/>
                    <a:pt x="491109" y="405638"/>
                  </a:cubicBezTo>
                  <a:close/>
                  <a:moveTo>
                    <a:pt x="147574" y="405638"/>
                  </a:moveTo>
                  <a:cubicBezTo>
                    <a:pt x="163703" y="405638"/>
                    <a:pt x="177038" y="419100"/>
                    <a:pt x="177038" y="435229"/>
                  </a:cubicBezTo>
                  <a:lnTo>
                    <a:pt x="177038" y="553339"/>
                  </a:lnTo>
                  <a:cubicBezTo>
                    <a:pt x="177038" y="569468"/>
                    <a:pt x="163703" y="582803"/>
                    <a:pt x="147574" y="582803"/>
                  </a:cubicBezTo>
                  <a:lnTo>
                    <a:pt x="29464" y="582803"/>
                  </a:lnTo>
                  <a:cubicBezTo>
                    <a:pt x="13335" y="582803"/>
                    <a:pt x="0" y="569468"/>
                    <a:pt x="0" y="553339"/>
                  </a:cubicBezTo>
                  <a:lnTo>
                    <a:pt x="0" y="435229"/>
                  </a:lnTo>
                  <a:cubicBezTo>
                    <a:pt x="0" y="419100"/>
                    <a:pt x="13335" y="405638"/>
                    <a:pt x="29464" y="405638"/>
                  </a:cubicBezTo>
                  <a:close/>
                  <a:moveTo>
                    <a:pt x="260223" y="523748"/>
                  </a:moveTo>
                  <a:cubicBezTo>
                    <a:pt x="276352" y="523748"/>
                    <a:pt x="289814" y="537210"/>
                    <a:pt x="289814" y="553339"/>
                  </a:cubicBezTo>
                  <a:cubicBezTo>
                    <a:pt x="289814" y="569468"/>
                    <a:pt x="276352" y="582803"/>
                    <a:pt x="260223" y="582803"/>
                  </a:cubicBezTo>
                  <a:lnTo>
                    <a:pt x="142113" y="582803"/>
                  </a:lnTo>
                  <a:cubicBezTo>
                    <a:pt x="125984" y="582803"/>
                    <a:pt x="112522" y="569468"/>
                    <a:pt x="112522" y="553339"/>
                  </a:cubicBezTo>
                  <a:cubicBezTo>
                    <a:pt x="112522" y="537210"/>
                    <a:pt x="125984" y="523748"/>
                    <a:pt x="142113" y="523748"/>
                  </a:cubicBezTo>
                  <a:close/>
                  <a:moveTo>
                    <a:pt x="254889" y="644652"/>
                  </a:moveTo>
                  <a:cubicBezTo>
                    <a:pt x="273685" y="644652"/>
                    <a:pt x="287147" y="658114"/>
                    <a:pt x="287147" y="674243"/>
                  </a:cubicBezTo>
                  <a:cubicBezTo>
                    <a:pt x="287147" y="690372"/>
                    <a:pt x="273812" y="703707"/>
                    <a:pt x="254889" y="703707"/>
                  </a:cubicBezTo>
                  <a:lnTo>
                    <a:pt x="491109" y="703707"/>
                  </a:lnTo>
                  <a:cubicBezTo>
                    <a:pt x="474980" y="703707"/>
                    <a:pt x="461518" y="690372"/>
                    <a:pt x="461518" y="674243"/>
                  </a:cubicBezTo>
                  <a:cubicBezTo>
                    <a:pt x="461518" y="658114"/>
                    <a:pt x="474980" y="644652"/>
                    <a:pt x="491109" y="644652"/>
                  </a:cubicBezTo>
                  <a:close/>
                  <a:moveTo>
                    <a:pt x="147574" y="641985"/>
                  </a:moveTo>
                  <a:cubicBezTo>
                    <a:pt x="163703" y="641985"/>
                    <a:pt x="177038" y="652780"/>
                    <a:pt x="177038" y="671449"/>
                  </a:cubicBezTo>
                  <a:lnTo>
                    <a:pt x="177038" y="787019"/>
                  </a:lnTo>
                  <a:cubicBezTo>
                    <a:pt x="177038" y="805815"/>
                    <a:pt x="163703" y="819277"/>
                    <a:pt x="147574" y="819277"/>
                  </a:cubicBezTo>
                  <a:lnTo>
                    <a:pt x="29464" y="819277"/>
                  </a:lnTo>
                  <a:cubicBezTo>
                    <a:pt x="13335" y="819277"/>
                    <a:pt x="0" y="805815"/>
                    <a:pt x="0" y="787019"/>
                  </a:cubicBezTo>
                  <a:lnTo>
                    <a:pt x="0" y="671449"/>
                  </a:lnTo>
                  <a:cubicBezTo>
                    <a:pt x="0" y="652653"/>
                    <a:pt x="13335" y="641985"/>
                    <a:pt x="29464" y="641985"/>
                  </a:cubicBezTo>
                  <a:close/>
                  <a:moveTo>
                    <a:pt x="260223" y="757428"/>
                  </a:moveTo>
                  <a:cubicBezTo>
                    <a:pt x="276352" y="757428"/>
                    <a:pt x="289814" y="770890"/>
                    <a:pt x="289814" y="787019"/>
                  </a:cubicBezTo>
                  <a:cubicBezTo>
                    <a:pt x="289814" y="805815"/>
                    <a:pt x="276352" y="819277"/>
                    <a:pt x="260223" y="819277"/>
                  </a:cubicBezTo>
                  <a:lnTo>
                    <a:pt x="142113" y="819277"/>
                  </a:lnTo>
                  <a:cubicBezTo>
                    <a:pt x="125984" y="819277"/>
                    <a:pt x="112522" y="805815"/>
                    <a:pt x="112522" y="787019"/>
                  </a:cubicBezTo>
                  <a:cubicBezTo>
                    <a:pt x="112522" y="770890"/>
                    <a:pt x="125984" y="757428"/>
                    <a:pt x="142113" y="757428"/>
                  </a:cubicBezTo>
                  <a:close/>
                  <a:moveTo>
                    <a:pt x="198628" y="127"/>
                  </a:moveTo>
                  <a:cubicBezTo>
                    <a:pt x="152908" y="127"/>
                    <a:pt x="109982" y="40259"/>
                    <a:pt x="109982" y="85979"/>
                  </a:cubicBezTo>
                  <a:lnTo>
                    <a:pt x="109982" y="848741"/>
                  </a:lnTo>
                  <a:cubicBezTo>
                    <a:pt x="112649" y="897128"/>
                    <a:pt x="152908" y="937387"/>
                    <a:pt x="198628" y="937387"/>
                  </a:cubicBezTo>
                  <a:lnTo>
                    <a:pt x="783717" y="937387"/>
                  </a:lnTo>
                  <a:cubicBezTo>
                    <a:pt x="829437" y="937387"/>
                    <a:pt x="869569" y="897128"/>
                    <a:pt x="869569" y="848741"/>
                  </a:cubicBezTo>
                  <a:lnTo>
                    <a:pt x="869569" y="85979"/>
                  </a:lnTo>
                  <a:cubicBezTo>
                    <a:pt x="869569" y="40259"/>
                    <a:pt x="829310" y="0"/>
                    <a:pt x="783717" y="0"/>
                  </a:cubicBezTo>
                  <a:lnTo>
                    <a:pt x="721995" y="0"/>
                  </a:lnTo>
                  <a:lnTo>
                    <a:pt x="721995" y="29591"/>
                  </a:lnTo>
                  <a:cubicBezTo>
                    <a:pt x="721995" y="77978"/>
                    <a:pt x="681736" y="118237"/>
                    <a:pt x="636143" y="118237"/>
                  </a:cubicBezTo>
                  <a:lnTo>
                    <a:pt x="343535" y="118237"/>
                  </a:lnTo>
                  <a:cubicBezTo>
                    <a:pt x="297942" y="118237"/>
                    <a:pt x="257683" y="77978"/>
                    <a:pt x="257683" y="29591"/>
                  </a:cubicBezTo>
                  <a:lnTo>
                    <a:pt x="257683" y="127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8077860" y="2230200"/>
            <a:ext cx="131220" cy="265680"/>
            <a:chOff x="0" y="0"/>
            <a:chExt cx="174960" cy="354240"/>
          </a:xfrm>
        </p:grpSpPr>
        <p:sp>
          <p:nvSpPr>
            <p:cNvPr id="102" name="Freeform 102"/>
            <p:cNvSpPr/>
            <p:nvPr/>
          </p:nvSpPr>
          <p:spPr>
            <a:xfrm>
              <a:off x="127" y="127"/>
              <a:ext cx="174879" cy="354076"/>
            </a:xfrm>
            <a:custGeom>
              <a:avLst/>
              <a:gdLst/>
              <a:ahLst/>
              <a:cxnLst/>
              <a:rect l="l" t="t" r="r" b="b"/>
              <a:pathLst>
                <a:path w="174879" h="354076">
                  <a:moveTo>
                    <a:pt x="0" y="0"/>
                  </a:moveTo>
                  <a:lnTo>
                    <a:pt x="0" y="354076"/>
                  </a:lnTo>
                  <a:lnTo>
                    <a:pt x="174879" y="354076"/>
                  </a:lnTo>
                  <a:lnTo>
                    <a:pt x="17487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8077860" y="2057400"/>
            <a:ext cx="131220" cy="131220"/>
            <a:chOff x="0" y="0"/>
            <a:chExt cx="174960" cy="174960"/>
          </a:xfrm>
        </p:grpSpPr>
        <p:sp>
          <p:nvSpPr>
            <p:cNvPr id="104" name="Freeform 104"/>
            <p:cNvSpPr/>
            <p:nvPr/>
          </p:nvSpPr>
          <p:spPr>
            <a:xfrm>
              <a:off x="127" y="127"/>
              <a:ext cx="174879" cy="174752"/>
            </a:xfrm>
            <a:custGeom>
              <a:avLst/>
              <a:gdLst/>
              <a:ahLst/>
              <a:cxnLst/>
              <a:rect l="l" t="t" r="r" b="b"/>
              <a:pathLst>
                <a:path w="174879" h="174752">
                  <a:moveTo>
                    <a:pt x="85979" y="0"/>
                  </a:moveTo>
                  <a:cubicBezTo>
                    <a:pt x="40259" y="0"/>
                    <a:pt x="0" y="40259"/>
                    <a:pt x="0" y="88646"/>
                  </a:cubicBezTo>
                  <a:lnTo>
                    <a:pt x="0" y="174752"/>
                  </a:lnTo>
                  <a:lnTo>
                    <a:pt x="174879" y="174752"/>
                  </a:lnTo>
                  <a:lnTo>
                    <a:pt x="174879" y="88646"/>
                  </a:lnTo>
                  <a:cubicBezTo>
                    <a:pt x="174879" y="40259"/>
                    <a:pt x="134493" y="0"/>
                    <a:pt x="8597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8082180" y="2540700"/>
            <a:ext cx="118800" cy="131220"/>
            <a:chOff x="0" y="0"/>
            <a:chExt cx="158400" cy="174960"/>
          </a:xfrm>
        </p:grpSpPr>
        <p:sp>
          <p:nvSpPr>
            <p:cNvPr id="106" name="Freeform 106"/>
            <p:cNvSpPr/>
            <p:nvPr/>
          </p:nvSpPr>
          <p:spPr>
            <a:xfrm>
              <a:off x="127" y="127"/>
              <a:ext cx="158242" cy="174752"/>
            </a:xfrm>
            <a:custGeom>
              <a:avLst/>
              <a:gdLst/>
              <a:ahLst/>
              <a:cxnLst/>
              <a:rect l="l" t="t" r="r" b="b"/>
              <a:pathLst>
                <a:path w="158242" h="174752">
                  <a:moveTo>
                    <a:pt x="0" y="0"/>
                  </a:moveTo>
                  <a:lnTo>
                    <a:pt x="50927" y="153289"/>
                  </a:lnTo>
                  <a:cubicBezTo>
                    <a:pt x="59055" y="169418"/>
                    <a:pt x="67056" y="174752"/>
                    <a:pt x="80518" y="174752"/>
                  </a:cubicBezTo>
                  <a:cubicBezTo>
                    <a:pt x="93980" y="174752"/>
                    <a:pt x="104648" y="169418"/>
                    <a:pt x="107315" y="153289"/>
                  </a:cubicBezTo>
                  <a:lnTo>
                    <a:pt x="15824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6634160" y="5717520"/>
            <a:ext cx="24840" cy="39420"/>
            <a:chOff x="0" y="0"/>
            <a:chExt cx="33120" cy="52560"/>
          </a:xfrm>
        </p:grpSpPr>
        <p:sp>
          <p:nvSpPr>
            <p:cNvPr id="108" name="Freeform 108"/>
            <p:cNvSpPr/>
            <p:nvPr/>
          </p:nvSpPr>
          <p:spPr>
            <a:xfrm>
              <a:off x="0" y="127"/>
              <a:ext cx="33020" cy="52451"/>
            </a:xfrm>
            <a:custGeom>
              <a:avLst/>
              <a:gdLst/>
              <a:ahLst/>
              <a:cxnLst/>
              <a:rect l="l" t="t" r="r" b="b"/>
              <a:pathLst>
                <a:path w="33020" h="52451">
                  <a:moveTo>
                    <a:pt x="16510" y="0"/>
                  </a:moveTo>
                  <a:lnTo>
                    <a:pt x="0" y="52451"/>
                  </a:lnTo>
                  <a:lnTo>
                    <a:pt x="33020" y="5245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6379280" y="5486940"/>
            <a:ext cx="534600" cy="538380"/>
            <a:chOff x="0" y="0"/>
            <a:chExt cx="712800" cy="717840"/>
          </a:xfrm>
        </p:grpSpPr>
        <p:sp>
          <p:nvSpPr>
            <p:cNvPr id="110" name="Freeform 110"/>
            <p:cNvSpPr/>
            <p:nvPr/>
          </p:nvSpPr>
          <p:spPr>
            <a:xfrm>
              <a:off x="127" y="0"/>
              <a:ext cx="712724" cy="717804"/>
            </a:xfrm>
            <a:custGeom>
              <a:avLst/>
              <a:gdLst/>
              <a:ahLst/>
              <a:cxnLst/>
              <a:rect l="l" t="t" r="r" b="b"/>
              <a:pathLst>
                <a:path w="712724" h="717804">
                  <a:moveTo>
                    <a:pt x="355473" y="150368"/>
                  </a:moveTo>
                  <a:cubicBezTo>
                    <a:pt x="370205" y="150368"/>
                    <a:pt x="385699" y="156845"/>
                    <a:pt x="392176" y="169926"/>
                  </a:cubicBezTo>
                  <a:lnTo>
                    <a:pt x="447802" y="359664"/>
                  </a:lnTo>
                  <a:lnTo>
                    <a:pt x="464058" y="359664"/>
                  </a:lnTo>
                  <a:cubicBezTo>
                    <a:pt x="487045" y="359664"/>
                    <a:pt x="503301" y="375920"/>
                    <a:pt x="503301" y="395605"/>
                  </a:cubicBezTo>
                  <a:cubicBezTo>
                    <a:pt x="503301" y="411988"/>
                    <a:pt x="490220" y="428244"/>
                    <a:pt x="470662" y="428244"/>
                  </a:cubicBezTo>
                  <a:lnTo>
                    <a:pt x="496824" y="526288"/>
                  </a:lnTo>
                  <a:cubicBezTo>
                    <a:pt x="503301" y="545973"/>
                    <a:pt x="493649" y="562356"/>
                    <a:pt x="473964" y="572135"/>
                  </a:cubicBezTo>
                  <a:cubicBezTo>
                    <a:pt x="471424" y="572516"/>
                    <a:pt x="469011" y="572770"/>
                    <a:pt x="466598" y="572770"/>
                  </a:cubicBezTo>
                  <a:cubicBezTo>
                    <a:pt x="450342" y="572770"/>
                    <a:pt x="436753" y="563118"/>
                    <a:pt x="428244" y="545973"/>
                  </a:cubicBezTo>
                  <a:lnTo>
                    <a:pt x="392176" y="428244"/>
                  </a:lnTo>
                  <a:lnTo>
                    <a:pt x="317119" y="428244"/>
                  </a:lnTo>
                  <a:lnTo>
                    <a:pt x="281051" y="545973"/>
                  </a:lnTo>
                  <a:cubicBezTo>
                    <a:pt x="278257" y="563118"/>
                    <a:pt x="262890" y="572770"/>
                    <a:pt x="243840" y="572770"/>
                  </a:cubicBezTo>
                  <a:cubicBezTo>
                    <a:pt x="241173" y="572770"/>
                    <a:pt x="238252" y="572516"/>
                    <a:pt x="235331" y="572135"/>
                  </a:cubicBezTo>
                  <a:cubicBezTo>
                    <a:pt x="215773" y="565658"/>
                    <a:pt x="209169" y="545973"/>
                    <a:pt x="212471" y="526288"/>
                  </a:cubicBezTo>
                  <a:lnTo>
                    <a:pt x="241808" y="428244"/>
                  </a:lnTo>
                  <a:cubicBezTo>
                    <a:pt x="225552" y="425069"/>
                    <a:pt x="209169" y="411988"/>
                    <a:pt x="209169" y="395605"/>
                  </a:cubicBezTo>
                  <a:cubicBezTo>
                    <a:pt x="212471" y="376047"/>
                    <a:pt x="228727" y="359664"/>
                    <a:pt x="248412" y="359664"/>
                  </a:cubicBezTo>
                  <a:lnTo>
                    <a:pt x="264795" y="359664"/>
                  </a:lnTo>
                  <a:lnTo>
                    <a:pt x="323596" y="169926"/>
                  </a:lnTo>
                  <a:cubicBezTo>
                    <a:pt x="326771" y="156845"/>
                    <a:pt x="340741" y="150368"/>
                    <a:pt x="355473" y="150368"/>
                  </a:cubicBezTo>
                  <a:close/>
                  <a:moveTo>
                    <a:pt x="356362" y="0"/>
                  </a:moveTo>
                  <a:cubicBezTo>
                    <a:pt x="160147" y="0"/>
                    <a:pt x="0" y="160274"/>
                    <a:pt x="0" y="356362"/>
                  </a:cubicBezTo>
                  <a:cubicBezTo>
                    <a:pt x="0" y="555752"/>
                    <a:pt x="160147" y="716026"/>
                    <a:pt x="356362" y="716026"/>
                  </a:cubicBezTo>
                  <a:cubicBezTo>
                    <a:pt x="421767" y="716026"/>
                    <a:pt x="480568" y="699643"/>
                    <a:pt x="536194" y="667004"/>
                  </a:cubicBezTo>
                  <a:lnTo>
                    <a:pt x="660400" y="716026"/>
                  </a:lnTo>
                  <a:cubicBezTo>
                    <a:pt x="664718" y="717042"/>
                    <a:pt x="669163" y="717804"/>
                    <a:pt x="673481" y="717804"/>
                  </a:cubicBezTo>
                  <a:cubicBezTo>
                    <a:pt x="682244" y="717804"/>
                    <a:pt x="690880" y="714883"/>
                    <a:pt x="699643" y="706120"/>
                  </a:cubicBezTo>
                  <a:cubicBezTo>
                    <a:pt x="706120" y="699643"/>
                    <a:pt x="712724" y="686562"/>
                    <a:pt x="712724" y="670179"/>
                  </a:cubicBezTo>
                  <a:lnTo>
                    <a:pt x="673481" y="519811"/>
                  </a:lnTo>
                  <a:cubicBezTo>
                    <a:pt x="699643" y="470789"/>
                    <a:pt x="712724" y="415163"/>
                    <a:pt x="712724" y="359664"/>
                  </a:cubicBezTo>
                  <a:cubicBezTo>
                    <a:pt x="712724" y="323596"/>
                    <a:pt x="702818" y="290957"/>
                    <a:pt x="696341" y="258318"/>
                  </a:cubicBezTo>
                  <a:cubicBezTo>
                    <a:pt x="686562" y="251841"/>
                    <a:pt x="673481" y="248539"/>
                    <a:pt x="667004" y="245237"/>
                  </a:cubicBezTo>
                  <a:lnTo>
                    <a:pt x="572135" y="281305"/>
                  </a:lnTo>
                  <a:cubicBezTo>
                    <a:pt x="559181" y="286004"/>
                    <a:pt x="545338" y="288544"/>
                    <a:pt x="531749" y="288544"/>
                  </a:cubicBezTo>
                  <a:cubicBezTo>
                    <a:pt x="507619" y="288544"/>
                    <a:pt x="484251" y="280416"/>
                    <a:pt x="467487" y="261620"/>
                  </a:cubicBezTo>
                  <a:cubicBezTo>
                    <a:pt x="438023" y="235458"/>
                    <a:pt x="424942" y="196215"/>
                    <a:pt x="431419" y="153670"/>
                  </a:cubicBezTo>
                  <a:lnTo>
                    <a:pt x="460883" y="22987"/>
                  </a:lnTo>
                  <a:cubicBezTo>
                    <a:pt x="460883" y="19685"/>
                    <a:pt x="460883" y="19685"/>
                    <a:pt x="457581" y="16510"/>
                  </a:cubicBezTo>
                  <a:cubicBezTo>
                    <a:pt x="424942" y="6477"/>
                    <a:pt x="392176" y="0"/>
                    <a:pt x="35636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6994880" y="5330340"/>
            <a:ext cx="49140" cy="81000"/>
            <a:chOff x="0" y="0"/>
            <a:chExt cx="65520" cy="108000"/>
          </a:xfrm>
        </p:grpSpPr>
        <p:sp>
          <p:nvSpPr>
            <p:cNvPr id="112" name="Freeform 112"/>
            <p:cNvSpPr/>
            <p:nvPr/>
          </p:nvSpPr>
          <p:spPr>
            <a:xfrm>
              <a:off x="0" y="127"/>
              <a:ext cx="65532" cy="107823"/>
            </a:xfrm>
            <a:custGeom>
              <a:avLst/>
              <a:gdLst/>
              <a:ahLst/>
              <a:cxnLst/>
              <a:rect l="l" t="t" r="r" b="b"/>
              <a:pathLst>
                <a:path w="65532" h="107823">
                  <a:moveTo>
                    <a:pt x="0" y="0"/>
                  </a:moveTo>
                  <a:cubicBezTo>
                    <a:pt x="3302" y="42418"/>
                    <a:pt x="13081" y="71882"/>
                    <a:pt x="32766" y="107823"/>
                  </a:cubicBezTo>
                  <a:cubicBezTo>
                    <a:pt x="49149" y="71882"/>
                    <a:pt x="62230" y="35814"/>
                    <a:pt x="6553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6749720" y="5116500"/>
            <a:ext cx="537300" cy="536760"/>
            <a:chOff x="0" y="0"/>
            <a:chExt cx="716400" cy="715680"/>
          </a:xfrm>
        </p:grpSpPr>
        <p:sp>
          <p:nvSpPr>
            <p:cNvPr id="114" name="Freeform 114"/>
            <p:cNvSpPr/>
            <p:nvPr/>
          </p:nvSpPr>
          <p:spPr>
            <a:xfrm>
              <a:off x="127" y="127"/>
              <a:ext cx="716280" cy="715518"/>
            </a:xfrm>
            <a:custGeom>
              <a:avLst/>
              <a:gdLst/>
              <a:ahLst/>
              <a:cxnLst/>
              <a:rect l="l" t="t" r="r" b="b"/>
              <a:pathLst>
                <a:path w="716280" h="715518">
                  <a:moveTo>
                    <a:pt x="356489" y="140589"/>
                  </a:moveTo>
                  <a:cubicBezTo>
                    <a:pt x="376047" y="140589"/>
                    <a:pt x="392557" y="156845"/>
                    <a:pt x="392557" y="179832"/>
                  </a:cubicBezTo>
                  <a:lnTo>
                    <a:pt x="392557" y="215773"/>
                  </a:lnTo>
                  <a:lnTo>
                    <a:pt x="500380" y="215773"/>
                  </a:lnTo>
                  <a:cubicBezTo>
                    <a:pt x="519938" y="215773"/>
                    <a:pt x="536448" y="232156"/>
                    <a:pt x="536448" y="251841"/>
                  </a:cubicBezTo>
                  <a:cubicBezTo>
                    <a:pt x="536448" y="271526"/>
                    <a:pt x="520065" y="284480"/>
                    <a:pt x="500380" y="284480"/>
                  </a:cubicBezTo>
                  <a:lnTo>
                    <a:pt x="457835" y="284480"/>
                  </a:lnTo>
                  <a:cubicBezTo>
                    <a:pt x="454533" y="346583"/>
                    <a:pt x="434848" y="402209"/>
                    <a:pt x="402209" y="457835"/>
                  </a:cubicBezTo>
                  <a:cubicBezTo>
                    <a:pt x="405511" y="461010"/>
                    <a:pt x="405511" y="464312"/>
                    <a:pt x="408686" y="467614"/>
                  </a:cubicBezTo>
                  <a:lnTo>
                    <a:pt x="451231" y="510159"/>
                  </a:lnTo>
                  <a:cubicBezTo>
                    <a:pt x="461010" y="523240"/>
                    <a:pt x="461010" y="546100"/>
                    <a:pt x="451231" y="559181"/>
                  </a:cubicBezTo>
                  <a:cubicBezTo>
                    <a:pt x="444754" y="565658"/>
                    <a:pt x="434848" y="569087"/>
                    <a:pt x="425450" y="569087"/>
                  </a:cubicBezTo>
                  <a:cubicBezTo>
                    <a:pt x="416052" y="569087"/>
                    <a:pt x="407035" y="565785"/>
                    <a:pt x="402082" y="559181"/>
                  </a:cubicBezTo>
                  <a:lnTo>
                    <a:pt x="359537" y="516763"/>
                  </a:lnTo>
                  <a:lnTo>
                    <a:pt x="356362" y="513461"/>
                  </a:lnTo>
                  <a:lnTo>
                    <a:pt x="353060" y="516763"/>
                  </a:lnTo>
                  <a:lnTo>
                    <a:pt x="310642" y="559181"/>
                  </a:lnTo>
                  <a:cubicBezTo>
                    <a:pt x="304165" y="565658"/>
                    <a:pt x="295021" y="569087"/>
                    <a:pt x="286131" y="569087"/>
                  </a:cubicBezTo>
                  <a:cubicBezTo>
                    <a:pt x="277241" y="569087"/>
                    <a:pt x="268097" y="565785"/>
                    <a:pt x="261493" y="559181"/>
                  </a:cubicBezTo>
                  <a:cubicBezTo>
                    <a:pt x="248412" y="546100"/>
                    <a:pt x="248412" y="523240"/>
                    <a:pt x="261493" y="510159"/>
                  </a:cubicBezTo>
                  <a:lnTo>
                    <a:pt x="304038" y="467614"/>
                  </a:lnTo>
                  <a:cubicBezTo>
                    <a:pt x="307213" y="464439"/>
                    <a:pt x="307213" y="461137"/>
                    <a:pt x="310515" y="457835"/>
                  </a:cubicBezTo>
                  <a:cubicBezTo>
                    <a:pt x="277876" y="408686"/>
                    <a:pt x="258191" y="346710"/>
                    <a:pt x="254889" y="284480"/>
                  </a:cubicBezTo>
                  <a:lnTo>
                    <a:pt x="212598" y="284480"/>
                  </a:lnTo>
                  <a:cubicBezTo>
                    <a:pt x="193040" y="284480"/>
                    <a:pt x="176530" y="268097"/>
                    <a:pt x="176530" y="248412"/>
                  </a:cubicBezTo>
                  <a:cubicBezTo>
                    <a:pt x="176530" y="228727"/>
                    <a:pt x="192913" y="212471"/>
                    <a:pt x="212598" y="212471"/>
                  </a:cubicBezTo>
                  <a:lnTo>
                    <a:pt x="320421" y="212471"/>
                  </a:lnTo>
                  <a:lnTo>
                    <a:pt x="320421" y="179832"/>
                  </a:lnTo>
                  <a:cubicBezTo>
                    <a:pt x="320421" y="156845"/>
                    <a:pt x="336804" y="140589"/>
                    <a:pt x="356489" y="140589"/>
                  </a:cubicBezTo>
                  <a:close/>
                  <a:moveTo>
                    <a:pt x="359664" y="0"/>
                  </a:moveTo>
                  <a:cubicBezTo>
                    <a:pt x="163449" y="0"/>
                    <a:pt x="3175" y="163449"/>
                    <a:pt x="3175" y="359664"/>
                  </a:cubicBezTo>
                  <a:cubicBezTo>
                    <a:pt x="3175" y="411988"/>
                    <a:pt x="16256" y="467487"/>
                    <a:pt x="42545" y="516636"/>
                  </a:cubicBezTo>
                  <a:lnTo>
                    <a:pt x="3175" y="670179"/>
                  </a:lnTo>
                  <a:cubicBezTo>
                    <a:pt x="0" y="680085"/>
                    <a:pt x="3175" y="693166"/>
                    <a:pt x="16256" y="706247"/>
                  </a:cubicBezTo>
                  <a:cubicBezTo>
                    <a:pt x="23241" y="710946"/>
                    <a:pt x="33528" y="715518"/>
                    <a:pt x="43434" y="715518"/>
                  </a:cubicBezTo>
                  <a:cubicBezTo>
                    <a:pt x="47625" y="715518"/>
                    <a:pt x="51689" y="714629"/>
                    <a:pt x="55626" y="712851"/>
                  </a:cubicBezTo>
                  <a:lnTo>
                    <a:pt x="179832" y="663702"/>
                  </a:lnTo>
                  <a:cubicBezTo>
                    <a:pt x="235331" y="696468"/>
                    <a:pt x="300736" y="712851"/>
                    <a:pt x="359664" y="712851"/>
                  </a:cubicBezTo>
                  <a:cubicBezTo>
                    <a:pt x="556006" y="712851"/>
                    <a:pt x="716280" y="555879"/>
                    <a:pt x="716280" y="356489"/>
                  </a:cubicBezTo>
                  <a:cubicBezTo>
                    <a:pt x="716280" y="163449"/>
                    <a:pt x="552704" y="0"/>
                    <a:pt x="35966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6304500" y="1870560"/>
            <a:ext cx="158220" cy="625860"/>
            <a:chOff x="0" y="0"/>
            <a:chExt cx="210960" cy="834480"/>
          </a:xfrm>
        </p:grpSpPr>
        <p:sp>
          <p:nvSpPr>
            <p:cNvPr id="116" name="Freeform 116"/>
            <p:cNvSpPr/>
            <p:nvPr/>
          </p:nvSpPr>
          <p:spPr>
            <a:xfrm>
              <a:off x="127" y="0"/>
              <a:ext cx="210947" cy="834390"/>
            </a:xfrm>
            <a:custGeom>
              <a:avLst/>
              <a:gdLst/>
              <a:ahLst/>
              <a:cxnLst/>
              <a:rect l="l" t="t" r="r" b="b"/>
              <a:pathLst>
                <a:path w="210947" h="834390">
                  <a:moveTo>
                    <a:pt x="175133" y="0"/>
                  </a:moveTo>
                  <a:cubicBezTo>
                    <a:pt x="77851" y="0"/>
                    <a:pt x="0" y="81153"/>
                    <a:pt x="0" y="178562"/>
                  </a:cubicBezTo>
                  <a:lnTo>
                    <a:pt x="0" y="834390"/>
                  </a:lnTo>
                  <a:cubicBezTo>
                    <a:pt x="35687" y="801878"/>
                    <a:pt x="84328" y="779272"/>
                    <a:pt x="142748" y="779272"/>
                  </a:cubicBezTo>
                  <a:lnTo>
                    <a:pt x="210947" y="779272"/>
                  </a:lnTo>
                  <a:lnTo>
                    <a:pt x="21094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6304500" y="2506140"/>
            <a:ext cx="750060" cy="211680"/>
            <a:chOff x="0" y="0"/>
            <a:chExt cx="1000080" cy="282240"/>
          </a:xfrm>
        </p:grpSpPr>
        <p:sp>
          <p:nvSpPr>
            <p:cNvPr id="118" name="Freeform 118"/>
            <p:cNvSpPr/>
            <p:nvPr/>
          </p:nvSpPr>
          <p:spPr>
            <a:xfrm>
              <a:off x="127" y="0"/>
              <a:ext cx="999871" cy="282194"/>
            </a:xfrm>
            <a:custGeom>
              <a:avLst/>
              <a:gdLst/>
              <a:ahLst/>
              <a:cxnLst/>
              <a:rect l="l" t="t" r="r" b="b"/>
              <a:pathLst>
                <a:path w="999871" h="282194">
                  <a:moveTo>
                    <a:pt x="142748" y="0"/>
                  </a:moveTo>
                  <a:cubicBezTo>
                    <a:pt x="64897" y="0"/>
                    <a:pt x="0" y="64897"/>
                    <a:pt x="0" y="142621"/>
                  </a:cubicBezTo>
                  <a:cubicBezTo>
                    <a:pt x="0" y="217297"/>
                    <a:pt x="61722" y="282194"/>
                    <a:pt x="139573" y="282194"/>
                  </a:cubicBezTo>
                  <a:lnTo>
                    <a:pt x="490093" y="282194"/>
                  </a:lnTo>
                  <a:lnTo>
                    <a:pt x="490093" y="178435"/>
                  </a:lnTo>
                  <a:lnTo>
                    <a:pt x="175260" y="178435"/>
                  </a:lnTo>
                  <a:cubicBezTo>
                    <a:pt x="155829" y="178435"/>
                    <a:pt x="139573" y="162179"/>
                    <a:pt x="139573" y="139573"/>
                  </a:cubicBezTo>
                  <a:cubicBezTo>
                    <a:pt x="139573" y="120142"/>
                    <a:pt x="155702" y="103886"/>
                    <a:pt x="175260" y="103886"/>
                  </a:cubicBezTo>
                  <a:lnTo>
                    <a:pt x="951230" y="103886"/>
                  </a:lnTo>
                  <a:cubicBezTo>
                    <a:pt x="954405" y="87757"/>
                    <a:pt x="960882" y="68326"/>
                    <a:pt x="973963" y="55245"/>
                  </a:cubicBezTo>
                  <a:cubicBezTo>
                    <a:pt x="999871" y="22733"/>
                    <a:pt x="977138" y="0"/>
                    <a:pt x="95440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6883920" y="2639520"/>
            <a:ext cx="170640" cy="78300"/>
            <a:chOff x="0" y="0"/>
            <a:chExt cx="227520" cy="104400"/>
          </a:xfrm>
        </p:grpSpPr>
        <p:sp>
          <p:nvSpPr>
            <p:cNvPr id="120" name="Freeform 120"/>
            <p:cNvSpPr/>
            <p:nvPr/>
          </p:nvSpPr>
          <p:spPr>
            <a:xfrm>
              <a:off x="0" y="127"/>
              <a:ext cx="227330" cy="104140"/>
            </a:xfrm>
            <a:custGeom>
              <a:avLst/>
              <a:gdLst/>
              <a:ahLst/>
              <a:cxnLst/>
              <a:rect l="l" t="t" r="r" b="b"/>
              <a:pathLst>
                <a:path w="227330" h="104140">
                  <a:moveTo>
                    <a:pt x="0" y="0"/>
                  </a:moveTo>
                  <a:lnTo>
                    <a:pt x="0" y="104140"/>
                  </a:lnTo>
                  <a:lnTo>
                    <a:pt x="172212" y="104140"/>
                  </a:lnTo>
                  <a:cubicBezTo>
                    <a:pt x="201422" y="104140"/>
                    <a:pt x="227330" y="81280"/>
                    <a:pt x="201422" y="52070"/>
                  </a:cubicBezTo>
                  <a:cubicBezTo>
                    <a:pt x="188468" y="35687"/>
                    <a:pt x="181991" y="19558"/>
                    <a:pt x="17221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6647400" y="2189160"/>
            <a:ext cx="260820" cy="106920"/>
            <a:chOff x="0" y="0"/>
            <a:chExt cx="347760" cy="14256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347599" cy="142621"/>
            </a:xfrm>
            <a:custGeom>
              <a:avLst/>
              <a:gdLst/>
              <a:ahLst/>
              <a:cxnLst/>
              <a:rect l="l" t="t" r="r" b="b"/>
              <a:pathLst>
                <a:path w="347599" h="142621">
                  <a:moveTo>
                    <a:pt x="175387" y="0"/>
                  </a:moveTo>
                  <a:cubicBezTo>
                    <a:pt x="90932" y="0"/>
                    <a:pt x="22733" y="61595"/>
                    <a:pt x="0" y="142621"/>
                  </a:cubicBezTo>
                  <a:lnTo>
                    <a:pt x="347599" y="142621"/>
                  </a:lnTo>
                  <a:cubicBezTo>
                    <a:pt x="331470" y="61595"/>
                    <a:pt x="259969" y="0"/>
                    <a:pt x="17538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6727860" y="2030940"/>
            <a:ext cx="102060" cy="102060"/>
            <a:chOff x="0" y="0"/>
            <a:chExt cx="136080" cy="136080"/>
          </a:xfrm>
        </p:grpSpPr>
        <p:sp>
          <p:nvSpPr>
            <p:cNvPr id="124" name="Freeform 124"/>
            <p:cNvSpPr/>
            <p:nvPr/>
          </p:nvSpPr>
          <p:spPr>
            <a:xfrm>
              <a:off x="127" y="127"/>
              <a:ext cx="136017" cy="136017"/>
            </a:xfrm>
            <a:custGeom>
              <a:avLst/>
              <a:gdLst/>
              <a:ahLst/>
              <a:cxnLst/>
              <a:rect l="l" t="t" r="r" b="b"/>
              <a:pathLst>
                <a:path w="136017" h="136017">
                  <a:moveTo>
                    <a:pt x="67945" y="0"/>
                  </a:moveTo>
                  <a:cubicBezTo>
                    <a:pt x="32385" y="0"/>
                    <a:pt x="0" y="29083"/>
                    <a:pt x="0" y="67945"/>
                  </a:cubicBezTo>
                  <a:cubicBezTo>
                    <a:pt x="0" y="106807"/>
                    <a:pt x="32385" y="136017"/>
                    <a:pt x="67945" y="136017"/>
                  </a:cubicBezTo>
                  <a:cubicBezTo>
                    <a:pt x="106807" y="136017"/>
                    <a:pt x="136017" y="106807"/>
                    <a:pt x="136017" y="67945"/>
                  </a:cubicBezTo>
                  <a:cubicBezTo>
                    <a:pt x="136017" y="29083"/>
                    <a:pt x="106807" y="0"/>
                    <a:pt x="6794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6513480" y="1870560"/>
            <a:ext cx="530820" cy="584280"/>
            <a:chOff x="0" y="0"/>
            <a:chExt cx="707760" cy="77904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707644" cy="779018"/>
            </a:xfrm>
            <a:custGeom>
              <a:avLst/>
              <a:gdLst/>
              <a:ahLst/>
              <a:cxnLst/>
              <a:rect l="l" t="t" r="r" b="b"/>
              <a:pathLst>
                <a:path w="707644" h="779018">
                  <a:moveTo>
                    <a:pt x="353822" y="139573"/>
                  </a:moveTo>
                  <a:cubicBezTo>
                    <a:pt x="431800" y="139573"/>
                    <a:pt x="496697" y="204470"/>
                    <a:pt x="496697" y="282321"/>
                  </a:cubicBezTo>
                  <a:cubicBezTo>
                    <a:pt x="496697" y="318008"/>
                    <a:pt x="480441" y="350520"/>
                    <a:pt x="460883" y="376428"/>
                  </a:cubicBezTo>
                  <a:cubicBezTo>
                    <a:pt x="545211" y="415417"/>
                    <a:pt x="600456" y="499745"/>
                    <a:pt x="600456" y="600456"/>
                  </a:cubicBezTo>
                  <a:cubicBezTo>
                    <a:pt x="600456" y="619887"/>
                    <a:pt x="584200" y="636143"/>
                    <a:pt x="564642" y="636143"/>
                  </a:cubicBezTo>
                  <a:lnTo>
                    <a:pt x="142875" y="636143"/>
                  </a:lnTo>
                  <a:cubicBezTo>
                    <a:pt x="123444" y="636143"/>
                    <a:pt x="107061" y="620014"/>
                    <a:pt x="107061" y="600456"/>
                  </a:cubicBezTo>
                  <a:cubicBezTo>
                    <a:pt x="107061" y="499745"/>
                    <a:pt x="162306" y="415417"/>
                    <a:pt x="249809" y="376428"/>
                  </a:cubicBezTo>
                  <a:cubicBezTo>
                    <a:pt x="223901" y="350520"/>
                    <a:pt x="210820" y="318008"/>
                    <a:pt x="210820" y="282321"/>
                  </a:cubicBezTo>
                  <a:cubicBezTo>
                    <a:pt x="210820" y="204470"/>
                    <a:pt x="275717" y="139573"/>
                    <a:pt x="353568" y="139573"/>
                  </a:cubicBezTo>
                  <a:close/>
                  <a:moveTo>
                    <a:pt x="0" y="0"/>
                  </a:moveTo>
                  <a:lnTo>
                    <a:pt x="0" y="779018"/>
                  </a:lnTo>
                  <a:lnTo>
                    <a:pt x="707644" y="779018"/>
                  </a:lnTo>
                  <a:lnTo>
                    <a:pt x="707644" y="103886"/>
                  </a:lnTo>
                  <a:cubicBezTo>
                    <a:pt x="707644" y="48768"/>
                    <a:pt x="659003" y="0"/>
                    <a:pt x="60058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6727860" y="2639520"/>
            <a:ext cx="106920" cy="131760"/>
            <a:chOff x="0" y="0"/>
            <a:chExt cx="142560" cy="175680"/>
          </a:xfrm>
        </p:grpSpPr>
        <p:sp>
          <p:nvSpPr>
            <p:cNvPr id="128" name="Freeform 128"/>
            <p:cNvSpPr/>
            <p:nvPr/>
          </p:nvSpPr>
          <p:spPr>
            <a:xfrm>
              <a:off x="127" y="127"/>
              <a:ext cx="142494" cy="175387"/>
            </a:xfrm>
            <a:custGeom>
              <a:avLst/>
              <a:gdLst/>
              <a:ahLst/>
              <a:cxnLst/>
              <a:rect l="l" t="t" r="r" b="b"/>
              <a:pathLst>
                <a:path w="142494" h="175387">
                  <a:moveTo>
                    <a:pt x="0" y="0"/>
                  </a:moveTo>
                  <a:lnTo>
                    <a:pt x="0" y="175387"/>
                  </a:lnTo>
                  <a:lnTo>
                    <a:pt x="51816" y="142875"/>
                  </a:lnTo>
                  <a:cubicBezTo>
                    <a:pt x="54991" y="136398"/>
                    <a:pt x="64770" y="136398"/>
                    <a:pt x="71247" y="136398"/>
                  </a:cubicBezTo>
                  <a:cubicBezTo>
                    <a:pt x="73025" y="135636"/>
                    <a:pt x="74422" y="135128"/>
                    <a:pt x="75819" y="135128"/>
                  </a:cubicBezTo>
                  <a:cubicBezTo>
                    <a:pt x="79629" y="135128"/>
                    <a:pt x="82550" y="138176"/>
                    <a:pt x="87376" y="142875"/>
                  </a:cubicBezTo>
                  <a:lnTo>
                    <a:pt x="142494" y="175387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2722940" y="2084940"/>
            <a:ext cx="396900" cy="153360"/>
            <a:chOff x="0" y="0"/>
            <a:chExt cx="529200" cy="204480"/>
          </a:xfrm>
        </p:grpSpPr>
        <p:sp>
          <p:nvSpPr>
            <p:cNvPr id="130" name="Freeform 130"/>
            <p:cNvSpPr/>
            <p:nvPr/>
          </p:nvSpPr>
          <p:spPr>
            <a:xfrm>
              <a:off x="127" y="0"/>
              <a:ext cx="528955" cy="204470"/>
            </a:xfrm>
            <a:custGeom>
              <a:avLst/>
              <a:gdLst/>
              <a:ahLst/>
              <a:cxnLst/>
              <a:rect l="l" t="t" r="r" b="b"/>
              <a:pathLst>
                <a:path w="528955" h="204470">
                  <a:moveTo>
                    <a:pt x="48641" y="0"/>
                  </a:moveTo>
                  <a:cubicBezTo>
                    <a:pt x="32385" y="0"/>
                    <a:pt x="16129" y="3302"/>
                    <a:pt x="0" y="12954"/>
                  </a:cubicBezTo>
                  <a:lnTo>
                    <a:pt x="259588" y="204470"/>
                  </a:lnTo>
                  <a:lnTo>
                    <a:pt x="528955" y="16256"/>
                  </a:lnTo>
                  <a:cubicBezTo>
                    <a:pt x="512826" y="3302"/>
                    <a:pt x="493268" y="0"/>
                    <a:pt x="47053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2681360" y="2130840"/>
            <a:ext cx="474660" cy="319140"/>
            <a:chOff x="0" y="0"/>
            <a:chExt cx="632880" cy="425520"/>
          </a:xfrm>
        </p:grpSpPr>
        <p:sp>
          <p:nvSpPr>
            <p:cNvPr id="132" name="Freeform 132"/>
            <p:cNvSpPr/>
            <p:nvPr/>
          </p:nvSpPr>
          <p:spPr>
            <a:xfrm>
              <a:off x="0" y="127"/>
              <a:ext cx="632968" cy="425323"/>
            </a:xfrm>
            <a:custGeom>
              <a:avLst/>
              <a:gdLst/>
              <a:ahLst/>
              <a:cxnLst/>
              <a:rect l="l" t="t" r="r" b="b"/>
              <a:pathLst>
                <a:path w="632968" h="425323">
                  <a:moveTo>
                    <a:pt x="6477" y="0"/>
                  </a:moveTo>
                  <a:cubicBezTo>
                    <a:pt x="3302" y="12954"/>
                    <a:pt x="0" y="29210"/>
                    <a:pt x="0" y="38989"/>
                  </a:cubicBezTo>
                  <a:lnTo>
                    <a:pt x="0" y="321437"/>
                  </a:lnTo>
                  <a:cubicBezTo>
                    <a:pt x="0" y="376555"/>
                    <a:pt x="48768" y="425323"/>
                    <a:pt x="107188" y="425323"/>
                  </a:cubicBezTo>
                  <a:lnTo>
                    <a:pt x="529082" y="425323"/>
                  </a:lnTo>
                  <a:cubicBezTo>
                    <a:pt x="584200" y="425323"/>
                    <a:pt x="632968" y="376555"/>
                    <a:pt x="632968" y="321437"/>
                  </a:cubicBezTo>
                  <a:lnTo>
                    <a:pt x="632968" y="38989"/>
                  </a:lnTo>
                  <a:cubicBezTo>
                    <a:pt x="632968" y="29210"/>
                    <a:pt x="629666" y="19558"/>
                    <a:pt x="629666" y="6477"/>
                  </a:cubicBezTo>
                  <a:lnTo>
                    <a:pt x="337566" y="210947"/>
                  </a:lnTo>
                  <a:cubicBezTo>
                    <a:pt x="331089" y="214249"/>
                    <a:pt x="324612" y="214249"/>
                    <a:pt x="314833" y="214249"/>
                  </a:cubicBezTo>
                  <a:cubicBezTo>
                    <a:pt x="308356" y="214249"/>
                    <a:pt x="305181" y="214249"/>
                    <a:pt x="295402" y="210947"/>
                  </a:cubicBezTo>
                  <a:lnTo>
                    <a:pt x="647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12255300" y="1977480"/>
            <a:ext cx="584280" cy="582120"/>
            <a:chOff x="0" y="0"/>
            <a:chExt cx="779040" cy="776160"/>
          </a:xfrm>
        </p:grpSpPr>
        <p:sp>
          <p:nvSpPr>
            <p:cNvPr id="134" name="Freeform 134"/>
            <p:cNvSpPr/>
            <p:nvPr/>
          </p:nvSpPr>
          <p:spPr>
            <a:xfrm>
              <a:off x="127" y="127"/>
              <a:ext cx="779018" cy="775970"/>
            </a:xfrm>
            <a:custGeom>
              <a:avLst/>
              <a:gdLst/>
              <a:ahLst/>
              <a:cxnLst/>
              <a:rect l="l" t="t" r="r" b="b"/>
              <a:pathLst>
                <a:path w="779018" h="775970">
                  <a:moveTo>
                    <a:pt x="389382" y="207772"/>
                  </a:moveTo>
                  <a:cubicBezTo>
                    <a:pt x="408813" y="207772"/>
                    <a:pt x="425069" y="224028"/>
                    <a:pt x="425069" y="243586"/>
                  </a:cubicBezTo>
                  <a:cubicBezTo>
                    <a:pt x="425069" y="266319"/>
                    <a:pt x="408813" y="282575"/>
                    <a:pt x="389382" y="282575"/>
                  </a:cubicBezTo>
                  <a:lnTo>
                    <a:pt x="175260" y="282575"/>
                  </a:lnTo>
                  <a:cubicBezTo>
                    <a:pt x="152654" y="282575"/>
                    <a:pt x="136271" y="266319"/>
                    <a:pt x="136271" y="243586"/>
                  </a:cubicBezTo>
                  <a:cubicBezTo>
                    <a:pt x="136271" y="224155"/>
                    <a:pt x="152527" y="207772"/>
                    <a:pt x="175260" y="207772"/>
                  </a:cubicBezTo>
                  <a:close/>
                  <a:moveTo>
                    <a:pt x="314833" y="350647"/>
                  </a:moveTo>
                  <a:cubicBezTo>
                    <a:pt x="337439" y="350647"/>
                    <a:pt x="353822" y="366903"/>
                    <a:pt x="353822" y="386461"/>
                  </a:cubicBezTo>
                  <a:cubicBezTo>
                    <a:pt x="356997" y="405892"/>
                    <a:pt x="337566" y="422148"/>
                    <a:pt x="314833" y="422148"/>
                  </a:cubicBezTo>
                  <a:lnTo>
                    <a:pt x="175260" y="422148"/>
                  </a:lnTo>
                  <a:cubicBezTo>
                    <a:pt x="152654" y="422148"/>
                    <a:pt x="136271" y="406019"/>
                    <a:pt x="136271" y="386461"/>
                  </a:cubicBezTo>
                  <a:cubicBezTo>
                    <a:pt x="136271" y="366903"/>
                    <a:pt x="152527" y="350647"/>
                    <a:pt x="175260" y="350647"/>
                  </a:cubicBezTo>
                  <a:close/>
                  <a:moveTo>
                    <a:pt x="246634" y="493522"/>
                  </a:moveTo>
                  <a:cubicBezTo>
                    <a:pt x="266065" y="493522"/>
                    <a:pt x="282321" y="509651"/>
                    <a:pt x="282321" y="529209"/>
                  </a:cubicBezTo>
                  <a:cubicBezTo>
                    <a:pt x="282321" y="548767"/>
                    <a:pt x="266065" y="565023"/>
                    <a:pt x="246634" y="565023"/>
                  </a:cubicBezTo>
                  <a:lnTo>
                    <a:pt x="175260" y="565023"/>
                  </a:lnTo>
                  <a:cubicBezTo>
                    <a:pt x="152654" y="565023"/>
                    <a:pt x="136271" y="548767"/>
                    <a:pt x="136271" y="529209"/>
                  </a:cubicBezTo>
                  <a:cubicBezTo>
                    <a:pt x="136271" y="509651"/>
                    <a:pt x="152527" y="493522"/>
                    <a:pt x="175260" y="493522"/>
                  </a:cubicBezTo>
                  <a:close/>
                  <a:moveTo>
                    <a:pt x="0" y="0"/>
                  </a:moveTo>
                  <a:lnTo>
                    <a:pt x="0" y="775970"/>
                  </a:lnTo>
                  <a:lnTo>
                    <a:pt x="778891" y="775970"/>
                  </a:lnTo>
                  <a:lnTo>
                    <a:pt x="778891" y="704469"/>
                  </a:lnTo>
                  <a:lnTo>
                    <a:pt x="671830" y="704469"/>
                  </a:lnTo>
                  <a:cubicBezTo>
                    <a:pt x="574421" y="704469"/>
                    <a:pt x="499872" y="626491"/>
                    <a:pt x="499872" y="529209"/>
                  </a:cubicBezTo>
                  <a:lnTo>
                    <a:pt x="499872" y="246761"/>
                  </a:lnTo>
                  <a:cubicBezTo>
                    <a:pt x="499872" y="149352"/>
                    <a:pt x="574421" y="74676"/>
                    <a:pt x="671830" y="74676"/>
                  </a:cubicBezTo>
                  <a:lnTo>
                    <a:pt x="779018" y="74676"/>
                  </a:lnTo>
                  <a:lnTo>
                    <a:pt x="7790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2255300" y="1817100"/>
            <a:ext cx="584280" cy="106920"/>
            <a:chOff x="0" y="0"/>
            <a:chExt cx="779040" cy="142560"/>
          </a:xfrm>
        </p:grpSpPr>
        <p:sp>
          <p:nvSpPr>
            <p:cNvPr id="136" name="Freeform 136"/>
            <p:cNvSpPr/>
            <p:nvPr/>
          </p:nvSpPr>
          <p:spPr>
            <a:xfrm>
              <a:off x="127" y="127"/>
              <a:ext cx="778891" cy="142494"/>
            </a:xfrm>
            <a:custGeom>
              <a:avLst/>
              <a:gdLst/>
              <a:ahLst/>
              <a:cxnLst/>
              <a:rect l="l" t="t" r="r" b="b"/>
              <a:pathLst>
                <a:path w="778891" h="142494">
                  <a:moveTo>
                    <a:pt x="103759" y="0"/>
                  </a:moveTo>
                  <a:cubicBezTo>
                    <a:pt x="48641" y="0"/>
                    <a:pt x="0" y="48514"/>
                    <a:pt x="0" y="106807"/>
                  </a:cubicBezTo>
                  <a:lnTo>
                    <a:pt x="0" y="142494"/>
                  </a:lnTo>
                  <a:lnTo>
                    <a:pt x="778891" y="142494"/>
                  </a:lnTo>
                  <a:lnTo>
                    <a:pt x="778891" y="106807"/>
                  </a:lnTo>
                  <a:cubicBezTo>
                    <a:pt x="778891" y="48514"/>
                    <a:pt x="730123" y="0"/>
                    <a:pt x="67170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12255300" y="2610360"/>
            <a:ext cx="584280" cy="106920"/>
            <a:chOff x="0" y="0"/>
            <a:chExt cx="779040" cy="142560"/>
          </a:xfrm>
        </p:grpSpPr>
        <p:sp>
          <p:nvSpPr>
            <p:cNvPr id="138" name="Freeform 138"/>
            <p:cNvSpPr/>
            <p:nvPr/>
          </p:nvSpPr>
          <p:spPr>
            <a:xfrm>
              <a:off x="127" y="0"/>
              <a:ext cx="779018" cy="142494"/>
            </a:xfrm>
            <a:custGeom>
              <a:avLst/>
              <a:gdLst/>
              <a:ahLst/>
              <a:cxnLst/>
              <a:rect l="l" t="t" r="r" b="b"/>
              <a:pathLst>
                <a:path w="779018" h="142494">
                  <a:moveTo>
                    <a:pt x="0" y="0"/>
                  </a:moveTo>
                  <a:lnTo>
                    <a:pt x="0" y="35687"/>
                  </a:lnTo>
                  <a:cubicBezTo>
                    <a:pt x="0" y="97155"/>
                    <a:pt x="45466" y="142494"/>
                    <a:pt x="103886" y="142494"/>
                  </a:cubicBezTo>
                  <a:lnTo>
                    <a:pt x="671830" y="142494"/>
                  </a:lnTo>
                  <a:cubicBezTo>
                    <a:pt x="730250" y="142494"/>
                    <a:pt x="779018" y="93980"/>
                    <a:pt x="779018" y="35687"/>
                  </a:cubicBezTo>
                  <a:lnTo>
                    <a:pt x="7790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13974120" y="1937520"/>
            <a:ext cx="260820" cy="262980"/>
            <a:chOff x="0" y="0"/>
            <a:chExt cx="347760" cy="350640"/>
          </a:xfrm>
        </p:grpSpPr>
        <p:sp>
          <p:nvSpPr>
            <p:cNvPr id="140" name="Freeform 140"/>
            <p:cNvSpPr/>
            <p:nvPr/>
          </p:nvSpPr>
          <p:spPr>
            <a:xfrm>
              <a:off x="127" y="127"/>
              <a:ext cx="347726" cy="350393"/>
            </a:xfrm>
            <a:custGeom>
              <a:avLst/>
              <a:gdLst/>
              <a:ahLst/>
              <a:cxnLst/>
              <a:rect l="l" t="t" r="r" b="b"/>
              <a:pathLst>
                <a:path w="347726" h="350393">
                  <a:moveTo>
                    <a:pt x="35687" y="0"/>
                  </a:moveTo>
                  <a:cubicBezTo>
                    <a:pt x="16129" y="0"/>
                    <a:pt x="0" y="16129"/>
                    <a:pt x="0" y="35560"/>
                  </a:cubicBezTo>
                  <a:cubicBezTo>
                    <a:pt x="0" y="54991"/>
                    <a:pt x="16129" y="71374"/>
                    <a:pt x="35687" y="71374"/>
                  </a:cubicBezTo>
                  <a:lnTo>
                    <a:pt x="103886" y="71374"/>
                  </a:lnTo>
                  <a:cubicBezTo>
                    <a:pt x="162306" y="71374"/>
                    <a:pt x="211201" y="120015"/>
                    <a:pt x="211201" y="178435"/>
                  </a:cubicBezTo>
                  <a:lnTo>
                    <a:pt x="211201" y="233553"/>
                  </a:lnTo>
                  <a:lnTo>
                    <a:pt x="198247" y="223901"/>
                  </a:lnTo>
                  <a:cubicBezTo>
                    <a:pt x="191770" y="217424"/>
                    <a:pt x="182753" y="214122"/>
                    <a:pt x="173863" y="214122"/>
                  </a:cubicBezTo>
                  <a:cubicBezTo>
                    <a:pt x="164973" y="214122"/>
                    <a:pt x="156083" y="217424"/>
                    <a:pt x="149479" y="223901"/>
                  </a:cubicBezTo>
                  <a:cubicBezTo>
                    <a:pt x="136525" y="233553"/>
                    <a:pt x="136525" y="259588"/>
                    <a:pt x="149479" y="272542"/>
                  </a:cubicBezTo>
                  <a:lnTo>
                    <a:pt x="217805" y="340741"/>
                  </a:lnTo>
                  <a:cubicBezTo>
                    <a:pt x="224282" y="347218"/>
                    <a:pt x="233934" y="350393"/>
                    <a:pt x="243332" y="350393"/>
                  </a:cubicBezTo>
                  <a:cubicBezTo>
                    <a:pt x="252730" y="350393"/>
                    <a:pt x="261620" y="347218"/>
                    <a:pt x="266446" y="340741"/>
                  </a:cubicBezTo>
                  <a:lnTo>
                    <a:pt x="337947" y="272542"/>
                  </a:lnTo>
                  <a:cubicBezTo>
                    <a:pt x="347726" y="259588"/>
                    <a:pt x="347726" y="233553"/>
                    <a:pt x="337947" y="223901"/>
                  </a:cubicBezTo>
                  <a:cubicBezTo>
                    <a:pt x="331470" y="217424"/>
                    <a:pt x="321818" y="214122"/>
                    <a:pt x="312420" y="214122"/>
                  </a:cubicBezTo>
                  <a:cubicBezTo>
                    <a:pt x="303022" y="214122"/>
                    <a:pt x="294132" y="217424"/>
                    <a:pt x="289306" y="223901"/>
                  </a:cubicBezTo>
                  <a:lnTo>
                    <a:pt x="276352" y="233553"/>
                  </a:lnTo>
                  <a:lnTo>
                    <a:pt x="276352" y="178435"/>
                  </a:lnTo>
                  <a:cubicBezTo>
                    <a:pt x="282702" y="81026"/>
                    <a:pt x="201422" y="0"/>
                    <a:pt x="10388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3606380" y="2467800"/>
            <a:ext cx="262980" cy="262980"/>
            <a:chOff x="0" y="0"/>
            <a:chExt cx="350640" cy="350640"/>
          </a:xfrm>
        </p:grpSpPr>
        <p:sp>
          <p:nvSpPr>
            <p:cNvPr id="142" name="Freeform 142"/>
            <p:cNvSpPr/>
            <p:nvPr/>
          </p:nvSpPr>
          <p:spPr>
            <a:xfrm>
              <a:off x="127" y="127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20">
                  <a:moveTo>
                    <a:pt x="104267" y="0"/>
                  </a:moveTo>
                  <a:cubicBezTo>
                    <a:pt x="94869" y="0"/>
                    <a:pt x="85979" y="3175"/>
                    <a:pt x="81026" y="9652"/>
                  </a:cubicBezTo>
                  <a:lnTo>
                    <a:pt x="12954" y="77851"/>
                  </a:lnTo>
                  <a:cubicBezTo>
                    <a:pt x="0" y="90805"/>
                    <a:pt x="0" y="116840"/>
                    <a:pt x="12954" y="126492"/>
                  </a:cubicBezTo>
                  <a:cubicBezTo>
                    <a:pt x="17780" y="132969"/>
                    <a:pt x="26670" y="136271"/>
                    <a:pt x="36068" y="136271"/>
                  </a:cubicBezTo>
                  <a:cubicBezTo>
                    <a:pt x="45466" y="136271"/>
                    <a:pt x="55118" y="132969"/>
                    <a:pt x="61595" y="126492"/>
                  </a:cubicBezTo>
                  <a:lnTo>
                    <a:pt x="71374" y="116840"/>
                  </a:lnTo>
                  <a:lnTo>
                    <a:pt x="71374" y="172085"/>
                  </a:lnTo>
                  <a:cubicBezTo>
                    <a:pt x="71374" y="269367"/>
                    <a:pt x="149225" y="347345"/>
                    <a:pt x="246634" y="347345"/>
                  </a:cubicBezTo>
                  <a:lnTo>
                    <a:pt x="314833" y="347345"/>
                  </a:lnTo>
                  <a:lnTo>
                    <a:pt x="314833" y="350520"/>
                  </a:lnTo>
                  <a:cubicBezTo>
                    <a:pt x="334264" y="350520"/>
                    <a:pt x="350520" y="334391"/>
                    <a:pt x="350520" y="314833"/>
                  </a:cubicBezTo>
                  <a:cubicBezTo>
                    <a:pt x="350520" y="295275"/>
                    <a:pt x="334391" y="279146"/>
                    <a:pt x="314833" y="279146"/>
                  </a:cubicBezTo>
                  <a:lnTo>
                    <a:pt x="243332" y="279146"/>
                  </a:lnTo>
                  <a:cubicBezTo>
                    <a:pt x="184912" y="279146"/>
                    <a:pt x="136271" y="230505"/>
                    <a:pt x="136271" y="172085"/>
                  </a:cubicBezTo>
                  <a:lnTo>
                    <a:pt x="136271" y="116840"/>
                  </a:lnTo>
                  <a:lnTo>
                    <a:pt x="149225" y="126492"/>
                  </a:lnTo>
                  <a:cubicBezTo>
                    <a:pt x="155702" y="132969"/>
                    <a:pt x="164592" y="136271"/>
                    <a:pt x="173482" y="136271"/>
                  </a:cubicBezTo>
                  <a:cubicBezTo>
                    <a:pt x="182372" y="136271"/>
                    <a:pt x="191262" y="132969"/>
                    <a:pt x="197739" y="126492"/>
                  </a:cubicBezTo>
                  <a:cubicBezTo>
                    <a:pt x="210693" y="116840"/>
                    <a:pt x="210693" y="90805"/>
                    <a:pt x="197739" y="77851"/>
                  </a:cubicBezTo>
                  <a:lnTo>
                    <a:pt x="129794" y="9652"/>
                  </a:lnTo>
                  <a:cubicBezTo>
                    <a:pt x="123317" y="3175"/>
                    <a:pt x="113538" y="0"/>
                    <a:pt x="10426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3389840" y="1832760"/>
            <a:ext cx="637740" cy="474660"/>
            <a:chOff x="0" y="0"/>
            <a:chExt cx="850320" cy="632880"/>
          </a:xfrm>
        </p:grpSpPr>
        <p:sp>
          <p:nvSpPr>
            <p:cNvPr id="144" name="Freeform 144"/>
            <p:cNvSpPr/>
            <p:nvPr/>
          </p:nvSpPr>
          <p:spPr>
            <a:xfrm>
              <a:off x="127" y="0"/>
              <a:ext cx="850138" cy="632714"/>
            </a:xfrm>
            <a:custGeom>
              <a:avLst/>
              <a:gdLst/>
              <a:ahLst/>
              <a:cxnLst/>
              <a:rect l="l" t="t" r="r" b="b"/>
              <a:pathLst>
                <a:path w="850138" h="632714">
                  <a:moveTo>
                    <a:pt x="431546" y="0"/>
                  </a:moveTo>
                  <a:cubicBezTo>
                    <a:pt x="236728" y="0"/>
                    <a:pt x="77851" y="159004"/>
                    <a:pt x="77851" y="353695"/>
                  </a:cubicBezTo>
                  <a:lnTo>
                    <a:pt x="77851" y="363474"/>
                  </a:lnTo>
                  <a:cubicBezTo>
                    <a:pt x="35560" y="379730"/>
                    <a:pt x="9652" y="415417"/>
                    <a:pt x="9652" y="460883"/>
                  </a:cubicBezTo>
                  <a:lnTo>
                    <a:pt x="9652" y="528955"/>
                  </a:lnTo>
                  <a:cubicBezTo>
                    <a:pt x="0" y="584200"/>
                    <a:pt x="48641" y="632714"/>
                    <a:pt x="103759" y="632714"/>
                  </a:cubicBezTo>
                  <a:cubicBezTo>
                    <a:pt x="116713" y="632714"/>
                    <a:pt x="129667" y="629539"/>
                    <a:pt x="142748" y="626237"/>
                  </a:cubicBezTo>
                  <a:lnTo>
                    <a:pt x="142748" y="350520"/>
                  </a:lnTo>
                  <a:cubicBezTo>
                    <a:pt x="142748" y="194691"/>
                    <a:pt x="272542" y="64897"/>
                    <a:pt x="425069" y="64897"/>
                  </a:cubicBezTo>
                  <a:cubicBezTo>
                    <a:pt x="580771" y="64897"/>
                    <a:pt x="710565" y="194691"/>
                    <a:pt x="710565" y="350520"/>
                  </a:cubicBezTo>
                  <a:lnTo>
                    <a:pt x="710565" y="626237"/>
                  </a:lnTo>
                  <a:cubicBezTo>
                    <a:pt x="720344" y="629539"/>
                    <a:pt x="733298" y="632714"/>
                    <a:pt x="746252" y="632714"/>
                  </a:cubicBezTo>
                  <a:cubicBezTo>
                    <a:pt x="801370" y="632714"/>
                    <a:pt x="850138" y="584073"/>
                    <a:pt x="850138" y="528828"/>
                  </a:cubicBezTo>
                  <a:lnTo>
                    <a:pt x="850138" y="460883"/>
                  </a:lnTo>
                  <a:cubicBezTo>
                    <a:pt x="850138" y="415417"/>
                    <a:pt x="824230" y="373253"/>
                    <a:pt x="781939" y="363601"/>
                  </a:cubicBezTo>
                  <a:lnTo>
                    <a:pt x="781939" y="353822"/>
                  </a:lnTo>
                  <a:cubicBezTo>
                    <a:pt x="782066" y="159004"/>
                    <a:pt x="623062" y="0"/>
                    <a:pt x="43154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13550760" y="1990980"/>
            <a:ext cx="324000" cy="161460"/>
            <a:chOff x="0" y="0"/>
            <a:chExt cx="432000" cy="215280"/>
          </a:xfrm>
        </p:grpSpPr>
        <p:sp>
          <p:nvSpPr>
            <p:cNvPr id="146" name="Freeform 146"/>
            <p:cNvSpPr/>
            <p:nvPr/>
          </p:nvSpPr>
          <p:spPr>
            <a:xfrm>
              <a:off x="127" y="127"/>
              <a:ext cx="431927" cy="215011"/>
            </a:xfrm>
            <a:custGeom>
              <a:avLst/>
              <a:gdLst/>
              <a:ahLst/>
              <a:cxnLst/>
              <a:rect l="l" t="t" r="r" b="b"/>
              <a:pathLst>
                <a:path w="431927" h="215011">
                  <a:moveTo>
                    <a:pt x="178562" y="0"/>
                  </a:moveTo>
                  <a:cubicBezTo>
                    <a:pt x="81153" y="0"/>
                    <a:pt x="0" y="77851"/>
                    <a:pt x="0" y="175133"/>
                  </a:cubicBezTo>
                  <a:lnTo>
                    <a:pt x="0" y="210820"/>
                  </a:lnTo>
                  <a:lnTo>
                    <a:pt x="126619" y="210820"/>
                  </a:lnTo>
                  <a:cubicBezTo>
                    <a:pt x="159131" y="210820"/>
                    <a:pt x="194691" y="210820"/>
                    <a:pt x="207772" y="204343"/>
                  </a:cubicBezTo>
                  <a:cubicBezTo>
                    <a:pt x="211074" y="201041"/>
                    <a:pt x="214249" y="188087"/>
                    <a:pt x="214249" y="178435"/>
                  </a:cubicBezTo>
                  <a:cubicBezTo>
                    <a:pt x="214249" y="159004"/>
                    <a:pt x="230505" y="142748"/>
                    <a:pt x="253238" y="142748"/>
                  </a:cubicBezTo>
                  <a:cubicBezTo>
                    <a:pt x="272669" y="142748"/>
                    <a:pt x="289052" y="159004"/>
                    <a:pt x="289052" y="178435"/>
                  </a:cubicBezTo>
                  <a:cubicBezTo>
                    <a:pt x="289052" y="188087"/>
                    <a:pt x="289052" y="201041"/>
                    <a:pt x="295529" y="204343"/>
                  </a:cubicBezTo>
                  <a:cubicBezTo>
                    <a:pt x="303149" y="211836"/>
                    <a:pt x="318516" y="215011"/>
                    <a:pt x="336550" y="215011"/>
                  </a:cubicBezTo>
                  <a:cubicBezTo>
                    <a:pt x="349250" y="215011"/>
                    <a:pt x="363220" y="213487"/>
                    <a:pt x="376809" y="210820"/>
                  </a:cubicBezTo>
                  <a:lnTo>
                    <a:pt x="431927" y="210820"/>
                  </a:lnTo>
                  <a:lnTo>
                    <a:pt x="431927" y="175133"/>
                  </a:lnTo>
                  <a:lnTo>
                    <a:pt x="425323" y="175133"/>
                  </a:lnTo>
                  <a:cubicBezTo>
                    <a:pt x="425323" y="77851"/>
                    <a:pt x="344170" y="0"/>
                    <a:pt x="24676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3550760" y="2183220"/>
            <a:ext cx="324000" cy="228960"/>
            <a:chOff x="0" y="0"/>
            <a:chExt cx="432000" cy="305280"/>
          </a:xfrm>
        </p:grpSpPr>
        <p:sp>
          <p:nvSpPr>
            <p:cNvPr id="148" name="Freeform 148"/>
            <p:cNvSpPr/>
            <p:nvPr/>
          </p:nvSpPr>
          <p:spPr>
            <a:xfrm>
              <a:off x="127" y="127"/>
              <a:ext cx="431800" cy="304927"/>
            </a:xfrm>
            <a:custGeom>
              <a:avLst/>
              <a:gdLst/>
              <a:ahLst/>
              <a:cxnLst/>
              <a:rect l="l" t="t" r="r" b="b"/>
              <a:pathLst>
                <a:path w="431800" h="304927">
                  <a:moveTo>
                    <a:pt x="246761" y="0"/>
                  </a:moveTo>
                  <a:cubicBezTo>
                    <a:pt x="214249" y="25908"/>
                    <a:pt x="172085" y="25908"/>
                    <a:pt x="126619" y="25908"/>
                  </a:cubicBezTo>
                  <a:lnTo>
                    <a:pt x="0" y="25908"/>
                  </a:lnTo>
                  <a:lnTo>
                    <a:pt x="0" y="93980"/>
                  </a:lnTo>
                  <a:cubicBezTo>
                    <a:pt x="0" y="210947"/>
                    <a:pt x="97409" y="304927"/>
                    <a:pt x="217551" y="304927"/>
                  </a:cubicBezTo>
                  <a:cubicBezTo>
                    <a:pt x="334391" y="304927"/>
                    <a:pt x="431800" y="210820"/>
                    <a:pt x="431800" y="93980"/>
                  </a:cubicBezTo>
                  <a:lnTo>
                    <a:pt x="431800" y="25908"/>
                  </a:lnTo>
                  <a:lnTo>
                    <a:pt x="357124" y="25908"/>
                  </a:lnTo>
                  <a:cubicBezTo>
                    <a:pt x="318135" y="25908"/>
                    <a:pt x="275971" y="19431"/>
                    <a:pt x="24676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13976820" y="2307420"/>
            <a:ext cx="324000" cy="161460"/>
            <a:chOff x="0" y="0"/>
            <a:chExt cx="432000" cy="21528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432054" cy="215265"/>
            </a:xfrm>
            <a:custGeom>
              <a:avLst/>
              <a:gdLst/>
              <a:ahLst/>
              <a:cxnLst/>
              <a:rect l="l" t="t" r="r" b="b"/>
              <a:pathLst>
                <a:path w="432054" h="215265">
                  <a:moveTo>
                    <a:pt x="175387" y="0"/>
                  </a:moveTo>
                  <a:cubicBezTo>
                    <a:pt x="77978" y="0"/>
                    <a:pt x="0" y="77978"/>
                    <a:pt x="0" y="175260"/>
                  </a:cubicBezTo>
                  <a:lnTo>
                    <a:pt x="0" y="210947"/>
                  </a:lnTo>
                  <a:lnTo>
                    <a:pt x="126746" y="210947"/>
                  </a:lnTo>
                  <a:cubicBezTo>
                    <a:pt x="159258" y="210947"/>
                    <a:pt x="194945" y="210947"/>
                    <a:pt x="208026" y="204470"/>
                  </a:cubicBezTo>
                  <a:cubicBezTo>
                    <a:pt x="211201" y="201295"/>
                    <a:pt x="214503" y="188341"/>
                    <a:pt x="214503" y="178562"/>
                  </a:cubicBezTo>
                  <a:cubicBezTo>
                    <a:pt x="214503" y="159131"/>
                    <a:pt x="230632" y="142875"/>
                    <a:pt x="253492" y="142875"/>
                  </a:cubicBezTo>
                  <a:cubicBezTo>
                    <a:pt x="272923" y="142875"/>
                    <a:pt x="289179" y="159004"/>
                    <a:pt x="289179" y="178562"/>
                  </a:cubicBezTo>
                  <a:cubicBezTo>
                    <a:pt x="289179" y="188341"/>
                    <a:pt x="289179" y="201295"/>
                    <a:pt x="295656" y="204470"/>
                  </a:cubicBezTo>
                  <a:cubicBezTo>
                    <a:pt x="303276" y="212090"/>
                    <a:pt x="318770" y="215265"/>
                    <a:pt x="336677" y="215265"/>
                  </a:cubicBezTo>
                  <a:cubicBezTo>
                    <a:pt x="349377" y="215265"/>
                    <a:pt x="363347" y="213614"/>
                    <a:pt x="376936" y="210947"/>
                  </a:cubicBezTo>
                  <a:lnTo>
                    <a:pt x="432054" y="210947"/>
                  </a:lnTo>
                  <a:lnTo>
                    <a:pt x="432054" y="175260"/>
                  </a:lnTo>
                  <a:cubicBezTo>
                    <a:pt x="422148" y="77978"/>
                    <a:pt x="340995" y="0"/>
                    <a:pt x="24358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13974120" y="2499660"/>
            <a:ext cx="316440" cy="231120"/>
            <a:chOff x="0" y="0"/>
            <a:chExt cx="421920" cy="308160"/>
          </a:xfrm>
        </p:grpSpPr>
        <p:sp>
          <p:nvSpPr>
            <p:cNvPr id="152" name="Freeform 152"/>
            <p:cNvSpPr/>
            <p:nvPr/>
          </p:nvSpPr>
          <p:spPr>
            <a:xfrm>
              <a:off x="127" y="0"/>
              <a:ext cx="421767" cy="308102"/>
            </a:xfrm>
            <a:custGeom>
              <a:avLst/>
              <a:gdLst/>
              <a:ahLst/>
              <a:cxnLst/>
              <a:rect l="l" t="t" r="r" b="b"/>
              <a:pathLst>
                <a:path w="421767" h="308102">
                  <a:moveTo>
                    <a:pt x="246507" y="0"/>
                  </a:moveTo>
                  <a:cubicBezTo>
                    <a:pt x="214122" y="25908"/>
                    <a:pt x="168656" y="25908"/>
                    <a:pt x="126492" y="25908"/>
                  </a:cubicBezTo>
                  <a:lnTo>
                    <a:pt x="0" y="25908"/>
                  </a:lnTo>
                  <a:lnTo>
                    <a:pt x="0" y="94107"/>
                  </a:lnTo>
                  <a:cubicBezTo>
                    <a:pt x="0" y="210820"/>
                    <a:pt x="93980" y="308102"/>
                    <a:pt x="210947" y="308102"/>
                  </a:cubicBezTo>
                  <a:cubicBezTo>
                    <a:pt x="327914" y="308102"/>
                    <a:pt x="421767" y="210820"/>
                    <a:pt x="421767" y="94107"/>
                  </a:cubicBezTo>
                  <a:lnTo>
                    <a:pt x="421767" y="25908"/>
                  </a:lnTo>
                  <a:lnTo>
                    <a:pt x="353568" y="25908"/>
                  </a:lnTo>
                  <a:cubicBezTo>
                    <a:pt x="311404" y="25908"/>
                    <a:pt x="275717" y="19431"/>
                    <a:pt x="24650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9130860" y="1833840"/>
            <a:ext cx="530820" cy="529200"/>
            <a:chOff x="0" y="0"/>
            <a:chExt cx="707760" cy="7056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707771" cy="705612"/>
            </a:xfrm>
            <a:custGeom>
              <a:avLst/>
              <a:gdLst/>
              <a:ahLst/>
              <a:cxnLst/>
              <a:rect l="l" t="t" r="r" b="b"/>
              <a:pathLst>
                <a:path w="707771" h="705612">
                  <a:moveTo>
                    <a:pt x="357124" y="139573"/>
                  </a:moveTo>
                  <a:cubicBezTo>
                    <a:pt x="434975" y="139573"/>
                    <a:pt x="499999" y="204470"/>
                    <a:pt x="499999" y="282321"/>
                  </a:cubicBezTo>
                  <a:lnTo>
                    <a:pt x="499999" y="425069"/>
                  </a:lnTo>
                  <a:cubicBezTo>
                    <a:pt x="499999" y="447802"/>
                    <a:pt x="490220" y="473837"/>
                    <a:pt x="477266" y="496570"/>
                  </a:cubicBezTo>
                  <a:lnTo>
                    <a:pt x="487045" y="506222"/>
                  </a:lnTo>
                  <a:cubicBezTo>
                    <a:pt x="499999" y="519176"/>
                    <a:pt x="499999" y="541909"/>
                    <a:pt x="487045" y="554990"/>
                  </a:cubicBezTo>
                  <a:cubicBezTo>
                    <a:pt x="480568" y="561467"/>
                    <a:pt x="471551" y="564642"/>
                    <a:pt x="462661" y="564642"/>
                  </a:cubicBezTo>
                  <a:cubicBezTo>
                    <a:pt x="453771" y="564642"/>
                    <a:pt x="444881" y="561467"/>
                    <a:pt x="438404" y="554990"/>
                  </a:cubicBezTo>
                  <a:lnTo>
                    <a:pt x="431800" y="545211"/>
                  </a:lnTo>
                  <a:cubicBezTo>
                    <a:pt x="409067" y="558165"/>
                    <a:pt x="386334" y="567944"/>
                    <a:pt x="357251" y="567944"/>
                  </a:cubicBezTo>
                  <a:cubicBezTo>
                    <a:pt x="279273" y="567944"/>
                    <a:pt x="214376" y="503047"/>
                    <a:pt x="214376" y="425069"/>
                  </a:cubicBezTo>
                  <a:lnTo>
                    <a:pt x="214376" y="282321"/>
                  </a:lnTo>
                  <a:cubicBezTo>
                    <a:pt x="214376" y="204470"/>
                    <a:pt x="279273" y="139573"/>
                    <a:pt x="357251" y="139573"/>
                  </a:cubicBezTo>
                  <a:close/>
                  <a:moveTo>
                    <a:pt x="357124" y="0"/>
                  </a:moveTo>
                  <a:cubicBezTo>
                    <a:pt x="162306" y="0"/>
                    <a:pt x="3302" y="162306"/>
                    <a:pt x="3302" y="350520"/>
                  </a:cubicBezTo>
                  <a:cubicBezTo>
                    <a:pt x="3302" y="412115"/>
                    <a:pt x="19431" y="470662"/>
                    <a:pt x="48768" y="525780"/>
                  </a:cubicBezTo>
                  <a:lnTo>
                    <a:pt x="3302" y="658876"/>
                  </a:lnTo>
                  <a:cubicBezTo>
                    <a:pt x="0" y="671830"/>
                    <a:pt x="3302" y="688086"/>
                    <a:pt x="12954" y="697865"/>
                  </a:cubicBezTo>
                  <a:cubicBezTo>
                    <a:pt x="17653" y="702564"/>
                    <a:pt x="27686" y="705612"/>
                    <a:pt x="37846" y="705612"/>
                  </a:cubicBezTo>
                  <a:cubicBezTo>
                    <a:pt x="41529" y="705612"/>
                    <a:pt x="45212" y="705231"/>
                    <a:pt x="48768" y="704342"/>
                  </a:cubicBezTo>
                  <a:lnTo>
                    <a:pt x="181864" y="658876"/>
                  </a:lnTo>
                  <a:cubicBezTo>
                    <a:pt x="237109" y="688086"/>
                    <a:pt x="295529" y="704342"/>
                    <a:pt x="357251" y="704342"/>
                  </a:cubicBezTo>
                  <a:cubicBezTo>
                    <a:pt x="552069" y="704342"/>
                    <a:pt x="707771" y="545338"/>
                    <a:pt x="707771" y="350647"/>
                  </a:cubicBezTo>
                  <a:cubicBezTo>
                    <a:pt x="707771" y="155956"/>
                    <a:pt x="551942" y="0"/>
                    <a:pt x="35712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9347940" y="1994220"/>
            <a:ext cx="102600" cy="209520"/>
            <a:chOff x="0" y="0"/>
            <a:chExt cx="136800" cy="279360"/>
          </a:xfrm>
        </p:grpSpPr>
        <p:sp>
          <p:nvSpPr>
            <p:cNvPr id="156" name="Freeform 156"/>
            <p:cNvSpPr/>
            <p:nvPr/>
          </p:nvSpPr>
          <p:spPr>
            <a:xfrm>
              <a:off x="127" y="127"/>
              <a:ext cx="136652" cy="279146"/>
            </a:xfrm>
            <a:custGeom>
              <a:avLst/>
              <a:gdLst/>
              <a:ahLst/>
              <a:cxnLst/>
              <a:rect l="l" t="t" r="r" b="b"/>
              <a:pathLst>
                <a:path w="136652" h="279146">
                  <a:moveTo>
                    <a:pt x="68326" y="0"/>
                  </a:moveTo>
                  <a:cubicBezTo>
                    <a:pt x="26035" y="0"/>
                    <a:pt x="0" y="32385"/>
                    <a:pt x="0" y="68072"/>
                  </a:cubicBezTo>
                  <a:lnTo>
                    <a:pt x="0" y="210947"/>
                  </a:lnTo>
                  <a:cubicBezTo>
                    <a:pt x="0" y="250063"/>
                    <a:pt x="32512" y="279146"/>
                    <a:pt x="68326" y="279146"/>
                  </a:cubicBezTo>
                  <a:cubicBezTo>
                    <a:pt x="71501" y="279146"/>
                    <a:pt x="81280" y="279146"/>
                    <a:pt x="84582" y="275971"/>
                  </a:cubicBezTo>
                  <a:lnTo>
                    <a:pt x="78105" y="266192"/>
                  </a:lnTo>
                  <a:cubicBezTo>
                    <a:pt x="65151" y="256540"/>
                    <a:pt x="65151" y="230505"/>
                    <a:pt x="78105" y="217424"/>
                  </a:cubicBezTo>
                  <a:cubicBezTo>
                    <a:pt x="82931" y="212598"/>
                    <a:pt x="91948" y="210185"/>
                    <a:pt x="100965" y="210185"/>
                  </a:cubicBezTo>
                  <a:cubicBezTo>
                    <a:pt x="109982" y="210185"/>
                    <a:pt x="118872" y="212598"/>
                    <a:pt x="123698" y="217424"/>
                  </a:cubicBezTo>
                  <a:lnTo>
                    <a:pt x="133477" y="227203"/>
                  </a:lnTo>
                  <a:cubicBezTo>
                    <a:pt x="133477" y="224028"/>
                    <a:pt x="136652" y="214249"/>
                    <a:pt x="136652" y="210947"/>
                  </a:cubicBezTo>
                  <a:lnTo>
                    <a:pt x="136652" y="68072"/>
                  </a:lnTo>
                  <a:cubicBezTo>
                    <a:pt x="136525" y="29083"/>
                    <a:pt x="107315" y="0"/>
                    <a:pt x="6832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8892720" y="2255040"/>
            <a:ext cx="214380" cy="214380"/>
            <a:chOff x="0" y="0"/>
            <a:chExt cx="285840" cy="285840"/>
          </a:xfrm>
        </p:grpSpPr>
        <p:sp>
          <p:nvSpPr>
            <p:cNvPr id="158" name="Freeform 158"/>
            <p:cNvSpPr/>
            <p:nvPr/>
          </p:nvSpPr>
          <p:spPr>
            <a:xfrm>
              <a:off x="127" y="127"/>
              <a:ext cx="285750" cy="285623"/>
            </a:xfrm>
            <a:custGeom>
              <a:avLst/>
              <a:gdLst/>
              <a:ahLst/>
              <a:cxnLst/>
              <a:rect l="l" t="t" r="r" b="b"/>
              <a:pathLst>
                <a:path w="285750" h="285623">
                  <a:moveTo>
                    <a:pt x="142875" y="0"/>
                  </a:moveTo>
                  <a:cubicBezTo>
                    <a:pt x="64897" y="0"/>
                    <a:pt x="0" y="64897"/>
                    <a:pt x="0" y="142748"/>
                  </a:cubicBezTo>
                  <a:cubicBezTo>
                    <a:pt x="6477" y="220726"/>
                    <a:pt x="64897" y="285623"/>
                    <a:pt x="142875" y="285623"/>
                  </a:cubicBezTo>
                  <a:cubicBezTo>
                    <a:pt x="220853" y="285623"/>
                    <a:pt x="285750" y="220726"/>
                    <a:pt x="285750" y="142748"/>
                  </a:cubicBezTo>
                  <a:cubicBezTo>
                    <a:pt x="285750" y="64770"/>
                    <a:pt x="220726" y="0"/>
                    <a:pt x="14287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8790120" y="2520180"/>
            <a:ext cx="423900" cy="214380"/>
            <a:chOff x="0" y="0"/>
            <a:chExt cx="565200" cy="285840"/>
          </a:xfrm>
        </p:grpSpPr>
        <p:sp>
          <p:nvSpPr>
            <p:cNvPr id="160" name="Freeform 160"/>
            <p:cNvSpPr/>
            <p:nvPr/>
          </p:nvSpPr>
          <p:spPr>
            <a:xfrm>
              <a:off x="0" y="127"/>
              <a:ext cx="565150" cy="285623"/>
            </a:xfrm>
            <a:custGeom>
              <a:avLst/>
              <a:gdLst/>
              <a:ahLst/>
              <a:cxnLst/>
              <a:rect l="l" t="t" r="r" b="b"/>
              <a:pathLst>
                <a:path w="565150" h="285623">
                  <a:moveTo>
                    <a:pt x="282575" y="0"/>
                  </a:moveTo>
                  <a:cubicBezTo>
                    <a:pt x="143002" y="0"/>
                    <a:pt x="22733" y="107061"/>
                    <a:pt x="3302" y="243459"/>
                  </a:cubicBezTo>
                  <a:cubicBezTo>
                    <a:pt x="0" y="262890"/>
                    <a:pt x="16256" y="285623"/>
                    <a:pt x="35814" y="285623"/>
                  </a:cubicBezTo>
                  <a:lnTo>
                    <a:pt x="526161" y="285623"/>
                  </a:lnTo>
                  <a:cubicBezTo>
                    <a:pt x="548894" y="285623"/>
                    <a:pt x="565150" y="263017"/>
                    <a:pt x="565150" y="243459"/>
                  </a:cubicBezTo>
                  <a:cubicBezTo>
                    <a:pt x="542417" y="107061"/>
                    <a:pt x="425450" y="0"/>
                    <a:pt x="28257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5628140" y="2493720"/>
            <a:ext cx="102060" cy="104760"/>
            <a:chOff x="0" y="0"/>
            <a:chExt cx="136080" cy="139680"/>
          </a:xfrm>
        </p:grpSpPr>
        <p:sp>
          <p:nvSpPr>
            <p:cNvPr id="162" name="Freeform 162"/>
            <p:cNvSpPr/>
            <p:nvPr/>
          </p:nvSpPr>
          <p:spPr>
            <a:xfrm>
              <a:off x="127" y="0"/>
              <a:ext cx="136017" cy="139573"/>
            </a:xfrm>
            <a:custGeom>
              <a:avLst/>
              <a:gdLst/>
              <a:ahLst/>
              <a:cxnLst/>
              <a:rect l="l" t="t" r="r" b="b"/>
              <a:pathLst>
                <a:path w="136017" h="139573">
                  <a:moveTo>
                    <a:pt x="67945" y="0"/>
                  </a:moveTo>
                  <a:cubicBezTo>
                    <a:pt x="29083" y="0"/>
                    <a:pt x="0" y="32385"/>
                    <a:pt x="0" y="71374"/>
                  </a:cubicBezTo>
                  <a:cubicBezTo>
                    <a:pt x="0" y="107061"/>
                    <a:pt x="29083" y="139573"/>
                    <a:pt x="67945" y="139573"/>
                  </a:cubicBezTo>
                  <a:cubicBezTo>
                    <a:pt x="106807" y="139573"/>
                    <a:pt x="136017" y="107188"/>
                    <a:pt x="136017" y="71374"/>
                  </a:cubicBezTo>
                  <a:cubicBezTo>
                    <a:pt x="135890" y="32385"/>
                    <a:pt x="106807" y="0"/>
                    <a:pt x="6794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5360300" y="1833840"/>
            <a:ext cx="53460" cy="319140"/>
            <a:chOff x="0" y="0"/>
            <a:chExt cx="71280" cy="425520"/>
          </a:xfrm>
        </p:grpSpPr>
        <p:sp>
          <p:nvSpPr>
            <p:cNvPr id="164" name="Freeform 164"/>
            <p:cNvSpPr/>
            <p:nvPr/>
          </p:nvSpPr>
          <p:spPr>
            <a:xfrm>
              <a:off x="0" y="127"/>
              <a:ext cx="71247" cy="425450"/>
            </a:xfrm>
            <a:custGeom>
              <a:avLst/>
              <a:gdLst/>
              <a:ahLst/>
              <a:cxnLst/>
              <a:rect l="l" t="t" r="r" b="b"/>
              <a:pathLst>
                <a:path w="71247" h="425450">
                  <a:moveTo>
                    <a:pt x="35687" y="0"/>
                  </a:moveTo>
                  <a:cubicBezTo>
                    <a:pt x="16256" y="0"/>
                    <a:pt x="0" y="16129"/>
                    <a:pt x="0" y="35687"/>
                  </a:cubicBezTo>
                  <a:lnTo>
                    <a:pt x="0" y="425450"/>
                  </a:lnTo>
                  <a:cubicBezTo>
                    <a:pt x="9779" y="422148"/>
                    <a:pt x="22733" y="422148"/>
                    <a:pt x="35687" y="422148"/>
                  </a:cubicBezTo>
                  <a:cubicBezTo>
                    <a:pt x="48641" y="422148"/>
                    <a:pt x="58293" y="422148"/>
                    <a:pt x="71247" y="425450"/>
                  </a:cubicBezTo>
                  <a:lnTo>
                    <a:pt x="71247" y="35687"/>
                  </a:lnTo>
                  <a:cubicBezTo>
                    <a:pt x="71120" y="16129"/>
                    <a:pt x="54991" y="0"/>
                    <a:pt x="3568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5306840" y="2205900"/>
            <a:ext cx="158220" cy="158760"/>
            <a:chOff x="0" y="0"/>
            <a:chExt cx="210960" cy="21168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211074" cy="211709"/>
            </a:xfrm>
            <a:custGeom>
              <a:avLst/>
              <a:gdLst/>
              <a:ahLst/>
              <a:cxnLst/>
              <a:rect l="l" t="t" r="r" b="b"/>
              <a:pathLst>
                <a:path w="211074" h="211709">
                  <a:moveTo>
                    <a:pt x="96647" y="0"/>
                  </a:moveTo>
                  <a:cubicBezTo>
                    <a:pt x="42926" y="0"/>
                    <a:pt x="0" y="46482"/>
                    <a:pt x="0" y="104521"/>
                  </a:cubicBezTo>
                  <a:cubicBezTo>
                    <a:pt x="0" y="159639"/>
                    <a:pt x="48768" y="211709"/>
                    <a:pt x="107188" y="211709"/>
                  </a:cubicBezTo>
                  <a:cubicBezTo>
                    <a:pt x="162306" y="211709"/>
                    <a:pt x="211074" y="162941"/>
                    <a:pt x="211074" y="104521"/>
                  </a:cubicBezTo>
                  <a:cubicBezTo>
                    <a:pt x="211074" y="46101"/>
                    <a:pt x="162179" y="635"/>
                    <a:pt x="107188" y="635"/>
                  </a:cubicBezTo>
                  <a:cubicBezTo>
                    <a:pt x="103632" y="254"/>
                    <a:pt x="100076" y="0"/>
                    <a:pt x="9664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15153480" y="2381940"/>
            <a:ext cx="494100" cy="353160"/>
            <a:chOff x="0" y="0"/>
            <a:chExt cx="658800" cy="47088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658876" cy="470789"/>
            </a:xfrm>
            <a:custGeom>
              <a:avLst/>
              <a:gdLst/>
              <a:ahLst/>
              <a:cxnLst/>
              <a:rect l="l" t="t" r="r" b="b"/>
              <a:pathLst>
                <a:path w="658876" h="470789">
                  <a:moveTo>
                    <a:pt x="201295" y="0"/>
                  </a:moveTo>
                  <a:lnTo>
                    <a:pt x="0" y="259715"/>
                  </a:lnTo>
                  <a:lnTo>
                    <a:pt x="0" y="435102"/>
                  </a:lnTo>
                  <a:cubicBezTo>
                    <a:pt x="0" y="454533"/>
                    <a:pt x="16256" y="470789"/>
                    <a:pt x="35687" y="470789"/>
                  </a:cubicBezTo>
                  <a:lnTo>
                    <a:pt x="389509" y="470789"/>
                  </a:lnTo>
                  <a:cubicBezTo>
                    <a:pt x="408940" y="470789"/>
                    <a:pt x="425196" y="454660"/>
                    <a:pt x="425196" y="435102"/>
                  </a:cubicBezTo>
                  <a:lnTo>
                    <a:pt x="425196" y="399415"/>
                  </a:lnTo>
                  <a:lnTo>
                    <a:pt x="529082" y="399415"/>
                  </a:lnTo>
                  <a:cubicBezTo>
                    <a:pt x="574548" y="396240"/>
                    <a:pt x="619887" y="383286"/>
                    <a:pt x="658876" y="353949"/>
                  </a:cubicBezTo>
                  <a:cubicBezTo>
                    <a:pt x="616585" y="337820"/>
                    <a:pt x="577723" y="302006"/>
                    <a:pt x="568071" y="256540"/>
                  </a:cubicBezTo>
                  <a:lnTo>
                    <a:pt x="457581" y="256540"/>
                  </a:lnTo>
                  <a:cubicBezTo>
                    <a:pt x="360299" y="256540"/>
                    <a:pt x="282321" y="178689"/>
                    <a:pt x="282321" y="81280"/>
                  </a:cubicBezTo>
                  <a:lnTo>
                    <a:pt x="282321" y="42291"/>
                  </a:lnTo>
                  <a:cubicBezTo>
                    <a:pt x="249936" y="32512"/>
                    <a:pt x="227203" y="19431"/>
                    <a:pt x="20129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15411600" y="2096820"/>
            <a:ext cx="394740" cy="428220"/>
            <a:chOff x="0" y="0"/>
            <a:chExt cx="526320" cy="570960"/>
          </a:xfrm>
        </p:grpSpPr>
        <p:sp>
          <p:nvSpPr>
            <p:cNvPr id="170" name="Freeform 170"/>
            <p:cNvSpPr/>
            <p:nvPr/>
          </p:nvSpPr>
          <p:spPr>
            <a:xfrm>
              <a:off x="127" y="0"/>
              <a:ext cx="526161" cy="570865"/>
            </a:xfrm>
            <a:custGeom>
              <a:avLst/>
              <a:gdLst/>
              <a:ahLst/>
              <a:cxnLst/>
              <a:rect l="l" t="t" r="r" b="b"/>
              <a:pathLst>
                <a:path w="526161" h="570865">
                  <a:moveTo>
                    <a:pt x="425450" y="0"/>
                  </a:moveTo>
                  <a:lnTo>
                    <a:pt x="71374" y="68199"/>
                  </a:lnTo>
                  <a:lnTo>
                    <a:pt x="71374" y="107061"/>
                  </a:lnTo>
                  <a:cubicBezTo>
                    <a:pt x="113538" y="139446"/>
                    <a:pt x="142875" y="188087"/>
                    <a:pt x="142875" y="249809"/>
                  </a:cubicBezTo>
                  <a:cubicBezTo>
                    <a:pt x="142875" y="334137"/>
                    <a:pt x="81153" y="405511"/>
                    <a:pt x="0" y="424942"/>
                  </a:cubicBezTo>
                  <a:lnTo>
                    <a:pt x="0" y="463804"/>
                  </a:lnTo>
                  <a:cubicBezTo>
                    <a:pt x="0" y="522224"/>
                    <a:pt x="48641" y="570865"/>
                    <a:pt x="103886" y="570865"/>
                  </a:cubicBezTo>
                  <a:lnTo>
                    <a:pt x="214249" y="570865"/>
                  </a:lnTo>
                  <a:cubicBezTo>
                    <a:pt x="230505" y="509143"/>
                    <a:pt x="282448" y="463804"/>
                    <a:pt x="347472" y="463804"/>
                  </a:cubicBezTo>
                  <a:cubicBezTo>
                    <a:pt x="373507" y="463804"/>
                    <a:pt x="396113" y="473583"/>
                    <a:pt x="418973" y="486537"/>
                  </a:cubicBezTo>
                  <a:lnTo>
                    <a:pt x="418973" y="424942"/>
                  </a:lnTo>
                  <a:lnTo>
                    <a:pt x="425450" y="424942"/>
                  </a:lnTo>
                  <a:cubicBezTo>
                    <a:pt x="457962" y="418465"/>
                    <a:pt x="490347" y="405511"/>
                    <a:pt x="506730" y="376301"/>
                  </a:cubicBezTo>
                  <a:cubicBezTo>
                    <a:pt x="526161" y="343916"/>
                    <a:pt x="526161" y="308102"/>
                    <a:pt x="509905" y="275717"/>
                  </a:cubicBezTo>
                  <a:lnTo>
                    <a:pt x="425450" y="10375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15469920" y="1832760"/>
            <a:ext cx="377460" cy="259200"/>
            <a:chOff x="0" y="0"/>
            <a:chExt cx="503280" cy="345600"/>
          </a:xfrm>
        </p:grpSpPr>
        <p:sp>
          <p:nvSpPr>
            <p:cNvPr id="172" name="Freeform 172"/>
            <p:cNvSpPr/>
            <p:nvPr/>
          </p:nvSpPr>
          <p:spPr>
            <a:xfrm>
              <a:off x="127" y="127"/>
              <a:ext cx="503047" cy="345313"/>
            </a:xfrm>
            <a:custGeom>
              <a:avLst/>
              <a:gdLst/>
              <a:ahLst/>
              <a:cxnLst/>
              <a:rect l="l" t="t" r="r" b="b"/>
              <a:pathLst>
                <a:path w="503047" h="345313">
                  <a:moveTo>
                    <a:pt x="347726" y="0"/>
                  </a:moveTo>
                  <a:cubicBezTo>
                    <a:pt x="311531" y="0"/>
                    <a:pt x="275971" y="14605"/>
                    <a:pt x="249936" y="43815"/>
                  </a:cubicBezTo>
                  <a:lnTo>
                    <a:pt x="220599" y="69723"/>
                  </a:lnTo>
                  <a:lnTo>
                    <a:pt x="0" y="69723"/>
                  </a:lnTo>
                  <a:lnTo>
                    <a:pt x="0" y="345313"/>
                  </a:lnTo>
                  <a:lnTo>
                    <a:pt x="431673" y="261112"/>
                  </a:lnTo>
                  <a:lnTo>
                    <a:pt x="447929" y="244856"/>
                  </a:lnTo>
                  <a:cubicBezTo>
                    <a:pt x="503047" y="189738"/>
                    <a:pt x="503047" y="98933"/>
                    <a:pt x="447929" y="43815"/>
                  </a:cubicBezTo>
                  <a:cubicBezTo>
                    <a:pt x="420370" y="14605"/>
                    <a:pt x="383794" y="0"/>
                    <a:pt x="34772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14990400" y="1890000"/>
            <a:ext cx="316440" cy="613440"/>
            <a:chOff x="0" y="0"/>
            <a:chExt cx="421920" cy="817920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421894" cy="817880"/>
            </a:xfrm>
            <a:custGeom>
              <a:avLst/>
              <a:gdLst/>
              <a:ahLst/>
              <a:cxnLst/>
              <a:rect l="l" t="t" r="r" b="b"/>
              <a:pathLst>
                <a:path w="421894" h="817880">
                  <a:moveTo>
                    <a:pt x="421894" y="0"/>
                  </a:moveTo>
                  <a:cubicBezTo>
                    <a:pt x="188341" y="9779"/>
                    <a:pt x="0" y="204470"/>
                    <a:pt x="0" y="444627"/>
                  </a:cubicBezTo>
                  <a:cubicBezTo>
                    <a:pt x="0" y="593979"/>
                    <a:pt x="77978" y="733425"/>
                    <a:pt x="201295" y="817880"/>
                  </a:cubicBezTo>
                  <a:lnTo>
                    <a:pt x="369951" y="600456"/>
                  </a:lnTo>
                  <a:cubicBezTo>
                    <a:pt x="356997" y="574421"/>
                    <a:pt x="353695" y="551688"/>
                    <a:pt x="353695" y="525780"/>
                  </a:cubicBezTo>
                  <a:cubicBezTo>
                    <a:pt x="353695" y="470535"/>
                    <a:pt x="382905" y="415417"/>
                    <a:pt x="421894" y="383032"/>
                  </a:cubicBezTo>
                  <a:lnTo>
                    <a:pt x="4218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10101780" y="2413260"/>
            <a:ext cx="260820" cy="106920"/>
            <a:chOff x="0" y="0"/>
            <a:chExt cx="347760" cy="142560"/>
          </a:xfrm>
        </p:grpSpPr>
        <p:sp>
          <p:nvSpPr>
            <p:cNvPr id="176" name="Freeform 176"/>
            <p:cNvSpPr/>
            <p:nvPr/>
          </p:nvSpPr>
          <p:spPr>
            <a:xfrm>
              <a:off x="0" y="127"/>
              <a:ext cx="347599" cy="142494"/>
            </a:xfrm>
            <a:custGeom>
              <a:avLst/>
              <a:gdLst/>
              <a:ahLst/>
              <a:cxnLst/>
              <a:rect l="l" t="t" r="r" b="b"/>
              <a:pathLst>
                <a:path w="347599" h="142494">
                  <a:moveTo>
                    <a:pt x="172212" y="0"/>
                  </a:moveTo>
                  <a:cubicBezTo>
                    <a:pt x="91059" y="0"/>
                    <a:pt x="16256" y="61468"/>
                    <a:pt x="0" y="142494"/>
                  </a:cubicBezTo>
                  <a:lnTo>
                    <a:pt x="347599" y="142494"/>
                  </a:lnTo>
                  <a:cubicBezTo>
                    <a:pt x="331470" y="61468"/>
                    <a:pt x="256667" y="0"/>
                    <a:pt x="17221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10309140" y="2286360"/>
            <a:ext cx="214380" cy="233820"/>
            <a:chOff x="0" y="0"/>
            <a:chExt cx="285840" cy="31176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285877" cy="311658"/>
            </a:xfrm>
            <a:custGeom>
              <a:avLst/>
              <a:gdLst/>
              <a:ahLst/>
              <a:cxnLst/>
              <a:rect l="l" t="t" r="r" b="b"/>
              <a:pathLst>
                <a:path w="285877" h="311658">
                  <a:moveTo>
                    <a:pt x="217551" y="0"/>
                  </a:moveTo>
                  <a:lnTo>
                    <a:pt x="143002" y="22733"/>
                  </a:lnTo>
                  <a:cubicBezTo>
                    <a:pt x="133858" y="27305"/>
                    <a:pt x="121539" y="29845"/>
                    <a:pt x="108204" y="29845"/>
                  </a:cubicBezTo>
                  <a:cubicBezTo>
                    <a:pt x="83312" y="29845"/>
                    <a:pt x="54864" y="21082"/>
                    <a:pt x="35814" y="0"/>
                  </a:cubicBezTo>
                  <a:cubicBezTo>
                    <a:pt x="38989" y="6477"/>
                    <a:pt x="38989" y="19431"/>
                    <a:pt x="38989" y="32512"/>
                  </a:cubicBezTo>
                  <a:cubicBezTo>
                    <a:pt x="38989" y="68199"/>
                    <a:pt x="22733" y="100711"/>
                    <a:pt x="0" y="126619"/>
                  </a:cubicBezTo>
                  <a:cubicBezTo>
                    <a:pt x="74676" y="162306"/>
                    <a:pt x="126746" y="230505"/>
                    <a:pt x="139700" y="311658"/>
                  </a:cubicBezTo>
                  <a:lnTo>
                    <a:pt x="285877" y="311658"/>
                  </a:lnTo>
                  <a:lnTo>
                    <a:pt x="285877" y="22733"/>
                  </a:lnTo>
                  <a:cubicBezTo>
                    <a:pt x="259842" y="19431"/>
                    <a:pt x="237109" y="12954"/>
                    <a:pt x="21767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9948420" y="1992060"/>
            <a:ext cx="389340" cy="528120"/>
            <a:chOff x="0" y="0"/>
            <a:chExt cx="519120" cy="704160"/>
          </a:xfrm>
        </p:grpSpPr>
        <p:sp>
          <p:nvSpPr>
            <p:cNvPr id="180" name="Freeform 180"/>
            <p:cNvSpPr/>
            <p:nvPr/>
          </p:nvSpPr>
          <p:spPr>
            <a:xfrm>
              <a:off x="127" y="0"/>
              <a:ext cx="518922" cy="704215"/>
            </a:xfrm>
            <a:custGeom>
              <a:avLst/>
              <a:gdLst/>
              <a:ahLst/>
              <a:cxnLst/>
              <a:rect l="l" t="t" r="r" b="b"/>
              <a:pathLst>
                <a:path w="518922" h="704215">
                  <a:moveTo>
                    <a:pt x="0" y="0"/>
                  </a:moveTo>
                  <a:lnTo>
                    <a:pt x="0" y="704215"/>
                  </a:lnTo>
                  <a:lnTo>
                    <a:pt x="145923" y="704215"/>
                  </a:lnTo>
                  <a:cubicBezTo>
                    <a:pt x="149225" y="619887"/>
                    <a:pt x="201168" y="551688"/>
                    <a:pt x="275717" y="512699"/>
                  </a:cubicBezTo>
                  <a:cubicBezTo>
                    <a:pt x="249809" y="489966"/>
                    <a:pt x="236855" y="457454"/>
                    <a:pt x="236855" y="418592"/>
                  </a:cubicBezTo>
                  <a:cubicBezTo>
                    <a:pt x="236855" y="344043"/>
                    <a:pt x="301752" y="279146"/>
                    <a:pt x="379603" y="279146"/>
                  </a:cubicBezTo>
                  <a:cubicBezTo>
                    <a:pt x="425069" y="279146"/>
                    <a:pt x="460629" y="298577"/>
                    <a:pt x="489839" y="331089"/>
                  </a:cubicBezTo>
                  <a:cubicBezTo>
                    <a:pt x="486537" y="314833"/>
                    <a:pt x="489839" y="298704"/>
                    <a:pt x="493014" y="282321"/>
                  </a:cubicBezTo>
                  <a:lnTo>
                    <a:pt x="518922" y="207645"/>
                  </a:lnTo>
                  <a:cubicBezTo>
                    <a:pt x="496316" y="165481"/>
                    <a:pt x="489839" y="116840"/>
                    <a:pt x="489839" y="68199"/>
                  </a:cubicBezTo>
                  <a:cubicBezTo>
                    <a:pt x="489839" y="42291"/>
                    <a:pt x="493014" y="19431"/>
                    <a:pt x="49631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0182240" y="2255040"/>
            <a:ext cx="104760" cy="104760"/>
            <a:chOff x="0" y="0"/>
            <a:chExt cx="139680" cy="139680"/>
          </a:xfrm>
        </p:grpSpPr>
        <p:sp>
          <p:nvSpPr>
            <p:cNvPr id="182" name="Freeform 182"/>
            <p:cNvSpPr/>
            <p:nvPr/>
          </p:nvSpPr>
          <p:spPr>
            <a:xfrm>
              <a:off x="0" y="127"/>
              <a:ext cx="139700" cy="139446"/>
            </a:xfrm>
            <a:custGeom>
              <a:avLst/>
              <a:gdLst/>
              <a:ahLst/>
              <a:cxnLst/>
              <a:rect l="l" t="t" r="r" b="b"/>
              <a:pathLst>
                <a:path w="139700" h="139446">
                  <a:moveTo>
                    <a:pt x="68199" y="0"/>
                  </a:moveTo>
                  <a:cubicBezTo>
                    <a:pt x="32512" y="0"/>
                    <a:pt x="0" y="32385"/>
                    <a:pt x="0" y="71374"/>
                  </a:cubicBezTo>
                  <a:cubicBezTo>
                    <a:pt x="0" y="107061"/>
                    <a:pt x="32512" y="139446"/>
                    <a:pt x="68199" y="139446"/>
                  </a:cubicBezTo>
                  <a:cubicBezTo>
                    <a:pt x="107188" y="139446"/>
                    <a:pt x="139700" y="107061"/>
                    <a:pt x="139700" y="71374"/>
                  </a:cubicBezTo>
                  <a:cubicBezTo>
                    <a:pt x="139700" y="32385"/>
                    <a:pt x="107188" y="0"/>
                    <a:pt x="6819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0364760" y="1834920"/>
            <a:ext cx="423900" cy="420120"/>
            <a:chOff x="0" y="0"/>
            <a:chExt cx="565200" cy="560160"/>
          </a:xfrm>
        </p:grpSpPr>
        <p:sp>
          <p:nvSpPr>
            <p:cNvPr id="184" name="Freeform 184"/>
            <p:cNvSpPr/>
            <p:nvPr/>
          </p:nvSpPr>
          <p:spPr>
            <a:xfrm>
              <a:off x="127" y="0"/>
              <a:ext cx="565150" cy="560324"/>
            </a:xfrm>
            <a:custGeom>
              <a:avLst/>
              <a:gdLst/>
              <a:ahLst/>
              <a:cxnLst/>
              <a:rect l="l" t="t" r="r" b="b"/>
              <a:pathLst>
                <a:path w="565150" h="560324">
                  <a:moveTo>
                    <a:pt x="279273" y="102235"/>
                  </a:moveTo>
                  <a:cubicBezTo>
                    <a:pt x="298704" y="102235"/>
                    <a:pt x="315087" y="118364"/>
                    <a:pt x="315087" y="137922"/>
                  </a:cubicBezTo>
                  <a:cubicBezTo>
                    <a:pt x="315087" y="160655"/>
                    <a:pt x="298831" y="176911"/>
                    <a:pt x="279273" y="176911"/>
                  </a:cubicBezTo>
                  <a:cubicBezTo>
                    <a:pt x="259715" y="176911"/>
                    <a:pt x="243586" y="160782"/>
                    <a:pt x="243586" y="137922"/>
                  </a:cubicBezTo>
                  <a:cubicBezTo>
                    <a:pt x="246761" y="118491"/>
                    <a:pt x="263017" y="102235"/>
                    <a:pt x="279273" y="102235"/>
                  </a:cubicBezTo>
                  <a:close/>
                  <a:moveTo>
                    <a:pt x="282575" y="241808"/>
                  </a:moveTo>
                  <a:cubicBezTo>
                    <a:pt x="305308" y="241808"/>
                    <a:pt x="321564" y="258064"/>
                    <a:pt x="321564" y="277622"/>
                  </a:cubicBezTo>
                  <a:lnTo>
                    <a:pt x="321564" y="420497"/>
                  </a:lnTo>
                  <a:cubicBezTo>
                    <a:pt x="321564" y="439928"/>
                    <a:pt x="305308" y="456311"/>
                    <a:pt x="282575" y="456311"/>
                  </a:cubicBezTo>
                  <a:cubicBezTo>
                    <a:pt x="263144" y="456311"/>
                    <a:pt x="246761" y="440055"/>
                    <a:pt x="246761" y="420497"/>
                  </a:cubicBezTo>
                  <a:lnTo>
                    <a:pt x="246761" y="277622"/>
                  </a:lnTo>
                  <a:cubicBezTo>
                    <a:pt x="246761" y="258191"/>
                    <a:pt x="263017" y="241808"/>
                    <a:pt x="282575" y="241808"/>
                  </a:cubicBezTo>
                  <a:close/>
                  <a:moveTo>
                    <a:pt x="272669" y="0"/>
                  </a:moveTo>
                  <a:cubicBezTo>
                    <a:pt x="139954" y="0"/>
                    <a:pt x="0" y="113284"/>
                    <a:pt x="0" y="280797"/>
                  </a:cubicBezTo>
                  <a:cubicBezTo>
                    <a:pt x="0" y="329565"/>
                    <a:pt x="12954" y="375031"/>
                    <a:pt x="35814" y="414020"/>
                  </a:cubicBezTo>
                  <a:lnTo>
                    <a:pt x="3302" y="511429"/>
                  </a:lnTo>
                  <a:cubicBezTo>
                    <a:pt x="0" y="524383"/>
                    <a:pt x="3302" y="540766"/>
                    <a:pt x="12954" y="550418"/>
                  </a:cubicBezTo>
                  <a:cubicBezTo>
                    <a:pt x="17018" y="556641"/>
                    <a:pt x="25146" y="558927"/>
                    <a:pt x="33782" y="558927"/>
                  </a:cubicBezTo>
                  <a:cubicBezTo>
                    <a:pt x="38735" y="558927"/>
                    <a:pt x="43942" y="558165"/>
                    <a:pt x="48768" y="557022"/>
                  </a:cubicBezTo>
                  <a:lnTo>
                    <a:pt x="146177" y="524510"/>
                  </a:lnTo>
                  <a:cubicBezTo>
                    <a:pt x="185166" y="550545"/>
                    <a:pt x="230632" y="560324"/>
                    <a:pt x="282575" y="560324"/>
                  </a:cubicBezTo>
                  <a:cubicBezTo>
                    <a:pt x="438404" y="560324"/>
                    <a:pt x="565150" y="436880"/>
                    <a:pt x="565150" y="280924"/>
                  </a:cubicBezTo>
                  <a:cubicBezTo>
                    <a:pt x="565023" y="131445"/>
                    <a:pt x="444881" y="8001"/>
                    <a:pt x="298704" y="1524"/>
                  </a:cubicBezTo>
                  <a:cubicBezTo>
                    <a:pt x="290068" y="508"/>
                    <a:pt x="281432" y="0"/>
                    <a:pt x="27266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9941400" y="2571480"/>
            <a:ext cx="582120" cy="163080"/>
            <a:chOff x="0" y="0"/>
            <a:chExt cx="776160" cy="217440"/>
          </a:xfrm>
        </p:grpSpPr>
        <p:sp>
          <p:nvSpPr>
            <p:cNvPr id="186" name="Freeform 186"/>
            <p:cNvSpPr/>
            <p:nvPr/>
          </p:nvSpPr>
          <p:spPr>
            <a:xfrm>
              <a:off x="0" y="0"/>
              <a:ext cx="776097" cy="217297"/>
            </a:xfrm>
            <a:custGeom>
              <a:avLst/>
              <a:gdLst/>
              <a:ahLst/>
              <a:cxnLst/>
              <a:rect l="l" t="t" r="r" b="b"/>
              <a:pathLst>
                <a:path w="776097" h="217297">
                  <a:moveTo>
                    <a:pt x="0" y="0"/>
                  </a:moveTo>
                  <a:lnTo>
                    <a:pt x="0" y="110236"/>
                  </a:lnTo>
                  <a:cubicBezTo>
                    <a:pt x="0" y="171958"/>
                    <a:pt x="48768" y="217297"/>
                    <a:pt x="107188" y="217297"/>
                  </a:cubicBezTo>
                  <a:lnTo>
                    <a:pt x="668909" y="217297"/>
                  </a:lnTo>
                  <a:cubicBezTo>
                    <a:pt x="727329" y="217297"/>
                    <a:pt x="776097" y="168656"/>
                    <a:pt x="776097" y="110236"/>
                  </a:cubicBezTo>
                  <a:lnTo>
                    <a:pt x="77609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9943560" y="1833840"/>
            <a:ext cx="474660" cy="104760"/>
            <a:chOff x="0" y="0"/>
            <a:chExt cx="632880" cy="139680"/>
          </a:xfrm>
        </p:grpSpPr>
        <p:sp>
          <p:nvSpPr>
            <p:cNvPr id="188" name="Freeform 188"/>
            <p:cNvSpPr/>
            <p:nvPr/>
          </p:nvSpPr>
          <p:spPr>
            <a:xfrm>
              <a:off x="127" y="0"/>
              <a:ext cx="632714" cy="139573"/>
            </a:xfrm>
            <a:custGeom>
              <a:avLst/>
              <a:gdLst/>
              <a:ahLst/>
              <a:cxnLst/>
              <a:rect l="l" t="t" r="r" b="b"/>
              <a:pathLst>
                <a:path w="632714" h="139573">
                  <a:moveTo>
                    <a:pt x="107061" y="0"/>
                  </a:moveTo>
                  <a:cubicBezTo>
                    <a:pt x="48641" y="0"/>
                    <a:pt x="0" y="48768"/>
                    <a:pt x="0" y="103886"/>
                  </a:cubicBezTo>
                  <a:lnTo>
                    <a:pt x="0" y="139573"/>
                  </a:lnTo>
                  <a:lnTo>
                    <a:pt x="525653" y="139573"/>
                  </a:lnTo>
                  <a:cubicBezTo>
                    <a:pt x="545084" y="84328"/>
                    <a:pt x="584073" y="35687"/>
                    <a:pt x="63271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11444220" y="1833300"/>
            <a:ext cx="498960" cy="498960"/>
            <a:chOff x="0" y="0"/>
            <a:chExt cx="665280" cy="66528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665226" cy="665353"/>
            </a:xfrm>
            <a:custGeom>
              <a:avLst/>
              <a:gdLst/>
              <a:ahLst/>
              <a:cxnLst/>
              <a:rect l="l" t="t" r="r" b="b"/>
              <a:pathLst>
                <a:path w="665226" h="665353">
                  <a:moveTo>
                    <a:pt x="382905" y="0"/>
                  </a:moveTo>
                  <a:cubicBezTo>
                    <a:pt x="366649" y="0"/>
                    <a:pt x="353695" y="6477"/>
                    <a:pt x="350520" y="19431"/>
                  </a:cubicBezTo>
                  <a:cubicBezTo>
                    <a:pt x="344043" y="32385"/>
                    <a:pt x="344043" y="48641"/>
                    <a:pt x="356997" y="55118"/>
                  </a:cubicBezTo>
                  <a:lnTo>
                    <a:pt x="431546" y="129794"/>
                  </a:lnTo>
                  <a:lnTo>
                    <a:pt x="129794" y="428244"/>
                  </a:lnTo>
                  <a:lnTo>
                    <a:pt x="58420" y="356997"/>
                  </a:lnTo>
                  <a:cubicBezTo>
                    <a:pt x="51054" y="349631"/>
                    <a:pt x="40132" y="346075"/>
                    <a:pt x="29718" y="346075"/>
                  </a:cubicBezTo>
                  <a:cubicBezTo>
                    <a:pt x="26162" y="346075"/>
                    <a:pt x="22860" y="346329"/>
                    <a:pt x="19558" y="347218"/>
                  </a:cubicBezTo>
                  <a:cubicBezTo>
                    <a:pt x="9779" y="350520"/>
                    <a:pt x="0" y="366649"/>
                    <a:pt x="0" y="379603"/>
                  </a:cubicBezTo>
                  <a:lnTo>
                    <a:pt x="0" y="626364"/>
                  </a:lnTo>
                  <a:cubicBezTo>
                    <a:pt x="0" y="648970"/>
                    <a:pt x="16256" y="665353"/>
                    <a:pt x="35687" y="665353"/>
                  </a:cubicBezTo>
                  <a:lnTo>
                    <a:pt x="285623" y="665353"/>
                  </a:lnTo>
                  <a:cubicBezTo>
                    <a:pt x="301752" y="665353"/>
                    <a:pt x="311531" y="655574"/>
                    <a:pt x="318008" y="642620"/>
                  </a:cubicBezTo>
                  <a:cubicBezTo>
                    <a:pt x="321183" y="632968"/>
                    <a:pt x="321183" y="616712"/>
                    <a:pt x="308229" y="606933"/>
                  </a:cubicBezTo>
                  <a:lnTo>
                    <a:pt x="236855" y="535559"/>
                  </a:lnTo>
                  <a:lnTo>
                    <a:pt x="535432" y="233680"/>
                  </a:lnTo>
                  <a:lnTo>
                    <a:pt x="610108" y="308229"/>
                  </a:lnTo>
                  <a:cubicBezTo>
                    <a:pt x="614807" y="312928"/>
                    <a:pt x="624840" y="316103"/>
                    <a:pt x="634873" y="316103"/>
                  </a:cubicBezTo>
                  <a:cubicBezTo>
                    <a:pt x="638556" y="316103"/>
                    <a:pt x="642239" y="315722"/>
                    <a:pt x="645795" y="314706"/>
                  </a:cubicBezTo>
                  <a:cubicBezTo>
                    <a:pt x="658749" y="311531"/>
                    <a:pt x="665226" y="295275"/>
                    <a:pt x="665226" y="282321"/>
                  </a:cubicBezTo>
                  <a:lnTo>
                    <a:pt x="665226" y="35687"/>
                  </a:lnTo>
                  <a:cubicBezTo>
                    <a:pt x="665226" y="16256"/>
                    <a:pt x="648970" y="0"/>
                    <a:pt x="62953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11122920" y="2021760"/>
            <a:ext cx="235980" cy="227340"/>
            <a:chOff x="0" y="0"/>
            <a:chExt cx="314640" cy="303120"/>
          </a:xfrm>
        </p:grpSpPr>
        <p:sp>
          <p:nvSpPr>
            <p:cNvPr id="192" name="Freeform 192"/>
            <p:cNvSpPr/>
            <p:nvPr/>
          </p:nvSpPr>
          <p:spPr>
            <a:xfrm>
              <a:off x="127" y="127"/>
              <a:ext cx="314325" cy="303022"/>
            </a:xfrm>
            <a:custGeom>
              <a:avLst/>
              <a:gdLst/>
              <a:ahLst/>
              <a:cxnLst/>
              <a:rect l="l" t="t" r="r" b="b"/>
              <a:pathLst>
                <a:path w="314325" h="303022">
                  <a:moveTo>
                    <a:pt x="99695" y="0"/>
                  </a:moveTo>
                  <a:cubicBezTo>
                    <a:pt x="70358" y="0"/>
                    <a:pt x="41529" y="11684"/>
                    <a:pt x="22606" y="30480"/>
                  </a:cubicBezTo>
                  <a:lnTo>
                    <a:pt x="0" y="56388"/>
                  </a:lnTo>
                  <a:lnTo>
                    <a:pt x="246380" y="303022"/>
                  </a:lnTo>
                  <a:lnTo>
                    <a:pt x="275463" y="283591"/>
                  </a:lnTo>
                  <a:cubicBezTo>
                    <a:pt x="314325" y="241427"/>
                    <a:pt x="314325" y="173228"/>
                    <a:pt x="275463" y="131064"/>
                  </a:cubicBezTo>
                  <a:lnTo>
                    <a:pt x="171704" y="30480"/>
                  </a:lnTo>
                  <a:cubicBezTo>
                    <a:pt x="152019" y="9144"/>
                    <a:pt x="125603" y="0"/>
                    <a:pt x="9969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11519820" y="2421360"/>
            <a:ext cx="238680" cy="230040"/>
            <a:chOff x="0" y="0"/>
            <a:chExt cx="318240" cy="306720"/>
          </a:xfrm>
        </p:grpSpPr>
        <p:sp>
          <p:nvSpPr>
            <p:cNvPr id="194" name="Freeform 194"/>
            <p:cNvSpPr/>
            <p:nvPr/>
          </p:nvSpPr>
          <p:spPr>
            <a:xfrm>
              <a:off x="127" y="0"/>
              <a:ext cx="318008" cy="306705"/>
            </a:xfrm>
            <a:custGeom>
              <a:avLst/>
              <a:gdLst/>
              <a:ahLst/>
              <a:cxnLst/>
              <a:rect l="l" t="t" r="r" b="b"/>
              <a:pathLst>
                <a:path w="318008" h="306705">
                  <a:moveTo>
                    <a:pt x="102743" y="0"/>
                  </a:moveTo>
                  <a:cubicBezTo>
                    <a:pt x="80899" y="0"/>
                    <a:pt x="59309" y="6858"/>
                    <a:pt x="42164" y="21082"/>
                  </a:cubicBezTo>
                  <a:cubicBezTo>
                    <a:pt x="38989" y="21082"/>
                    <a:pt x="32512" y="27559"/>
                    <a:pt x="29210" y="30734"/>
                  </a:cubicBezTo>
                  <a:lnTo>
                    <a:pt x="0" y="60071"/>
                  </a:lnTo>
                  <a:lnTo>
                    <a:pt x="249936" y="306705"/>
                  </a:lnTo>
                  <a:lnTo>
                    <a:pt x="275844" y="277495"/>
                  </a:lnTo>
                  <a:cubicBezTo>
                    <a:pt x="318008" y="238506"/>
                    <a:pt x="318008" y="167132"/>
                    <a:pt x="275844" y="128143"/>
                  </a:cubicBezTo>
                  <a:lnTo>
                    <a:pt x="178562" y="30861"/>
                  </a:lnTo>
                  <a:cubicBezTo>
                    <a:pt x="158496" y="10795"/>
                    <a:pt x="130429" y="0"/>
                    <a:pt x="10274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11030580" y="2106000"/>
            <a:ext cx="640440" cy="629640"/>
            <a:chOff x="0" y="0"/>
            <a:chExt cx="853920" cy="839520"/>
          </a:xfrm>
        </p:grpSpPr>
        <p:sp>
          <p:nvSpPr>
            <p:cNvPr id="196" name="Freeform 196"/>
            <p:cNvSpPr/>
            <p:nvPr/>
          </p:nvSpPr>
          <p:spPr>
            <a:xfrm>
              <a:off x="0" y="127"/>
              <a:ext cx="853821" cy="839470"/>
            </a:xfrm>
            <a:custGeom>
              <a:avLst/>
              <a:gdLst/>
              <a:ahLst/>
              <a:cxnLst/>
              <a:rect l="l" t="t" r="r" b="b"/>
              <a:pathLst>
                <a:path w="853821" h="839470">
                  <a:moveTo>
                    <a:pt x="74676" y="0"/>
                  </a:moveTo>
                  <a:cubicBezTo>
                    <a:pt x="9779" y="64897"/>
                    <a:pt x="0" y="142748"/>
                    <a:pt x="29210" y="207772"/>
                  </a:cubicBezTo>
                  <a:cubicBezTo>
                    <a:pt x="142875" y="435102"/>
                    <a:pt x="405765" y="697992"/>
                    <a:pt x="646049" y="821436"/>
                  </a:cubicBezTo>
                  <a:cubicBezTo>
                    <a:pt x="669671" y="833120"/>
                    <a:pt x="694944" y="839470"/>
                    <a:pt x="720852" y="839470"/>
                  </a:cubicBezTo>
                  <a:cubicBezTo>
                    <a:pt x="765937" y="839470"/>
                    <a:pt x="812546" y="820547"/>
                    <a:pt x="853821" y="779145"/>
                  </a:cubicBezTo>
                  <a:lnTo>
                    <a:pt x="7467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16755660" y="3711420"/>
            <a:ext cx="583200" cy="640440"/>
            <a:chOff x="0" y="0"/>
            <a:chExt cx="777600" cy="853920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777621" cy="853821"/>
            </a:xfrm>
            <a:custGeom>
              <a:avLst/>
              <a:gdLst/>
              <a:ahLst/>
              <a:cxnLst/>
              <a:rect l="l" t="t" r="r" b="b"/>
              <a:pathLst>
                <a:path w="777621" h="853821">
                  <a:moveTo>
                    <a:pt x="582295" y="236474"/>
                  </a:moveTo>
                  <a:cubicBezTo>
                    <a:pt x="592074" y="236474"/>
                    <a:pt x="601980" y="240157"/>
                    <a:pt x="609092" y="247269"/>
                  </a:cubicBezTo>
                  <a:cubicBezTo>
                    <a:pt x="619887" y="257937"/>
                    <a:pt x="619887" y="279527"/>
                    <a:pt x="609092" y="301117"/>
                  </a:cubicBezTo>
                  <a:lnTo>
                    <a:pt x="376174" y="533781"/>
                  </a:lnTo>
                  <a:cubicBezTo>
                    <a:pt x="365506" y="540893"/>
                    <a:pt x="358267" y="544576"/>
                    <a:pt x="347472" y="544576"/>
                  </a:cubicBezTo>
                  <a:cubicBezTo>
                    <a:pt x="340360" y="544576"/>
                    <a:pt x="329565" y="540893"/>
                    <a:pt x="322453" y="533781"/>
                  </a:cubicBezTo>
                  <a:lnTo>
                    <a:pt x="247142" y="454914"/>
                  </a:lnTo>
                  <a:cubicBezTo>
                    <a:pt x="232791" y="444246"/>
                    <a:pt x="232791" y="415544"/>
                    <a:pt x="247142" y="401193"/>
                  </a:cubicBezTo>
                  <a:cubicBezTo>
                    <a:pt x="252476" y="395732"/>
                    <a:pt x="262382" y="393065"/>
                    <a:pt x="272669" y="393065"/>
                  </a:cubicBezTo>
                  <a:cubicBezTo>
                    <a:pt x="282956" y="393065"/>
                    <a:pt x="293751" y="395732"/>
                    <a:pt x="300863" y="401193"/>
                  </a:cubicBezTo>
                  <a:lnTo>
                    <a:pt x="347345" y="451358"/>
                  </a:lnTo>
                  <a:lnTo>
                    <a:pt x="555371" y="247269"/>
                  </a:lnTo>
                  <a:cubicBezTo>
                    <a:pt x="562483" y="240157"/>
                    <a:pt x="572389" y="236474"/>
                    <a:pt x="582295" y="236474"/>
                  </a:cubicBezTo>
                  <a:close/>
                  <a:moveTo>
                    <a:pt x="193421" y="0"/>
                  </a:moveTo>
                  <a:cubicBezTo>
                    <a:pt x="82423" y="0"/>
                    <a:pt x="0" y="85979"/>
                    <a:pt x="0" y="193421"/>
                  </a:cubicBezTo>
                  <a:lnTo>
                    <a:pt x="0" y="501650"/>
                  </a:lnTo>
                  <a:cubicBezTo>
                    <a:pt x="0" y="609092"/>
                    <a:pt x="82423" y="695071"/>
                    <a:pt x="193421" y="695071"/>
                  </a:cubicBezTo>
                  <a:lnTo>
                    <a:pt x="232918" y="695071"/>
                  </a:lnTo>
                  <a:lnTo>
                    <a:pt x="232918" y="813308"/>
                  </a:lnTo>
                  <a:cubicBezTo>
                    <a:pt x="232918" y="831215"/>
                    <a:pt x="240030" y="845439"/>
                    <a:pt x="254381" y="849122"/>
                  </a:cubicBezTo>
                  <a:cubicBezTo>
                    <a:pt x="260350" y="852043"/>
                    <a:pt x="266954" y="853821"/>
                    <a:pt x="273050" y="853821"/>
                  </a:cubicBezTo>
                  <a:cubicBezTo>
                    <a:pt x="281686" y="853821"/>
                    <a:pt x="289687" y="850392"/>
                    <a:pt x="293878" y="842010"/>
                  </a:cubicBezTo>
                  <a:lnTo>
                    <a:pt x="437134" y="695071"/>
                  </a:lnTo>
                  <a:lnTo>
                    <a:pt x="576961" y="695071"/>
                  </a:lnTo>
                  <a:cubicBezTo>
                    <a:pt x="684403" y="695071"/>
                    <a:pt x="773938" y="609092"/>
                    <a:pt x="773938" y="501650"/>
                  </a:cubicBezTo>
                  <a:lnTo>
                    <a:pt x="773938" y="193421"/>
                  </a:lnTo>
                  <a:cubicBezTo>
                    <a:pt x="777621" y="85979"/>
                    <a:pt x="687959" y="0"/>
                    <a:pt x="58051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16341480" y="3359340"/>
            <a:ext cx="642600" cy="699840"/>
            <a:chOff x="0" y="0"/>
            <a:chExt cx="856800" cy="933120"/>
          </a:xfrm>
        </p:grpSpPr>
        <p:sp>
          <p:nvSpPr>
            <p:cNvPr id="200" name="Freeform 200"/>
            <p:cNvSpPr/>
            <p:nvPr/>
          </p:nvSpPr>
          <p:spPr>
            <a:xfrm>
              <a:off x="0" y="127"/>
              <a:ext cx="856742" cy="932942"/>
            </a:xfrm>
            <a:custGeom>
              <a:avLst/>
              <a:gdLst/>
              <a:ahLst/>
              <a:cxnLst/>
              <a:rect l="l" t="t" r="r" b="b"/>
              <a:pathLst>
                <a:path w="856742" h="932942">
                  <a:moveTo>
                    <a:pt x="430149" y="154178"/>
                  </a:moveTo>
                  <a:cubicBezTo>
                    <a:pt x="491109" y="154178"/>
                    <a:pt x="544830" y="207899"/>
                    <a:pt x="544830" y="272415"/>
                  </a:cubicBezTo>
                  <a:cubicBezTo>
                    <a:pt x="544830" y="308229"/>
                    <a:pt x="526923" y="344043"/>
                    <a:pt x="501777" y="365633"/>
                  </a:cubicBezTo>
                  <a:cubicBezTo>
                    <a:pt x="483870" y="380111"/>
                    <a:pt x="469519" y="401574"/>
                    <a:pt x="469519" y="430276"/>
                  </a:cubicBezTo>
                  <a:cubicBezTo>
                    <a:pt x="469519" y="451739"/>
                    <a:pt x="451485" y="469646"/>
                    <a:pt x="430022" y="469646"/>
                  </a:cubicBezTo>
                  <a:cubicBezTo>
                    <a:pt x="408559" y="469646"/>
                    <a:pt x="390525" y="451739"/>
                    <a:pt x="390525" y="430276"/>
                  </a:cubicBezTo>
                  <a:cubicBezTo>
                    <a:pt x="390525" y="380111"/>
                    <a:pt x="412115" y="333502"/>
                    <a:pt x="451485" y="304800"/>
                  </a:cubicBezTo>
                  <a:cubicBezTo>
                    <a:pt x="462280" y="294005"/>
                    <a:pt x="465836" y="286766"/>
                    <a:pt x="465836" y="272542"/>
                  </a:cubicBezTo>
                  <a:cubicBezTo>
                    <a:pt x="465836" y="251079"/>
                    <a:pt x="447929" y="233172"/>
                    <a:pt x="426466" y="233172"/>
                  </a:cubicBezTo>
                  <a:cubicBezTo>
                    <a:pt x="401320" y="233172"/>
                    <a:pt x="383286" y="251079"/>
                    <a:pt x="383286" y="272542"/>
                  </a:cubicBezTo>
                  <a:cubicBezTo>
                    <a:pt x="383286" y="294005"/>
                    <a:pt x="365379" y="312039"/>
                    <a:pt x="343916" y="312039"/>
                  </a:cubicBezTo>
                  <a:cubicBezTo>
                    <a:pt x="322453" y="312039"/>
                    <a:pt x="304419" y="294005"/>
                    <a:pt x="304419" y="272542"/>
                  </a:cubicBezTo>
                  <a:cubicBezTo>
                    <a:pt x="311531" y="208026"/>
                    <a:pt x="365379" y="154305"/>
                    <a:pt x="429895" y="154305"/>
                  </a:cubicBezTo>
                  <a:close/>
                  <a:moveTo>
                    <a:pt x="429895" y="541274"/>
                  </a:moveTo>
                  <a:cubicBezTo>
                    <a:pt x="451358" y="541274"/>
                    <a:pt x="469392" y="559308"/>
                    <a:pt x="469392" y="580771"/>
                  </a:cubicBezTo>
                  <a:cubicBezTo>
                    <a:pt x="469392" y="602234"/>
                    <a:pt x="451358" y="620141"/>
                    <a:pt x="429895" y="620141"/>
                  </a:cubicBezTo>
                  <a:cubicBezTo>
                    <a:pt x="408432" y="620141"/>
                    <a:pt x="390398" y="602234"/>
                    <a:pt x="390398" y="580771"/>
                  </a:cubicBezTo>
                  <a:cubicBezTo>
                    <a:pt x="390398" y="559308"/>
                    <a:pt x="408432" y="541274"/>
                    <a:pt x="429895" y="541274"/>
                  </a:cubicBezTo>
                  <a:close/>
                  <a:moveTo>
                    <a:pt x="197104" y="0"/>
                  </a:moveTo>
                  <a:cubicBezTo>
                    <a:pt x="89662" y="0"/>
                    <a:pt x="0" y="89662"/>
                    <a:pt x="0" y="197104"/>
                  </a:cubicBezTo>
                  <a:lnTo>
                    <a:pt x="0" y="584073"/>
                  </a:lnTo>
                  <a:cubicBezTo>
                    <a:pt x="0" y="680847"/>
                    <a:pt x="71755" y="756158"/>
                    <a:pt x="161290" y="774065"/>
                  </a:cubicBezTo>
                  <a:lnTo>
                    <a:pt x="161290" y="892429"/>
                  </a:lnTo>
                  <a:cubicBezTo>
                    <a:pt x="161290" y="910336"/>
                    <a:pt x="168402" y="924560"/>
                    <a:pt x="182753" y="928243"/>
                  </a:cubicBezTo>
                  <a:cubicBezTo>
                    <a:pt x="188722" y="931164"/>
                    <a:pt x="195326" y="932942"/>
                    <a:pt x="201422" y="932942"/>
                  </a:cubicBezTo>
                  <a:cubicBezTo>
                    <a:pt x="210185" y="932942"/>
                    <a:pt x="218059" y="929513"/>
                    <a:pt x="222250" y="921131"/>
                  </a:cubicBezTo>
                  <a:lnTo>
                    <a:pt x="365633" y="777748"/>
                  </a:lnTo>
                  <a:lnTo>
                    <a:pt x="465963" y="777748"/>
                  </a:lnTo>
                  <a:lnTo>
                    <a:pt x="465963" y="659384"/>
                  </a:lnTo>
                  <a:cubicBezTo>
                    <a:pt x="465963" y="508889"/>
                    <a:pt x="587756" y="387096"/>
                    <a:pt x="738378" y="387096"/>
                  </a:cubicBezTo>
                  <a:lnTo>
                    <a:pt x="856742" y="387096"/>
                  </a:lnTo>
                  <a:lnTo>
                    <a:pt x="856742" y="197104"/>
                  </a:lnTo>
                  <a:cubicBezTo>
                    <a:pt x="856742" y="89662"/>
                    <a:pt x="770636" y="0"/>
                    <a:pt x="66319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8693460" y="3416040"/>
            <a:ext cx="890460" cy="892620"/>
            <a:chOff x="0" y="0"/>
            <a:chExt cx="1187280" cy="1190160"/>
          </a:xfrm>
        </p:grpSpPr>
        <p:sp>
          <p:nvSpPr>
            <p:cNvPr id="202" name="Freeform 202"/>
            <p:cNvSpPr/>
            <p:nvPr/>
          </p:nvSpPr>
          <p:spPr>
            <a:xfrm>
              <a:off x="127" y="0"/>
              <a:ext cx="1187323" cy="1189990"/>
            </a:xfrm>
            <a:custGeom>
              <a:avLst/>
              <a:gdLst/>
              <a:ahLst/>
              <a:cxnLst/>
              <a:rect l="l" t="t" r="r" b="b"/>
              <a:pathLst>
                <a:path w="1187323" h="1189990">
                  <a:moveTo>
                    <a:pt x="802132" y="141097"/>
                  </a:moveTo>
                  <a:cubicBezTo>
                    <a:pt x="940181" y="141097"/>
                    <a:pt x="1049147" y="250190"/>
                    <a:pt x="1049147" y="384937"/>
                  </a:cubicBezTo>
                  <a:lnTo>
                    <a:pt x="1049147" y="497078"/>
                  </a:lnTo>
                  <a:cubicBezTo>
                    <a:pt x="1042670" y="497078"/>
                    <a:pt x="1039622" y="503555"/>
                    <a:pt x="1036320" y="503555"/>
                  </a:cubicBezTo>
                  <a:cubicBezTo>
                    <a:pt x="1020191" y="426593"/>
                    <a:pt x="988187" y="359283"/>
                    <a:pt x="936879" y="301498"/>
                  </a:cubicBezTo>
                  <a:lnTo>
                    <a:pt x="786130" y="452247"/>
                  </a:lnTo>
                  <a:cubicBezTo>
                    <a:pt x="834263" y="516382"/>
                    <a:pt x="847090" y="596646"/>
                    <a:pt x="824611" y="676910"/>
                  </a:cubicBezTo>
                  <a:cubicBezTo>
                    <a:pt x="814959" y="699262"/>
                    <a:pt x="802132" y="718566"/>
                    <a:pt x="786130" y="741045"/>
                  </a:cubicBezTo>
                  <a:lnTo>
                    <a:pt x="936879" y="888619"/>
                  </a:lnTo>
                  <a:cubicBezTo>
                    <a:pt x="985012" y="830834"/>
                    <a:pt x="1020318" y="763524"/>
                    <a:pt x="1036320" y="686562"/>
                  </a:cubicBezTo>
                  <a:cubicBezTo>
                    <a:pt x="1039622" y="686562"/>
                    <a:pt x="1042797" y="693039"/>
                    <a:pt x="1049147" y="693039"/>
                  </a:cubicBezTo>
                  <a:lnTo>
                    <a:pt x="1049147" y="805180"/>
                  </a:lnTo>
                  <a:cubicBezTo>
                    <a:pt x="1049147" y="939927"/>
                    <a:pt x="940054" y="1048893"/>
                    <a:pt x="802132" y="1048893"/>
                  </a:cubicBezTo>
                  <a:lnTo>
                    <a:pt x="689737" y="1048893"/>
                  </a:lnTo>
                  <a:cubicBezTo>
                    <a:pt x="689737" y="1045718"/>
                    <a:pt x="686562" y="1039368"/>
                    <a:pt x="686562" y="1036066"/>
                  </a:cubicBezTo>
                  <a:cubicBezTo>
                    <a:pt x="763524" y="1020064"/>
                    <a:pt x="830961" y="988060"/>
                    <a:pt x="888746" y="936752"/>
                  </a:cubicBezTo>
                  <a:lnTo>
                    <a:pt x="741172" y="789051"/>
                  </a:lnTo>
                  <a:cubicBezTo>
                    <a:pt x="718693" y="805180"/>
                    <a:pt x="699389" y="814705"/>
                    <a:pt x="676910" y="824357"/>
                  </a:cubicBezTo>
                  <a:cubicBezTo>
                    <a:pt x="648081" y="830834"/>
                    <a:pt x="619125" y="837184"/>
                    <a:pt x="596773" y="837184"/>
                  </a:cubicBezTo>
                  <a:cubicBezTo>
                    <a:pt x="542163" y="837184"/>
                    <a:pt x="490855" y="821055"/>
                    <a:pt x="452374" y="789051"/>
                  </a:cubicBezTo>
                  <a:lnTo>
                    <a:pt x="301498" y="936752"/>
                  </a:lnTo>
                  <a:cubicBezTo>
                    <a:pt x="359283" y="984758"/>
                    <a:pt x="426720" y="1020191"/>
                    <a:pt x="503682" y="1036066"/>
                  </a:cubicBezTo>
                  <a:cubicBezTo>
                    <a:pt x="503682" y="1039368"/>
                    <a:pt x="500507" y="1045718"/>
                    <a:pt x="500507" y="1048893"/>
                  </a:cubicBezTo>
                  <a:lnTo>
                    <a:pt x="388239" y="1048893"/>
                  </a:lnTo>
                  <a:cubicBezTo>
                    <a:pt x="250190" y="1048893"/>
                    <a:pt x="141224" y="939800"/>
                    <a:pt x="141224" y="805180"/>
                  </a:cubicBezTo>
                  <a:lnTo>
                    <a:pt x="141224" y="692912"/>
                  </a:lnTo>
                  <a:cubicBezTo>
                    <a:pt x="147701" y="692912"/>
                    <a:pt x="150876" y="686435"/>
                    <a:pt x="154051" y="686435"/>
                  </a:cubicBezTo>
                  <a:cubicBezTo>
                    <a:pt x="170180" y="763397"/>
                    <a:pt x="202184" y="830834"/>
                    <a:pt x="253492" y="888492"/>
                  </a:cubicBezTo>
                  <a:lnTo>
                    <a:pt x="404241" y="741045"/>
                  </a:lnTo>
                  <a:cubicBezTo>
                    <a:pt x="356108" y="676910"/>
                    <a:pt x="343281" y="596646"/>
                    <a:pt x="365633" y="516382"/>
                  </a:cubicBezTo>
                  <a:cubicBezTo>
                    <a:pt x="375285" y="490728"/>
                    <a:pt x="388112" y="471424"/>
                    <a:pt x="404241" y="452247"/>
                  </a:cubicBezTo>
                  <a:lnTo>
                    <a:pt x="253492" y="301625"/>
                  </a:lnTo>
                  <a:cubicBezTo>
                    <a:pt x="205359" y="359410"/>
                    <a:pt x="170053" y="426720"/>
                    <a:pt x="154051" y="503682"/>
                  </a:cubicBezTo>
                  <a:cubicBezTo>
                    <a:pt x="150876" y="503682"/>
                    <a:pt x="147574" y="497205"/>
                    <a:pt x="141224" y="497205"/>
                  </a:cubicBezTo>
                  <a:lnTo>
                    <a:pt x="141224" y="384937"/>
                  </a:lnTo>
                  <a:cubicBezTo>
                    <a:pt x="141224" y="250190"/>
                    <a:pt x="250317" y="141097"/>
                    <a:pt x="388239" y="141097"/>
                  </a:cubicBezTo>
                  <a:lnTo>
                    <a:pt x="500634" y="141097"/>
                  </a:lnTo>
                  <a:cubicBezTo>
                    <a:pt x="500634" y="144399"/>
                    <a:pt x="503809" y="150749"/>
                    <a:pt x="503809" y="153924"/>
                  </a:cubicBezTo>
                  <a:cubicBezTo>
                    <a:pt x="426847" y="170053"/>
                    <a:pt x="359410" y="202057"/>
                    <a:pt x="301625" y="253365"/>
                  </a:cubicBezTo>
                  <a:lnTo>
                    <a:pt x="452374" y="400939"/>
                  </a:lnTo>
                  <a:cubicBezTo>
                    <a:pt x="471678" y="384937"/>
                    <a:pt x="490855" y="375285"/>
                    <a:pt x="516509" y="365760"/>
                  </a:cubicBezTo>
                  <a:cubicBezTo>
                    <a:pt x="543560" y="355981"/>
                    <a:pt x="570738" y="351409"/>
                    <a:pt x="597154" y="351409"/>
                  </a:cubicBezTo>
                  <a:cubicBezTo>
                    <a:pt x="649097" y="351409"/>
                    <a:pt x="698627" y="369062"/>
                    <a:pt x="741172" y="400939"/>
                  </a:cubicBezTo>
                  <a:lnTo>
                    <a:pt x="888746" y="253365"/>
                  </a:lnTo>
                  <a:cubicBezTo>
                    <a:pt x="830961" y="205232"/>
                    <a:pt x="763524" y="169926"/>
                    <a:pt x="686562" y="153924"/>
                  </a:cubicBezTo>
                  <a:cubicBezTo>
                    <a:pt x="686562" y="150749"/>
                    <a:pt x="689737" y="144399"/>
                    <a:pt x="689737" y="141097"/>
                  </a:cubicBezTo>
                  <a:close/>
                  <a:moveTo>
                    <a:pt x="593471" y="0"/>
                  </a:moveTo>
                  <a:cubicBezTo>
                    <a:pt x="551815" y="0"/>
                    <a:pt x="510032" y="32131"/>
                    <a:pt x="497205" y="73787"/>
                  </a:cubicBezTo>
                  <a:lnTo>
                    <a:pt x="385064" y="73787"/>
                  </a:lnTo>
                  <a:cubicBezTo>
                    <a:pt x="215011" y="73787"/>
                    <a:pt x="73787" y="214884"/>
                    <a:pt x="73787" y="384937"/>
                  </a:cubicBezTo>
                  <a:lnTo>
                    <a:pt x="73787" y="497078"/>
                  </a:lnTo>
                  <a:cubicBezTo>
                    <a:pt x="32004" y="513207"/>
                    <a:pt x="0" y="551815"/>
                    <a:pt x="0" y="593471"/>
                  </a:cubicBezTo>
                  <a:cubicBezTo>
                    <a:pt x="0" y="638429"/>
                    <a:pt x="32131" y="679958"/>
                    <a:pt x="73787" y="689737"/>
                  </a:cubicBezTo>
                  <a:lnTo>
                    <a:pt x="73787" y="801878"/>
                  </a:lnTo>
                  <a:cubicBezTo>
                    <a:pt x="73787" y="975233"/>
                    <a:pt x="214884" y="1116330"/>
                    <a:pt x="385064" y="1116330"/>
                  </a:cubicBezTo>
                  <a:lnTo>
                    <a:pt x="497332" y="1116330"/>
                  </a:lnTo>
                  <a:cubicBezTo>
                    <a:pt x="513461" y="1154811"/>
                    <a:pt x="551942" y="1189990"/>
                    <a:pt x="593598" y="1189990"/>
                  </a:cubicBezTo>
                  <a:cubicBezTo>
                    <a:pt x="638556" y="1189990"/>
                    <a:pt x="680212" y="1154811"/>
                    <a:pt x="689864" y="1116330"/>
                  </a:cubicBezTo>
                  <a:lnTo>
                    <a:pt x="802259" y="1116330"/>
                  </a:lnTo>
                  <a:cubicBezTo>
                    <a:pt x="975487" y="1116330"/>
                    <a:pt x="1116711" y="975233"/>
                    <a:pt x="1116711" y="801878"/>
                  </a:cubicBezTo>
                  <a:lnTo>
                    <a:pt x="1116711" y="689737"/>
                  </a:lnTo>
                  <a:cubicBezTo>
                    <a:pt x="1155192" y="673608"/>
                    <a:pt x="1187323" y="638429"/>
                    <a:pt x="1187323" y="593471"/>
                  </a:cubicBezTo>
                  <a:cubicBezTo>
                    <a:pt x="1187323" y="551688"/>
                    <a:pt x="1155192" y="516382"/>
                    <a:pt x="1116711" y="497205"/>
                  </a:cubicBezTo>
                  <a:lnTo>
                    <a:pt x="1116711" y="384937"/>
                  </a:lnTo>
                  <a:cubicBezTo>
                    <a:pt x="1116711" y="214884"/>
                    <a:pt x="975487" y="73787"/>
                    <a:pt x="802259" y="73787"/>
                  </a:cubicBezTo>
                  <a:lnTo>
                    <a:pt x="689737" y="73787"/>
                  </a:lnTo>
                  <a:cubicBezTo>
                    <a:pt x="673735" y="32131"/>
                    <a:pt x="638429" y="0"/>
                    <a:pt x="59347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9815580" y="3417660"/>
            <a:ext cx="921780" cy="893700"/>
            <a:chOff x="0" y="0"/>
            <a:chExt cx="1229040" cy="1191600"/>
          </a:xfrm>
        </p:grpSpPr>
        <p:sp>
          <p:nvSpPr>
            <p:cNvPr id="204" name="Freeform 204"/>
            <p:cNvSpPr/>
            <p:nvPr/>
          </p:nvSpPr>
          <p:spPr>
            <a:xfrm>
              <a:off x="254" y="0"/>
              <a:ext cx="1228725" cy="1191641"/>
            </a:xfrm>
            <a:custGeom>
              <a:avLst/>
              <a:gdLst/>
              <a:ahLst/>
              <a:cxnLst/>
              <a:rect l="l" t="t" r="r" b="b"/>
              <a:pathLst>
                <a:path w="1228725" h="1191641">
                  <a:moveTo>
                    <a:pt x="260223" y="0"/>
                  </a:moveTo>
                  <a:cubicBezTo>
                    <a:pt x="239776" y="0"/>
                    <a:pt x="219202" y="2413"/>
                    <a:pt x="198755" y="7112"/>
                  </a:cubicBezTo>
                  <a:cubicBezTo>
                    <a:pt x="185928" y="10414"/>
                    <a:pt x="176276" y="19939"/>
                    <a:pt x="173101" y="32766"/>
                  </a:cubicBezTo>
                  <a:cubicBezTo>
                    <a:pt x="169926" y="45593"/>
                    <a:pt x="173101" y="55245"/>
                    <a:pt x="182626" y="64897"/>
                  </a:cubicBezTo>
                  <a:lnTo>
                    <a:pt x="272542" y="157988"/>
                  </a:lnTo>
                  <a:cubicBezTo>
                    <a:pt x="301371" y="183642"/>
                    <a:pt x="301371" y="228600"/>
                    <a:pt x="272542" y="257429"/>
                  </a:cubicBezTo>
                  <a:cubicBezTo>
                    <a:pt x="259715" y="271780"/>
                    <a:pt x="241935" y="279019"/>
                    <a:pt x="223901" y="279019"/>
                  </a:cubicBezTo>
                  <a:cubicBezTo>
                    <a:pt x="205867" y="279019"/>
                    <a:pt x="187452" y="271780"/>
                    <a:pt x="172974" y="257429"/>
                  </a:cubicBezTo>
                  <a:lnTo>
                    <a:pt x="80010" y="164338"/>
                  </a:lnTo>
                  <a:cubicBezTo>
                    <a:pt x="75565" y="159766"/>
                    <a:pt x="67818" y="155321"/>
                    <a:pt x="59055" y="155321"/>
                  </a:cubicBezTo>
                  <a:cubicBezTo>
                    <a:pt x="55499" y="155321"/>
                    <a:pt x="51689" y="156083"/>
                    <a:pt x="48006" y="157988"/>
                  </a:cubicBezTo>
                  <a:cubicBezTo>
                    <a:pt x="35179" y="161163"/>
                    <a:pt x="28702" y="167513"/>
                    <a:pt x="25654" y="180340"/>
                  </a:cubicBezTo>
                  <a:cubicBezTo>
                    <a:pt x="0" y="263779"/>
                    <a:pt x="25654" y="353695"/>
                    <a:pt x="89789" y="417830"/>
                  </a:cubicBezTo>
                  <a:cubicBezTo>
                    <a:pt x="138938" y="457708"/>
                    <a:pt x="196596" y="483743"/>
                    <a:pt x="266573" y="483743"/>
                  </a:cubicBezTo>
                  <a:cubicBezTo>
                    <a:pt x="292608" y="483743"/>
                    <a:pt x="320167" y="480187"/>
                    <a:pt x="349631" y="472313"/>
                  </a:cubicBezTo>
                  <a:lnTo>
                    <a:pt x="737870" y="863727"/>
                  </a:lnTo>
                  <a:cubicBezTo>
                    <a:pt x="708914" y="969645"/>
                    <a:pt x="734568" y="1056132"/>
                    <a:pt x="795655" y="1117219"/>
                  </a:cubicBezTo>
                  <a:cubicBezTo>
                    <a:pt x="844296" y="1168273"/>
                    <a:pt x="905764" y="1191641"/>
                    <a:pt x="969010" y="1191641"/>
                  </a:cubicBezTo>
                  <a:cubicBezTo>
                    <a:pt x="989203" y="1191641"/>
                    <a:pt x="1009650" y="1189228"/>
                    <a:pt x="1029970" y="1184529"/>
                  </a:cubicBezTo>
                  <a:cubicBezTo>
                    <a:pt x="1042797" y="1178052"/>
                    <a:pt x="1052322" y="1171702"/>
                    <a:pt x="1055624" y="1158875"/>
                  </a:cubicBezTo>
                  <a:cubicBezTo>
                    <a:pt x="1058926" y="1146048"/>
                    <a:pt x="1055624" y="1133221"/>
                    <a:pt x="1045972" y="1126744"/>
                  </a:cubicBezTo>
                  <a:lnTo>
                    <a:pt x="956056" y="1033780"/>
                  </a:lnTo>
                  <a:cubicBezTo>
                    <a:pt x="927227" y="1004824"/>
                    <a:pt x="927227" y="963168"/>
                    <a:pt x="956056" y="934339"/>
                  </a:cubicBezTo>
                  <a:cubicBezTo>
                    <a:pt x="968883" y="919861"/>
                    <a:pt x="986536" y="912622"/>
                    <a:pt x="1004697" y="912622"/>
                  </a:cubicBezTo>
                  <a:cubicBezTo>
                    <a:pt x="1022858" y="912622"/>
                    <a:pt x="1041146" y="919861"/>
                    <a:pt x="1055624" y="934339"/>
                  </a:cubicBezTo>
                  <a:lnTo>
                    <a:pt x="1148588" y="1027430"/>
                  </a:lnTo>
                  <a:cubicBezTo>
                    <a:pt x="1153414" y="1032129"/>
                    <a:pt x="1161415" y="1035050"/>
                    <a:pt x="1170432" y="1035050"/>
                  </a:cubicBezTo>
                  <a:cubicBezTo>
                    <a:pt x="1173734" y="1035050"/>
                    <a:pt x="1177290" y="1034669"/>
                    <a:pt x="1180592" y="1033780"/>
                  </a:cubicBezTo>
                  <a:cubicBezTo>
                    <a:pt x="1193419" y="1030478"/>
                    <a:pt x="1199896" y="1020953"/>
                    <a:pt x="1203071" y="1011301"/>
                  </a:cubicBezTo>
                  <a:cubicBezTo>
                    <a:pt x="1228725" y="924687"/>
                    <a:pt x="1203071" y="838073"/>
                    <a:pt x="1138936" y="773938"/>
                  </a:cubicBezTo>
                  <a:cubicBezTo>
                    <a:pt x="1097534" y="730123"/>
                    <a:pt x="1041019" y="702945"/>
                    <a:pt x="971042" y="702945"/>
                  </a:cubicBezTo>
                  <a:cubicBezTo>
                    <a:pt x="943483" y="702945"/>
                    <a:pt x="913765" y="707136"/>
                    <a:pt x="882269" y="716153"/>
                  </a:cubicBezTo>
                  <a:lnTo>
                    <a:pt x="493903" y="328041"/>
                  </a:lnTo>
                  <a:lnTo>
                    <a:pt x="497205" y="308737"/>
                  </a:lnTo>
                  <a:cubicBezTo>
                    <a:pt x="522859" y="225298"/>
                    <a:pt x="497205" y="135382"/>
                    <a:pt x="433070" y="71247"/>
                  </a:cubicBezTo>
                  <a:cubicBezTo>
                    <a:pt x="384556" y="22860"/>
                    <a:pt x="323342" y="0"/>
                    <a:pt x="260223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9817740" y="3879900"/>
            <a:ext cx="440640" cy="429300"/>
            <a:chOff x="0" y="0"/>
            <a:chExt cx="587520" cy="57240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587502" cy="572389"/>
            </a:xfrm>
            <a:custGeom>
              <a:avLst/>
              <a:gdLst/>
              <a:ahLst/>
              <a:cxnLst/>
              <a:rect l="l" t="t" r="r" b="b"/>
              <a:pathLst>
                <a:path w="587502" h="572389">
                  <a:moveTo>
                    <a:pt x="415671" y="153035"/>
                  </a:moveTo>
                  <a:cubicBezTo>
                    <a:pt x="424561" y="153035"/>
                    <a:pt x="433324" y="155448"/>
                    <a:pt x="439674" y="160274"/>
                  </a:cubicBezTo>
                  <a:cubicBezTo>
                    <a:pt x="452501" y="173101"/>
                    <a:pt x="452501" y="198755"/>
                    <a:pt x="439674" y="208407"/>
                  </a:cubicBezTo>
                  <a:lnTo>
                    <a:pt x="224663" y="423291"/>
                  </a:lnTo>
                  <a:cubicBezTo>
                    <a:pt x="219837" y="428117"/>
                    <a:pt x="211074" y="430530"/>
                    <a:pt x="202184" y="430530"/>
                  </a:cubicBezTo>
                  <a:cubicBezTo>
                    <a:pt x="193294" y="430530"/>
                    <a:pt x="184531" y="428117"/>
                    <a:pt x="179705" y="423291"/>
                  </a:cubicBezTo>
                  <a:cubicBezTo>
                    <a:pt x="166878" y="410464"/>
                    <a:pt x="166878" y="384810"/>
                    <a:pt x="179705" y="375158"/>
                  </a:cubicBezTo>
                  <a:lnTo>
                    <a:pt x="391668" y="160274"/>
                  </a:lnTo>
                  <a:cubicBezTo>
                    <a:pt x="398145" y="155448"/>
                    <a:pt x="406908" y="153035"/>
                    <a:pt x="415671" y="153035"/>
                  </a:cubicBezTo>
                  <a:close/>
                  <a:moveTo>
                    <a:pt x="391668" y="0"/>
                  </a:moveTo>
                  <a:lnTo>
                    <a:pt x="57785" y="333502"/>
                  </a:lnTo>
                  <a:cubicBezTo>
                    <a:pt x="0" y="391287"/>
                    <a:pt x="0" y="477774"/>
                    <a:pt x="57785" y="529082"/>
                  </a:cubicBezTo>
                  <a:cubicBezTo>
                    <a:pt x="85090" y="558038"/>
                    <a:pt x="121158" y="572389"/>
                    <a:pt x="156972" y="572389"/>
                  </a:cubicBezTo>
                  <a:cubicBezTo>
                    <a:pt x="192786" y="572389"/>
                    <a:pt x="227965" y="557911"/>
                    <a:pt x="253619" y="529082"/>
                  </a:cubicBezTo>
                  <a:lnTo>
                    <a:pt x="587502" y="198755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10332900" y="3412800"/>
            <a:ext cx="394740" cy="390420"/>
            <a:chOff x="0" y="0"/>
            <a:chExt cx="526320" cy="520560"/>
          </a:xfrm>
        </p:grpSpPr>
        <p:sp>
          <p:nvSpPr>
            <p:cNvPr id="208" name="Freeform 208"/>
            <p:cNvSpPr/>
            <p:nvPr/>
          </p:nvSpPr>
          <p:spPr>
            <a:xfrm>
              <a:off x="0" y="127"/>
              <a:ext cx="526288" cy="520446"/>
            </a:xfrm>
            <a:custGeom>
              <a:avLst/>
              <a:gdLst/>
              <a:ahLst/>
              <a:cxnLst/>
              <a:rect l="l" t="t" r="r" b="b"/>
              <a:pathLst>
                <a:path w="526288" h="520446">
                  <a:moveTo>
                    <a:pt x="432816" y="0"/>
                  </a:moveTo>
                  <a:cubicBezTo>
                    <a:pt x="425704" y="0"/>
                    <a:pt x="418211" y="2286"/>
                    <a:pt x="410845" y="6858"/>
                  </a:cubicBezTo>
                  <a:lnTo>
                    <a:pt x="224663" y="119126"/>
                  </a:lnTo>
                  <a:cubicBezTo>
                    <a:pt x="205359" y="128651"/>
                    <a:pt x="202184" y="157607"/>
                    <a:pt x="218186" y="173609"/>
                  </a:cubicBezTo>
                  <a:lnTo>
                    <a:pt x="234188" y="189738"/>
                  </a:lnTo>
                  <a:lnTo>
                    <a:pt x="0" y="424180"/>
                  </a:lnTo>
                  <a:lnTo>
                    <a:pt x="96266" y="520446"/>
                  </a:lnTo>
                  <a:lnTo>
                    <a:pt x="330581" y="286131"/>
                  </a:lnTo>
                  <a:lnTo>
                    <a:pt x="349885" y="305435"/>
                  </a:lnTo>
                  <a:cubicBezTo>
                    <a:pt x="356870" y="312420"/>
                    <a:pt x="366141" y="315722"/>
                    <a:pt x="375412" y="315722"/>
                  </a:cubicBezTo>
                  <a:cubicBezTo>
                    <a:pt x="387477" y="315722"/>
                    <a:pt x="399034" y="309880"/>
                    <a:pt x="404495" y="298958"/>
                  </a:cubicBezTo>
                  <a:lnTo>
                    <a:pt x="516763" y="112776"/>
                  </a:lnTo>
                  <a:cubicBezTo>
                    <a:pt x="526288" y="103124"/>
                    <a:pt x="526288" y="80645"/>
                    <a:pt x="513461" y="70993"/>
                  </a:cubicBezTo>
                  <a:lnTo>
                    <a:pt x="455676" y="10033"/>
                  </a:lnTo>
                  <a:cubicBezTo>
                    <a:pt x="448691" y="3048"/>
                    <a:pt x="441071" y="0"/>
                    <a:pt x="43281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10950660" y="3413340"/>
            <a:ext cx="900180" cy="897480"/>
            <a:chOff x="0" y="0"/>
            <a:chExt cx="1200240" cy="1196640"/>
          </a:xfrm>
        </p:grpSpPr>
        <p:sp>
          <p:nvSpPr>
            <p:cNvPr id="210" name="Freeform 210"/>
            <p:cNvSpPr/>
            <p:nvPr/>
          </p:nvSpPr>
          <p:spPr>
            <a:xfrm>
              <a:off x="127" y="127"/>
              <a:ext cx="1200023" cy="1196467"/>
            </a:xfrm>
            <a:custGeom>
              <a:avLst/>
              <a:gdLst/>
              <a:ahLst/>
              <a:cxnLst/>
              <a:rect l="l" t="t" r="r" b="b"/>
              <a:pathLst>
                <a:path w="1200023" h="1196467">
                  <a:moveTo>
                    <a:pt x="529463" y="0"/>
                  </a:moveTo>
                  <a:cubicBezTo>
                    <a:pt x="513461" y="0"/>
                    <a:pt x="500634" y="12827"/>
                    <a:pt x="497332" y="28829"/>
                  </a:cubicBezTo>
                  <a:lnTo>
                    <a:pt x="481330" y="89789"/>
                  </a:lnTo>
                  <a:cubicBezTo>
                    <a:pt x="426720" y="99314"/>
                    <a:pt x="372110" y="124968"/>
                    <a:pt x="320802" y="153924"/>
                  </a:cubicBezTo>
                  <a:lnTo>
                    <a:pt x="269494" y="124968"/>
                  </a:lnTo>
                  <a:cubicBezTo>
                    <a:pt x="264668" y="122555"/>
                    <a:pt x="258826" y="121539"/>
                    <a:pt x="252730" y="121539"/>
                  </a:cubicBezTo>
                  <a:cubicBezTo>
                    <a:pt x="242951" y="121539"/>
                    <a:pt x="232537" y="124333"/>
                    <a:pt x="224663" y="128270"/>
                  </a:cubicBezTo>
                  <a:lnTo>
                    <a:pt x="128397" y="224536"/>
                  </a:lnTo>
                  <a:cubicBezTo>
                    <a:pt x="115443" y="237363"/>
                    <a:pt x="115443" y="253365"/>
                    <a:pt x="125095" y="269367"/>
                  </a:cubicBezTo>
                  <a:lnTo>
                    <a:pt x="153924" y="320675"/>
                  </a:lnTo>
                  <a:cubicBezTo>
                    <a:pt x="121920" y="368935"/>
                    <a:pt x="99441" y="426593"/>
                    <a:pt x="89789" y="481076"/>
                  </a:cubicBezTo>
                  <a:lnTo>
                    <a:pt x="28829" y="497205"/>
                  </a:lnTo>
                  <a:cubicBezTo>
                    <a:pt x="12827" y="503555"/>
                    <a:pt x="0" y="513207"/>
                    <a:pt x="0" y="529209"/>
                  </a:cubicBezTo>
                  <a:lnTo>
                    <a:pt x="0" y="670433"/>
                  </a:lnTo>
                  <a:cubicBezTo>
                    <a:pt x="0" y="686562"/>
                    <a:pt x="12827" y="699389"/>
                    <a:pt x="28829" y="702564"/>
                  </a:cubicBezTo>
                  <a:lnTo>
                    <a:pt x="89789" y="718693"/>
                  </a:lnTo>
                  <a:cubicBezTo>
                    <a:pt x="96266" y="753872"/>
                    <a:pt x="109093" y="792353"/>
                    <a:pt x="125095" y="827786"/>
                  </a:cubicBezTo>
                  <a:cubicBezTo>
                    <a:pt x="153035" y="799592"/>
                    <a:pt x="289433" y="660273"/>
                    <a:pt x="289179" y="660273"/>
                  </a:cubicBezTo>
                  <a:cubicBezTo>
                    <a:pt x="289179" y="660273"/>
                    <a:pt x="288925" y="660527"/>
                    <a:pt x="288671" y="660781"/>
                  </a:cubicBezTo>
                  <a:cubicBezTo>
                    <a:pt x="288671" y="657479"/>
                    <a:pt x="285496" y="615823"/>
                    <a:pt x="285496" y="606171"/>
                  </a:cubicBezTo>
                  <a:cubicBezTo>
                    <a:pt x="282321" y="429768"/>
                    <a:pt x="426720" y="288671"/>
                    <a:pt x="596773" y="288671"/>
                  </a:cubicBezTo>
                  <a:cubicBezTo>
                    <a:pt x="770001" y="288671"/>
                    <a:pt x="911225" y="429768"/>
                    <a:pt x="911225" y="603123"/>
                  </a:cubicBezTo>
                  <a:cubicBezTo>
                    <a:pt x="911225" y="763524"/>
                    <a:pt x="789305" y="898271"/>
                    <a:pt x="622427" y="911098"/>
                  </a:cubicBezTo>
                  <a:cubicBezTo>
                    <a:pt x="617601" y="911098"/>
                    <a:pt x="607187" y="911860"/>
                    <a:pt x="592709" y="911860"/>
                  </a:cubicBezTo>
                  <a:cubicBezTo>
                    <a:pt x="578231" y="911860"/>
                    <a:pt x="559943" y="911098"/>
                    <a:pt x="538988" y="907923"/>
                  </a:cubicBezTo>
                  <a:lnTo>
                    <a:pt x="372110" y="1071372"/>
                  </a:lnTo>
                  <a:cubicBezTo>
                    <a:pt x="410718" y="1087501"/>
                    <a:pt x="442849" y="1100328"/>
                    <a:pt x="481330" y="1106678"/>
                  </a:cubicBezTo>
                  <a:lnTo>
                    <a:pt x="497332" y="1167511"/>
                  </a:lnTo>
                  <a:cubicBezTo>
                    <a:pt x="500634" y="1183640"/>
                    <a:pt x="513461" y="1196467"/>
                    <a:pt x="529463" y="1196467"/>
                  </a:cubicBezTo>
                  <a:lnTo>
                    <a:pt x="670560" y="1196467"/>
                  </a:lnTo>
                  <a:cubicBezTo>
                    <a:pt x="686689" y="1196467"/>
                    <a:pt x="699516" y="1183640"/>
                    <a:pt x="702691" y="1167511"/>
                  </a:cubicBezTo>
                  <a:lnTo>
                    <a:pt x="718693" y="1106678"/>
                  </a:lnTo>
                  <a:cubicBezTo>
                    <a:pt x="773303" y="1097026"/>
                    <a:pt x="827786" y="1071372"/>
                    <a:pt x="879094" y="1042543"/>
                  </a:cubicBezTo>
                  <a:lnTo>
                    <a:pt x="930402" y="1071372"/>
                  </a:lnTo>
                  <a:cubicBezTo>
                    <a:pt x="935228" y="1073785"/>
                    <a:pt x="941197" y="1074928"/>
                    <a:pt x="947166" y="1074928"/>
                  </a:cubicBezTo>
                  <a:cubicBezTo>
                    <a:pt x="957072" y="1074928"/>
                    <a:pt x="967486" y="1072134"/>
                    <a:pt x="975233" y="1068197"/>
                  </a:cubicBezTo>
                  <a:lnTo>
                    <a:pt x="1071626" y="971931"/>
                  </a:lnTo>
                  <a:cubicBezTo>
                    <a:pt x="1084453" y="959104"/>
                    <a:pt x="1084453" y="942975"/>
                    <a:pt x="1074801" y="926973"/>
                  </a:cubicBezTo>
                  <a:lnTo>
                    <a:pt x="1049147" y="875538"/>
                  </a:lnTo>
                  <a:cubicBezTo>
                    <a:pt x="1081278" y="827532"/>
                    <a:pt x="1100455" y="769747"/>
                    <a:pt x="1113282" y="715137"/>
                  </a:cubicBezTo>
                  <a:lnTo>
                    <a:pt x="1171067" y="699135"/>
                  </a:lnTo>
                  <a:cubicBezTo>
                    <a:pt x="1187196" y="692658"/>
                    <a:pt x="1200023" y="683006"/>
                    <a:pt x="1200023" y="667004"/>
                  </a:cubicBezTo>
                  <a:lnTo>
                    <a:pt x="1200023" y="526034"/>
                  </a:lnTo>
                  <a:cubicBezTo>
                    <a:pt x="1196721" y="513207"/>
                    <a:pt x="1187196" y="500380"/>
                    <a:pt x="1171067" y="497205"/>
                  </a:cubicBezTo>
                  <a:lnTo>
                    <a:pt x="1110107" y="481076"/>
                  </a:lnTo>
                  <a:cubicBezTo>
                    <a:pt x="1100455" y="426593"/>
                    <a:pt x="1074801" y="375285"/>
                    <a:pt x="1045972" y="320675"/>
                  </a:cubicBezTo>
                  <a:lnTo>
                    <a:pt x="1074801" y="269367"/>
                  </a:lnTo>
                  <a:cubicBezTo>
                    <a:pt x="1084453" y="256540"/>
                    <a:pt x="1078103" y="237236"/>
                    <a:pt x="1071626" y="224409"/>
                  </a:cubicBezTo>
                  <a:lnTo>
                    <a:pt x="975233" y="128143"/>
                  </a:lnTo>
                  <a:cubicBezTo>
                    <a:pt x="968248" y="122809"/>
                    <a:pt x="960120" y="120396"/>
                    <a:pt x="951738" y="120396"/>
                  </a:cubicBezTo>
                  <a:cubicBezTo>
                    <a:pt x="944753" y="120396"/>
                    <a:pt x="937641" y="122047"/>
                    <a:pt x="930402" y="124841"/>
                  </a:cubicBezTo>
                  <a:lnTo>
                    <a:pt x="879094" y="153797"/>
                  </a:lnTo>
                  <a:cubicBezTo>
                    <a:pt x="831088" y="121920"/>
                    <a:pt x="773303" y="99314"/>
                    <a:pt x="718693" y="89789"/>
                  </a:cubicBezTo>
                  <a:lnTo>
                    <a:pt x="702691" y="28829"/>
                  </a:lnTo>
                  <a:cubicBezTo>
                    <a:pt x="699516" y="12827"/>
                    <a:pt x="686689" y="0"/>
                    <a:pt x="67056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10950660" y="3682260"/>
            <a:ext cx="657180" cy="626400"/>
            <a:chOff x="0" y="0"/>
            <a:chExt cx="876240" cy="835200"/>
          </a:xfrm>
        </p:grpSpPr>
        <p:sp>
          <p:nvSpPr>
            <p:cNvPr id="212" name="Freeform 212"/>
            <p:cNvSpPr/>
            <p:nvPr/>
          </p:nvSpPr>
          <p:spPr>
            <a:xfrm>
              <a:off x="127" y="0"/>
              <a:ext cx="876173" cy="835152"/>
            </a:xfrm>
            <a:custGeom>
              <a:avLst/>
              <a:gdLst/>
              <a:ahLst/>
              <a:cxnLst/>
              <a:rect l="l" t="t" r="r" b="b"/>
              <a:pathLst>
                <a:path w="876173" h="835152">
                  <a:moveTo>
                    <a:pt x="604901" y="0"/>
                  </a:moveTo>
                  <a:cubicBezTo>
                    <a:pt x="481584" y="0"/>
                    <a:pt x="381889" y="86995"/>
                    <a:pt x="362585" y="199898"/>
                  </a:cubicBezTo>
                  <a:cubicBezTo>
                    <a:pt x="352933" y="244856"/>
                    <a:pt x="356108" y="286512"/>
                    <a:pt x="369062" y="328168"/>
                  </a:cubicBezTo>
                  <a:lnTo>
                    <a:pt x="41656" y="658749"/>
                  </a:lnTo>
                  <a:cubicBezTo>
                    <a:pt x="0" y="697230"/>
                    <a:pt x="0" y="764540"/>
                    <a:pt x="41656" y="806323"/>
                  </a:cubicBezTo>
                  <a:cubicBezTo>
                    <a:pt x="60960" y="825500"/>
                    <a:pt x="86614" y="835152"/>
                    <a:pt x="113030" y="835152"/>
                  </a:cubicBezTo>
                  <a:cubicBezTo>
                    <a:pt x="139446" y="835152"/>
                    <a:pt x="166878" y="825627"/>
                    <a:pt x="189357" y="806323"/>
                  </a:cubicBezTo>
                  <a:lnTo>
                    <a:pt x="523113" y="472567"/>
                  </a:lnTo>
                  <a:cubicBezTo>
                    <a:pt x="548767" y="482219"/>
                    <a:pt x="576961" y="487045"/>
                    <a:pt x="605663" y="487045"/>
                  </a:cubicBezTo>
                  <a:cubicBezTo>
                    <a:pt x="634365" y="487045"/>
                    <a:pt x="664210" y="482219"/>
                    <a:pt x="693166" y="472567"/>
                  </a:cubicBezTo>
                  <a:cubicBezTo>
                    <a:pt x="799084" y="437261"/>
                    <a:pt x="876173" y="312166"/>
                    <a:pt x="837565" y="180594"/>
                  </a:cubicBezTo>
                  <a:cubicBezTo>
                    <a:pt x="834263" y="167767"/>
                    <a:pt x="827913" y="158242"/>
                    <a:pt x="815086" y="154940"/>
                  </a:cubicBezTo>
                  <a:cubicBezTo>
                    <a:pt x="811911" y="154178"/>
                    <a:pt x="808863" y="153797"/>
                    <a:pt x="806069" y="153797"/>
                  </a:cubicBezTo>
                  <a:cubicBezTo>
                    <a:pt x="797560" y="153797"/>
                    <a:pt x="790321" y="157353"/>
                    <a:pt x="783082" y="164592"/>
                  </a:cubicBezTo>
                  <a:lnTo>
                    <a:pt x="702945" y="244856"/>
                  </a:lnTo>
                  <a:cubicBezTo>
                    <a:pt x="688467" y="257683"/>
                    <a:pt x="670052" y="264160"/>
                    <a:pt x="651891" y="264160"/>
                  </a:cubicBezTo>
                  <a:cubicBezTo>
                    <a:pt x="633730" y="264160"/>
                    <a:pt x="616204" y="257683"/>
                    <a:pt x="603377" y="244856"/>
                  </a:cubicBezTo>
                  <a:cubicBezTo>
                    <a:pt x="574421" y="215900"/>
                    <a:pt x="574421" y="171069"/>
                    <a:pt x="603377" y="142113"/>
                  </a:cubicBezTo>
                  <a:lnTo>
                    <a:pt x="683514" y="61976"/>
                  </a:lnTo>
                  <a:cubicBezTo>
                    <a:pt x="689991" y="55499"/>
                    <a:pt x="693166" y="42672"/>
                    <a:pt x="689991" y="29845"/>
                  </a:cubicBezTo>
                  <a:cubicBezTo>
                    <a:pt x="686816" y="20193"/>
                    <a:pt x="677164" y="10541"/>
                    <a:pt x="667639" y="7366"/>
                  </a:cubicBezTo>
                  <a:cubicBezTo>
                    <a:pt x="646049" y="2286"/>
                    <a:pt x="625221" y="0"/>
                    <a:pt x="60490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6295860" y="3451680"/>
            <a:ext cx="211680" cy="892620"/>
            <a:chOff x="0" y="0"/>
            <a:chExt cx="282240" cy="1190160"/>
          </a:xfrm>
        </p:grpSpPr>
        <p:sp>
          <p:nvSpPr>
            <p:cNvPr id="214" name="Freeform 214"/>
            <p:cNvSpPr/>
            <p:nvPr/>
          </p:nvSpPr>
          <p:spPr>
            <a:xfrm>
              <a:off x="127" y="0"/>
              <a:ext cx="282067" cy="1189990"/>
            </a:xfrm>
            <a:custGeom>
              <a:avLst/>
              <a:gdLst/>
              <a:ahLst/>
              <a:cxnLst/>
              <a:rect l="l" t="t" r="r" b="b"/>
              <a:pathLst>
                <a:path w="282067" h="1189990">
                  <a:moveTo>
                    <a:pt x="144145" y="0"/>
                  </a:moveTo>
                  <a:cubicBezTo>
                    <a:pt x="108966" y="0"/>
                    <a:pt x="76835" y="32131"/>
                    <a:pt x="76835" y="67437"/>
                  </a:cubicBezTo>
                  <a:lnTo>
                    <a:pt x="76835" y="975233"/>
                  </a:lnTo>
                  <a:cubicBezTo>
                    <a:pt x="76835" y="1000887"/>
                    <a:pt x="92837" y="1023239"/>
                    <a:pt x="112014" y="1036066"/>
                  </a:cubicBezTo>
                  <a:lnTo>
                    <a:pt x="112014" y="1119505"/>
                  </a:lnTo>
                  <a:lnTo>
                    <a:pt x="35179" y="1119505"/>
                  </a:lnTo>
                  <a:cubicBezTo>
                    <a:pt x="16002" y="1119505"/>
                    <a:pt x="0" y="1135507"/>
                    <a:pt x="0" y="1154684"/>
                  </a:cubicBezTo>
                  <a:cubicBezTo>
                    <a:pt x="0" y="1173861"/>
                    <a:pt x="16002" y="1189990"/>
                    <a:pt x="35179" y="1189990"/>
                  </a:cubicBezTo>
                  <a:lnTo>
                    <a:pt x="243586" y="1189990"/>
                  </a:lnTo>
                  <a:cubicBezTo>
                    <a:pt x="266065" y="1189990"/>
                    <a:pt x="282067" y="1173861"/>
                    <a:pt x="282067" y="1154684"/>
                  </a:cubicBezTo>
                  <a:cubicBezTo>
                    <a:pt x="282067" y="1135507"/>
                    <a:pt x="266065" y="1119505"/>
                    <a:pt x="243586" y="1119505"/>
                  </a:cubicBezTo>
                  <a:lnTo>
                    <a:pt x="176276" y="1119505"/>
                  </a:lnTo>
                  <a:lnTo>
                    <a:pt x="176276" y="1036066"/>
                  </a:lnTo>
                  <a:cubicBezTo>
                    <a:pt x="195453" y="1023239"/>
                    <a:pt x="211582" y="1003935"/>
                    <a:pt x="211582" y="975233"/>
                  </a:cubicBezTo>
                  <a:lnTo>
                    <a:pt x="211582" y="67437"/>
                  </a:lnTo>
                  <a:cubicBezTo>
                    <a:pt x="211582" y="28956"/>
                    <a:pt x="179578" y="0"/>
                    <a:pt x="14414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6928740" y="3795660"/>
            <a:ext cx="259740" cy="77220"/>
            <a:chOff x="0" y="0"/>
            <a:chExt cx="346320" cy="102960"/>
          </a:xfrm>
        </p:grpSpPr>
        <p:sp>
          <p:nvSpPr>
            <p:cNvPr id="216" name="Freeform 216"/>
            <p:cNvSpPr/>
            <p:nvPr/>
          </p:nvSpPr>
          <p:spPr>
            <a:xfrm>
              <a:off x="0" y="127"/>
              <a:ext cx="346329" cy="102870"/>
            </a:xfrm>
            <a:custGeom>
              <a:avLst/>
              <a:gdLst/>
              <a:ahLst/>
              <a:cxnLst/>
              <a:rect l="l" t="t" r="r" b="b"/>
              <a:pathLst>
                <a:path w="346329" h="102870">
                  <a:moveTo>
                    <a:pt x="51435" y="0"/>
                  </a:moveTo>
                  <a:cubicBezTo>
                    <a:pt x="22479" y="0"/>
                    <a:pt x="0" y="22479"/>
                    <a:pt x="0" y="51435"/>
                  </a:cubicBezTo>
                  <a:cubicBezTo>
                    <a:pt x="0" y="80391"/>
                    <a:pt x="22479" y="102870"/>
                    <a:pt x="51435" y="102870"/>
                  </a:cubicBezTo>
                  <a:lnTo>
                    <a:pt x="295021" y="102870"/>
                  </a:lnTo>
                  <a:cubicBezTo>
                    <a:pt x="323850" y="102870"/>
                    <a:pt x="346329" y="80264"/>
                    <a:pt x="346329" y="51435"/>
                  </a:cubicBezTo>
                  <a:cubicBezTo>
                    <a:pt x="346329" y="19304"/>
                    <a:pt x="323850" y="0"/>
                    <a:pt x="29502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6928740" y="3925800"/>
            <a:ext cx="259740" cy="77220"/>
            <a:chOff x="0" y="0"/>
            <a:chExt cx="346320" cy="102960"/>
          </a:xfrm>
        </p:grpSpPr>
        <p:sp>
          <p:nvSpPr>
            <p:cNvPr id="218" name="Freeform 218"/>
            <p:cNvSpPr/>
            <p:nvPr/>
          </p:nvSpPr>
          <p:spPr>
            <a:xfrm>
              <a:off x="0" y="127"/>
              <a:ext cx="346329" cy="102870"/>
            </a:xfrm>
            <a:custGeom>
              <a:avLst/>
              <a:gdLst/>
              <a:ahLst/>
              <a:cxnLst/>
              <a:rect l="l" t="t" r="r" b="b"/>
              <a:pathLst>
                <a:path w="346329" h="102870">
                  <a:moveTo>
                    <a:pt x="51435" y="0"/>
                  </a:moveTo>
                  <a:cubicBezTo>
                    <a:pt x="22479" y="0"/>
                    <a:pt x="0" y="22479"/>
                    <a:pt x="0" y="51435"/>
                  </a:cubicBezTo>
                  <a:cubicBezTo>
                    <a:pt x="0" y="80391"/>
                    <a:pt x="22479" y="102870"/>
                    <a:pt x="51435" y="102870"/>
                  </a:cubicBezTo>
                  <a:lnTo>
                    <a:pt x="295021" y="102870"/>
                  </a:lnTo>
                  <a:cubicBezTo>
                    <a:pt x="323850" y="102870"/>
                    <a:pt x="346329" y="80264"/>
                    <a:pt x="346329" y="51435"/>
                  </a:cubicBezTo>
                  <a:cubicBezTo>
                    <a:pt x="346329" y="22606"/>
                    <a:pt x="323850" y="0"/>
                    <a:pt x="29502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6928740" y="4053240"/>
            <a:ext cx="206820" cy="79380"/>
            <a:chOff x="0" y="0"/>
            <a:chExt cx="275760" cy="105840"/>
          </a:xfrm>
        </p:grpSpPr>
        <p:sp>
          <p:nvSpPr>
            <p:cNvPr id="220" name="Freeform 220"/>
            <p:cNvSpPr/>
            <p:nvPr/>
          </p:nvSpPr>
          <p:spPr>
            <a:xfrm>
              <a:off x="0" y="127"/>
              <a:ext cx="275844" cy="105664"/>
            </a:xfrm>
            <a:custGeom>
              <a:avLst/>
              <a:gdLst/>
              <a:ahLst/>
              <a:cxnLst/>
              <a:rect l="l" t="t" r="r" b="b"/>
              <a:pathLst>
                <a:path w="275844" h="105664">
                  <a:moveTo>
                    <a:pt x="51435" y="0"/>
                  </a:moveTo>
                  <a:cubicBezTo>
                    <a:pt x="22479" y="0"/>
                    <a:pt x="0" y="25654"/>
                    <a:pt x="0" y="54356"/>
                  </a:cubicBezTo>
                  <a:cubicBezTo>
                    <a:pt x="0" y="80010"/>
                    <a:pt x="22479" y="105664"/>
                    <a:pt x="51435" y="105664"/>
                  </a:cubicBezTo>
                  <a:lnTo>
                    <a:pt x="224536" y="105664"/>
                  </a:lnTo>
                  <a:cubicBezTo>
                    <a:pt x="250190" y="105664"/>
                    <a:pt x="275844" y="80010"/>
                    <a:pt x="275844" y="54483"/>
                  </a:cubicBezTo>
                  <a:cubicBezTo>
                    <a:pt x="275844" y="25654"/>
                    <a:pt x="256667" y="127"/>
                    <a:pt x="224536" y="12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6825060" y="3451680"/>
            <a:ext cx="156600" cy="158760"/>
            <a:chOff x="0" y="0"/>
            <a:chExt cx="208800" cy="211680"/>
          </a:xfrm>
        </p:grpSpPr>
        <p:sp>
          <p:nvSpPr>
            <p:cNvPr id="222" name="Freeform 222"/>
            <p:cNvSpPr/>
            <p:nvPr/>
          </p:nvSpPr>
          <p:spPr>
            <a:xfrm>
              <a:off x="127" y="0"/>
              <a:ext cx="208661" cy="211709"/>
            </a:xfrm>
            <a:custGeom>
              <a:avLst/>
              <a:gdLst/>
              <a:ahLst/>
              <a:cxnLst/>
              <a:rect l="l" t="t" r="r" b="b"/>
              <a:pathLst>
                <a:path w="208661" h="211709">
                  <a:moveTo>
                    <a:pt x="173355" y="0"/>
                  </a:moveTo>
                  <a:cubicBezTo>
                    <a:pt x="76962" y="0"/>
                    <a:pt x="0" y="80137"/>
                    <a:pt x="0" y="176403"/>
                  </a:cubicBezTo>
                  <a:lnTo>
                    <a:pt x="0" y="211709"/>
                  </a:lnTo>
                  <a:lnTo>
                    <a:pt x="208661" y="211709"/>
                  </a:lnTo>
                  <a:lnTo>
                    <a:pt x="2086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7029720" y="3451680"/>
            <a:ext cx="105840" cy="168480"/>
            <a:chOff x="0" y="0"/>
            <a:chExt cx="141120" cy="224640"/>
          </a:xfrm>
        </p:grpSpPr>
        <p:sp>
          <p:nvSpPr>
            <p:cNvPr id="224" name="Freeform 224"/>
            <p:cNvSpPr/>
            <p:nvPr/>
          </p:nvSpPr>
          <p:spPr>
            <a:xfrm>
              <a:off x="127" y="0"/>
              <a:ext cx="140970" cy="224663"/>
            </a:xfrm>
            <a:custGeom>
              <a:avLst/>
              <a:gdLst/>
              <a:ahLst/>
              <a:cxnLst/>
              <a:rect l="l" t="t" r="r" b="b"/>
              <a:pathLst>
                <a:path w="140970" h="224663">
                  <a:moveTo>
                    <a:pt x="0" y="0"/>
                  </a:moveTo>
                  <a:lnTo>
                    <a:pt x="0" y="215011"/>
                  </a:lnTo>
                  <a:lnTo>
                    <a:pt x="89662" y="215011"/>
                  </a:lnTo>
                  <a:cubicBezTo>
                    <a:pt x="108839" y="215011"/>
                    <a:pt x="128143" y="218313"/>
                    <a:pt x="140970" y="224663"/>
                  </a:cubicBezTo>
                  <a:lnTo>
                    <a:pt x="140970" y="105918"/>
                  </a:lnTo>
                  <a:cubicBezTo>
                    <a:pt x="140970" y="48133"/>
                    <a:pt x="92837" y="0"/>
                    <a:pt x="3517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6502680" y="3663360"/>
            <a:ext cx="632880" cy="469260"/>
            <a:chOff x="0" y="0"/>
            <a:chExt cx="843840" cy="625680"/>
          </a:xfrm>
        </p:grpSpPr>
        <p:sp>
          <p:nvSpPr>
            <p:cNvPr id="226" name="Freeform 226"/>
            <p:cNvSpPr/>
            <p:nvPr/>
          </p:nvSpPr>
          <p:spPr>
            <a:xfrm>
              <a:off x="0" y="127"/>
              <a:ext cx="843788" cy="625475"/>
            </a:xfrm>
            <a:custGeom>
              <a:avLst/>
              <a:gdLst/>
              <a:ahLst/>
              <a:cxnLst/>
              <a:rect l="l" t="t" r="r" b="b"/>
              <a:pathLst>
                <a:path w="843788" h="625475">
                  <a:moveTo>
                    <a:pt x="0" y="0"/>
                  </a:moveTo>
                  <a:lnTo>
                    <a:pt x="0" y="625475"/>
                  </a:lnTo>
                  <a:lnTo>
                    <a:pt x="38481" y="625475"/>
                  </a:lnTo>
                  <a:cubicBezTo>
                    <a:pt x="76962" y="625475"/>
                    <a:pt x="109093" y="599821"/>
                    <a:pt x="128270" y="567690"/>
                  </a:cubicBezTo>
                  <a:lnTo>
                    <a:pt x="205232" y="606171"/>
                  </a:lnTo>
                  <a:cubicBezTo>
                    <a:pt x="230886" y="615823"/>
                    <a:pt x="259842" y="625475"/>
                    <a:pt x="282321" y="625475"/>
                  </a:cubicBezTo>
                  <a:lnTo>
                    <a:pt x="356108" y="625475"/>
                  </a:lnTo>
                  <a:lnTo>
                    <a:pt x="356108" y="311150"/>
                  </a:lnTo>
                  <a:cubicBezTo>
                    <a:pt x="327279" y="336804"/>
                    <a:pt x="291973" y="349631"/>
                    <a:pt x="250190" y="349631"/>
                  </a:cubicBezTo>
                  <a:cubicBezTo>
                    <a:pt x="230886" y="349631"/>
                    <a:pt x="215011" y="333502"/>
                    <a:pt x="215011" y="311150"/>
                  </a:cubicBezTo>
                  <a:cubicBezTo>
                    <a:pt x="215011" y="291846"/>
                    <a:pt x="231013" y="275844"/>
                    <a:pt x="250190" y="275844"/>
                  </a:cubicBezTo>
                  <a:cubicBezTo>
                    <a:pt x="307975" y="275844"/>
                    <a:pt x="356108" y="227838"/>
                    <a:pt x="356108" y="173228"/>
                  </a:cubicBezTo>
                  <a:lnTo>
                    <a:pt x="356108" y="102616"/>
                  </a:lnTo>
                  <a:lnTo>
                    <a:pt x="792480" y="102616"/>
                  </a:lnTo>
                  <a:cubicBezTo>
                    <a:pt x="821309" y="102616"/>
                    <a:pt x="843788" y="80137"/>
                    <a:pt x="843788" y="51308"/>
                  </a:cubicBezTo>
                  <a:cubicBezTo>
                    <a:pt x="843788" y="22479"/>
                    <a:pt x="821309" y="0"/>
                    <a:pt x="792480" y="0"/>
                  </a:cubicBezTo>
                  <a:lnTo>
                    <a:pt x="362585" y="0"/>
                  </a:lnTo>
                  <a:cubicBezTo>
                    <a:pt x="336931" y="0"/>
                    <a:pt x="295275" y="16002"/>
                    <a:pt x="263144" y="44958"/>
                  </a:cubicBezTo>
                  <a:cubicBezTo>
                    <a:pt x="247142" y="60960"/>
                    <a:pt x="224663" y="67310"/>
                    <a:pt x="202184" y="67310"/>
                  </a:cubicBezTo>
                  <a:lnTo>
                    <a:pt x="134747" y="67310"/>
                  </a:lnTo>
                  <a:cubicBezTo>
                    <a:pt x="118745" y="28829"/>
                    <a:pt x="80264" y="0"/>
                    <a:pt x="3848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6822900" y="3790800"/>
            <a:ext cx="156600" cy="553500"/>
            <a:chOff x="0" y="0"/>
            <a:chExt cx="208800" cy="738000"/>
          </a:xfrm>
        </p:grpSpPr>
        <p:sp>
          <p:nvSpPr>
            <p:cNvPr id="228" name="Freeform 228"/>
            <p:cNvSpPr/>
            <p:nvPr/>
          </p:nvSpPr>
          <p:spPr>
            <a:xfrm>
              <a:off x="0" y="127"/>
              <a:ext cx="208915" cy="737870"/>
            </a:xfrm>
            <a:custGeom>
              <a:avLst/>
              <a:gdLst/>
              <a:ahLst/>
              <a:cxnLst/>
              <a:rect l="l" t="t" r="r" b="b"/>
              <a:pathLst>
                <a:path w="208915" h="737870">
                  <a:moveTo>
                    <a:pt x="0" y="0"/>
                  </a:moveTo>
                  <a:lnTo>
                    <a:pt x="0" y="6350"/>
                  </a:lnTo>
                  <a:lnTo>
                    <a:pt x="0" y="561340"/>
                  </a:lnTo>
                  <a:cubicBezTo>
                    <a:pt x="0" y="657606"/>
                    <a:pt x="77089" y="737870"/>
                    <a:pt x="173482" y="737870"/>
                  </a:cubicBezTo>
                  <a:lnTo>
                    <a:pt x="208915" y="737870"/>
                  </a:lnTo>
                  <a:lnTo>
                    <a:pt x="208915" y="526034"/>
                  </a:lnTo>
                  <a:lnTo>
                    <a:pt x="192786" y="526034"/>
                  </a:lnTo>
                  <a:cubicBezTo>
                    <a:pt x="125349" y="526034"/>
                    <a:pt x="73914" y="471551"/>
                    <a:pt x="73914" y="407416"/>
                  </a:cubicBezTo>
                  <a:cubicBezTo>
                    <a:pt x="73914" y="368935"/>
                    <a:pt x="89916" y="343281"/>
                    <a:pt x="109220" y="317627"/>
                  </a:cubicBezTo>
                  <a:cubicBezTo>
                    <a:pt x="83566" y="295148"/>
                    <a:pt x="73914" y="266192"/>
                    <a:pt x="73914" y="231013"/>
                  </a:cubicBezTo>
                  <a:cubicBezTo>
                    <a:pt x="73914" y="195834"/>
                    <a:pt x="89916" y="166878"/>
                    <a:pt x="109220" y="141224"/>
                  </a:cubicBezTo>
                  <a:cubicBezTo>
                    <a:pt x="83439" y="118618"/>
                    <a:pt x="73914" y="89789"/>
                    <a:pt x="73914" y="54483"/>
                  </a:cubicBezTo>
                  <a:cubicBezTo>
                    <a:pt x="73914" y="32131"/>
                    <a:pt x="77089" y="19304"/>
                    <a:pt x="8343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7031880" y="4177980"/>
            <a:ext cx="105840" cy="168480"/>
            <a:chOff x="0" y="0"/>
            <a:chExt cx="141120" cy="224640"/>
          </a:xfrm>
        </p:grpSpPr>
        <p:sp>
          <p:nvSpPr>
            <p:cNvPr id="230" name="Freeform 230"/>
            <p:cNvSpPr/>
            <p:nvPr/>
          </p:nvSpPr>
          <p:spPr>
            <a:xfrm>
              <a:off x="0" y="127"/>
              <a:ext cx="141097" cy="224409"/>
            </a:xfrm>
            <a:custGeom>
              <a:avLst/>
              <a:gdLst/>
              <a:ahLst/>
              <a:cxnLst/>
              <a:rect l="l" t="t" r="r" b="b"/>
              <a:pathLst>
                <a:path w="141097" h="224409">
                  <a:moveTo>
                    <a:pt x="140970" y="0"/>
                  </a:moveTo>
                  <a:cubicBezTo>
                    <a:pt x="125095" y="6350"/>
                    <a:pt x="108966" y="9525"/>
                    <a:pt x="89789" y="9525"/>
                  </a:cubicBezTo>
                  <a:lnTo>
                    <a:pt x="0" y="9525"/>
                  </a:lnTo>
                  <a:lnTo>
                    <a:pt x="0" y="224409"/>
                  </a:lnTo>
                  <a:lnTo>
                    <a:pt x="38481" y="224409"/>
                  </a:lnTo>
                  <a:cubicBezTo>
                    <a:pt x="92964" y="224409"/>
                    <a:pt x="141097" y="176403"/>
                    <a:pt x="141097" y="118618"/>
                  </a:cubicBezTo>
                  <a:lnTo>
                    <a:pt x="14109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12215340" y="3400380"/>
            <a:ext cx="890460" cy="890460"/>
            <a:chOff x="0" y="0"/>
            <a:chExt cx="1187280" cy="1187280"/>
          </a:xfrm>
        </p:grpSpPr>
        <p:sp>
          <p:nvSpPr>
            <p:cNvPr id="232" name="Freeform 232"/>
            <p:cNvSpPr/>
            <p:nvPr/>
          </p:nvSpPr>
          <p:spPr>
            <a:xfrm>
              <a:off x="127" y="0"/>
              <a:ext cx="1187069" cy="1187196"/>
            </a:xfrm>
            <a:custGeom>
              <a:avLst/>
              <a:gdLst/>
              <a:ahLst/>
              <a:cxnLst/>
              <a:rect l="l" t="t" r="r" b="b"/>
              <a:pathLst>
                <a:path w="1187069" h="1187196">
                  <a:moveTo>
                    <a:pt x="593471" y="0"/>
                  </a:moveTo>
                  <a:cubicBezTo>
                    <a:pt x="343281" y="0"/>
                    <a:pt x="128270" y="182880"/>
                    <a:pt x="80137" y="423545"/>
                  </a:cubicBezTo>
                  <a:cubicBezTo>
                    <a:pt x="35179" y="436372"/>
                    <a:pt x="0" y="478028"/>
                    <a:pt x="0" y="526288"/>
                  </a:cubicBezTo>
                  <a:lnTo>
                    <a:pt x="0" y="802132"/>
                  </a:lnTo>
                  <a:cubicBezTo>
                    <a:pt x="0" y="856742"/>
                    <a:pt x="48133" y="904875"/>
                    <a:pt x="102616" y="904875"/>
                  </a:cubicBezTo>
                  <a:lnTo>
                    <a:pt x="173228" y="904875"/>
                  </a:lnTo>
                  <a:cubicBezTo>
                    <a:pt x="192532" y="904875"/>
                    <a:pt x="208534" y="888746"/>
                    <a:pt x="208534" y="869569"/>
                  </a:cubicBezTo>
                  <a:lnTo>
                    <a:pt x="208534" y="452374"/>
                  </a:lnTo>
                  <a:cubicBezTo>
                    <a:pt x="208534" y="433070"/>
                    <a:pt x="192405" y="417195"/>
                    <a:pt x="173228" y="417195"/>
                  </a:cubicBezTo>
                  <a:lnTo>
                    <a:pt x="150749" y="417195"/>
                  </a:lnTo>
                  <a:cubicBezTo>
                    <a:pt x="198882" y="215011"/>
                    <a:pt x="384937" y="64135"/>
                    <a:pt x="593598" y="64135"/>
                  </a:cubicBezTo>
                  <a:cubicBezTo>
                    <a:pt x="802259" y="64135"/>
                    <a:pt x="985139" y="215011"/>
                    <a:pt x="1033145" y="417195"/>
                  </a:cubicBezTo>
                  <a:lnTo>
                    <a:pt x="1013841" y="417195"/>
                  </a:lnTo>
                  <a:cubicBezTo>
                    <a:pt x="994537" y="417195"/>
                    <a:pt x="978662" y="433197"/>
                    <a:pt x="978662" y="452374"/>
                  </a:cubicBezTo>
                  <a:lnTo>
                    <a:pt x="978662" y="869569"/>
                  </a:lnTo>
                  <a:cubicBezTo>
                    <a:pt x="978662" y="888873"/>
                    <a:pt x="994664" y="904875"/>
                    <a:pt x="1013841" y="904875"/>
                  </a:cubicBezTo>
                  <a:lnTo>
                    <a:pt x="1045972" y="904875"/>
                  </a:lnTo>
                  <a:cubicBezTo>
                    <a:pt x="1029970" y="985012"/>
                    <a:pt x="959358" y="1046099"/>
                    <a:pt x="872744" y="1046099"/>
                  </a:cubicBezTo>
                  <a:lnTo>
                    <a:pt x="689737" y="1046099"/>
                  </a:lnTo>
                  <a:cubicBezTo>
                    <a:pt x="673735" y="1007618"/>
                    <a:pt x="638429" y="978662"/>
                    <a:pt x="593471" y="978662"/>
                  </a:cubicBezTo>
                  <a:cubicBezTo>
                    <a:pt x="535686" y="978662"/>
                    <a:pt x="487553" y="1026795"/>
                    <a:pt x="487553" y="1081278"/>
                  </a:cubicBezTo>
                  <a:cubicBezTo>
                    <a:pt x="487553" y="1139063"/>
                    <a:pt x="535686" y="1187196"/>
                    <a:pt x="593471" y="1187196"/>
                  </a:cubicBezTo>
                  <a:cubicBezTo>
                    <a:pt x="638429" y="1187196"/>
                    <a:pt x="676910" y="1158240"/>
                    <a:pt x="689737" y="1119759"/>
                  </a:cubicBezTo>
                  <a:lnTo>
                    <a:pt x="872617" y="1119759"/>
                  </a:lnTo>
                  <a:cubicBezTo>
                    <a:pt x="997839" y="1119759"/>
                    <a:pt x="1097153" y="1026795"/>
                    <a:pt x="1113282" y="904875"/>
                  </a:cubicBezTo>
                  <a:cubicBezTo>
                    <a:pt x="1154938" y="895223"/>
                    <a:pt x="1187069" y="853440"/>
                    <a:pt x="1187069" y="805307"/>
                  </a:cubicBezTo>
                  <a:lnTo>
                    <a:pt x="1187069" y="529463"/>
                  </a:lnTo>
                  <a:cubicBezTo>
                    <a:pt x="1187069" y="478155"/>
                    <a:pt x="1151763" y="433197"/>
                    <a:pt x="1106805" y="423672"/>
                  </a:cubicBezTo>
                  <a:cubicBezTo>
                    <a:pt x="1058672" y="182880"/>
                    <a:pt x="840613" y="0"/>
                    <a:pt x="59347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12422700" y="3609900"/>
            <a:ext cx="478980" cy="471420"/>
            <a:chOff x="0" y="0"/>
            <a:chExt cx="638640" cy="628560"/>
          </a:xfrm>
        </p:grpSpPr>
        <p:sp>
          <p:nvSpPr>
            <p:cNvPr id="234" name="Freeform 234"/>
            <p:cNvSpPr/>
            <p:nvPr/>
          </p:nvSpPr>
          <p:spPr>
            <a:xfrm>
              <a:off x="0" y="0"/>
              <a:ext cx="638556" cy="628523"/>
            </a:xfrm>
            <a:custGeom>
              <a:avLst/>
              <a:gdLst/>
              <a:ahLst/>
              <a:cxnLst/>
              <a:rect l="l" t="t" r="r" b="b"/>
              <a:pathLst>
                <a:path w="638556" h="628523">
                  <a:moveTo>
                    <a:pt x="317627" y="141224"/>
                  </a:moveTo>
                  <a:cubicBezTo>
                    <a:pt x="336931" y="141224"/>
                    <a:pt x="352933" y="157353"/>
                    <a:pt x="352933" y="176530"/>
                  </a:cubicBezTo>
                  <a:cubicBezTo>
                    <a:pt x="352933" y="198882"/>
                    <a:pt x="336804" y="211836"/>
                    <a:pt x="317627" y="211836"/>
                  </a:cubicBezTo>
                  <a:cubicBezTo>
                    <a:pt x="298450" y="211836"/>
                    <a:pt x="282448" y="199009"/>
                    <a:pt x="282448" y="176530"/>
                  </a:cubicBezTo>
                  <a:cubicBezTo>
                    <a:pt x="282448" y="157226"/>
                    <a:pt x="298450" y="141224"/>
                    <a:pt x="317627" y="141224"/>
                  </a:cubicBezTo>
                  <a:close/>
                  <a:moveTo>
                    <a:pt x="317627" y="279273"/>
                  </a:moveTo>
                  <a:cubicBezTo>
                    <a:pt x="336931" y="279273"/>
                    <a:pt x="352933" y="292100"/>
                    <a:pt x="352933" y="314579"/>
                  </a:cubicBezTo>
                  <a:lnTo>
                    <a:pt x="352933" y="455803"/>
                  </a:lnTo>
                  <a:cubicBezTo>
                    <a:pt x="352933" y="475107"/>
                    <a:pt x="336804" y="491109"/>
                    <a:pt x="317627" y="491109"/>
                  </a:cubicBezTo>
                  <a:cubicBezTo>
                    <a:pt x="298450" y="491109"/>
                    <a:pt x="282448" y="475107"/>
                    <a:pt x="282448" y="455803"/>
                  </a:cubicBezTo>
                  <a:lnTo>
                    <a:pt x="282448" y="314579"/>
                  </a:lnTo>
                  <a:cubicBezTo>
                    <a:pt x="282448" y="292100"/>
                    <a:pt x="298450" y="279273"/>
                    <a:pt x="317627" y="279273"/>
                  </a:cubicBezTo>
                  <a:close/>
                  <a:moveTo>
                    <a:pt x="320929" y="0"/>
                  </a:moveTo>
                  <a:cubicBezTo>
                    <a:pt x="147574" y="0"/>
                    <a:pt x="6477" y="141224"/>
                    <a:pt x="6477" y="314579"/>
                  </a:cubicBezTo>
                  <a:cubicBezTo>
                    <a:pt x="6477" y="365887"/>
                    <a:pt x="16129" y="417322"/>
                    <a:pt x="44958" y="465328"/>
                  </a:cubicBezTo>
                  <a:lnTo>
                    <a:pt x="6477" y="584200"/>
                  </a:lnTo>
                  <a:cubicBezTo>
                    <a:pt x="0" y="593725"/>
                    <a:pt x="0" y="606679"/>
                    <a:pt x="12954" y="619506"/>
                  </a:cubicBezTo>
                  <a:cubicBezTo>
                    <a:pt x="17526" y="623951"/>
                    <a:pt x="26924" y="628523"/>
                    <a:pt x="36449" y="628523"/>
                  </a:cubicBezTo>
                  <a:cubicBezTo>
                    <a:pt x="40386" y="628523"/>
                    <a:pt x="44450" y="627761"/>
                    <a:pt x="48260" y="625856"/>
                  </a:cubicBezTo>
                  <a:lnTo>
                    <a:pt x="166878" y="587248"/>
                  </a:lnTo>
                  <a:cubicBezTo>
                    <a:pt x="211836" y="616204"/>
                    <a:pt x="266446" y="625856"/>
                    <a:pt x="320929" y="625856"/>
                  </a:cubicBezTo>
                  <a:cubicBezTo>
                    <a:pt x="494157" y="625856"/>
                    <a:pt x="638556" y="487807"/>
                    <a:pt x="638556" y="314579"/>
                  </a:cubicBezTo>
                  <a:cubicBezTo>
                    <a:pt x="638556" y="141351"/>
                    <a:pt x="494157" y="0"/>
                    <a:pt x="32092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7849440" y="3416040"/>
            <a:ext cx="652320" cy="655560"/>
            <a:chOff x="0" y="0"/>
            <a:chExt cx="869760" cy="874080"/>
          </a:xfrm>
        </p:grpSpPr>
        <p:sp>
          <p:nvSpPr>
            <p:cNvPr id="236" name="Freeform 236"/>
            <p:cNvSpPr/>
            <p:nvPr/>
          </p:nvSpPr>
          <p:spPr>
            <a:xfrm>
              <a:off x="127" y="127"/>
              <a:ext cx="869569" cy="873887"/>
            </a:xfrm>
            <a:custGeom>
              <a:avLst/>
              <a:gdLst/>
              <a:ahLst/>
              <a:cxnLst/>
              <a:rect l="l" t="t" r="r" b="b"/>
              <a:pathLst>
                <a:path w="869569" h="873887">
                  <a:moveTo>
                    <a:pt x="525018" y="0"/>
                  </a:moveTo>
                  <a:cubicBezTo>
                    <a:pt x="445135" y="0"/>
                    <a:pt x="365760" y="31242"/>
                    <a:pt x="304800" y="93726"/>
                  </a:cubicBezTo>
                  <a:lnTo>
                    <a:pt x="147574" y="250952"/>
                  </a:lnTo>
                  <a:cubicBezTo>
                    <a:pt x="171069" y="245999"/>
                    <a:pt x="195072" y="243459"/>
                    <a:pt x="219075" y="243459"/>
                  </a:cubicBezTo>
                  <a:cubicBezTo>
                    <a:pt x="257429" y="243459"/>
                    <a:pt x="296164" y="249936"/>
                    <a:pt x="333629" y="263779"/>
                  </a:cubicBezTo>
                  <a:lnTo>
                    <a:pt x="401066" y="193167"/>
                  </a:lnTo>
                  <a:cubicBezTo>
                    <a:pt x="434721" y="159512"/>
                    <a:pt x="478917" y="142621"/>
                    <a:pt x="522986" y="142621"/>
                  </a:cubicBezTo>
                  <a:cubicBezTo>
                    <a:pt x="567055" y="142621"/>
                    <a:pt x="611251" y="159512"/>
                    <a:pt x="644906" y="193167"/>
                  </a:cubicBezTo>
                  <a:cubicBezTo>
                    <a:pt x="715645" y="263779"/>
                    <a:pt x="715645" y="369443"/>
                    <a:pt x="644906" y="440182"/>
                  </a:cubicBezTo>
                  <a:lnTo>
                    <a:pt x="401066" y="683895"/>
                  </a:lnTo>
                  <a:cubicBezTo>
                    <a:pt x="367411" y="717550"/>
                    <a:pt x="323215" y="734441"/>
                    <a:pt x="279146" y="734441"/>
                  </a:cubicBezTo>
                  <a:cubicBezTo>
                    <a:pt x="235077" y="734441"/>
                    <a:pt x="190881" y="717677"/>
                    <a:pt x="157226" y="683895"/>
                  </a:cubicBezTo>
                  <a:cubicBezTo>
                    <a:pt x="128270" y="654939"/>
                    <a:pt x="112268" y="619760"/>
                    <a:pt x="109093" y="584454"/>
                  </a:cubicBezTo>
                  <a:lnTo>
                    <a:pt x="0" y="690245"/>
                  </a:lnTo>
                  <a:cubicBezTo>
                    <a:pt x="16002" y="722376"/>
                    <a:pt x="35306" y="751205"/>
                    <a:pt x="60960" y="780034"/>
                  </a:cubicBezTo>
                  <a:cubicBezTo>
                    <a:pt x="123444" y="842518"/>
                    <a:pt x="203708" y="873887"/>
                    <a:pt x="283083" y="873887"/>
                  </a:cubicBezTo>
                  <a:cubicBezTo>
                    <a:pt x="362458" y="873887"/>
                    <a:pt x="441198" y="842518"/>
                    <a:pt x="500507" y="780034"/>
                  </a:cubicBezTo>
                  <a:lnTo>
                    <a:pt x="747649" y="536321"/>
                  </a:lnTo>
                  <a:cubicBezTo>
                    <a:pt x="869569" y="414401"/>
                    <a:pt x="869569" y="218821"/>
                    <a:pt x="747649" y="93726"/>
                  </a:cubicBezTo>
                  <a:cubicBezTo>
                    <a:pt x="685038" y="31242"/>
                    <a:pt x="604901" y="0"/>
                    <a:pt x="52501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237"/>
          <p:cNvGrpSpPr/>
          <p:nvPr/>
        </p:nvGrpSpPr>
        <p:grpSpPr>
          <a:xfrm>
            <a:off x="7563240" y="3646620"/>
            <a:ext cx="659340" cy="660960"/>
            <a:chOff x="0" y="0"/>
            <a:chExt cx="879120" cy="881280"/>
          </a:xfrm>
        </p:grpSpPr>
        <p:sp>
          <p:nvSpPr>
            <p:cNvPr id="238" name="Freeform 238"/>
            <p:cNvSpPr/>
            <p:nvPr/>
          </p:nvSpPr>
          <p:spPr>
            <a:xfrm>
              <a:off x="127" y="127"/>
              <a:ext cx="878840" cy="881126"/>
            </a:xfrm>
            <a:custGeom>
              <a:avLst/>
              <a:gdLst/>
              <a:ahLst/>
              <a:cxnLst/>
              <a:rect l="l" t="t" r="r" b="b"/>
              <a:pathLst>
                <a:path w="878840" h="881126">
                  <a:moveTo>
                    <a:pt x="597027" y="0"/>
                  </a:moveTo>
                  <a:cubicBezTo>
                    <a:pt x="517144" y="0"/>
                    <a:pt x="437769" y="31242"/>
                    <a:pt x="378460" y="93726"/>
                  </a:cubicBezTo>
                  <a:lnTo>
                    <a:pt x="125095" y="347091"/>
                  </a:lnTo>
                  <a:cubicBezTo>
                    <a:pt x="0" y="472186"/>
                    <a:pt x="0" y="667893"/>
                    <a:pt x="125095" y="789686"/>
                  </a:cubicBezTo>
                  <a:cubicBezTo>
                    <a:pt x="187579" y="850646"/>
                    <a:pt x="267843" y="881126"/>
                    <a:pt x="347599" y="881126"/>
                  </a:cubicBezTo>
                  <a:cubicBezTo>
                    <a:pt x="427355" y="881126"/>
                    <a:pt x="506857" y="850646"/>
                    <a:pt x="567690" y="789686"/>
                  </a:cubicBezTo>
                  <a:lnTo>
                    <a:pt x="728091" y="629412"/>
                  </a:lnTo>
                  <a:cubicBezTo>
                    <a:pt x="706247" y="632841"/>
                    <a:pt x="684022" y="634619"/>
                    <a:pt x="661543" y="634619"/>
                  </a:cubicBezTo>
                  <a:cubicBezTo>
                    <a:pt x="621538" y="634619"/>
                    <a:pt x="581152" y="628904"/>
                    <a:pt x="542036" y="616585"/>
                  </a:cubicBezTo>
                  <a:lnTo>
                    <a:pt x="465074" y="693547"/>
                  </a:lnTo>
                  <a:cubicBezTo>
                    <a:pt x="431419" y="727202"/>
                    <a:pt x="387223" y="744093"/>
                    <a:pt x="343154" y="744093"/>
                  </a:cubicBezTo>
                  <a:cubicBezTo>
                    <a:pt x="299085" y="744093"/>
                    <a:pt x="254889" y="727329"/>
                    <a:pt x="221234" y="693547"/>
                  </a:cubicBezTo>
                  <a:cubicBezTo>
                    <a:pt x="153797" y="623062"/>
                    <a:pt x="153797" y="517144"/>
                    <a:pt x="221234" y="446532"/>
                  </a:cubicBezTo>
                  <a:lnTo>
                    <a:pt x="474726" y="193167"/>
                  </a:lnTo>
                  <a:cubicBezTo>
                    <a:pt x="508381" y="159512"/>
                    <a:pt x="552577" y="142621"/>
                    <a:pt x="596646" y="142621"/>
                  </a:cubicBezTo>
                  <a:cubicBezTo>
                    <a:pt x="640715" y="142621"/>
                    <a:pt x="684784" y="159385"/>
                    <a:pt x="718566" y="193167"/>
                  </a:cubicBezTo>
                  <a:cubicBezTo>
                    <a:pt x="747522" y="222123"/>
                    <a:pt x="763524" y="260604"/>
                    <a:pt x="766699" y="295783"/>
                  </a:cubicBezTo>
                  <a:lnTo>
                    <a:pt x="843661" y="218821"/>
                  </a:lnTo>
                  <a:lnTo>
                    <a:pt x="878840" y="183642"/>
                  </a:lnTo>
                  <a:cubicBezTo>
                    <a:pt x="862838" y="151638"/>
                    <a:pt x="843661" y="122682"/>
                    <a:pt x="818007" y="93726"/>
                  </a:cubicBezTo>
                  <a:cubicBezTo>
                    <a:pt x="757047" y="31242"/>
                    <a:pt x="676783" y="0"/>
                    <a:pt x="597027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13619340" y="3573180"/>
            <a:ext cx="575100" cy="570240"/>
            <a:chOff x="0" y="0"/>
            <a:chExt cx="766800" cy="760320"/>
          </a:xfrm>
        </p:grpSpPr>
        <p:sp>
          <p:nvSpPr>
            <p:cNvPr id="240" name="Freeform 240"/>
            <p:cNvSpPr/>
            <p:nvPr/>
          </p:nvSpPr>
          <p:spPr>
            <a:xfrm>
              <a:off x="127" y="127"/>
              <a:ext cx="766572" cy="760222"/>
            </a:xfrm>
            <a:custGeom>
              <a:avLst/>
              <a:gdLst/>
              <a:ahLst/>
              <a:cxnLst/>
              <a:rect l="l" t="t" r="r" b="b"/>
              <a:pathLst>
                <a:path w="766572" h="760222">
                  <a:moveTo>
                    <a:pt x="381635" y="67310"/>
                  </a:moveTo>
                  <a:cubicBezTo>
                    <a:pt x="400939" y="67310"/>
                    <a:pt x="416814" y="83312"/>
                    <a:pt x="416814" y="102489"/>
                  </a:cubicBezTo>
                  <a:lnTo>
                    <a:pt x="416814" y="368808"/>
                  </a:lnTo>
                  <a:lnTo>
                    <a:pt x="545211" y="497078"/>
                  </a:lnTo>
                  <a:cubicBezTo>
                    <a:pt x="561213" y="513207"/>
                    <a:pt x="561213" y="532384"/>
                    <a:pt x="545211" y="545211"/>
                  </a:cubicBezTo>
                  <a:cubicBezTo>
                    <a:pt x="538734" y="551688"/>
                    <a:pt x="529971" y="554736"/>
                    <a:pt x="521081" y="554736"/>
                  </a:cubicBezTo>
                  <a:cubicBezTo>
                    <a:pt x="512191" y="554736"/>
                    <a:pt x="503428" y="551561"/>
                    <a:pt x="497078" y="545211"/>
                  </a:cubicBezTo>
                  <a:lnTo>
                    <a:pt x="355981" y="404114"/>
                  </a:lnTo>
                  <a:cubicBezTo>
                    <a:pt x="349504" y="397637"/>
                    <a:pt x="346329" y="387985"/>
                    <a:pt x="346329" y="378460"/>
                  </a:cubicBezTo>
                  <a:lnTo>
                    <a:pt x="346329" y="102616"/>
                  </a:lnTo>
                  <a:cubicBezTo>
                    <a:pt x="346329" y="83312"/>
                    <a:pt x="362458" y="67437"/>
                    <a:pt x="381635" y="67437"/>
                  </a:cubicBezTo>
                  <a:close/>
                  <a:moveTo>
                    <a:pt x="381635" y="0"/>
                  </a:moveTo>
                  <a:cubicBezTo>
                    <a:pt x="170053" y="0"/>
                    <a:pt x="0" y="173101"/>
                    <a:pt x="0" y="381635"/>
                  </a:cubicBezTo>
                  <a:cubicBezTo>
                    <a:pt x="0" y="593344"/>
                    <a:pt x="173228" y="760222"/>
                    <a:pt x="381762" y="760222"/>
                  </a:cubicBezTo>
                  <a:cubicBezTo>
                    <a:pt x="590296" y="760222"/>
                    <a:pt x="763397" y="590169"/>
                    <a:pt x="763397" y="381635"/>
                  </a:cubicBezTo>
                  <a:cubicBezTo>
                    <a:pt x="766572" y="173101"/>
                    <a:pt x="593344" y="0"/>
                    <a:pt x="38163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13460580" y="3414420"/>
            <a:ext cx="892620" cy="890460"/>
            <a:chOff x="0" y="0"/>
            <a:chExt cx="1190160" cy="1187280"/>
          </a:xfrm>
        </p:grpSpPr>
        <p:sp>
          <p:nvSpPr>
            <p:cNvPr id="242" name="Freeform 242"/>
            <p:cNvSpPr/>
            <p:nvPr/>
          </p:nvSpPr>
          <p:spPr>
            <a:xfrm>
              <a:off x="0" y="0"/>
              <a:ext cx="1190117" cy="1187196"/>
            </a:xfrm>
            <a:custGeom>
              <a:avLst/>
              <a:gdLst/>
              <a:ahLst/>
              <a:cxnLst/>
              <a:rect l="l" t="t" r="r" b="b"/>
              <a:pathLst>
                <a:path w="1190117" h="1187196">
                  <a:moveTo>
                    <a:pt x="593471" y="138049"/>
                  </a:moveTo>
                  <a:cubicBezTo>
                    <a:pt x="843661" y="138049"/>
                    <a:pt x="1045718" y="343408"/>
                    <a:pt x="1045718" y="593725"/>
                  </a:cubicBezTo>
                  <a:cubicBezTo>
                    <a:pt x="1045718" y="844042"/>
                    <a:pt x="846963" y="1045972"/>
                    <a:pt x="593471" y="1045972"/>
                  </a:cubicBezTo>
                  <a:cubicBezTo>
                    <a:pt x="346456" y="1045972"/>
                    <a:pt x="141224" y="840613"/>
                    <a:pt x="141224" y="593598"/>
                  </a:cubicBezTo>
                  <a:cubicBezTo>
                    <a:pt x="141224" y="343408"/>
                    <a:pt x="343281" y="137922"/>
                    <a:pt x="593471" y="137922"/>
                  </a:cubicBezTo>
                  <a:close/>
                  <a:moveTo>
                    <a:pt x="593471" y="0"/>
                  </a:moveTo>
                  <a:cubicBezTo>
                    <a:pt x="269494" y="127"/>
                    <a:pt x="0" y="266446"/>
                    <a:pt x="0" y="593598"/>
                  </a:cubicBezTo>
                  <a:cubicBezTo>
                    <a:pt x="0" y="917702"/>
                    <a:pt x="269494" y="1187196"/>
                    <a:pt x="593471" y="1187196"/>
                  </a:cubicBezTo>
                  <a:cubicBezTo>
                    <a:pt x="917448" y="1187196"/>
                    <a:pt x="1186942" y="917702"/>
                    <a:pt x="1186942" y="593598"/>
                  </a:cubicBezTo>
                  <a:cubicBezTo>
                    <a:pt x="1190117" y="266446"/>
                    <a:pt x="920623" y="127"/>
                    <a:pt x="593471" y="12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8679420" y="5154300"/>
            <a:ext cx="901800" cy="926100"/>
            <a:chOff x="0" y="0"/>
            <a:chExt cx="1202400" cy="1234800"/>
          </a:xfrm>
        </p:grpSpPr>
        <p:sp>
          <p:nvSpPr>
            <p:cNvPr id="244" name="Freeform 244"/>
            <p:cNvSpPr/>
            <p:nvPr/>
          </p:nvSpPr>
          <p:spPr>
            <a:xfrm>
              <a:off x="127" y="127"/>
              <a:ext cx="1202436" cy="1234567"/>
            </a:xfrm>
            <a:custGeom>
              <a:avLst/>
              <a:gdLst/>
              <a:ahLst/>
              <a:cxnLst/>
              <a:rect l="l" t="t" r="r" b="b"/>
              <a:pathLst>
                <a:path w="1202436" h="1234567">
                  <a:moveTo>
                    <a:pt x="602615" y="0"/>
                  </a:moveTo>
                  <a:cubicBezTo>
                    <a:pt x="493014" y="0"/>
                    <a:pt x="404749" y="88900"/>
                    <a:pt x="401701" y="205232"/>
                  </a:cubicBezTo>
                  <a:cubicBezTo>
                    <a:pt x="401701" y="300101"/>
                    <a:pt x="468630" y="382905"/>
                    <a:pt x="560070" y="398272"/>
                  </a:cubicBezTo>
                  <a:lnTo>
                    <a:pt x="560070" y="514731"/>
                  </a:lnTo>
                  <a:cubicBezTo>
                    <a:pt x="468630" y="533146"/>
                    <a:pt x="401701" y="615823"/>
                    <a:pt x="401701" y="710819"/>
                  </a:cubicBezTo>
                  <a:cubicBezTo>
                    <a:pt x="401701" y="744601"/>
                    <a:pt x="407797" y="775208"/>
                    <a:pt x="423037" y="802767"/>
                  </a:cubicBezTo>
                  <a:lnTo>
                    <a:pt x="328676" y="879348"/>
                  </a:lnTo>
                  <a:cubicBezTo>
                    <a:pt x="295275" y="848741"/>
                    <a:pt x="249555" y="833374"/>
                    <a:pt x="203962" y="833374"/>
                  </a:cubicBezTo>
                  <a:cubicBezTo>
                    <a:pt x="91313" y="836422"/>
                    <a:pt x="0" y="925195"/>
                    <a:pt x="0" y="1035558"/>
                  </a:cubicBezTo>
                  <a:cubicBezTo>
                    <a:pt x="0" y="1145921"/>
                    <a:pt x="91313" y="1234567"/>
                    <a:pt x="203962" y="1234567"/>
                  </a:cubicBezTo>
                  <a:cubicBezTo>
                    <a:pt x="313563" y="1234567"/>
                    <a:pt x="398780" y="1142619"/>
                    <a:pt x="404876" y="1035558"/>
                  </a:cubicBezTo>
                  <a:cubicBezTo>
                    <a:pt x="404876" y="1001776"/>
                    <a:pt x="395732" y="971169"/>
                    <a:pt x="380492" y="943610"/>
                  </a:cubicBezTo>
                  <a:lnTo>
                    <a:pt x="477901" y="867029"/>
                  </a:lnTo>
                  <a:cubicBezTo>
                    <a:pt x="511429" y="897636"/>
                    <a:pt x="557022" y="912876"/>
                    <a:pt x="602742" y="912876"/>
                  </a:cubicBezTo>
                  <a:cubicBezTo>
                    <a:pt x="651383" y="912876"/>
                    <a:pt x="694055" y="894461"/>
                    <a:pt x="727456" y="867029"/>
                  </a:cubicBezTo>
                  <a:lnTo>
                    <a:pt x="821817" y="943610"/>
                  </a:lnTo>
                  <a:cubicBezTo>
                    <a:pt x="806704" y="971169"/>
                    <a:pt x="800608" y="1001903"/>
                    <a:pt x="800608" y="1035558"/>
                  </a:cubicBezTo>
                  <a:cubicBezTo>
                    <a:pt x="800608" y="1145794"/>
                    <a:pt x="891921" y="1234567"/>
                    <a:pt x="1001522" y="1234567"/>
                  </a:cubicBezTo>
                  <a:cubicBezTo>
                    <a:pt x="1111123" y="1234567"/>
                    <a:pt x="1199388" y="1142619"/>
                    <a:pt x="1202436" y="1035558"/>
                  </a:cubicBezTo>
                  <a:cubicBezTo>
                    <a:pt x="1202436" y="925195"/>
                    <a:pt x="1117219" y="836422"/>
                    <a:pt x="1001522" y="833247"/>
                  </a:cubicBezTo>
                  <a:cubicBezTo>
                    <a:pt x="952881" y="833247"/>
                    <a:pt x="910209" y="851662"/>
                    <a:pt x="876681" y="879221"/>
                  </a:cubicBezTo>
                  <a:lnTo>
                    <a:pt x="782320" y="802640"/>
                  </a:lnTo>
                  <a:cubicBezTo>
                    <a:pt x="797560" y="775081"/>
                    <a:pt x="803656" y="744474"/>
                    <a:pt x="803656" y="710692"/>
                  </a:cubicBezTo>
                  <a:cubicBezTo>
                    <a:pt x="803656" y="615696"/>
                    <a:pt x="736727" y="529971"/>
                    <a:pt x="645414" y="514604"/>
                  </a:cubicBezTo>
                  <a:lnTo>
                    <a:pt x="645414" y="398272"/>
                  </a:lnTo>
                  <a:cubicBezTo>
                    <a:pt x="736727" y="379857"/>
                    <a:pt x="803656" y="300101"/>
                    <a:pt x="803656" y="205232"/>
                  </a:cubicBezTo>
                  <a:cubicBezTo>
                    <a:pt x="803529" y="91821"/>
                    <a:pt x="715137" y="6096"/>
                    <a:pt x="60261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9758880" y="5299020"/>
            <a:ext cx="918000" cy="781380"/>
            <a:chOff x="0" y="0"/>
            <a:chExt cx="1224000" cy="1041840"/>
          </a:xfrm>
        </p:grpSpPr>
        <p:sp>
          <p:nvSpPr>
            <p:cNvPr id="246" name="Freeform 246"/>
            <p:cNvSpPr/>
            <p:nvPr/>
          </p:nvSpPr>
          <p:spPr>
            <a:xfrm>
              <a:off x="127" y="127"/>
              <a:ext cx="1223772" cy="1041527"/>
            </a:xfrm>
            <a:custGeom>
              <a:avLst/>
              <a:gdLst/>
              <a:ahLst/>
              <a:cxnLst/>
              <a:rect l="l" t="t" r="r" b="b"/>
              <a:pathLst>
                <a:path w="1223772" h="1041527">
                  <a:moveTo>
                    <a:pt x="170434" y="321691"/>
                  </a:moveTo>
                  <a:lnTo>
                    <a:pt x="170434" y="686308"/>
                  </a:lnTo>
                  <a:cubicBezTo>
                    <a:pt x="170434" y="707644"/>
                    <a:pt x="188722" y="723011"/>
                    <a:pt x="213106" y="723011"/>
                  </a:cubicBezTo>
                  <a:lnTo>
                    <a:pt x="252603" y="723011"/>
                  </a:lnTo>
                  <a:lnTo>
                    <a:pt x="252603" y="965073"/>
                  </a:lnTo>
                  <a:lnTo>
                    <a:pt x="76073" y="965073"/>
                  </a:lnTo>
                  <a:lnTo>
                    <a:pt x="76073" y="321691"/>
                  </a:lnTo>
                  <a:close/>
                  <a:moveTo>
                    <a:pt x="395732" y="321691"/>
                  </a:moveTo>
                  <a:lnTo>
                    <a:pt x="395732" y="686308"/>
                  </a:lnTo>
                  <a:cubicBezTo>
                    <a:pt x="395732" y="707644"/>
                    <a:pt x="414020" y="723011"/>
                    <a:pt x="438404" y="723011"/>
                  </a:cubicBezTo>
                  <a:lnTo>
                    <a:pt x="474980" y="723011"/>
                  </a:lnTo>
                  <a:lnTo>
                    <a:pt x="474980" y="965073"/>
                  </a:lnTo>
                  <a:lnTo>
                    <a:pt x="328676" y="965073"/>
                  </a:lnTo>
                  <a:lnTo>
                    <a:pt x="328676" y="723011"/>
                  </a:lnTo>
                  <a:lnTo>
                    <a:pt x="368300" y="723011"/>
                  </a:lnTo>
                  <a:cubicBezTo>
                    <a:pt x="389509" y="723011"/>
                    <a:pt x="410972" y="704596"/>
                    <a:pt x="410972" y="686308"/>
                  </a:cubicBezTo>
                  <a:lnTo>
                    <a:pt x="410972" y="321691"/>
                  </a:lnTo>
                  <a:close/>
                  <a:moveTo>
                    <a:pt x="733679" y="321691"/>
                  </a:moveTo>
                  <a:lnTo>
                    <a:pt x="733679" y="686308"/>
                  </a:lnTo>
                  <a:cubicBezTo>
                    <a:pt x="733679" y="707644"/>
                    <a:pt x="751967" y="723011"/>
                    <a:pt x="776351" y="723011"/>
                  </a:cubicBezTo>
                  <a:lnTo>
                    <a:pt x="819023" y="723011"/>
                  </a:lnTo>
                  <a:lnTo>
                    <a:pt x="819023" y="965073"/>
                  </a:lnTo>
                  <a:lnTo>
                    <a:pt x="648462" y="965073"/>
                  </a:lnTo>
                  <a:lnTo>
                    <a:pt x="648462" y="723011"/>
                  </a:lnTo>
                  <a:lnTo>
                    <a:pt x="691134" y="723011"/>
                  </a:lnTo>
                  <a:cubicBezTo>
                    <a:pt x="715518" y="723011"/>
                    <a:pt x="733806" y="704596"/>
                    <a:pt x="733806" y="686308"/>
                  </a:cubicBezTo>
                  <a:lnTo>
                    <a:pt x="733806" y="321691"/>
                  </a:lnTo>
                  <a:close/>
                  <a:moveTo>
                    <a:pt x="1062609" y="321691"/>
                  </a:moveTo>
                  <a:lnTo>
                    <a:pt x="1062609" y="965073"/>
                  </a:lnTo>
                  <a:lnTo>
                    <a:pt x="965073" y="965073"/>
                  </a:lnTo>
                  <a:lnTo>
                    <a:pt x="965073" y="723011"/>
                  </a:lnTo>
                  <a:lnTo>
                    <a:pt x="1007745" y="723011"/>
                  </a:lnTo>
                  <a:cubicBezTo>
                    <a:pt x="1028954" y="723011"/>
                    <a:pt x="1050417" y="704596"/>
                    <a:pt x="1050417" y="686308"/>
                  </a:cubicBezTo>
                  <a:lnTo>
                    <a:pt x="1050417" y="321691"/>
                  </a:lnTo>
                  <a:close/>
                  <a:moveTo>
                    <a:pt x="36449" y="0"/>
                  </a:moveTo>
                  <a:cubicBezTo>
                    <a:pt x="15113" y="0"/>
                    <a:pt x="0" y="18288"/>
                    <a:pt x="0" y="36703"/>
                  </a:cubicBezTo>
                  <a:lnTo>
                    <a:pt x="0" y="1004824"/>
                  </a:lnTo>
                  <a:cubicBezTo>
                    <a:pt x="0" y="1026287"/>
                    <a:pt x="18288" y="1041527"/>
                    <a:pt x="36576" y="1041527"/>
                  </a:cubicBezTo>
                  <a:lnTo>
                    <a:pt x="1181100" y="1041527"/>
                  </a:lnTo>
                  <a:cubicBezTo>
                    <a:pt x="1205484" y="1041527"/>
                    <a:pt x="1223772" y="1023112"/>
                    <a:pt x="1223772" y="1004824"/>
                  </a:cubicBezTo>
                  <a:lnTo>
                    <a:pt x="1223772" y="36703"/>
                  </a:lnTo>
                  <a:cubicBezTo>
                    <a:pt x="1220724" y="18288"/>
                    <a:pt x="1202563" y="0"/>
                    <a:pt x="118110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11053800" y="5178600"/>
            <a:ext cx="737640" cy="740340"/>
            <a:chOff x="0" y="0"/>
            <a:chExt cx="983520" cy="987120"/>
          </a:xfrm>
        </p:grpSpPr>
        <p:sp>
          <p:nvSpPr>
            <p:cNvPr id="248" name="Freeform 248"/>
            <p:cNvSpPr/>
            <p:nvPr/>
          </p:nvSpPr>
          <p:spPr>
            <a:xfrm>
              <a:off x="0" y="0"/>
              <a:ext cx="983488" cy="987171"/>
            </a:xfrm>
            <a:custGeom>
              <a:avLst/>
              <a:gdLst/>
              <a:ahLst/>
              <a:cxnLst/>
              <a:rect l="l" t="t" r="r" b="b"/>
              <a:pathLst>
                <a:path w="983488" h="987171">
                  <a:moveTo>
                    <a:pt x="493268" y="370967"/>
                  </a:moveTo>
                  <a:cubicBezTo>
                    <a:pt x="560197" y="370967"/>
                    <a:pt x="615061" y="423037"/>
                    <a:pt x="615061" y="493522"/>
                  </a:cubicBezTo>
                  <a:cubicBezTo>
                    <a:pt x="615061" y="560959"/>
                    <a:pt x="560324" y="616077"/>
                    <a:pt x="493268" y="616077"/>
                  </a:cubicBezTo>
                  <a:cubicBezTo>
                    <a:pt x="423164" y="616077"/>
                    <a:pt x="371475" y="560959"/>
                    <a:pt x="371475" y="493522"/>
                  </a:cubicBezTo>
                  <a:cubicBezTo>
                    <a:pt x="371475" y="429133"/>
                    <a:pt x="426212" y="370967"/>
                    <a:pt x="493268" y="370967"/>
                  </a:cubicBezTo>
                  <a:close/>
                  <a:moveTo>
                    <a:pt x="493268" y="0"/>
                  </a:moveTo>
                  <a:cubicBezTo>
                    <a:pt x="222250" y="0"/>
                    <a:pt x="0" y="220726"/>
                    <a:pt x="0" y="493649"/>
                  </a:cubicBezTo>
                  <a:cubicBezTo>
                    <a:pt x="6096" y="769493"/>
                    <a:pt x="222250" y="987171"/>
                    <a:pt x="493268" y="987171"/>
                  </a:cubicBezTo>
                  <a:cubicBezTo>
                    <a:pt x="761238" y="987171"/>
                    <a:pt x="983488" y="766445"/>
                    <a:pt x="983488" y="493649"/>
                  </a:cubicBezTo>
                  <a:cubicBezTo>
                    <a:pt x="983488" y="220853"/>
                    <a:pt x="761238" y="0"/>
                    <a:pt x="49326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11176920" y="5550660"/>
            <a:ext cx="799200" cy="551880"/>
            <a:chOff x="0" y="0"/>
            <a:chExt cx="1065600" cy="735840"/>
          </a:xfrm>
        </p:grpSpPr>
        <p:sp>
          <p:nvSpPr>
            <p:cNvPr id="250" name="Freeform 250"/>
            <p:cNvSpPr/>
            <p:nvPr/>
          </p:nvSpPr>
          <p:spPr>
            <a:xfrm>
              <a:off x="127" y="0"/>
              <a:ext cx="1065530" cy="735711"/>
            </a:xfrm>
            <a:custGeom>
              <a:avLst/>
              <a:gdLst/>
              <a:ahLst/>
              <a:cxnLst/>
              <a:rect l="l" t="t" r="r" b="b"/>
              <a:pathLst>
                <a:path w="1065530" h="735711">
                  <a:moveTo>
                    <a:pt x="944245" y="0"/>
                  </a:moveTo>
                  <a:cubicBezTo>
                    <a:pt x="873379" y="0"/>
                    <a:pt x="815848" y="53340"/>
                    <a:pt x="815848" y="123063"/>
                  </a:cubicBezTo>
                  <a:cubicBezTo>
                    <a:pt x="815848" y="175133"/>
                    <a:pt x="849249" y="224155"/>
                    <a:pt x="898017" y="239522"/>
                  </a:cubicBezTo>
                  <a:lnTo>
                    <a:pt x="898017" y="288544"/>
                  </a:lnTo>
                  <a:cubicBezTo>
                    <a:pt x="898017" y="429387"/>
                    <a:pt x="791464" y="549021"/>
                    <a:pt x="654431" y="567309"/>
                  </a:cubicBezTo>
                  <a:lnTo>
                    <a:pt x="654431" y="469138"/>
                  </a:lnTo>
                  <a:cubicBezTo>
                    <a:pt x="563118" y="533527"/>
                    <a:pt x="450469" y="570230"/>
                    <a:pt x="328676" y="570230"/>
                  </a:cubicBezTo>
                  <a:cubicBezTo>
                    <a:pt x="206883" y="570230"/>
                    <a:pt x="94234" y="533527"/>
                    <a:pt x="0" y="469138"/>
                  </a:cubicBezTo>
                  <a:lnTo>
                    <a:pt x="0" y="613156"/>
                  </a:lnTo>
                  <a:cubicBezTo>
                    <a:pt x="0" y="683641"/>
                    <a:pt x="54737" y="735711"/>
                    <a:pt x="121793" y="735711"/>
                  </a:cubicBezTo>
                  <a:lnTo>
                    <a:pt x="520573" y="735711"/>
                  </a:lnTo>
                  <a:cubicBezTo>
                    <a:pt x="575310" y="735711"/>
                    <a:pt x="624078" y="702056"/>
                    <a:pt x="639318" y="653034"/>
                  </a:cubicBezTo>
                  <a:cubicBezTo>
                    <a:pt x="831088" y="631571"/>
                    <a:pt x="974090" y="478409"/>
                    <a:pt x="977265" y="282321"/>
                  </a:cubicBezTo>
                  <a:lnTo>
                    <a:pt x="977265" y="233426"/>
                  </a:lnTo>
                  <a:cubicBezTo>
                    <a:pt x="1028954" y="215011"/>
                    <a:pt x="1065530" y="165989"/>
                    <a:pt x="1062482" y="107823"/>
                  </a:cubicBezTo>
                  <a:cubicBezTo>
                    <a:pt x="1059434" y="55753"/>
                    <a:pt x="1013841" y="9779"/>
                    <a:pt x="955929" y="508"/>
                  </a:cubicBezTo>
                  <a:cubicBezTo>
                    <a:pt x="952119" y="254"/>
                    <a:pt x="948182" y="0"/>
                    <a:pt x="94437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" name="Group 251"/>
          <p:cNvGrpSpPr/>
          <p:nvPr/>
        </p:nvGrpSpPr>
        <p:grpSpPr>
          <a:xfrm>
            <a:off x="15271740" y="5713200"/>
            <a:ext cx="367740" cy="358560"/>
            <a:chOff x="0" y="0"/>
            <a:chExt cx="490320" cy="478080"/>
          </a:xfrm>
        </p:grpSpPr>
        <p:sp>
          <p:nvSpPr>
            <p:cNvPr id="252" name="Freeform 252"/>
            <p:cNvSpPr/>
            <p:nvPr/>
          </p:nvSpPr>
          <p:spPr>
            <a:xfrm>
              <a:off x="127" y="127"/>
              <a:ext cx="490220" cy="477901"/>
            </a:xfrm>
            <a:custGeom>
              <a:avLst/>
              <a:gdLst/>
              <a:ahLst/>
              <a:cxnLst/>
              <a:rect l="l" t="t" r="r" b="b"/>
              <a:pathLst>
                <a:path w="490220" h="477901">
                  <a:moveTo>
                    <a:pt x="216154" y="0"/>
                  </a:moveTo>
                  <a:cubicBezTo>
                    <a:pt x="191770" y="42926"/>
                    <a:pt x="161290" y="79629"/>
                    <a:pt x="127762" y="119380"/>
                  </a:cubicBezTo>
                  <a:cubicBezTo>
                    <a:pt x="91313" y="162433"/>
                    <a:pt x="45593" y="193040"/>
                    <a:pt x="0" y="217551"/>
                  </a:cubicBezTo>
                  <a:lnTo>
                    <a:pt x="213106" y="431927"/>
                  </a:lnTo>
                  <a:cubicBezTo>
                    <a:pt x="243586" y="462534"/>
                    <a:pt x="282448" y="477901"/>
                    <a:pt x="321310" y="477901"/>
                  </a:cubicBezTo>
                  <a:cubicBezTo>
                    <a:pt x="360172" y="477901"/>
                    <a:pt x="398907" y="462534"/>
                    <a:pt x="429387" y="431927"/>
                  </a:cubicBezTo>
                  <a:cubicBezTo>
                    <a:pt x="490220" y="370713"/>
                    <a:pt x="490220" y="275590"/>
                    <a:pt x="429387" y="214376"/>
                  </a:cubicBezTo>
                  <a:lnTo>
                    <a:pt x="21615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14707440" y="5142960"/>
            <a:ext cx="719280" cy="726300"/>
            <a:chOff x="0" y="0"/>
            <a:chExt cx="959040" cy="968400"/>
          </a:xfrm>
        </p:grpSpPr>
        <p:sp>
          <p:nvSpPr>
            <p:cNvPr id="254" name="Freeform 254"/>
            <p:cNvSpPr/>
            <p:nvPr/>
          </p:nvSpPr>
          <p:spPr>
            <a:xfrm>
              <a:off x="0" y="0"/>
              <a:ext cx="958977" cy="968375"/>
            </a:xfrm>
            <a:custGeom>
              <a:avLst/>
              <a:gdLst/>
              <a:ahLst/>
              <a:cxnLst/>
              <a:rect l="l" t="t" r="r" b="b"/>
              <a:pathLst>
                <a:path w="958977" h="968375">
                  <a:moveTo>
                    <a:pt x="481076" y="165481"/>
                  </a:moveTo>
                  <a:cubicBezTo>
                    <a:pt x="654558" y="165481"/>
                    <a:pt x="800735" y="312547"/>
                    <a:pt x="800735" y="487172"/>
                  </a:cubicBezTo>
                  <a:cubicBezTo>
                    <a:pt x="797687" y="572897"/>
                    <a:pt x="767207" y="652653"/>
                    <a:pt x="709422" y="710819"/>
                  </a:cubicBezTo>
                  <a:cubicBezTo>
                    <a:pt x="651637" y="768985"/>
                    <a:pt x="572389" y="808863"/>
                    <a:pt x="481076" y="808863"/>
                  </a:cubicBezTo>
                  <a:cubicBezTo>
                    <a:pt x="304546" y="808863"/>
                    <a:pt x="161417" y="664845"/>
                    <a:pt x="161417" y="487172"/>
                  </a:cubicBezTo>
                  <a:cubicBezTo>
                    <a:pt x="161417" y="312547"/>
                    <a:pt x="304546" y="165481"/>
                    <a:pt x="481076" y="165481"/>
                  </a:cubicBezTo>
                  <a:close/>
                  <a:moveTo>
                    <a:pt x="481076" y="0"/>
                  </a:moveTo>
                  <a:cubicBezTo>
                    <a:pt x="219202" y="127"/>
                    <a:pt x="0" y="220599"/>
                    <a:pt x="0" y="484124"/>
                  </a:cubicBezTo>
                  <a:cubicBezTo>
                    <a:pt x="0" y="747649"/>
                    <a:pt x="219202" y="968248"/>
                    <a:pt x="481076" y="968248"/>
                  </a:cubicBezTo>
                  <a:cubicBezTo>
                    <a:pt x="484505" y="968375"/>
                    <a:pt x="487807" y="968375"/>
                    <a:pt x="491236" y="968375"/>
                  </a:cubicBezTo>
                  <a:cubicBezTo>
                    <a:pt x="615315" y="968375"/>
                    <a:pt x="733044" y="913765"/>
                    <a:pt x="821944" y="821182"/>
                  </a:cubicBezTo>
                  <a:cubicBezTo>
                    <a:pt x="910209" y="729234"/>
                    <a:pt x="958977" y="609727"/>
                    <a:pt x="958977" y="484124"/>
                  </a:cubicBezTo>
                  <a:cubicBezTo>
                    <a:pt x="958977" y="220599"/>
                    <a:pt x="742823" y="127"/>
                    <a:pt x="481076" y="127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9802620" y="6990840"/>
            <a:ext cx="812700" cy="599940"/>
            <a:chOff x="0" y="0"/>
            <a:chExt cx="1083600" cy="799920"/>
          </a:xfrm>
        </p:grpSpPr>
        <p:sp>
          <p:nvSpPr>
            <p:cNvPr id="256" name="Freeform 256"/>
            <p:cNvSpPr/>
            <p:nvPr/>
          </p:nvSpPr>
          <p:spPr>
            <a:xfrm>
              <a:off x="-35052" y="0"/>
              <a:ext cx="1118743" cy="799846"/>
            </a:xfrm>
            <a:custGeom>
              <a:avLst/>
              <a:gdLst/>
              <a:ahLst/>
              <a:cxnLst/>
              <a:rect l="l" t="t" r="r" b="b"/>
              <a:pathLst>
                <a:path w="1118743" h="799846">
                  <a:moveTo>
                    <a:pt x="1010793" y="146431"/>
                  </a:moveTo>
                  <a:cubicBezTo>
                    <a:pt x="1029716" y="146431"/>
                    <a:pt x="1048512" y="162687"/>
                    <a:pt x="1048512" y="184404"/>
                  </a:cubicBezTo>
                  <a:cubicBezTo>
                    <a:pt x="1048512" y="322707"/>
                    <a:pt x="983869" y="401320"/>
                    <a:pt x="886841" y="428498"/>
                  </a:cubicBezTo>
                  <a:cubicBezTo>
                    <a:pt x="894969" y="398653"/>
                    <a:pt x="902970" y="363474"/>
                    <a:pt x="902970" y="330835"/>
                  </a:cubicBezTo>
                  <a:lnTo>
                    <a:pt x="902970" y="146431"/>
                  </a:lnTo>
                  <a:close/>
                  <a:moveTo>
                    <a:pt x="148336" y="146431"/>
                  </a:moveTo>
                  <a:lnTo>
                    <a:pt x="148336" y="328041"/>
                  </a:lnTo>
                  <a:cubicBezTo>
                    <a:pt x="148336" y="363347"/>
                    <a:pt x="153670" y="395859"/>
                    <a:pt x="164465" y="431038"/>
                  </a:cubicBezTo>
                  <a:cubicBezTo>
                    <a:pt x="67437" y="403987"/>
                    <a:pt x="0" y="325374"/>
                    <a:pt x="0" y="184277"/>
                  </a:cubicBezTo>
                  <a:cubicBezTo>
                    <a:pt x="0" y="162560"/>
                    <a:pt x="16129" y="146304"/>
                    <a:pt x="37719" y="146304"/>
                  </a:cubicBezTo>
                  <a:close/>
                  <a:moveTo>
                    <a:pt x="164465" y="314452"/>
                  </a:moveTo>
                  <a:cubicBezTo>
                    <a:pt x="186055" y="314452"/>
                    <a:pt x="202184" y="333375"/>
                    <a:pt x="202184" y="352425"/>
                  </a:cubicBezTo>
                  <a:cubicBezTo>
                    <a:pt x="202184" y="398526"/>
                    <a:pt x="229108" y="433705"/>
                    <a:pt x="266827" y="452755"/>
                  </a:cubicBezTo>
                  <a:cubicBezTo>
                    <a:pt x="282956" y="458216"/>
                    <a:pt x="293751" y="482600"/>
                    <a:pt x="285623" y="498856"/>
                  </a:cubicBezTo>
                  <a:cubicBezTo>
                    <a:pt x="281305" y="512191"/>
                    <a:pt x="264033" y="521970"/>
                    <a:pt x="249047" y="521970"/>
                  </a:cubicBezTo>
                  <a:cubicBezTo>
                    <a:pt x="245872" y="521970"/>
                    <a:pt x="242697" y="521589"/>
                    <a:pt x="239903" y="520573"/>
                  </a:cubicBezTo>
                  <a:cubicBezTo>
                    <a:pt x="169799" y="493522"/>
                    <a:pt x="129413" y="425577"/>
                    <a:pt x="129413" y="352425"/>
                  </a:cubicBezTo>
                  <a:cubicBezTo>
                    <a:pt x="129413" y="333375"/>
                    <a:pt x="145542" y="314452"/>
                    <a:pt x="164465" y="314452"/>
                  </a:cubicBezTo>
                  <a:close/>
                  <a:moveTo>
                    <a:pt x="291084" y="0"/>
                  </a:moveTo>
                  <a:cubicBezTo>
                    <a:pt x="269494" y="0"/>
                    <a:pt x="253365" y="16256"/>
                    <a:pt x="253365" y="37973"/>
                  </a:cubicBezTo>
                  <a:lnTo>
                    <a:pt x="253365" y="75946"/>
                  </a:lnTo>
                  <a:lnTo>
                    <a:pt x="142875" y="75946"/>
                  </a:lnTo>
                  <a:cubicBezTo>
                    <a:pt x="80899" y="75946"/>
                    <a:pt x="35179" y="122047"/>
                    <a:pt x="35179" y="184404"/>
                  </a:cubicBezTo>
                  <a:cubicBezTo>
                    <a:pt x="35179" y="393192"/>
                    <a:pt x="164592" y="498983"/>
                    <a:pt x="307467" y="509778"/>
                  </a:cubicBezTo>
                  <a:cubicBezTo>
                    <a:pt x="390906" y="634492"/>
                    <a:pt x="469138" y="610108"/>
                    <a:pt x="469138" y="661543"/>
                  </a:cubicBezTo>
                  <a:cubicBezTo>
                    <a:pt x="469138" y="712978"/>
                    <a:pt x="447548" y="764540"/>
                    <a:pt x="415290" y="799846"/>
                  </a:cubicBezTo>
                  <a:lnTo>
                    <a:pt x="735838" y="799846"/>
                  </a:lnTo>
                  <a:cubicBezTo>
                    <a:pt x="700786" y="764540"/>
                    <a:pt x="681990" y="713105"/>
                    <a:pt x="681990" y="661543"/>
                  </a:cubicBezTo>
                  <a:cubicBezTo>
                    <a:pt x="681990" y="609981"/>
                    <a:pt x="762889" y="634492"/>
                    <a:pt x="846455" y="509778"/>
                  </a:cubicBezTo>
                  <a:cubicBezTo>
                    <a:pt x="994664" y="498983"/>
                    <a:pt x="1118743" y="390525"/>
                    <a:pt x="1118743" y="184404"/>
                  </a:cubicBezTo>
                  <a:cubicBezTo>
                    <a:pt x="1118743" y="122047"/>
                    <a:pt x="1070102" y="75946"/>
                    <a:pt x="1010920" y="75946"/>
                  </a:cubicBezTo>
                  <a:lnTo>
                    <a:pt x="902970" y="75946"/>
                  </a:lnTo>
                  <a:lnTo>
                    <a:pt x="902970" y="37973"/>
                  </a:lnTo>
                  <a:cubicBezTo>
                    <a:pt x="902970" y="16256"/>
                    <a:pt x="886841" y="0"/>
                    <a:pt x="86525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9958140" y="7645860"/>
            <a:ext cx="499500" cy="162540"/>
            <a:chOff x="0" y="0"/>
            <a:chExt cx="666000" cy="216720"/>
          </a:xfrm>
        </p:grpSpPr>
        <p:sp>
          <p:nvSpPr>
            <p:cNvPr id="258" name="Freeform 258"/>
            <p:cNvSpPr/>
            <p:nvPr/>
          </p:nvSpPr>
          <p:spPr>
            <a:xfrm>
              <a:off x="0" y="127"/>
              <a:ext cx="665988" cy="216662"/>
            </a:xfrm>
            <a:custGeom>
              <a:avLst/>
              <a:gdLst/>
              <a:ahLst/>
              <a:cxnLst/>
              <a:rect l="l" t="t" r="r" b="b"/>
              <a:pathLst>
                <a:path w="665988" h="216662">
                  <a:moveTo>
                    <a:pt x="64770" y="0"/>
                  </a:moveTo>
                  <a:lnTo>
                    <a:pt x="5334" y="167894"/>
                  </a:lnTo>
                  <a:cubicBezTo>
                    <a:pt x="0" y="192278"/>
                    <a:pt x="13462" y="216662"/>
                    <a:pt x="40386" y="216662"/>
                  </a:cubicBezTo>
                  <a:lnTo>
                    <a:pt x="622808" y="216662"/>
                  </a:lnTo>
                  <a:cubicBezTo>
                    <a:pt x="649732" y="216662"/>
                    <a:pt x="665988" y="192278"/>
                    <a:pt x="657860" y="167894"/>
                  </a:cubicBezTo>
                  <a:lnTo>
                    <a:pt x="5985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" name="Group 259"/>
          <p:cNvGrpSpPr/>
          <p:nvPr/>
        </p:nvGrpSpPr>
        <p:grpSpPr>
          <a:xfrm>
            <a:off x="12296880" y="5166180"/>
            <a:ext cx="545940" cy="643680"/>
            <a:chOff x="0" y="0"/>
            <a:chExt cx="727920" cy="858240"/>
          </a:xfrm>
        </p:grpSpPr>
        <p:sp>
          <p:nvSpPr>
            <p:cNvPr id="260" name="Freeform 260"/>
            <p:cNvSpPr/>
            <p:nvPr/>
          </p:nvSpPr>
          <p:spPr>
            <a:xfrm>
              <a:off x="0" y="127"/>
              <a:ext cx="727837" cy="858012"/>
            </a:xfrm>
            <a:custGeom>
              <a:avLst/>
              <a:gdLst/>
              <a:ahLst/>
              <a:cxnLst/>
              <a:rect l="l" t="t" r="r" b="b"/>
              <a:pathLst>
                <a:path w="727837" h="858012">
                  <a:moveTo>
                    <a:pt x="325882" y="0"/>
                  </a:moveTo>
                  <a:lnTo>
                    <a:pt x="9144" y="554609"/>
                  </a:lnTo>
                  <a:cubicBezTo>
                    <a:pt x="0" y="566928"/>
                    <a:pt x="0" y="582295"/>
                    <a:pt x="9144" y="594487"/>
                  </a:cubicBezTo>
                  <a:lnTo>
                    <a:pt x="137033" y="858012"/>
                  </a:lnTo>
                  <a:lnTo>
                    <a:pt x="587756" y="858012"/>
                  </a:lnTo>
                  <a:lnTo>
                    <a:pt x="721741" y="594487"/>
                  </a:lnTo>
                  <a:cubicBezTo>
                    <a:pt x="727837" y="582168"/>
                    <a:pt x="724789" y="566801"/>
                    <a:pt x="721741" y="554609"/>
                  </a:cubicBezTo>
                  <a:lnTo>
                    <a:pt x="405130" y="0"/>
                  </a:lnTo>
                  <a:lnTo>
                    <a:pt x="405130" y="459740"/>
                  </a:lnTo>
                  <a:cubicBezTo>
                    <a:pt x="450723" y="474980"/>
                    <a:pt x="484251" y="521081"/>
                    <a:pt x="484251" y="573024"/>
                  </a:cubicBezTo>
                  <a:cubicBezTo>
                    <a:pt x="484251" y="640461"/>
                    <a:pt x="432435" y="692531"/>
                    <a:pt x="362458" y="692531"/>
                  </a:cubicBezTo>
                  <a:cubicBezTo>
                    <a:pt x="298450" y="692531"/>
                    <a:pt x="243713" y="640334"/>
                    <a:pt x="243713" y="573024"/>
                  </a:cubicBezTo>
                  <a:cubicBezTo>
                    <a:pt x="243713" y="520954"/>
                    <a:pt x="280289" y="478028"/>
                    <a:pt x="326009" y="459740"/>
                  </a:cubicBezTo>
                  <a:lnTo>
                    <a:pt x="3260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12420000" y="5869260"/>
            <a:ext cx="304020" cy="220860"/>
            <a:chOff x="0" y="0"/>
            <a:chExt cx="405360" cy="294480"/>
          </a:xfrm>
        </p:grpSpPr>
        <p:sp>
          <p:nvSpPr>
            <p:cNvPr id="262" name="Freeform 262"/>
            <p:cNvSpPr/>
            <p:nvPr/>
          </p:nvSpPr>
          <p:spPr>
            <a:xfrm>
              <a:off x="0" y="0"/>
              <a:ext cx="405384" cy="294386"/>
            </a:xfrm>
            <a:custGeom>
              <a:avLst/>
              <a:gdLst/>
              <a:ahLst/>
              <a:cxnLst/>
              <a:rect l="l" t="t" r="r" b="b"/>
              <a:pathLst>
                <a:path w="405384" h="294386">
                  <a:moveTo>
                    <a:pt x="3048" y="0"/>
                  </a:moveTo>
                  <a:lnTo>
                    <a:pt x="3048" y="254508"/>
                  </a:lnTo>
                  <a:cubicBezTo>
                    <a:pt x="0" y="275971"/>
                    <a:pt x="18288" y="294386"/>
                    <a:pt x="42672" y="294386"/>
                  </a:cubicBezTo>
                  <a:lnTo>
                    <a:pt x="362712" y="294386"/>
                  </a:lnTo>
                  <a:cubicBezTo>
                    <a:pt x="384048" y="294386"/>
                    <a:pt x="405384" y="275971"/>
                    <a:pt x="405384" y="254508"/>
                  </a:cubicBezTo>
                  <a:lnTo>
                    <a:pt x="4053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7591860" y="5208840"/>
            <a:ext cx="276480" cy="449280"/>
            <a:chOff x="0" y="0"/>
            <a:chExt cx="368640" cy="599040"/>
          </a:xfrm>
        </p:grpSpPr>
        <p:sp>
          <p:nvSpPr>
            <p:cNvPr id="264" name="Freeform 264"/>
            <p:cNvSpPr/>
            <p:nvPr/>
          </p:nvSpPr>
          <p:spPr>
            <a:xfrm>
              <a:off x="127" y="0"/>
              <a:ext cx="368554" cy="598932"/>
            </a:xfrm>
            <a:custGeom>
              <a:avLst/>
              <a:gdLst/>
              <a:ahLst/>
              <a:cxnLst/>
              <a:rect l="l" t="t" r="r" b="b"/>
              <a:pathLst>
                <a:path w="368554" h="598932">
                  <a:moveTo>
                    <a:pt x="164084" y="127"/>
                  </a:moveTo>
                  <a:cubicBezTo>
                    <a:pt x="146812" y="127"/>
                    <a:pt x="132715" y="13462"/>
                    <a:pt x="124968" y="29083"/>
                  </a:cubicBezTo>
                  <a:lnTo>
                    <a:pt x="0" y="497840"/>
                  </a:lnTo>
                  <a:cubicBezTo>
                    <a:pt x="0" y="516255"/>
                    <a:pt x="12192" y="537591"/>
                    <a:pt x="30480" y="546862"/>
                  </a:cubicBezTo>
                  <a:lnTo>
                    <a:pt x="225425" y="598932"/>
                  </a:lnTo>
                  <a:cubicBezTo>
                    <a:pt x="316738" y="255778"/>
                    <a:pt x="277241" y="399796"/>
                    <a:pt x="368554" y="56642"/>
                  </a:cubicBezTo>
                  <a:lnTo>
                    <a:pt x="173609" y="1397"/>
                  </a:lnTo>
                  <a:cubicBezTo>
                    <a:pt x="170307" y="381"/>
                    <a:pt x="167132" y="0"/>
                    <a:pt x="16408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7760880" y="5324940"/>
            <a:ext cx="628020" cy="808920"/>
            <a:chOff x="0" y="0"/>
            <a:chExt cx="837360" cy="1078560"/>
          </a:xfrm>
        </p:grpSpPr>
        <p:sp>
          <p:nvSpPr>
            <p:cNvPr id="266" name="Freeform 266"/>
            <p:cNvSpPr/>
            <p:nvPr/>
          </p:nvSpPr>
          <p:spPr>
            <a:xfrm>
              <a:off x="0" y="0"/>
              <a:ext cx="837311" cy="1078484"/>
            </a:xfrm>
            <a:custGeom>
              <a:avLst/>
              <a:gdLst/>
              <a:ahLst/>
              <a:cxnLst/>
              <a:rect l="l" t="t" r="r" b="b"/>
              <a:pathLst>
                <a:path w="837311" h="1078484">
                  <a:moveTo>
                    <a:pt x="420243" y="337058"/>
                  </a:moveTo>
                  <a:cubicBezTo>
                    <a:pt x="465836" y="337058"/>
                    <a:pt x="502539" y="373761"/>
                    <a:pt x="502539" y="419735"/>
                  </a:cubicBezTo>
                  <a:cubicBezTo>
                    <a:pt x="502539" y="465709"/>
                    <a:pt x="465963" y="499491"/>
                    <a:pt x="420243" y="499491"/>
                  </a:cubicBezTo>
                  <a:cubicBezTo>
                    <a:pt x="377571" y="499491"/>
                    <a:pt x="341122" y="465709"/>
                    <a:pt x="341122" y="419735"/>
                  </a:cubicBezTo>
                  <a:cubicBezTo>
                    <a:pt x="341122" y="376809"/>
                    <a:pt x="374523" y="337058"/>
                    <a:pt x="420243" y="337058"/>
                  </a:cubicBezTo>
                  <a:close/>
                  <a:moveTo>
                    <a:pt x="493268" y="560705"/>
                  </a:moveTo>
                  <a:lnTo>
                    <a:pt x="587756" y="741426"/>
                  </a:lnTo>
                  <a:lnTo>
                    <a:pt x="252730" y="741426"/>
                  </a:lnTo>
                  <a:lnTo>
                    <a:pt x="344043" y="560705"/>
                  </a:lnTo>
                  <a:cubicBezTo>
                    <a:pt x="368427" y="572897"/>
                    <a:pt x="395859" y="579120"/>
                    <a:pt x="420243" y="579120"/>
                  </a:cubicBezTo>
                  <a:cubicBezTo>
                    <a:pt x="447548" y="579120"/>
                    <a:pt x="471932" y="573024"/>
                    <a:pt x="493268" y="560705"/>
                  </a:cubicBezTo>
                  <a:close/>
                  <a:moveTo>
                    <a:pt x="197993" y="0"/>
                  </a:moveTo>
                  <a:cubicBezTo>
                    <a:pt x="133985" y="239014"/>
                    <a:pt x="158369" y="150114"/>
                    <a:pt x="94488" y="389001"/>
                  </a:cubicBezTo>
                  <a:lnTo>
                    <a:pt x="258826" y="434975"/>
                  </a:lnTo>
                  <a:cubicBezTo>
                    <a:pt x="258826" y="459486"/>
                    <a:pt x="264922" y="487045"/>
                    <a:pt x="280162" y="505460"/>
                  </a:cubicBezTo>
                  <a:lnTo>
                    <a:pt x="3048" y="1023239"/>
                  </a:lnTo>
                  <a:cubicBezTo>
                    <a:pt x="0" y="1038479"/>
                    <a:pt x="6096" y="1066165"/>
                    <a:pt x="24257" y="1072261"/>
                  </a:cubicBezTo>
                  <a:cubicBezTo>
                    <a:pt x="31623" y="1076452"/>
                    <a:pt x="38989" y="1078484"/>
                    <a:pt x="45847" y="1078484"/>
                  </a:cubicBezTo>
                  <a:cubicBezTo>
                    <a:pt x="59182" y="1078484"/>
                    <a:pt x="71120" y="1070991"/>
                    <a:pt x="79121" y="1056894"/>
                  </a:cubicBezTo>
                  <a:lnTo>
                    <a:pt x="207137" y="824103"/>
                  </a:lnTo>
                  <a:lnTo>
                    <a:pt x="627253" y="824103"/>
                  </a:lnTo>
                  <a:lnTo>
                    <a:pt x="758190" y="1056894"/>
                  </a:lnTo>
                  <a:cubicBezTo>
                    <a:pt x="764159" y="1070991"/>
                    <a:pt x="776732" y="1078484"/>
                    <a:pt x="789940" y="1078484"/>
                  </a:cubicBezTo>
                  <a:cubicBezTo>
                    <a:pt x="796671" y="1078484"/>
                    <a:pt x="803783" y="1076452"/>
                    <a:pt x="810006" y="1072261"/>
                  </a:cubicBezTo>
                  <a:cubicBezTo>
                    <a:pt x="828294" y="1062990"/>
                    <a:pt x="837311" y="1038479"/>
                    <a:pt x="825119" y="1020191"/>
                  </a:cubicBezTo>
                  <a:lnTo>
                    <a:pt x="554228" y="511683"/>
                  </a:lnTo>
                  <a:lnTo>
                    <a:pt x="636524" y="533019"/>
                  </a:lnTo>
                  <a:cubicBezTo>
                    <a:pt x="688213" y="333883"/>
                    <a:pt x="669925" y="410464"/>
                    <a:pt x="736981" y="147066"/>
                  </a:cubicBezTo>
                  <a:lnTo>
                    <a:pt x="19799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8313840" y="5506380"/>
            <a:ext cx="187380" cy="208980"/>
            <a:chOff x="0" y="0"/>
            <a:chExt cx="249840" cy="278640"/>
          </a:xfrm>
        </p:grpSpPr>
        <p:sp>
          <p:nvSpPr>
            <p:cNvPr id="268" name="Freeform 268"/>
            <p:cNvSpPr/>
            <p:nvPr/>
          </p:nvSpPr>
          <p:spPr>
            <a:xfrm>
              <a:off x="0" y="0"/>
              <a:ext cx="249809" cy="278638"/>
            </a:xfrm>
            <a:custGeom>
              <a:avLst/>
              <a:gdLst/>
              <a:ahLst/>
              <a:cxnLst/>
              <a:rect l="l" t="t" r="r" b="b"/>
              <a:pathLst>
                <a:path w="249809" h="278638">
                  <a:moveTo>
                    <a:pt x="60960" y="0"/>
                  </a:moveTo>
                  <a:cubicBezTo>
                    <a:pt x="24384" y="140970"/>
                    <a:pt x="39624" y="91948"/>
                    <a:pt x="0" y="233045"/>
                  </a:cubicBezTo>
                  <a:lnTo>
                    <a:pt x="155321" y="275971"/>
                  </a:lnTo>
                  <a:cubicBezTo>
                    <a:pt x="160274" y="277876"/>
                    <a:pt x="164973" y="278638"/>
                    <a:pt x="169418" y="278638"/>
                  </a:cubicBezTo>
                  <a:cubicBezTo>
                    <a:pt x="186690" y="278638"/>
                    <a:pt x="199771" y="265430"/>
                    <a:pt x="207137" y="248285"/>
                  </a:cubicBezTo>
                  <a:lnTo>
                    <a:pt x="249809" y="91948"/>
                  </a:lnTo>
                  <a:cubicBezTo>
                    <a:pt x="246761" y="70485"/>
                    <a:pt x="237617" y="45974"/>
                    <a:pt x="216281" y="42926"/>
                  </a:cubicBezTo>
                  <a:lnTo>
                    <a:pt x="6096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13963320" y="5157000"/>
            <a:ext cx="360720" cy="543240"/>
            <a:chOff x="0" y="0"/>
            <a:chExt cx="480960" cy="724320"/>
          </a:xfrm>
        </p:grpSpPr>
        <p:sp>
          <p:nvSpPr>
            <p:cNvPr id="270" name="Freeform 270"/>
            <p:cNvSpPr/>
            <p:nvPr/>
          </p:nvSpPr>
          <p:spPr>
            <a:xfrm>
              <a:off x="0" y="127"/>
              <a:ext cx="480949" cy="724281"/>
            </a:xfrm>
            <a:custGeom>
              <a:avLst/>
              <a:gdLst/>
              <a:ahLst/>
              <a:cxnLst/>
              <a:rect l="l" t="t" r="r" b="b"/>
              <a:pathLst>
                <a:path w="480949" h="724281">
                  <a:moveTo>
                    <a:pt x="240538" y="79629"/>
                  </a:moveTo>
                  <a:cubicBezTo>
                    <a:pt x="328803" y="79629"/>
                    <a:pt x="398780" y="153162"/>
                    <a:pt x="398780" y="242062"/>
                  </a:cubicBezTo>
                  <a:cubicBezTo>
                    <a:pt x="398780" y="327787"/>
                    <a:pt x="328803" y="401320"/>
                    <a:pt x="240538" y="401320"/>
                  </a:cubicBezTo>
                  <a:cubicBezTo>
                    <a:pt x="152273" y="401320"/>
                    <a:pt x="79121" y="327787"/>
                    <a:pt x="79121" y="242062"/>
                  </a:cubicBezTo>
                  <a:cubicBezTo>
                    <a:pt x="79121" y="153162"/>
                    <a:pt x="152146" y="79629"/>
                    <a:pt x="240411" y="79629"/>
                  </a:cubicBezTo>
                  <a:close/>
                  <a:moveTo>
                    <a:pt x="240411" y="0"/>
                  </a:moveTo>
                  <a:cubicBezTo>
                    <a:pt x="106553" y="0"/>
                    <a:pt x="0" y="107188"/>
                    <a:pt x="0" y="242062"/>
                  </a:cubicBezTo>
                  <a:cubicBezTo>
                    <a:pt x="0" y="312420"/>
                    <a:pt x="30480" y="373888"/>
                    <a:pt x="79121" y="419735"/>
                  </a:cubicBezTo>
                  <a:lnTo>
                    <a:pt x="79121" y="686308"/>
                  </a:lnTo>
                  <a:cubicBezTo>
                    <a:pt x="79121" y="708533"/>
                    <a:pt x="97790" y="724281"/>
                    <a:pt x="118364" y="724281"/>
                  </a:cubicBezTo>
                  <a:cubicBezTo>
                    <a:pt x="128905" y="724281"/>
                    <a:pt x="139954" y="720217"/>
                    <a:pt x="149225" y="710819"/>
                  </a:cubicBezTo>
                  <a:lnTo>
                    <a:pt x="240538" y="618871"/>
                  </a:lnTo>
                  <a:lnTo>
                    <a:pt x="331851" y="710819"/>
                  </a:lnTo>
                  <a:cubicBezTo>
                    <a:pt x="341122" y="720217"/>
                    <a:pt x="351790" y="724281"/>
                    <a:pt x="361823" y="724281"/>
                  </a:cubicBezTo>
                  <a:cubicBezTo>
                    <a:pt x="381508" y="724281"/>
                    <a:pt x="398780" y="708660"/>
                    <a:pt x="398780" y="686308"/>
                  </a:cubicBezTo>
                  <a:lnTo>
                    <a:pt x="398780" y="419735"/>
                  </a:lnTo>
                  <a:cubicBezTo>
                    <a:pt x="450596" y="373888"/>
                    <a:pt x="480949" y="312420"/>
                    <a:pt x="480949" y="242062"/>
                  </a:cubicBezTo>
                  <a:cubicBezTo>
                    <a:pt x="480949" y="107188"/>
                    <a:pt x="374396" y="0"/>
                    <a:pt x="24053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1" name="Group 271"/>
          <p:cNvGrpSpPr/>
          <p:nvPr/>
        </p:nvGrpSpPr>
        <p:grpSpPr>
          <a:xfrm>
            <a:off x="13536180" y="5961600"/>
            <a:ext cx="783540" cy="119340"/>
            <a:chOff x="0" y="0"/>
            <a:chExt cx="1044720" cy="159120"/>
          </a:xfrm>
        </p:grpSpPr>
        <p:sp>
          <p:nvSpPr>
            <p:cNvPr id="272" name="Freeform 272"/>
            <p:cNvSpPr/>
            <p:nvPr/>
          </p:nvSpPr>
          <p:spPr>
            <a:xfrm>
              <a:off x="127" y="127"/>
              <a:ext cx="1044575" cy="159004"/>
            </a:xfrm>
            <a:custGeom>
              <a:avLst/>
              <a:gdLst/>
              <a:ahLst/>
              <a:cxnLst/>
              <a:rect l="l" t="t" r="r" b="b"/>
              <a:pathLst>
                <a:path w="1044575" h="159004">
                  <a:moveTo>
                    <a:pt x="140081" y="0"/>
                  </a:moveTo>
                  <a:cubicBezTo>
                    <a:pt x="124714" y="76327"/>
                    <a:pt x="63881" y="134493"/>
                    <a:pt x="0" y="159004"/>
                  </a:cubicBezTo>
                  <a:lnTo>
                    <a:pt x="852678" y="159004"/>
                  </a:lnTo>
                  <a:cubicBezTo>
                    <a:pt x="947166" y="159004"/>
                    <a:pt x="1029335" y="91694"/>
                    <a:pt x="104457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13410360" y="5152680"/>
            <a:ext cx="794880" cy="862920"/>
            <a:chOff x="0" y="0"/>
            <a:chExt cx="1059840" cy="1150560"/>
          </a:xfrm>
        </p:grpSpPr>
        <p:sp>
          <p:nvSpPr>
            <p:cNvPr id="274" name="Freeform 274"/>
            <p:cNvSpPr/>
            <p:nvPr/>
          </p:nvSpPr>
          <p:spPr>
            <a:xfrm>
              <a:off x="127" y="127"/>
              <a:ext cx="1059688" cy="1150239"/>
            </a:xfrm>
            <a:custGeom>
              <a:avLst/>
              <a:gdLst/>
              <a:ahLst/>
              <a:cxnLst/>
              <a:rect l="l" t="t" r="r" b="b"/>
              <a:pathLst>
                <a:path w="1059688" h="1150239">
                  <a:moveTo>
                    <a:pt x="36449" y="0"/>
                  </a:moveTo>
                  <a:cubicBezTo>
                    <a:pt x="15113" y="0"/>
                    <a:pt x="0" y="21336"/>
                    <a:pt x="0" y="39878"/>
                  </a:cubicBezTo>
                  <a:lnTo>
                    <a:pt x="0" y="1032764"/>
                  </a:lnTo>
                  <a:cubicBezTo>
                    <a:pt x="0" y="1097153"/>
                    <a:pt x="51816" y="1149223"/>
                    <a:pt x="115697" y="1149223"/>
                  </a:cubicBezTo>
                  <a:cubicBezTo>
                    <a:pt x="120396" y="1149985"/>
                    <a:pt x="125095" y="1150239"/>
                    <a:pt x="129667" y="1150239"/>
                  </a:cubicBezTo>
                  <a:cubicBezTo>
                    <a:pt x="184785" y="1150239"/>
                    <a:pt x="231394" y="1100836"/>
                    <a:pt x="231394" y="1035812"/>
                  </a:cubicBezTo>
                  <a:cubicBezTo>
                    <a:pt x="231394" y="1011301"/>
                    <a:pt x="249682" y="998982"/>
                    <a:pt x="274066" y="998982"/>
                  </a:cubicBezTo>
                  <a:lnTo>
                    <a:pt x="1059688" y="998982"/>
                  </a:lnTo>
                  <a:lnTo>
                    <a:pt x="1059688" y="802894"/>
                  </a:lnTo>
                  <a:cubicBezTo>
                    <a:pt x="1044448" y="793750"/>
                    <a:pt x="1029208" y="787654"/>
                    <a:pt x="1013968" y="775335"/>
                  </a:cubicBezTo>
                  <a:lnTo>
                    <a:pt x="980567" y="741553"/>
                  </a:lnTo>
                  <a:lnTo>
                    <a:pt x="947039" y="775335"/>
                  </a:lnTo>
                  <a:cubicBezTo>
                    <a:pt x="922655" y="799846"/>
                    <a:pt x="892175" y="808990"/>
                    <a:pt x="861822" y="808990"/>
                  </a:cubicBezTo>
                  <a:cubicBezTo>
                    <a:pt x="797814" y="808990"/>
                    <a:pt x="746125" y="756920"/>
                    <a:pt x="746125" y="686435"/>
                  </a:cubicBezTo>
                  <a:lnTo>
                    <a:pt x="746125" y="453644"/>
                  </a:lnTo>
                  <a:cubicBezTo>
                    <a:pt x="694309" y="395351"/>
                    <a:pt x="663829" y="321818"/>
                    <a:pt x="663829" y="242189"/>
                  </a:cubicBezTo>
                  <a:cubicBezTo>
                    <a:pt x="663829" y="147193"/>
                    <a:pt x="706501" y="58293"/>
                    <a:pt x="776478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5" name="Group 275"/>
          <p:cNvGrpSpPr/>
          <p:nvPr/>
        </p:nvGrpSpPr>
        <p:grpSpPr>
          <a:xfrm>
            <a:off x="11382660" y="7047000"/>
            <a:ext cx="220320" cy="279720"/>
            <a:chOff x="0" y="0"/>
            <a:chExt cx="293760" cy="372960"/>
          </a:xfrm>
        </p:grpSpPr>
        <p:sp>
          <p:nvSpPr>
            <p:cNvPr id="276" name="Freeform 276"/>
            <p:cNvSpPr/>
            <p:nvPr/>
          </p:nvSpPr>
          <p:spPr>
            <a:xfrm>
              <a:off x="127" y="0"/>
              <a:ext cx="293751" cy="372872"/>
            </a:xfrm>
            <a:custGeom>
              <a:avLst/>
              <a:gdLst/>
              <a:ahLst/>
              <a:cxnLst/>
              <a:rect l="l" t="t" r="r" b="b"/>
              <a:pathLst>
                <a:path w="293751" h="372872">
                  <a:moveTo>
                    <a:pt x="146812" y="0"/>
                  </a:moveTo>
                  <a:cubicBezTo>
                    <a:pt x="51435" y="0"/>
                    <a:pt x="0" y="160528"/>
                    <a:pt x="0" y="226060"/>
                  </a:cubicBezTo>
                  <a:cubicBezTo>
                    <a:pt x="0" y="307086"/>
                    <a:pt x="65786" y="372618"/>
                    <a:pt x="146812" y="372872"/>
                  </a:cubicBezTo>
                  <a:cubicBezTo>
                    <a:pt x="227838" y="372618"/>
                    <a:pt x="293751" y="307086"/>
                    <a:pt x="293751" y="226060"/>
                  </a:cubicBezTo>
                  <a:cubicBezTo>
                    <a:pt x="293624" y="160528"/>
                    <a:pt x="242316" y="0"/>
                    <a:pt x="14681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11135880" y="7278660"/>
            <a:ext cx="274320" cy="265680"/>
            <a:chOff x="0" y="0"/>
            <a:chExt cx="365760" cy="354240"/>
          </a:xfrm>
        </p:grpSpPr>
        <p:sp>
          <p:nvSpPr>
            <p:cNvPr id="278" name="Freeform 278"/>
            <p:cNvSpPr/>
            <p:nvPr/>
          </p:nvSpPr>
          <p:spPr>
            <a:xfrm>
              <a:off x="127" y="0"/>
              <a:ext cx="365506" cy="354203"/>
            </a:xfrm>
            <a:custGeom>
              <a:avLst/>
              <a:gdLst/>
              <a:ahLst/>
              <a:cxnLst/>
              <a:rect l="l" t="t" r="r" b="b"/>
              <a:pathLst>
                <a:path w="365506" h="354203">
                  <a:moveTo>
                    <a:pt x="126746" y="0"/>
                  </a:moveTo>
                  <a:cubicBezTo>
                    <a:pt x="111125" y="0"/>
                    <a:pt x="96139" y="3429"/>
                    <a:pt x="82423" y="11430"/>
                  </a:cubicBezTo>
                  <a:cubicBezTo>
                    <a:pt x="0" y="58928"/>
                    <a:pt x="37719" y="223901"/>
                    <a:pt x="70612" y="280670"/>
                  </a:cubicBezTo>
                  <a:cubicBezTo>
                    <a:pt x="97790" y="327787"/>
                    <a:pt x="147193" y="354203"/>
                    <a:pt x="197866" y="354203"/>
                  </a:cubicBezTo>
                  <a:cubicBezTo>
                    <a:pt x="222758" y="354203"/>
                    <a:pt x="248031" y="347853"/>
                    <a:pt x="271145" y="334518"/>
                  </a:cubicBezTo>
                  <a:cubicBezTo>
                    <a:pt x="341503" y="294005"/>
                    <a:pt x="365506" y="204089"/>
                    <a:pt x="324993" y="133731"/>
                  </a:cubicBezTo>
                  <a:cubicBezTo>
                    <a:pt x="297688" y="86487"/>
                    <a:pt x="204724" y="0"/>
                    <a:pt x="12674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9" name="Group 279"/>
          <p:cNvGrpSpPr/>
          <p:nvPr/>
        </p:nvGrpSpPr>
        <p:grpSpPr>
          <a:xfrm>
            <a:off x="11658060" y="7047000"/>
            <a:ext cx="220320" cy="279720"/>
            <a:chOff x="0" y="0"/>
            <a:chExt cx="293760" cy="372960"/>
          </a:xfrm>
        </p:grpSpPr>
        <p:sp>
          <p:nvSpPr>
            <p:cNvPr id="280" name="Freeform 280"/>
            <p:cNvSpPr/>
            <p:nvPr/>
          </p:nvSpPr>
          <p:spPr>
            <a:xfrm>
              <a:off x="127" y="0"/>
              <a:ext cx="293624" cy="372872"/>
            </a:xfrm>
            <a:custGeom>
              <a:avLst/>
              <a:gdLst/>
              <a:ahLst/>
              <a:cxnLst/>
              <a:rect l="l" t="t" r="r" b="b"/>
              <a:pathLst>
                <a:path w="293624" h="372872">
                  <a:moveTo>
                    <a:pt x="146812" y="0"/>
                  </a:moveTo>
                  <a:cubicBezTo>
                    <a:pt x="51435" y="0"/>
                    <a:pt x="0" y="160528"/>
                    <a:pt x="0" y="226060"/>
                  </a:cubicBezTo>
                  <a:cubicBezTo>
                    <a:pt x="0" y="307086"/>
                    <a:pt x="65786" y="372872"/>
                    <a:pt x="146812" y="372872"/>
                  </a:cubicBezTo>
                  <a:cubicBezTo>
                    <a:pt x="227838" y="372872"/>
                    <a:pt x="293624" y="307213"/>
                    <a:pt x="293624" y="226060"/>
                  </a:cubicBezTo>
                  <a:cubicBezTo>
                    <a:pt x="293624" y="160528"/>
                    <a:pt x="242316" y="0"/>
                    <a:pt x="146812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11850300" y="7277580"/>
            <a:ext cx="270000" cy="265680"/>
            <a:chOff x="0" y="0"/>
            <a:chExt cx="360000" cy="354240"/>
          </a:xfrm>
        </p:grpSpPr>
        <p:sp>
          <p:nvSpPr>
            <p:cNvPr id="282" name="Freeform 282"/>
            <p:cNvSpPr/>
            <p:nvPr/>
          </p:nvSpPr>
          <p:spPr>
            <a:xfrm>
              <a:off x="127" y="127"/>
              <a:ext cx="359791" cy="354203"/>
            </a:xfrm>
            <a:custGeom>
              <a:avLst/>
              <a:gdLst/>
              <a:ahLst/>
              <a:cxnLst/>
              <a:rect l="l" t="t" r="r" b="b"/>
              <a:pathLst>
                <a:path w="359791" h="354203">
                  <a:moveTo>
                    <a:pt x="238506" y="0"/>
                  </a:moveTo>
                  <a:cubicBezTo>
                    <a:pt x="160528" y="0"/>
                    <a:pt x="67818" y="86360"/>
                    <a:pt x="40513" y="133731"/>
                  </a:cubicBezTo>
                  <a:cubicBezTo>
                    <a:pt x="0" y="203835"/>
                    <a:pt x="24003" y="294005"/>
                    <a:pt x="94234" y="334518"/>
                  </a:cubicBezTo>
                  <a:cubicBezTo>
                    <a:pt x="117348" y="347853"/>
                    <a:pt x="142748" y="354203"/>
                    <a:pt x="168021" y="354203"/>
                  </a:cubicBezTo>
                  <a:cubicBezTo>
                    <a:pt x="219710" y="354203"/>
                    <a:pt x="270256" y="327660"/>
                    <a:pt x="297307" y="280670"/>
                  </a:cubicBezTo>
                  <a:cubicBezTo>
                    <a:pt x="335915" y="213614"/>
                    <a:pt x="359791" y="55626"/>
                    <a:pt x="283083" y="11430"/>
                  </a:cubicBezTo>
                  <a:cubicBezTo>
                    <a:pt x="269240" y="3429"/>
                    <a:pt x="254254" y="0"/>
                    <a:pt x="23850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3" name="Group 283"/>
          <p:cNvGrpSpPr/>
          <p:nvPr/>
        </p:nvGrpSpPr>
        <p:grpSpPr>
          <a:xfrm>
            <a:off x="11327040" y="7382340"/>
            <a:ext cx="606420" cy="440640"/>
            <a:chOff x="0" y="0"/>
            <a:chExt cx="808560" cy="587520"/>
          </a:xfrm>
        </p:grpSpPr>
        <p:sp>
          <p:nvSpPr>
            <p:cNvPr id="284" name="Freeform 284"/>
            <p:cNvSpPr/>
            <p:nvPr/>
          </p:nvSpPr>
          <p:spPr>
            <a:xfrm>
              <a:off x="127" y="127"/>
              <a:ext cx="808482" cy="587502"/>
            </a:xfrm>
            <a:custGeom>
              <a:avLst/>
              <a:gdLst/>
              <a:ahLst/>
              <a:cxnLst/>
              <a:rect l="l" t="t" r="r" b="b"/>
              <a:pathLst>
                <a:path w="808482" h="587502">
                  <a:moveTo>
                    <a:pt x="404241" y="0"/>
                  </a:moveTo>
                  <a:cubicBezTo>
                    <a:pt x="340487" y="0"/>
                    <a:pt x="146939" y="0"/>
                    <a:pt x="146939" y="183388"/>
                  </a:cubicBezTo>
                  <a:lnTo>
                    <a:pt x="146939" y="204470"/>
                  </a:lnTo>
                  <a:cubicBezTo>
                    <a:pt x="146939" y="219329"/>
                    <a:pt x="137922" y="232918"/>
                    <a:pt x="124079" y="238506"/>
                  </a:cubicBezTo>
                  <a:cubicBezTo>
                    <a:pt x="48641" y="269367"/>
                    <a:pt x="0" y="334137"/>
                    <a:pt x="0" y="403733"/>
                  </a:cubicBezTo>
                  <a:cubicBezTo>
                    <a:pt x="0" y="504952"/>
                    <a:pt x="98933" y="587375"/>
                    <a:pt x="220472" y="587375"/>
                  </a:cubicBezTo>
                  <a:cubicBezTo>
                    <a:pt x="221234" y="587502"/>
                    <a:pt x="222123" y="587502"/>
                    <a:pt x="222885" y="587502"/>
                  </a:cubicBezTo>
                  <a:cubicBezTo>
                    <a:pt x="244221" y="587502"/>
                    <a:pt x="265557" y="584962"/>
                    <a:pt x="286385" y="579882"/>
                  </a:cubicBezTo>
                  <a:cubicBezTo>
                    <a:pt x="325120" y="570103"/>
                    <a:pt x="364744" y="565150"/>
                    <a:pt x="404368" y="565150"/>
                  </a:cubicBezTo>
                  <a:cubicBezTo>
                    <a:pt x="443992" y="565150"/>
                    <a:pt x="483743" y="569976"/>
                    <a:pt x="522605" y="579882"/>
                  </a:cubicBezTo>
                  <a:cubicBezTo>
                    <a:pt x="543179" y="584962"/>
                    <a:pt x="564388" y="587502"/>
                    <a:pt x="585724" y="587502"/>
                  </a:cubicBezTo>
                  <a:cubicBezTo>
                    <a:pt x="586486" y="587502"/>
                    <a:pt x="587248" y="587502"/>
                    <a:pt x="588010" y="587375"/>
                  </a:cubicBezTo>
                  <a:cubicBezTo>
                    <a:pt x="709549" y="587375"/>
                    <a:pt x="808482" y="504952"/>
                    <a:pt x="808482" y="403733"/>
                  </a:cubicBezTo>
                  <a:cubicBezTo>
                    <a:pt x="808482" y="334010"/>
                    <a:pt x="759841" y="269240"/>
                    <a:pt x="684403" y="238633"/>
                  </a:cubicBezTo>
                  <a:cubicBezTo>
                    <a:pt x="670433" y="232918"/>
                    <a:pt x="661543" y="219456"/>
                    <a:pt x="661543" y="204597"/>
                  </a:cubicBezTo>
                  <a:lnTo>
                    <a:pt x="661543" y="183388"/>
                  </a:lnTo>
                  <a:cubicBezTo>
                    <a:pt x="661416" y="0"/>
                    <a:pt x="467868" y="0"/>
                    <a:pt x="404241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5" name="Group 285"/>
          <p:cNvGrpSpPr/>
          <p:nvPr/>
        </p:nvGrpSpPr>
        <p:grpSpPr>
          <a:xfrm>
            <a:off x="6638760" y="5191560"/>
            <a:ext cx="295380" cy="207900"/>
            <a:chOff x="0" y="0"/>
            <a:chExt cx="393840" cy="277200"/>
          </a:xfrm>
        </p:grpSpPr>
        <p:sp>
          <p:nvSpPr>
            <p:cNvPr id="286" name="Freeform 286"/>
            <p:cNvSpPr/>
            <p:nvPr/>
          </p:nvSpPr>
          <p:spPr>
            <a:xfrm>
              <a:off x="127" y="0"/>
              <a:ext cx="393700" cy="277241"/>
            </a:xfrm>
            <a:custGeom>
              <a:avLst/>
              <a:gdLst/>
              <a:ahLst/>
              <a:cxnLst/>
              <a:rect l="l" t="t" r="r" b="b"/>
              <a:pathLst>
                <a:path w="393700" h="277241">
                  <a:moveTo>
                    <a:pt x="43434" y="0"/>
                  </a:moveTo>
                  <a:cubicBezTo>
                    <a:pt x="19304" y="0"/>
                    <a:pt x="0" y="19431"/>
                    <a:pt x="0" y="43307"/>
                  </a:cubicBezTo>
                  <a:cubicBezTo>
                    <a:pt x="381" y="127635"/>
                    <a:pt x="28067" y="209804"/>
                    <a:pt x="79248" y="277241"/>
                  </a:cubicBezTo>
                  <a:cubicBezTo>
                    <a:pt x="160782" y="241173"/>
                    <a:pt x="255016" y="220091"/>
                    <a:pt x="384683" y="220091"/>
                  </a:cubicBezTo>
                  <a:cubicBezTo>
                    <a:pt x="387731" y="220091"/>
                    <a:pt x="390779" y="220726"/>
                    <a:pt x="393700" y="220726"/>
                  </a:cubicBezTo>
                  <a:cubicBezTo>
                    <a:pt x="329057" y="85852"/>
                    <a:pt x="192913" y="0"/>
                    <a:pt x="43434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" name="Group 287"/>
          <p:cNvGrpSpPr/>
          <p:nvPr/>
        </p:nvGrpSpPr>
        <p:grpSpPr>
          <a:xfrm>
            <a:off x="6639300" y="5899500"/>
            <a:ext cx="295380" cy="207360"/>
            <a:chOff x="0" y="0"/>
            <a:chExt cx="393840" cy="276480"/>
          </a:xfrm>
        </p:grpSpPr>
        <p:sp>
          <p:nvSpPr>
            <p:cNvPr id="288" name="Freeform 288"/>
            <p:cNvSpPr/>
            <p:nvPr/>
          </p:nvSpPr>
          <p:spPr>
            <a:xfrm>
              <a:off x="127" y="127"/>
              <a:ext cx="393700" cy="276352"/>
            </a:xfrm>
            <a:custGeom>
              <a:avLst/>
              <a:gdLst/>
              <a:ahLst/>
              <a:cxnLst/>
              <a:rect l="l" t="t" r="r" b="b"/>
              <a:pathLst>
                <a:path w="393700" h="276352">
                  <a:moveTo>
                    <a:pt x="78359" y="0"/>
                  </a:moveTo>
                  <a:cubicBezTo>
                    <a:pt x="27686" y="67056"/>
                    <a:pt x="127" y="148717"/>
                    <a:pt x="0" y="233045"/>
                  </a:cubicBezTo>
                  <a:cubicBezTo>
                    <a:pt x="0" y="256921"/>
                    <a:pt x="19177" y="276352"/>
                    <a:pt x="43180" y="276352"/>
                  </a:cubicBezTo>
                  <a:cubicBezTo>
                    <a:pt x="192786" y="276352"/>
                    <a:pt x="328930" y="190500"/>
                    <a:pt x="393700" y="55626"/>
                  </a:cubicBezTo>
                  <a:cubicBezTo>
                    <a:pt x="390906" y="55626"/>
                    <a:pt x="387731" y="56515"/>
                    <a:pt x="384683" y="56515"/>
                  </a:cubicBezTo>
                  <a:cubicBezTo>
                    <a:pt x="254762" y="56388"/>
                    <a:pt x="160147" y="35433"/>
                    <a:pt x="78359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" name="Group 289"/>
          <p:cNvGrpSpPr/>
          <p:nvPr/>
        </p:nvGrpSpPr>
        <p:grpSpPr>
          <a:xfrm>
            <a:off x="6479460" y="5421600"/>
            <a:ext cx="563760" cy="455220"/>
            <a:chOff x="0" y="0"/>
            <a:chExt cx="751680" cy="606960"/>
          </a:xfrm>
        </p:grpSpPr>
        <p:sp>
          <p:nvSpPr>
            <p:cNvPr id="290" name="Freeform 290"/>
            <p:cNvSpPr/>
            <p:nvPr/>
          </p:nvSpPr>
          <p:spPr>
            <a:xfrm>
              <a:off x="0" y="127"/>
              <a:ext cx="751713" cy="606806"/>
            </a:xfrm>
            <a:custGeom>
              <a:avLst/>
              <a:gdLst/>
              <a:ahLst/>
              <a:cxnLst/>
              <a:rect l="l" t="t" r="r" b="b"/>
              <a:pathLst>
                <a:path w="751713" h="606806">
                  <a:moveTo>
                    <a:pt x="464185" y="200279"/>
                  </a:moveTo>
                  <a:cubicBezTo>
                    <a:pt x="475361" y="200279"/>
                    <a:pt x="486410" y="204597"/>
                    <a:pt x="494792" y="213106"/>
                  </a:cubicBezTo>
                  <a:cubicBezTo>
                    <a:pt x="511683" y="229997"/>
                    <a:pt x="511683" y="257556"/>
                    <a:pt x="494792" y="274320"/>
                  </a:cubicBezTo>
                  <a:cubicBezTo>
                    <a:pt x="477901" y="291084"/>
                    <a:pt x="478028" y="318643"/>
                    <a:pt x="494792" y="335534"/>
                  </a:cubicBezTo>
                  <a:cubicBezTo>
                    <a:pt x="511556" y="352425"/>
                    <a:pt x="511683" y="379857"/>
                    <a:pt x="494792" y="396748"/>
                  </a:cubicBezTo>
                  <a:cubicBezTo>
                    <a:pt x="486410" y="405130"/>
                    <a:pt x="475234" y="409448"/>
                    <a:pt x="464185" y="409448"/>
                  </a:cubicBezTo>
                  <a:cubicBezTo>
                    <a:pt x="453136" y="409448"/>
                    <a:pt x="441960" y="405257"/>
                    <a:pt x="433578" y="396748"/>
                  </a:cubicBezTo>
                  <a:cubicBezTo>
                    <a:pt x="382778" y="345948"/>
                    <a:pt x="382778" y="263906"/>
                    <a:pt x="433578" y="212979"/>
                  </a:cubicBezTo>
                  <a:cubicBezTo>
                    <a:pt x="442087" y="204470"/>
                    <a:pt x="453136" y="200152"/>
                    <a:pt x="464185" y="200152"/>
                  </a:cubicBezTo>
                  <a:close/>
                  <a:moveTo>
                    <a:pt x="597916" y="0"/>
                  </a:moveTo>
                  <a:cubicBezTo>
                    <a:pt x="342646" y="0"/>
                    <a:pt x="245999" y="81534"/>
                    <a:pt x="70612" y="229997"/>
                  </a:cubicBezTo>
                  <a:lnTo>
                    <a:pt x="20828" y="271780"/>
                  </a:lnTo>
                  <a:cubicBezTo>
                    <a:pt x="0" y="288925"/>
                    <a:pt x="0" y="320802"/>
                    <a:pt x="20828" y="338074"/>
                  </a:cubicBezTo>
                  <a:lnTo>
                    <a:pt x="65786" y="375793"/>
                  </a:lnTo>
                  <a:cubicBezTo>
                    <a:pt x="241681" y="524764"/>
                    <a:pt x="338836" y="606806"/>
                    <a:pt x="597916" y="606806"/>
                  </a:cubicBezTo>
                  <a:cubicBezTo>
                    <a:pt x="648843" y="606552"/>
                    <a:pt x="699135" y="597789"/>
                    <a:pt x="747141" y="581279"/>
                  </a:cubicBezTo>
                  <a:cubicBezTo>
                    <a:pt x="641731" y="533400"/>
                    <a:pt x="572516" y="429895"/>
                    <a:pt x="569087" y="314071"/>
                  </a:cubicBezTo>
                  <a:cubicBezTo>
                    <a:pt x="565658" y="198501"/>
                    <a:pt x="628015" y="90678"/>
                    <a:pt x="730504" y="36703"/>
                  </a:cubicBezTo>
                  <a:cubicBezTo>
                    <a:pt x="737362" y="33020"/>
                    <a:pt x="744601" y="30353"/>
                    <a:pt x="751713" y="27178"/>
                  </a:cubicBezTo>
                  <a:cubicBezTo>
                    <a:pt x="702437" y="9398"/>
                    <a:pt x="650367" y="127"/>
                    <a:pt x="597916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" name="Group 291"/>
          <p:cNvGrpSpPr/>
          <p:nvPr/>
        </p:nvGrpSpPr>
        <p:grpSpPr>
          <a:xfrm>
            <a:off x="6968700" y="5489100"/>
            <a:ext cx="300240" cy="323460"/>
            <a:chOff x="0" y="0"/>
            <a:chExt cx="400320" cy="431280"/>
          </a:xfrm>
        </p:grpSpPr>
        <p:sp>
          <p:nvSpPr>
            <p:cNvPr id="292" name="Freeform 292"/>
            <p:cNvSpPr/>
            <p:nvPr/>
          </p:nvSpPr>
          <p:spPr>
            <a:xfrm>
              <a:off x="0" y="0"/>
              <a:ext cx="400431" cy="431165"/>
            </a:xfrm>
            <a:custGeom>
              <a:avLst/>
              <a:gdLst/>
              <a:ahLst/>
              <a:cxnLst/>
              <a:rect l="l" t="t" r="r" b="b"/>
              <a:pathLst>
                <a:path w="400431" h="431165">
                  <a:moveTo>
                    <a:pt x="179959" y="137287"/>
                  </a:moveTo>
                  <a:cubicBezTo>
                    <a:pt x="202184" y="137287"/>
                    <a:pt x="223647" y="154686"/>
                    <a:pt x="223647" y="180721"/>
                  </a:cubicBezTo>
                  <a:cubicBezTo>
                    <a:pt x="223647" y="204470"/>
                    <a:pt x="204216" y="223901"/>
                    <a:pt x="180467" y="223901"/>
                  </a:cubicBezTo>
                  <a:cubicBezTo>
                    <a:pt x="141859" y="223901"/>
                    <a:pt x="122428" y="177292"/>
                    <a:pt x="149733" y="149987"/>
                  </a:cubicBezTo>
                  <a:cubicBezTo>
                    <a:pt x="158623" y="141224"/>
                    <a:pt x="169418" y="137287"/>
                    <a:pt x="180086" y="137287"/>
                  </a:cubicBezTo>
                  <a:close/>
                  <a:moveTo>
                    <a:pt x="218567" y="0"/>
                  </a:moveTo>
                  <a:cubicBezTo>
                    <a:pt x="183896" y="0"/>
                    <a:pt x="149479" y="6477"/>
                    <a:pt x="118237" y="23114"/>
                  </a:cubicBezTo>
                  <a:cubicBezTo>
                    <a:pt x="49530" y="59436"/>
                    <a:pt x="5588" y="129413"/>
                    <a:pt x="2794" y="207010"/>
                  </a:cubicBezTo>
                  <a:cubicBezTo>
                    <a:pt x="0" y="284480"/>
                    <a:pt x="38862" y="357759"/>
                    <a:pt x="105029" y="398653"/>
                  </a:cubicBezTo>
                  <a:cubicBezTo>
                    <a:pt x="137668" y="418973"/>
                    <a:pt x="175133" y="430276"/>
                    <a:pt x="213741" y="431165"/>
                  </a:cubicBezTo>
                  <a:cubicBezTo>
                    <a:pt x="288290" y="380365"/>
                    <a:pt x="349504" y="312928"/>
                    <a:pt x="393192" y="234061"/>
                  </a:cubicBezTo>
                  <a:cubicBezTo>
                    <a:pt x="400431" y="221107"/>
                    <a:pt x="400431" y="205105"/>
                    <a:pt x="393192" y="192278"/>
                  </a:cubicBezTo>
                  <a:cubicBezTo>
                    <a:pt x="350774" y="116078"/>
                    <a:pt x="291592" y="50165"/>
                    <a:pt x="220345" y="0"/>
                  </a:cubicBezTo>
                  <a:cubicBezTo>
                    <a:pt x="219710" y="0"/>
                    <a:pt x="219075" y="0"/>
                    <a:pt x="218440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6156000" y="5682420"/>
            <a:ext cx="380160" cy="325080"/>
            <a:chOff x="0" y="0"/>
            <a:chExt cx="506880" cy="433440"/>
          </a:xfrm>
        </p:grpSpPr>
        <p:sp>
          <p:nvSpPr>
            <p:cNvPr id="294" name="Freeform 294"/>
            <p:cNvSpPr/>
            <p:nvPr/>
          </p:nvSpPr>
          <p:spPr>
            <a:xfrm>
              <a:off x="0" y="127"/>
              <a:ext cx="506730" cy="433197"/>
            </a:xfrm>
            <a:custGeom>
              <a:avLst/>
              <a:gdLst/>
              <a:ahLst/>
              <a:cxnLst/>
              <a:rect l="l" t="t" r="r" b="b"/>
              <a:pathLst>
                <a:path w="506730" h="433197">
                  <a:moveTo>
                    <a:pt x="306324" y="0"/>
                  </a:moveTo>
                  <a:cubicBezTo>
                    <a:pt x="138684" y="0"/>
                    <a:pt x="0" y="135890"/>
                    <a:pt x="0" y="303403"/>
                  </a:cubicBezTo>
                  <a:lnTo>
                    <a:pt x="0" y="390017"/>
                  </a:lnTo>
                  <a:cubicBezTo>
                    <a:pt x="0" y="413766"/>
                    <a:pt x="19431" y="433197"/>
                    <a:pt x="43434" y="433197"/>
                  </a:cubicBezTo>
                  <a:lnTo>
                    <a:pt x="130175" y="433197"/>
                  </a:lnTo>
                  <a:cubicBezTo>
                    <a:pt x="308102" y="433197"/>
                    <a:pt x="460375" y="312547"/>
                    <a:pt x="506730" y="148971"/>
                  </a:cubicBezTo>
                  <a:cubicBezTo>
                    <a:pt x="485521" y="131572"/>
                    <a:pt x="463677" y="113157"/>
                    <a:pt x="440563" y="93726"/>
                  </a:cubicBezTo>
                  <a:lnTo>
                    <a:pt x="420751" y="76962"/>
                  </a:lnTo>
                  <a:lnTo>
                    <a:pt x="337058" y="160782"/>
                  </a:lnTo>
                  <a:cubicBezTo>
                    <a:pt x="328676" y="168910"/>
                    <a:pt x="317754" y="172847"/>
                    <a:pt x="306832" y="172847"/>
                  </a:cubicBezTo>
                  <a:cubicBezTo>
                    <a:pt x="295656" y="172847"/>
                    <a:pt x="284607" y="168656"/>
                    <a:pt x="276225" y="160274"/>
                  </a:cubicBezTo>
                  <a:cubicBezTo>
                    <a:pt x="259334" y="143383"/>
                    <a:pt x="259080" y="116332"/>
                    <a:pt x="275717" y="99441"/>
                  </a:cubicBezTo>
                  <a:lnTo>
                    <a:pt x="353822" y="21082"/>
                  </a:lnTo>
                  <a:lnTo>
                    <a:pt x="32893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6156000" y="5292540"/>
            <a:ext cx="380160" cy="325080"/>
            <a:chOff x="0" y="0"/>
            <a:chExt cx="506880" cy="433440"/>
          </a:xfrm>
        </p:grpSpPr>
        <p:sp>
          <p:nvSpPr>
            <p:cNvPr id="296" name="Freeform 296"/>
            <p:cNvSpPr/>
            <p:nvPr/>
          </p:nvSpPr>
          <p:spPr>
            <a:xfrm>
              <a:off x="0" y="127"/>
              <a:ext cx="506857" cy="433324"/>
            </a:xfrm>
            <a:custGeom>
              <a:avLst/>
              <a:gdLst/>
              <a:ahLst/>
              <a:cxnLst/>
              <a:rect l="l" t="t" r="r" b="b"/>
              <a:pathLst>
                <a:path w="506857" h="433324">
                  <a:moveTo>
                    <a:pt x="43434" y="0"/>
                  </a:moveTo>
                  <a:cubicBezTo>
                    <a:pt x="19431" y="0"/>
                    <a:pt x="254" y="19431"/>
                    <a:pt x="254" y="43434"/>
                  </a:cubicBezTo>
                  <a:lnTo>
                    <a:pt x="254" y="130302"/>
                  </a:lnTo>
                  <a:cubicBezTo>
                    <a:pt x="0" y="297561"/>
                    <a:pt x="138684" y="433324"/>
                    <a:pt x="306324" y="433324"/>
                  </a:cubicBezTo>
                  <a:lnTo>
                    <a:pt x="328930" y="433324"/>
                  </a:lnTo>
                  <a:lnTo>
                    <a:pt x="353949" y="412242"/>
                  </a:lnTo>
                  <a:lnTo>
                    <a:pt x="275844" y="333883"/>
                  </a:lnTo>
                  <a:cubicBezTo>
                    <a:pt x="259461" y="316992"/>
                    <a:pt x="259588" y="289941"/>
                    <a:pt x="276352" y="273304"/>
                  </a:cubicBezTo>
                  <a:cubicBezTo>
                    <a:pt x="284861" y="264668"/>
                    <a:pt x="296037" y="260477"/>
                    <a:pt x="307213" y="260477"/>
                  </a:cubicBezTo>
                  <a:cubicBezTo>
                    <a:pt x="318008" y="260477"/>
                    <a:pt x="328803" y="264414"/>
                    <a:pt x="337185" y="272542"/>
                  </a:cubicBezTo>
                  <a:lnTo>
                    <a:pt x="420878" y="356235"/>
                  </a:lnTo>
                  <a:lnTo>
                    <a:pt x="446024" y="335153"/>
                  </a:lnTo>
                  <a:cubicBezTo>
                    <a:pt x="467106" y="317373"/>
                    <a:pt x="487172" y="300482"/>
                    <a:pt x="506857" y="283972"/>
                  </a:cubicBezTo>
                  <a:cubicBezTo>
                    <a:pt x="460375" y="120777"/>
                    <a:pt x="308356" y="0"/>
                    <a:pt x="130175" y="0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223800" y="2803140"/>
            <a:ext cx="11715840" cy="6457860"/>
          </a:xfrm>
          <a:custGeom>
            <a:avLst/>
            <a:gdLst/>
            <a:ahLst/>
            <a:cxnLst/>
            <a:rect l="l" t="t" r="r" b="b"/>
            <a:pathLst>
              <a:path w="11715840" h="6457860">
                <a:moveTo>
                  <a:pt x="0" y="0"/>
                </a:moveTo>
                <a:lnTo>
                  <a:pt x="11715840" y="0"/>
                </a:lnTo>
                <a:lnTo>
                  <a:pt x="11715840" y="6457860"/>
                </a:lnTo>
                <a:lnTo>
                  <a:pt x="0" y="645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6" b="-148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5300" y="602565"/>
            <a:ext cx="17177040" cy="97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u="sng" spc="-1" dirty="0">
                <a:solidFill>
                  <a:srgbClr val="000000"/>
                </a:solidFill>
                <a:latin typeface="Arimo Light"/>
                <a:cs typeface="B Nazanin" pitchFamily="2" charset="-78"/>
              </a:rPr>
              <a:t>سبک اینفوگرافیک</a:t>
            </a:r>
            <a:endParaRPr lang="en-US" sz="6884" u="sng" spc="-1" dirty="0">
              <a:solidFill>
                <a:srgbClr val="000000"/>
              </a:solidFill>
              <a:latin typeface="Arimo Light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047720" y="7123140"/>
            <a:ext cx="820800" cy="820800"/>
            <a:chOff x="0" y="0"/>
            <a:chExt cx="1094400" cy="1094400"/>
          </a:xfrm>
        </p:grpSpPr>
        <p:sp>
          <p:nvSpPr>
            <p:cNvPr id="9" name="Freeform 9"/>
            <p:cNvSpPr/>
            <p:nvPr/>
          </p:nvSpPr>
          <p:spPr>
            <a:xfrm>
              <a:off x="0" y="-1143"/>
              <a:ext cx="1096518" cy="1098804"/>
            </a:xfrm>
            <a:custGeom>
              <a:avLst/>
              <a:gdLst/>
              <a:ahLst/>
              <a:cxnLst/>
              <a:rect l="l" t="t" r="r" b="b"/>
              <a:pathLst>
                <a:path w="1096518" h="1098804">
                  <a:moveTo>
                    <a:pt x="0" y="548386"/>
                  </a:moveTo>
                  <a:cubicBezTo>
                    <a:pt x="0" y="246888"/>
                    <a:pt x="243840" y="2286"/>
                    <a:pt x="545211" y="1143"/>
                  </a:cubicBezTo>
                  <a:cubicBezTo>
                    <a:pt x="846582" y="0"/>
                    <a:pt x="1092200" y="242951"/>
                    <a:pt x="1094359" y="544322"/>
                  </a:cubicBezTo>
                  <a:cubicBezTo>
                    <a:pt x="1096518" y="845693"/>
                    <a:pt x="854583" y="1092200"/>
                    <a:pt x="553212" y="1095502"/>
                  </a:cubicBezTo>
                  <a:cubicBezTo>
                    <a:pt x="251841" y="1098804"/>
                    <a:pt x="4445" y="857758"/>
                    <a:pt x="0" y="556260"/>
                  </a:cubicBezTo>
                  <a:close/>
                </a:path>
              </a:pathLst>
            </a:custGeom>
            <a:solidFill>
              <a:srgbClr val="297D5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715768" y="8072458"/>
            <a:ext cx="49347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595959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امیدوارم و معتقدم که این قالب در وقت، هزینه و اعتبار شما صرفه جویی کند.</a:t>
            </a:r>
            <a:endParaRPr lang="en-US" sz="1800" spc="-73" dirty="0">
              <a:solidFill>
                <a:srgbClr val="595959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3024" y="7500954"/>
            <a:ext cx="33768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2" name="AutoShape 12"/>
          <p:cNvSpPr/>
          <p:nvPr/>
        </p:nvSpPr>
        <p:spPr>
          <a:xfrm rot="10437" flipV="1">
            <a:off x="12430208" y="7863999"/>
            <a:ext cx="3857634" cy="45719"/>
          </a:xfrm>
          <a:prstGeom prst="line">
            <a:avLst/>
          </a:prstGeom>
          <a:ln w="9525" cap="rnd">
            <a:solidFill>
              <a:srgbClr val="297D53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6267500" y="7320240"/>
            <a:ext cx="415260" cy="416340"/>
            <a:chOff x="0" y="0"/>
            <a:chExt cx="553680" cy="5551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3720" cy="555117"/>
            </a:xfrm>
            <a:custGeom>
              <a:avLst/>
              <a:gdLst/>
              <a:ahLst/>
              <a:cxnLst/>
              <a:rect l="l" t="t" r="r" b="b"/>
              <a:pathLst>
                <a:path w="553720" h="555117">
                  <a:moveTo>
                    <a:pt x="431927" y="146812"/>
                  </a:moveTo>
                  <a:cubicBezTo>
                    <a:pt x="429260" y="146812"/>
                    <a:pt x="426720" y="147828"/>
                    <a:pt x="424688" y="149860"/>
                  </a:cubicBezTo>
                  <a:lnTo>
                    <a:pt x="349758" y="224790"/>
                  </a:lnTo>
                  <a:lnTo>
                    <a:pt x="295783" y="170815"/>
                  </a:lnTo>
                  <a:cubicBezTo>
                    <a:pt x="295783" y="170815"/>
                    <a:pt x="295656" y="170688"/>
                    <a:pt x="295529" y="170688"/>
                  </a:cubicBezTo>
                  <a:lnTo>
                    <a:pt x="294132" y="168910"/>
                  </a:lnTo>
                  <a:cubicBezTo>
                    <a:pt x="291846" y="167132"/>
                    <a:pt x="289179" y="166497"/>
                    <a:pt x="286512" y="166751"/>
                  </a:cubicBezTo>
                  <a:cubicBezTo>
                    <a:pt x="283845" y="167005"/>
                    <a:pt x="281432" y="168402"/>
                    <a:pt x="279654" y="170561"/>
                  </a:cubicBezTo>
                  <a:lnTo>
                    <a:pt x="230251" y="232791"/>
                  </a:lnTo>
                  <a:lnTo>
                    <a:pt x="186309" y="201168"/>
                  </a:lnTo>
                  <a:lnTo>
                    <a:pt x="185928" y="200787"/>
                  </a:lnTo>
                  <a:cubicBezTo>
                    <a:pt x="184658" y="199771"/>
                    <a:pt x="183261" y="199136"/>
                    <a:pt x="181737" y="198882"/>
                  </a:cubicBezTo>
                  <a:cubicBezTo>
                    <a:pt x="181610" y="198882"/>
                    <a:pt x="181356" y="198755"/>
                    <a:pt x="181229" y="198882"/>
                  </a:cubicBezTo>
                  <a:cubicBezTo>
                    <a:pt x="180340" y="198628"/>
                    <a:pt x="179324" y="198501"/>
                    <a:pt x="178435" y="198628"/>
                  </a:cubicBezTo>
                  <a:cubicBezTo>
                    <a:pt x="178308" y="198628"/>
                    <a:pt x="178181" y="198628"/>
                    <a:pt x="178054" y="198755"/>
                  </a:cubicBezTo>
                  <a:cubicBezTo>
                    <a:pt x="177292" y="198755"/>
                    <a:pt x="176657" y="199009"/>
                    <a:pt x="176022" y="199390"/>
                  </a:cubicBezTo>
                  <a:cubicBezTo>
                    <a:pt x="175387" y="199390"/>
                    <a:pt x="175006" y="199644"/>
                    <a:pt x="174498" y="199898"/>
                  </a:cubicBezTo>
                  <a:cubicBezTo>
                    <a:pt x="173355" y="200406"/>
                    <a:pt x="172339" y="201295"/>
                    <a:pt x="171577" y="202311"/>
                  </a:cubicBezTo>
                  <a:lnTo>
                    <a:pt x="171450" y="202438"/>
                  </a:lnTo>
                  <a:lnTo>
                    <a:pt x="171069" y="202819"/>
                  </a:lnTo>
                  <a:cubicBezTo>
                    <a:pt x="170942" y="202946"/>
                    <a:pt x="170942" y="203073"/>
                    <a:pt x="170942" y="203200"/>
                  </a:cubicBezTo>
                  <a:lnTo>
                    <a:pt x="119507" y="268224"/>
                  </a:lnTo>
                  <a:cubicBezTo>
                    <a:pt x="115951" y="272669"/>
                    <a:pt x="116713" y="279146"/>
                    <a:pt x="121158" y="282702"/>
                  </a:cubicBezTo>
                  <a:cubicBezTo>
                    <a:pt x="125603" y="286258"/>
                    <a:pt x="132080" y="285496"/>
                    <a:pt x="135636" y="281051"/>
                  </a:cubicBezTo>
                  <a:lnTo>
                    <a:pt x="181483" y="223012"/>
                  </a:lnTo>
                  <a:lnTo>
                    <a:pt x="223012" y="252857"/>
                  </a:lnTo>
                  <a:cubicBezTo>
                    <a:pt x="224282" y="253746"/>
                    <a:pt x="225679" y="254381"/>
                    <a:pt x="227203" y="254508"/>
                  </a:cubicBezTo>
                  <a:cubicBezTo>
                    <a:pt x="231521" y="257556"/>
                    <a:pt x="237490" y="256667"/>
                    <a:pt x="240919" y="252476"/>
                  </a:cubicBezTo>
                  <a:lnTo>
                    <a:pt x="288544" y="192532"/>
                  </a:lnTo>
                  <a:lnTo>
                    <a:pt x="342011" y="245999"/>
                  </a:lnTo>
                  <a:cubicBezTo>
                    <a:pt x="344170" y="248158"/>
                    <a:pt x="346964" y="249174"/>
                    <a:pt x="349758" y="248920"/>
                  </a:cubicBezTo>
                  <a:cubicBezTo>
                    <a:pt x="352552" y="249174"/>
                    <a:pt x="355346" y="248158"/>
                    <a:pt x="357505" y="245999"/>
                  </a:cubicBezTo>
                  <a:lnTo>
                    <a:pt x="439293" y="164211"/>
                  </a:lnTo>
                  <a:cubicBezTo>
                    <a:pt x="443357" y="160147"/>
                    <a:pt x="443357" y="153670"/>
                    <a:pt x="439293" y="149606"/>
                  </a:cubicBezTo>
                  <a:cubicBezTo>
                    <a:pt x="437261" y="147574"/>
                    <a:pt x="434594" y="146558"/>
                    <a:pt x="432054" y="146558"/>
                  </a:cubicBezTo>
                  <a:close/>
                  <a:moveTo>
                    <a:pt x="76962" y="119507"/>
                  </a:moveTo>
                  <a:lnTo>
                    <a:pt x="476758" y="119507"/>
                  </a:lnTo>
                  <a:lnTo>
                    <a:pt x="476758" y="316357"/>
                  </a:lnTo>
                  <a:lnTo>
                    <a:pt x="76962" y="316357"/>
                  </a:lnTo>
                  <a:close/>
                  <a:moveTo>
                    <a:pt x="43053" y="88773"/>
                  </a:moveTo>
                  <a:lnTo>
                    <a:pt x="43053" y="347218"/>
                  </a:lnTo>
                  <a:lnTo>
                    <a:pt x="510667" y="347218"/>
                  </a:lnTo>
                  <a:lnTo>
                    <a:pt x="510667" y="88773"/>
                  </a:lnTo>
                  <a:close/>
                  <a:moveTo>
                    <a:pt x="276860" y="0"/>
                  </a:moveTo>
                  <a:cubicBezTo>
                    <a:pt x="290449" y="0"/>
                    <a:pt x="301498" y="11049"/>
                    <a:pt x="301498" y="24638"/>
                  </a:cubicBezTo>
                  <a:lnTo>
                    <a:pt x="301498" y="45720"/>
                  </a:lnTo>
                  <a:lnTo>
                    <a:pt x="553720" y="45720"/>
                  </a:lnTo>
                  <a:lnTo>
                    <a:pt x="553720" y="390271"/>
                  </a:lnTo>
                  <a:lnTo>
                    <a:pt x="408051" y="390271"/>
                  </a:lnTo>
                  <a:lnTo>
                    <a:pt x="498348" y="555117"/>
                  </a:lnTo>
                  <a:lnTo>
                    <a:pt x="447421" y="555117"/>
                  </a:lnTo>
                  <a:lnTo>
                    <a:pt x="357124" y="390271"/>
                  </a:lnTo>
                  <a:lnTo>
                    <a:pt x="196469" y="390271"/>
                  </a:lnTo>
                  <a:lnTo>
                    <a:pt x="106172" y="555117"/>
                  </a:lnTo>
                  <a:lnTo>
                    <a:pt x="55372" y="555117"/>
                  </a:lnTo>
                  <a:lnTo>
                    <a:pt x="145669" y="390271"/>
                  </a:lnTo>
                  <a:lnTo>
                    <a:pt x="0" y="390271"/>
                  </a:lnTo>
                  <a:lnTo>
                    <a:pt x="0" y="45720"/>
                  </a:lnTo>
                  <a:lnTo>
                    <a:pt x="252222" y="45720"/>
                  </a:lnTo>
                  <a:lnTo>
                    <a:pt x="252222" y="24638"/>
                  </a:lnTo>
                  <a:cubicBezTo>
                    <a:pt x="252222" y="11049"/>
                    <a:pt x="263271" y="0"/>
                    <a:pt x="27686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047720" y="4330260"/>
            <a:ext cx="820800" cy="820800"/>
            <a:chOff x="0" y="0"/>
            <a:chExt cx="1094400" cy="1094400"/>
          </a:xfrm>
        </p:grpSpPr>
        <p:sp>
          <p:nvSpPr>
            <p:cNvPr id="16" name="Freeform 16"/>
            <p:cNvSpPr/>
            <p:nvPr/>
          </p:nvSpPr>
          <p:spPr>
            <a:xfrm>
              <a:off x="0" y="-1143"/>
              <a:ext cx="1096518" cy="1098804"/>
            </a:xfrm>
            <a:custGeom>
              <a:avLst/>
              <a:gdLst/>
              <a:ahLst/>
              <a:cxnLst/>
              <a:rect l="l" t="t" r="r" b="b"/>
              <a:pathLst>
                <a:path w="1096518" h="1098804">
                  <a:moveTo>
                    <a:pt x="0" y="548386"/>
                  </a:moveTo>
                  <a:cubicBezTo>
                    <a:pt x="0" y="246888"/>
                    <a:pt x="243840" y="2286"/>
                    <a:pt x="545211" y="1143"/>
                  </a:cubicBezTo>
                  <a:cubicBezTo>
                    <a:pt x="846582" y="0"/>
                    <a:pt x="1092200" y="242951"/>
                    <a:pt x="1094359" y="544322"/>
                  </a:cubicBezTo>
                  <a:cubicBezTo>
                    <a:pt x="1096518" y="845693"/>
                    <a:pt x="854583" y="1092200"/>
                    <a:pt x="553212" y="1095502"/>
                  </a:cubicBezTo>
                  <a:cubicBezTo>
                    <a:pt x="251841" y="1098804"/>
                    <a:pt x="4445" y="857758"/>
                    <a:pt x="0" y="556260"/>
                  </a:cubicBezTo>
                  <a:close/>
                </a:path>
              </a:pathLst>
            </a:custGeom>
            <a:solidFill>
              <a:srgbClr val="297D5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144528" y="5357814"/>
            <a:ext cx="34669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595959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امیدوارم و معتقدم که این قالب در وقت، هزینه و اعتبار شما صرفه جویی کند.</a:t>
            </a:r>
            <a:endParaRPr lang="en-US" sz="1800" spc="-73" dirty="0">
              <a:solidFill>
                <a:srgbClr val="595959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1586" y="4643434"/>
            <a:ext cx="3465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19" name="AutoShape 19"/>
          <p:cNvSpPr/>
          <p:nvPr/>
        </p:nvSpPr>
        <p:spPr>
          <a:xfrm rot="-23241">
            <a:off x="12715856" y="5084752"/>
            <a:ext cx="3754166" cy="0"/>
          </a:xfrm>
          <a:prstGeom prst="line">
            <a:avLst/>
          </a:prstGeom>
          <a:ln w="9525" cap="rnd">
            <a:solidFill>
              <a:srgbClr val="297D53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6260480" y="4554900"/>
            <a:ext cx="399600" cy="401220"/>
            <a:chOff x="0" y="0"/>
            <a:chExt cx="532800" cy="5349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35432" cy="535051"/>
            </a:xfrm>
            <a:custGeom>
              <a:avLst/>
              <a:gdLst/>
              <a:ahLst/>
              <a:cxnLst/>
              <a:rect l="l" t="t" r="r" b="b"/>
              <a:pathLst>
                <a:path w="535432" h="535051">
                  <a:moveTo>
                    <a:pt x="425577" y="184912"/>
                  </a:moveTo>
                  <a:lnTo>
                    <a:pt x="407289" y="314706"/>
                  </a:lnTo>
                  <a:lnTo>
                    <a:pt x="437642" y="314706"/>
                  </a:lnTo>
                  <a:lnTo>
                    <a:pt x="477012" y="184912"/>
                  </a:lnTo>
                  <a:close/>
                  <a:moveTo>
                    <a:pt x="378460" y="184912"/>
                  </a:moveTo>
                  <a:lnTo>
                    <a:pt x="378460" y="314706"/>
                  </a:lnTo>
                  <a:lnTo>
                    <a:pt x="410718" y="314706"/>
                  </a:lnTo>
                  <a:lnTo>
                    <a:pt x="429006" y="184912"/>
                  </a:lnTo>
                  <a:close/>
                  <a:moveTo>
                    <a:pt x="326898" y="184912"/>
                  </a:moveTo>
                  <a:lnTo>
                    <a:pt x="353822" y="314706"/>
                  </a:lnTo>
                  <a:lnTo>
                    <a:pt x="381508" y="314706"/>
                  </a:lnTo>
                  <a:lnTo>
                    <a:pt x="381508" y="184912"/>
                  </a:lnTo>
                  <a:close/>
                  <a:moveTo>
                    <a:pt x="289941" y="184912"/>
                  </a:moveTo>
                  <a:lnTo>
                    <a:pt x="324739" y="314706"/>
                  </a:lnTo>
                  <a:lnTo>
                    <a:pt x="360045" y="314706"/>
                  </a:lnTo>
                  <a:lnTo>
                    <a:pt x="176530" y="184912"/>
                  </a:lnTo>
                  <a:close/>
                  <a:moveTo>
                    <a:pt x="83820" y="0"/>
                  </a:moveTo>
                  <a:lnTo>
                    <a:pt x="120650" y="137414"/>
                  </a:lnTo>
                  <a:lnTo>
                    <a:pt x="507619" y="137414"/>
                  </a:lnTo>
                  <a:lnTo>
                    <a:pt x="507619" y="139573"/>
                  </a:lnTo>
                  <a:cubicBezTo>
                    <a:pt x="510159" y="137668"/>
                    <a:pt x="512699" y="138049"/>
                    <a:pt x="515366" y="138811"/>
                  </a:cubicBezTo>
                  <a:lnTo>
                    <a:pt x="516255" y="139065"/>
                  </a:lnTo>
                  <a:cubicBezTo>
                    <a:pt x="528574" y="142748"/>
                    <a:pt x="535432" y="155829"/>
                    <a:pt x="531749" y="168021"/>
                  </a:cubicBezTo>
                  <a:lnTo>
                    <a:pt x="477520" y="346710"/>
                  </a:lnTo>
                  <a:cubicBezTo>
                    <a:pt x="474980" y="354965"/>
                    <a:pt x="468376" y="360807"/>
                    <a:pt x="460121" y="361061"/>
                  </a:cubicBezTo>
                  <a:lnTo>
                    <a:pt x="460121" y="362077"/>
                  </a:lnTo>
                  <a:lnTo>
                    <a:pt x="449199" y="362077"/>
                  </a:lnTo>
                  <a:cubicBezTo>
                    <a:pt x="448945" y="362331"/>
                    <a:pt x="448691" y="362204"/>
                    <a:pt x="448437" y="362204"/>
                  </a:cubicBezTo>
                  <a:lnTo>
                    <a:pt x="448183" y="362077"/>
                  </a:lnTo>
                  <a:lnTo>
                    <a:pt x="180848" y="362077"/>
                  </a:lnTo>
                  <a:lnTo>
                    <a:pt x="191897" y="403352"/>
                  </a:lnTo>
                  <a:lnTo>
                    <a:pt x="459994" y="403352"/>
                  </a:lnTo>
                  <a:lnTo>
                    <a:pt x="459994" y="450850"/>
                  </a:lnTo>
                  <a:lnTo>
                    <a:pt x="456311" y="450850"/>
                  </a:lnTo>
                  <a:cubicBezTo>
                    <a:pt x="472313" y="455803"/>
                    <a:pt x="481965" y="471043"/>
                    <a:pt x="481965" y="488696"/>
                  </a:cubicBezTo>
                  <a:cubicBezTo>
                    <a:pt x="481965" y="514350"/>
                    <a:pt x="461137" y="535051"/>
                    <a:pt x="435610" y="535051"/>
                  </a:cubicBezTo>
                  <a:cubicBezTo>
                    <a:pt x="410083" y="535051"/>
                    <a:pt x="389255" y="514350"/>
                    <a:pt x="389255" y="488696"/>
                  </a:cubicBezTo>
                  <a:cubicBezTo>
                    <a:pt x="389255" y="471170"/>
                    <a:pt x="399034" y="455930"/>
                    <a:pt x="414909" y="450850"/>
                  </a:cubicBezTo>
                  <a:lnTo>
                    <a:pt x="204597" y="450850"/>
                  </a:lnTo>
                  <a:lnTo>
                    <a:pt x="205359" y="453771"/>
                  </a:lnTo>
                  <a:cubicBezTo>
                    <a:pt x="217170" y="460883"/>
                    <a:pt x="224028" y="473964"/>
                    <a:pt x="224028" y="488696"/>
                  </a:cubicBezTo>
                  <a:cubicBezTo>
                    <a:pt x="224028" y="514350"/>
                    <a:pt x="203200" y="535051"/>
                    <a:pt x="177673" y="535051"/>
                  </a:cubicBezTo>
                  <a:cubicBezTo>
                    <a:pt x="152146" y="535051"/>
                    <a:pt x="131318" y="514350"/>
                    <a:pt x="131318" y="488696"/>
                  </a:cubicBezTo>
                  <a:cubicBezTo>
                    <a:pt x="131318" y="471678"/>
                    <a:pt x="140462" y="456819"/>
                    <a:pt x="155702" y="451485"/>
                  </a:cubicBezTo>
                  <a:lnTo>
                    <a:pt x="48006" y="50038"/>
                  </a:lnTo>
                  <a:lnTo>
                    <a:pt x="0" y="50038"/>
                  </a:lnTo>
                  <a:lnTo>
                    <a:pt x="0" y="2540"/>
                  </a:lnTo>
                  <a:lnTo>
                    <a:pt x="74295" y="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19660" y="2628180"/>
            <a:ext cx="820800" cy="820800"/>
            <a:chOff x="0" y="0"/>
            <a:chExt cx="1094400" cy="1094400"/>
          </a:xfrm>
        </p:grpSpPr>
        <p:sp>
          <p:nvSpPr>
            <p:cNvPr id="23" name="Freeform 23"/>
            <p:cNvSpPr/>
            <p:nvPr/>
          </p:nvSpPr>
          <p:spPr>
            <a:xfrm>
              <a:off x="-2159" y="-1143"/>
              <a:ext cx="1096518" cy="1098804"/>
            </a:xfrm>
            <a:custGeom>
              <a:avLst/>
              <a:gdLst/>
              <a:ahLst/>
              <a:cxnLst/>
              <a:rect l="l" t="t" r="r" b="b"/>
              <a:pathLst>
                <a:path w="1096518" h="1098804">
                  <a:moveTo>
                    <a:pt x="1096518" y="548386"/>
                  </a:moveTo>
                  <a:cubicBezTo>
                    <a:pt x="1096518" y="247015"/>
                    <a:pt x="852678" y="2286"/>
                    <a:pt x="551307" y="1143"/>
                  </a:cubicBezTo>
                  <a:cubicBezTo>
                    <a:pt x="249936" y="0"/>
                    <a:pt x="4318" y="242951"/>
                    <a:pt x="2159" y="544322"/>
                  </a:cubicBezTo>
                  <a:cubicBezTo>
                    <a:pt x="0" y="845693"/>
                    <a:pt x="241935" y="1092200"/>
                    <a:pt x="543433" y="1095502"/>
                  </a:cubicBezTo>
                  <a:cubicBezTo>
                    <a:pt x="844931" y="1098804"/>
                    <a:pt x="1092073" y="857758"/>
                    <a:pt x="1096518" y="556260"/>
                  </a:cubicBezTo>
                  <a:close/>
                </a:path>
              </a:pathLst>
            </a:custGeom>
            <a:solidFill>
              <a:srgbClr val="297D5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14382" y="3500426"/>
            <a:ext cx="370337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595959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امیدوارم و معتقدم که این قالب در وقت، هزینه و اعتبار شما صرفه جویی کند.</a:t>
            </a:r>
            <a:endParaRPr lang="en-US" sz="1800" spc="-73" dirty="0">
              <a:solidFill>
                <a:srgbClr val="595959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214514" y="2857484"/>
            <a:ext cx="24615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26" name="AutoShape 26"/>
          <p:cNvSpPr/>
          <p:nvPr/>
        </p:nvSpPr>
        <p:spPr>
          <a:xfrm rot="10787225">
            <a:off x="2071628" y="3291242"/>
            <a:ext cx="2761039" cy="0"/>
          </a:xfrm>
          <a:prstGeom prst="line">
            <a:avLst/>
          </a:prstGeom>
          <a:ln w="9525" cap="rnd">
            <a:solidFill>
              <a:srgbClr val="297D53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603260" y="2819340"/>
            <a:ext cx="439020" cy="437940"/>
            <a:chOff x="0" y="0"/>
            <a:chExt cx="585360" cy="583920"/>
          </a:xfrm>
        </p:grpSpPr>
        <p:sp>
          <p:nvSpPr>
            <p:cNvPr id="28" name="Freeform 28"/>
            <p:cNvSpPr/>
            <p:nvPr/>
          </p:nvSpPr>
          <p:spPr>
            <a:xfrm>
              <a:off x="0" y="1270"/>
              <a:ext cx="585343" cy="582676"/>
            </a:xfrm>
            <a:custGeom>
              <a:avLst/>
              <a:gdLst/>
              <a:ahLst/>
              <a:cxnLst/>
              <a:rect l="l" t="t" r="r" b="b"/>
              <a:pathLst>
                <a:path w="585343" h="582676">
                  <a:moveTo>
                    <a:pt x="291592" y="115062"/>
                  </a:moveTo>
                  <a:lnTo>
                    <a:pt x="102235" y="304292"/>
                  </a:lnTo>
                  <a:lnTo>
                    <a:pt x="102235" y="582676"/>
                  </a:lnTo>
                  <a:lnTo>
                    <a:pt x="219964" y="582676"/>
                  </a:lnTo>
                  <a:lnTo>
                    <a:pt x="219964" y="453771"/>
                  </a:lnTo>
                  <a:cubicBezTo>
                    <a:pt x="219964" y="433451"/>
                    <a:pt x="236474" y="417068"/>
                    <a:pt x="256794" y="417068"/>
                  </a:cubicBezTo>
                  <a:lnTo>
                    <a:pt x="326390" y="417068"/>
                  </a:lnTo>
                  <a:cubicBezTo>
                    <a:pt x="346710" y="417068"/>
                    <a:pt x="363220" y="433578"/>
                    <a:pt x="363220" y="453771"/>
                  </a:cubicBezTo>
                  <a:lnTo>
                    <a:pt x="363220" y="582676"/>
                  </a:lnTo>
                  <a:lnTo>
                    <a:pt x="480949" y="582676"/>
                  </a:lnTo>
                  <a:lnTo>
                    <a:pt x="480949" y="304292"/>
                  </a:lnTo>
                  <a:close/>
                  <a:moveTo>
                    <a:pt x="492887" y="20955"/>
                  </a:moveTo>
                  <a:lnTo>
                    <a:pt x="414528" y="20955"/>
                  </a:lnTo>
                  <a:lnTo>
                    <a:pt x="414528" y="97028"/>
                  </a:lnTo>
                  <a:lnTo>
                    <a:pt x="492887" y="175260"/>
                  </a:lnTo>
                  <a:close/>
                  <a:moveTo>
                    <a:pt x="291592" y="0"/>
                  </a:moveTo>
                  <a:lnTo>
                    <a:pt x="0" y="304292"/>
                  </a:lnTo>
                  <a:lnTo>
                    <a:pt x="59436" y="304292"/>
                  </a:lnTo>
                  <a:lnTo>
                    <a:pt x="291592" y="61976"/>
                  </a:lnTo>
                  <a:close/>
                  <a:moveTo>
                    <a:pt x="291592" y="60706"/>
                  </a:moveTo>
                  <a:lnTo>
                    <a:pt x="525526" y="303022"/>
                  </a:lnTo>
                  <a:lnTo>
                    <a:pt x="585343" y="303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19660" y="6032340"/>
            <a:ext cx="820800" cy="820800"/>
            <a:chOff x="0" y="0"/>
            <a:chExt cx="1094400" cy="1094400"/>
          </a:xfrm>
        </p:grpSpPr>
        <p:sp>
          <p:nvSpPr>
            <p:cNvPr id="30" name="Freeform 30"/>
            <p:cNvSpPr/>
            <p:nvPr/>
          </p:nvSpPr>
          <p:spPr>
            <a:xfrm>
              <a:off x="-2159" y="-1143"/>
              <a:ext cx="1096518" cy="1098804"/>
            </a:xfrm>
            <a:custGeom>
              <a:avLst/>
              <a:gdLst/>
              <a:ahLst/>
              <a:cxnLst/>
              <a:rect l="l" t="t" r="r" b="b"/>
              <a:pathLst>
                <a:path w="1096518" h="1098804">
                  <a:moveTo>
                    <a:pt x="1096518" y="548386"/>
                  </a:moveTo>
                  <a:cubicBezTo>
                    <a:pt x="1096518" y="247015"/>
                    <a:pt x="852678" y="2286"/>
                    <a:pt x="551307" y="1143"/>
                  </a:cubicBezTo>
                  <a:cubicBezTo>
                    <a:pt x="249936" y="0"/>
                    <a:pt x="4318" y="242951"/>
                    <a:pt x="2159" y="544322"/>
                  </a:cubicBezTo>
                  <a:cubicBezTo>
                    <a:pt x="0" y="845693"/>
                    <a:pt x="241935" y="1092200"/>
                    <a:pt x="543433" y="1095502"/>
                  </a:cubicBezTo>
                  <a:cubicBezTo>
                    <a:pt x="844931" y="1098804"/>
                    <a:pt x="1092073" y="857758"/>
                    <a:pt x="1096518" y="556260"/>
                  </a:cubicBezTo>
                  <a:close/>
                </a:path>
              </a:pathLst>
            </a:custGeom>
            <a:solidFill>
              <a:srgbClr val="297D5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071638" y="6786574"/>
            <a:ext cx="345294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595959"/>
                </a:solidFill>
                <a:latin typeface="Open Sans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امیدوارم و معتقدم که این قالب در وقت، هزینه و اعتبار شما صرفه جویی کند.</a:t>
            </a:r>
            <a:endParaRPr lang="en-US" sz="1800" spc="-73" dirty="0">
              <a:solidFill>
                <a:srgbClr val="595959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423160" y="6097305"/>
            <a:ext cx="34637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itchFamily="2" charset="-78"/>
            </a:endParaRPr>
          </a:p>
        </p:txBody>
      </p:sp>
      <p:sp>
        <p:nvSpPr>
          <p:cNvPr id="33" name="AutoShape 33"/>
          <p:cNvSpPr/>
          <p:nvPr/>
        </p:nvSpPr>
        <p:spPr>
          <a:xfrm rot="-10768300">
            <a:off x="1785808" y="6660708"/>
            <a:ext cx="3689437" cy="0"/>
          </a:xfrm>
          <a:prstGeom prst="line">
            <a:avLst/>
          </a:prstGeom>
          <a:ln w="9525" cap="rnd">
            <a:solidFill>
              <a:srgbClr val="297D53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577880" y="6166260"/>
            <a:ext cx="504360" cy="407160"/>
            <a:chOff x="0" y="0"/>
            <a:chExt cx="672480" cy="5428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72465" cy="542925"/>
            </a:xfrm>
            <a:custGeom>
              <a:avLst/>
              <a:gdLst/>
              <a:ahLst/>
              <a:cxnLst/>
              <a:rect l="l" t="t" r="r" b="b"/>
              <a:pathLst>
                <a:path w="672465" h="542925">
                  <a:moveTo>
                    <a:pt x="104521" y="300609"/>
                  </a:moveTo>
                  <a:cubicBezTo>
                    <a:pt x="108712" y="332486"/>
                    <a:pt x="120015" y="362839"/>
                    <a:pt x="137160" y="389636"/>
                  </a:cubicBezTo>
                  <a:cubicBezTo>
                    <a:pt x="124460" y="396875"/>
                    <a:pt x="108712" y="397764"/>
                    <a:pt x="94742" y="391287"/>
                  </a:cubicBezTo>
                  <a:cubicBezTo>
                    <a:pt x="74041" y="381762"/>
                    <a:pt x="62738" y="359156"/>
                    <a:pt x="67564" y="336931"/>
                  </a:cubicBezTo>
                  <a:cubicBezTo>
                    <a:pt x="71628" y="318262"/>
                    <a:pt x="86233" y="304038"/>
                    <a:pt x="104394" y="300609"/>
                  </a:cubicBezTo>
                  <a:close/>
                  <a:moveTo>
                    <a:pt x="101600" y="253746"/>
                  </a:moveTo>
                  <a:lnTo>
                    <a:pt x="101600" y="255397"/>
                  </a:lnTo>
                  <a:cubicBezTo>
                    <a:pt x="63627" y="260604"/>
                    <a:pt x="32385" y="289052"/>
                    <a:pt x="24003" y="327406"/>
                  </a:cubicBezTo>
                  <a:cubicBezTo>
                    <a:pt x="14732" y="370205"/>
                    <a:pt x="36449" y="413639"/>
                    <a:pt x="76200" y="431800"/>
                  </a:cubicBezTo>
                  <a:cubicBezTo>
                    <a:pt x="105410" y="445135"/>
                    <a:pt x="138430" y="442214"/>
                    <a:pt x="164338" y="425831"/>
                  </a:cubicBezTo>
                  <a:cubicBezTo>
                    <a:pt x="179070" y="441833"/>
                    <a:pt x="196088" y="455803"/>
                    <a:pt x="215265" y="467360"/>
                  </a:cubicBezTo>
                  <a:cubicBezTo>
                    <a:pt x="229616" y="475996"/>
                    <a:pt x="244602" y="482981"/>
                    <a:pt x="260223" y="487680"/>
                  </a:cubicBezTo>
                  <a:lnTo>
                    <a:pt x="0" y="487553"/>
                  </a:lnTo>
                  <a:cubicBezTo>
                    <a:pt x="8636" y="518541"/>
                    <a:pt x="156591" y="542925"/>
                    <a:pt x="336296" y="542925"/>
                  </a:cubicBezTo>
                  <a:cubicBezTo>
                    <a:pt x="515366" y="542925"/>
                    <a:pt x="663067" y="518795"/>
                    <a:pt x="672465" y="487934"/>
                  </a:cubicBezTo>
                  <a:lnTo>
                    <a:pt x="412115" y="487807"/>
                  </a:lnTo>
                  <a:cubicBezTo>
                    <a:pt x="427736" y="482981"/>
                    <a:pt x="442849" y="476123"/>
                    <a:pt x="457200" y="467487"/>
                  </a:cubicBezTo>
                  <a:cubicBezTo>
                    <a:pt x="531622" y="422783"/>
                    <a:pt x="575437" y="340741"/>
                    <a:pt x="570992" y="254000"/>
                  </a:cubicBezTo>
                  <a:close/>
                  <a:moveTo>
                    <a:pt x="401701" y="41021"/>
                  </a:moveTo>
                  <a:cubicBezTo>
                    <a:pt x="427228" y="59182"/>
                    <a:pt x="443738" y="62738"/>
                    <a:pt x="442214" y="88646"/>
                  </a:cubicBezTo>
                  <a:cubicBezTo>
                    <a:pt x="436372" y="130175"/>
                    <a:pt x="361823" y="125603"/>
                    <a:pt x="367665" y="170815"/>
                  </a:cubicBezTo>
                  <a:cubicBezTo>
                    <a:pt x="376555" y="195326"/>
                    <a:pt x="388620" y="200660"/>
                    <a:pt x="425577" y="213995"/>
                  </a:cubicBezTo>
                  <a:cubicBezTo>
                    <a:pt x="401828" y="197612"/>
                    <a:pt x="394970" y="187325"/>
                    <a:pt x="395732" y="164592"/>
                  </a:cubicBezTo>
                  <a:cubicBezTo>
                    <a:pt x="395732" y="131572"/>
                    <a:pt x="446405" y="127381"/>
                    <a:pt x="464947" y="100711"/>
                  </a:cubicBezTo>
                  <a:cubicBezTo>
                    <a:pt x="481076" y="76073"/>
                    <a:pt x="456692" y="57150"/>
                    <a:pt x="401701" y="41021"/>
                  </a:cubicBezTo>
                  <a:close/>
                  <a:moveTo>
                    <a:pt x="232410" y="16256"/>
                  </a:moveTo>
                  <a:cubicBezTo>
                    <a:pt x="261493" y="36957"/>
                    <a:pt x="280416" y="41021"/>
                    <a:pt x="278765" y="70739"/>
                  </a:cubicBezTo>
                  <a:cubicBezTo>
                    <a:pt x="272161" y="118237"/>
                    <a:pt x="186817" y="113030"/>
                    <a:pt x="193548" y="164719"/>
                  </a:cubicBezTo>
                  <a:cubicBezTo>
                    <a:pt x="203708" y="192786"/>
                    <a:pt x="217551" y="198882"/>
                    <a:pt x="259715" y="213995"/>
                  </a:cubicBezTo>
                  <a:cubicBezTo>
                    <a:pt x="232537" y="195326"/>
                    <a:pt x="224790" y="183515"/>
                    <a:pt x="225552" y="157480"/>
                  </a:cubicBezTo>
                  <a:cubicBezTo>
                    <a:pt x="225552" y="119761"/>
                    <a:pt x="283464" y="114935"/>
                    <a:pt x="304673" y="84455"/>
                  </a:cubicBezTo>
                  <a:cubicBezTo>
                    <a:pt x="323088" y="56261"/>
                    <a:pt x="295148" y="34671"/>
                    <a:pt x="232410" y="16256"/>
                  </a:cubicBezTo>
                  <a:close/>
                  <a:moveTo>
                    <a:pt x="315849" y="0"/>
                  </a:moveTo>
                  <a:cubicBezTo>
                    <a:pt x="350520" y="24638"/>
                    <a:pt x="373126" y="29591"/>
                    <a:pt x="371094" y="64897"/>
                  </a:cubicBezTo>
                  <a:cubicBezTo>
                    <a:pt x="363220" y="121539"/>
                    <a:pt x="261493" y="115316"/>
                    <a:pt x="269621" y="176911"/>
                  </a:cubicBezTo>
                  <a:cubicBezTo>
                    <a:pt x="281686" y="210312"/>
                    <a:pt x="298196" y="217551"/>
                    <a:pt x="348488" y="235712"/>
                  </a:cubicBezTo>
                  <a:cubicBezTo>
                    <a:pt x="316103" y="213487"/>
                    <a:pt x="306832" y="199390"/>
                    <a:pt x="307848" y="168402"/>
                  </a:cubicBezTo>
                  <a:cubicBezTo>
                    <a:pt x="307848" y="123317"/>
                    <a:pt x="376936" y="117729"/>
                    <a:pt x="402082" y="81407"/>
                  </a:cubicBezTo>
                  <a:cubicBezTo>
                    <a:pt x="424053" y="47879"/>
                    <a:pt x="390779" y="21971"/>
                    <a:pt x="31584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3860" y="682020"/>
            <a:ext cx="16279920" cy="8922960"/>
            <a:chOff x="0" y="0"/>
            <a:chExt cx="21706560" cy="11897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06587" cy="11897233"/>
            </a:xfrm>
            <a:custGeom>
              <a:avLst/>
              <a:gdLst/>
              <a:ahLst/>
              <a:cxnLst/>
              <a:rect l="l" t="t" r="r" b="b"/>
              <a:pathLst>
                <a:path w="21706587" h="11897233">
                  <a:moveTo>
                    <a:pt x="0" y="0"/>
                  </a:moveTo>
                  <a:lnTo>
                    <a:pt x="21706587" y="0"/>
                  </a:lnTo>
                  <a:lnTo>
                    <a:pt x="21706587" y="11897233"/>
                  </a:lnTo>
                  <a:lnTo>
                    <a:pt x="0" y="11897233"/>
                  </a:lnTo>
                  <a:close/>
                  <a:moveTo>
                    <a:pt x="69977" y="69977"/>
                  </a:moveTo>
                  <a:lnTo>
                    <a:pt x="69977" y="11827383"/>
                  </a:lnTo>
                  <a:lnTo>
                    <a:pt x="21636610" y="11827383"/>
                  </a:lnTo>
                  <a:lnTo>
                    <a:pt x="21636610" y="69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-7200000">
            <a:off x="-2374920" y="972000"/>
            <a:ext cx="9749700" cy="8879220"/>
            <a:chOff x="0" y="0"/>
            <a:chExt cx="12999600" cy="11838960"/>
          </a:xfrm>
        </p:grpSpPr>
        <p:sp>
          <p:nvSpPr>
            <p:cNvPr id="5" name="Freeform 5"/>
            <p:cNvSpPr/>
            <p:nvPr/>
          </p:nvSpPr>
          <p:spPr>
            <a:xfrm>
              <a:off x="-67056" y="0"/>
              <a:ext cx="13066649" cy="11839194"/>
            </a:xfrm>
            <a:custGeom>
              <a:avLst/>
              <a:gdLst/>
              <a:ahLst/>
              <a:cxnLst/>
              <a:rect l="l" t="t" r="r" b="b"/>
              <a:pathLst>
                <a:path w="13066649" h="11839194">
                  <a:moveTo>
                    <a:pt x="1467612" y="7427976"/>
                  </a:moveTo>
                  <a:lnTo>
                    <a:pt x="1463675" y="7423150"/>
                  </a:lnTo>
                  <a:cubicBezTo>
                    <a:pt x="1462024" y="7419975"/>
                    <a:pt x="1461389" y="7415657"/>
                    <a:pt x="1465072" y="7410577"/>
                  </a:cubicBezTo>
                  <a:close/>
                  <a:moveTo>
                    <a:pt x="1645158" y="7884668"/>
                  </a:moveTo>
                  <a:cubicBezTo>
                    <a:pt x="1640078" y="7880985"/>
                    <a:pt x="1637538" y="7879080"/>
                    <a:pt x="1636014" y="7876032"/>
                  </a:cubicBezTo>
                  <a:lnTo>
                    <a:pt x="1635379" y="7872984"/>
                  </a:lnTo>
                  <a:close/>
                  <a:moveTo>
                    <a:pt x="1655572" y="7887843"/>
                  </a:moveTo>
                  <a:cubicBezTo>
                    <a:pt x="1650492" y="7884160"/>
                    <a:pt x="1649857" y="7879715"/>
                    <a:pt x="1648841" y="7873238"/>
                  </a:cubicBezTo>
                  <a:lnTo>
                    <a:pt x="1646428" y="7865618"/>
                  </a:lnTo>
                  <a:lnTo>
                    <a:pt x="1652905" y="7870317"/>
                  </a:lnTo>
                  <a:cubicBezTo>
                    <a:pt x="1652905" y="7870317"/>
                    <a:pt x="1645539" y="7880477"/>
                    <a:pt x="1655572" y="7887843"/>
                  </a:cubicBezTo>
                  <a:close/>
                  <a:moveTo>
                    <a:pt x="1809242" y="8482203"/>
                  </a:moveTo>
                  <a:lnTo>
                    <a:pt x="1807337" y="8484743"/>
                  </a:lnTo>
                  <a:lnTo>
                    <a:pt x="1799082" y="8474837"/>
                  </a:lnTo>
                  <a:cubicBezTo>
                    <a:pt x="1799082" y="8474837"/>
                    <a:pt x="1799082" y="8474837"/>
                    <a:pt x="1809115" y="8482203"/>
                  </a:cubicBezTo>
                  <a:close/>
                  <a:moveTo>
                    <a:pt x="2056638" y="8694928"/>
                  </a:moveTo>
                  <a:cubicBezTo>
                    <a:pt x="2056638" y="8694928"/>
                    <a:pt x="2054098" y="8693023"/>
                    <a:pt x="2052574" y="8689975"/>
                  </a:cubicBezTo>
                  <a:lnTo>
                    <a:pt x="2053209" y="8684641"/>
                  </a:lnTo>
                  <a:close/>
                  <a:moveTo>
                    <a:pt x="2351024" y="9167241"/>
                  </a:moveTo>
                  <a:cubicBezTo>
                    <a:pt x="2320163" y="9082405"/>
                    <a:pt x="2231390" y="8970645"/>
                    <a:pt x="2175637" y="8898636"/>
                  </a:cubicBezTo>
                  <a:cubicBezTo>
                    <a:pt x="2208022" y="8875776"/>
                    <a:pt x="2131314" y="8726297"/>
                    <a:pt x="2080895" y="8689340"/>
                  </a:cubicBezTo>
                  <a:cubicBezTo>
                    <a:pt x="2080895" y="8689340"/>
                    <a:pt x="2080895" y="8689340"/>
                    <a:pt x="2070862" y="8681974"/>
                  </a:cubicBezTo>
                  <a:cubicBezTo>
                    <a:pt x="2070862" y="8681974"/>
                    <a:pt x="2068195" y="8664448"/>
                    <a:pt x="2068195" y="8664448"/>
                  </a:cubicBezTo>
                  <a:cubicBezTo>
                    <a:pt x="2058162" y="8657082"/>
                    <a:pt x="2050669" y="8667115"/>
                    <a:pt x="2050669" y="8667115"/>
                  </a:cubicBezTo>
                  <a:lnTo>
                    <a:pt x="2049907" y="8674354"/>
                  </a:lnTo>
                  <a:lnTo>
                    <a:pt x="2020824" y="8588883"/>
                  </a:lnTo>
                  <a:cubicBezTo>
                    <a:pt x="2008886" y="8554847"/>
                    <a:pt x="1991614" y="8514969"/>
                    <a:pt x="1955927" y="8457819"/>
                  </a:cubicBezTo>
                  <a:cubicBezTo>
                    <a:pt x="1945894" y="8450453"/>
                    <a:pt x="1953260" y="8440293"/>
                    <a:pt x="1943100" y="8432927"/>
                  </a:cubicBezTo>
                  <a:cubicBezTo>
                    <a:pt x="1932940" y="8425561"/>
                    <a:pt x="1940433" y="8415401"/>
                    <a:pt x="1940433" y="8415401"/>
                  </a:cubicBezTo>
                  <a:cubicBezTo>
                    <a:pt x="1920240" y="8400542"/>
                    <a:pt x="1920240" y="8400542"/>
                    <a:pt x="1912874" y="8410702"/>
                  </a:cubicBezTo>
                  <a:cubicBezTo>
                    <a:pt x="1910207" y="8393176"/>
                    <a:pt x="1884680" y="8343392"/>
                    <a:pt x="1892046" y="8333232"/>
                  </a:cubicBezTo>
                  <a:cubicBezTo>
                    <a:pt x="1797939" y="8186420"/>
                    <a:pt x="1738249" y="7971790"/>
                    <a:pt x="1636649" y="7835138"/>
                  </a:cubicBezTo>
                  <a:lnTo>
                    <a:pt x="1642999" y="7855331"/>
                  </a:lnTo>
                  <a:lnTo>
                    <a:pt x="1639316" y="7852664"/>
                  </a:lnTo>
                  <a:cubicBezTo>
                    <a:pt x="1636649" y="7835138"/>
                    <a:pt x="1636649" y="7835138"/>
                    <a:pt x="1626489" y="7827772"/>
                  </a:cubicBezTo>
                  <a:cubicBezTo>
                    <a:pt x="1626489" y="7827772"/>
                    <a:pt x="1619123" y="7837805"/>
                    <a:pt x="1619123" y="7837805"/>
                  </a:cubicBezTo>
                  <a:lnTo>
                    <a:pt x="1622044" y="7851013"/>
                  </a:lnTo>
                  <a:lnTo>
                    <a:pt x="1593596" y="7817104"/>
                  </a:lnTo>
                  <a:cubicBezTo>
                    <a:pt x="1579372" y="7796911"/>
                    <a:pt x="1564640" y="7774559"/>
                    <a:pt x="1553210" y="7758430"/>
                  </a:cubicBezTo>
                  <a:cubicBezTo>
                    <a:pt x="1563243" y="7765796"/>
                    <a:pt x="1563243" y="7765796"/>
                    <a:pt x="1563243" y="7765796"/>
                  </a:cubicBezTo>
                  <a:cubicBezTo>
                    <a:pt x="1563243" y="7765796"/>
                    <a:pt x="1560576" y="7748270"/>
                    <a:pt x="1550416" y="7740904"/>
                  </a:cubicBezTo>
                  <a:cubicBezTo>
                    <a:pt x="1557782" y="7730744"/>
                    <a:pt x="1547749" y="7723378"/>
                    <a:pt x="1547749" y="7723378"/>
                  </a:cubicBezTo>
                  <a:cubicBezTo>
                    <a:pt x="1515872" y="7661148"/>
                    <a:pt x="1490853" y="7600061"/>
                    <a:pt x="1473962" y="7541006"/>
                  </a:cubicBezTo>
                  <a:lnTo>
                    <a:pt x="1451610" y="7388606"/>
                  </a:lnTo>
                  <a:lnTo>
                    <a:pt x="1451737" y="7388733"/>
                  </a:lnTo>
                  <a:cubicBezTo>
                    <a:pt x="1461770" y="7396099"/>
                    <a:pt x="1461770" y="7396099"/>
                    <a:pt x="1469263" y="7386066"/>
                  </a:cubicBezTo>
                  <a:cubicBezTo>
                    <a:pt x="1469263" y="7386066"/>
                    <a:pt x="1459230" y="7378700"/>
                    <a:pt x="1459230" y="7378700"/>
                  </a:cubicBezTo>
                  <a:cubicBezTo>
                    <a:pt x="1459230" y="7378700"/>
                    <a:pt x="1459230" y="7378700"/>
                    <a:pt x="1449197" y="7371334"/>
                  </a:cubicBezTo>
                  <a:cubicBezTo>
                    <a:pt x="1456563" y="7361174"/>
                    <a:pt x="1446530" y="7353808"/>
                    <a:pt x="1446530" y="7353808"/>
                  </a:cubicBezTo>
                  <a:cubicBezTo>
                    <a:pt x="1464056" y="7351141"/>
                    <a:pt x="1448562" y="7308723"/>
                    <a:pt x="1433195" y="7266305"/>
                  </a:cubicBezTo>
                  <a:cubicBezTo>
                    <a:pt x="1415669" y="7268972"/>
                    <a:pt x="1428496" y="7293864"/>
                    <a:pt x="1428496" y="7293864"/>
                  </a:cubicBezTo>
                  <a:cubicBezTo>
                    <a:pt x="1418463" y="7286498"/>
                    <a:pt x="1418463" y="7286498"/>
                    <a:pt x="1418463" y="7286498"/>
                  </a:cubicBezTo>
                  <a:cubicBezTo>
                    <a:pt x="1408430" y="7279132"/>
                    <a:pt x="1408430" y="7279132"/>
                    <a:pt x="1408430" y="7279132"/>
                  </a:cubicBezTo>
                  <a:cubicBezTo>
                    <a:pt x="1408430" y="7279132"/>
                    <a:pt x="1411097" y="7296658"/>
                    <a:pt x="1411097" y="7296658"/>
                  </a:cubicBezTo>
                  <a:cubicBezTo>
                    <a:pt x="1395603" y="7254240"/>
                    <a:pt x="1388237" y="7264400"/>
                    <a:pt x="1370076" y="7204456"/>
                  </a:cubicBezTo>
                  <a:cubicBezTo>
                    <a:pt x="1380109" y="7211822"/>
                    <a:pt x="1380109" y="7211822"/>
                    <a:pt x="1380109" y="7211822"/>
                  </a:cubicBezTo>
                  <a:cubicBezTo>
                    <a:pt x="1380109" y="7211822"/>
                    <a:pt x="1380109" y="7211822"/>
                    <a:pt x="1382776" y="7229348"/>
                  </a:cubicBezTo>
                  <a:cubicBezTo>
                    <a:pt x="1392809" y="7236714"/>
                    <a:pt x="1392809" y="7236714"/>
                    <a:pt x="1392809" y="7236714"/>
                  </a:cubicBezTo>
                  <a:cubicBezTo>
                    <a:pt x="1400175" y="7226554"/>
                    <a:pt x="1397508" y="7209155"/>
                    <a:pt x="1387475" y="7201662"/>
                  </a:cubicBezTo>
                  <a:cubicBezTo>
                    <a:pt x="1387475" y="7201662"/>
                    <a:pt x="1394841" y="7191502"/>
                    <a:pt x="1384808" y="7184136"/>
                  </a:cubicBezTo>
                  <a:cubicBezTo>
                    <a:pt x="1399667" y="7163943"/>
                    <a:pt x="1391539" y="7111492"/>
                    <a:pt x="1380871" y="7041388"/>
                  </a:cubicBezTo>
                  <a:cubicBezTo>
                    <a:pt x="1362710" y="6981444"/>
                    <a:pt x="1334516" y="6914134"/>
                    <a:pt x="1311656" y="6881876"/>
                  </a:cubicBezTo>
                  <a:cubicBezTo>
                    <a:pt x="1311656" y="6881876"/>
                    <a:pt x="1311656" y="6881876"/>
                    <a:pt x="1319022" y="6871716"/>
                  </a:cubicBezTo>
                  <a:cubicBezTo>
                    <a:pt x="1319022" y="6871716"/>
                    <a:pt x="1316355" y="6854190"/>
                    <a:pt x="1306195" y="6846824"/>
                  </a:cubicBezTo>
                  <a:cubicBezTo>
                    <a:pt x="1313561" y="6836791"/>
                    <a:pt x="1313561" y="6836791"/>
                    <a:pt x="1313561" y="6836791"/>
                  </a:cubicBezTo>
                  <a:cubicBezTo>
                    <a:pt x="1303528" y="6829425"/>
                    <a:pt x="1303528" y="6829425"/>
                    <a:pt x="1303528" y="6829425"/>
                  </a:cubicBezTo>
                  <a:cubicBezTo>
                    <a:pt x="1288034" y="6787007"/>
                    <a:pt x="1305560" y="6784340"/>
                    <a:pt x="1280033" y="6734556"/>
                  </a:cubicBezTo>
                  <a:cubicBezTo>
                    <a:pt x="1259840" y="6719697"/>
                    <a:pt x="1275334" y="6762115"/>
                    <a:pt x="1267841" y="6772275"/>
                  </a:cubicBezTo>
                  <a:cubicBezTo>
                    <a:pt x="1267841" y="6772275"/>
                    <a:pt x="1257808" y="6764909"/>
                    <a:pt x="1257808" y="6764909"/>
                  </a:cubicBezTo>
                  <a:cubicBezTo>
                    <a:pt x="1247775" y="6757543"/>
                    <a:pt x="1250442" y="6775069"/>
                    <a:pt x="1260475" y="6782435"/>
                  </a:cubicBezTo>
                  <a:cubicBezTo>
                    <a:pt x="1253109" y="6792468"/>
                    <a:pt x="1253109" y="6792468"/>
                    <a:pt x="1253109" y="6792468"/>
                  </a:cubicBezTo>
                  <a:cubicBezTo>
                    <a:pt x="1237615" y="6750050"/>
                    <a:pt x="1229614" y="6697599"/>
                    <a:pt x="1224280" y="6662547"/>
                  </a:cubicBezTo>
                  <a:cubicBezTo>
                    <a:pt x="1259332" y="6657213"/>
                    <a:pt x="1259332" y="6657213"/>
                    <a:pt x="1259332" y="6657213"/>
                  </a:cubicBezTo>
                  <a:cubicBezTo>
                    <a:pt x="1258697" y="6594602"/>
                    <a:pt x="1258062" y="6531991"/>
                    <a:pt x="1257427" y="6469380"/>
                  </a:cubicBezTo>
                  <a:cubicBezTo>
                    <a:pt x="1239266" y="6409436"/>
                    <a:pt x="1211707" y="6404737"/>
                    <a:pt x="1201039" y="6334760"/>
                  </a:cubicBezTo>
                  <a:cubicBezTo>
                    <a:pt x="1203071" y="6289675"/>
                    <a:pt x="1205103" y="6244590"/>
                    <a:pt x="1191768" y="6157087"/>
                  </a:cubicBezTo>
                  <a:cubicBezTo>
                    <a:pt x="1176274" y="6114669"/>
                    <a:pt x="1154049" y="6145022"/>
                    <a:pt x="1153414" y="6082411"/>
                  </a:cubicBezTo>
                  <a:cubicBezTo>
                    <a:pt x="1138809" y="5869686"/>
                    <a:pt x="1068959" y="5647563"/>
                    <a:pt x="1064387" y="5442204"/>
                  </a:cubicBezTo>
                  <a:cubicBezTo>
                    <a:pt x="1058164" y="5577459"/>
                    <a:pt x="1082294" y="5735066"/>
                    <a:pt x="1060704" y="5827903"/>
                  </a:cubicBezTo>
                  <a:cubicBezTo>
                    <a:pt x="1096899" y="5947664"/>
                    <a:pt x="1118362" y="6087745"/>
                    <a:pt x="1137158" y="6210300"/>
                  </a:cubicBezTo>
                  <a:cubicBezTo>
                    <a:pt x="1127125" y="6202934"/>
                    <a:pt x="1127125" y="6202934"/>
                    <a:pt x="1127125" y="6202934"/>
                  </a:cubicBezTo>
                  <a:cubicBezTo>
                    <a:pt x="1124458" y="6185408"/>
                    <a:pt x="1124458" y="6185408"/>
                    <a:pt x="1114298" y="6178042"/>
                  </a:cubicBezTo>
                  <a:cubicBezTo>
                    <a:pt x="1114298" y="6178042"/>
                    <a:pt x="1106932" y="6188075"/>
                    <a:pt x="1116965" y="6195568"/>
                  </a:cubicBezTo>
                  <a:cubicBezTo>
                    <a:pt x="1112266" y="6223127"/>
                    <a:pt x="1112266" y="6223127"/>
                    <a:pt x="1112266" y="6223127"/>
                  </a:cubicBezTo>
                  <a:cubicBezTo>
                    <a:pt x="1109599" y="6205601"/>
                    <a:pt x="1106932" y="6188075"/>
                    <a:pt x="1104265" y="6170676"/>
                  </a:cubicBezTo>
                  <a:cubicBezTo>
                    <a:pt x="1082675" y="6263513"/>
                    <a:pt x="1101344" y="6386068"/>
                    <a:pt x="1130300" y="6515989"/>
                  </a:cubicBezTo>
                  <a:cubicBezTo>
                    <a:pt x="1169162" y="6653276"/>
                    <a:pt x="1210818" y="6808089"/>
                    <a:pt x="1249807" y="6945503"/>
                  </a:cubicBezTo>
                  <a:cubicBezTo>
                    <a:pt x="1260475" y="7015480"/>
                    <a:pt x="1286637" y="7127875"/>
                    <a:pt x="1330325" y="7237603"/>
                  </a:cubicBezTo>
                  <a:cubicBezTo>
                    <a:pt x="1356487" y="7349998"/>
                    <a:pt x="1407541" y="7449693"/>
                    <a:pt x="1443228" y="7506843"/>
                  </a:cubicBezTo>
                  <a:cubicBezTo>
                    <a:pt x="1464056" y="7584313"/>
                    <a:pt x="1494917" y="7669022"/>
                    <a:pt x="1530604" y="7726299"/>
                  </a:cubicBezTo>
                  <a:cubicBezTo>
                    <a:pt x="1530604" y="7726299"/>
                    <a:pt x="1523238" y="7736332"/>
                    <a:pt x="1533271" y="7743825"/>
                  </a:cubicBezTo>
                  <a:cubicBezTo>
                    <a:pt x="1535938" y="7761351"/>
                    <a:pt x="1535938" y="7761351"/>
                    <a:pt x="1546098" y="7768717"/>
                  </a:cubicBezTo>
                  <a:cubicBezTo>
                    <a:pt x="1613281" y="7973314"/>
                    <a:pt x="1697228" y="8112760"/>
                    <a:pt x="1796669" y="8294497"/>
                  </a:cubicBezTo>
                  <a:cubicBezTo>
                    <a:pt x="1784477" y="8332216"/>
                    <a:pt x="1761617" y="8299831"/>
                    <a:pt x="1744218" y="8302625"/>
                  </a:cubicBezTo>
                  <a:cubicBezTo>
                    <a:pt x="1739519" y="8330184"/>
                    <a:pt x="1752219" y="8355076"/>
                    <a:pt x="1757553" y="8390128"/>
                  </a:cubicBezTo>
                  <a:cubicBezTo>
                    <a:pt x="1754886" y="8372602"/>
                    <a:pt x="1744726" y="8365236"/>
                    <a:pt x="1744726" y="8365236"/>
                  </a:cubicBezTo>
                  <a:cubicBezTo>
                    <a:pt x="1742059" y="8347710"/>
                    <a:pt x="1742059" y="8347710"/>
                    <a:pt x="1731899" y="8340344"/>
                  </a:cubicBezTo>
                  <a:cubicBezTo>
                    <a:pt x="1724533" y="8350504"/>
                    <a:pt x="1734566" y="8357870"/>
                    <a:pt x="1734566" y="8357870"/>
                  </a:cubicBezTo>
                  <a:cubicBezTo>
                    <a:pt x="1737233" y="8375397"/>
                    <a:pt x="1747393" y="8382762"/>
                    <a:pt x="1747393" y="8382762"/>
                  </a:cubicBezTo>
                  <a:cubicBezTo>
                    <a:pt x="1747393" y="8382762"/>
                    <a:pt x="1750060" y="8400288"/>
                    <a:pt x="1750060" y="8400288"/>
                  </a:cubicBezTo>
                  <a:cubicBezTo>
                    <a:pt x="1762887" y="8425180"/>
                    <a:pt x="1775587" y="8450072"/>
                    <a:pt x="1778254" y="8467598"/>
                  </a:cubicBezTo>
                  <a:cubicBezTo>
                    <a:pt x="1778254" y="8467598"/>
                    <a:pt x="1778254" y="8467598"/>
                    <a:pt x="1788287" y="8474964"/>
                  </a:cubicBezTo>
                  <a:cubicBezTo>
                    <a:pt x="1788287" y="8474964"/>
                    <a:pt x="1798320" y="8482330"/>
                    <a:pt x="1798320" y="8482330"/>
                  </a:cubicBezTo>
                  <a:cubicBezTo>
                    <a:pt x="1798320" y="8482330"/>
                    <a:pt x="1798320" y="8482330"/>
                    <a:pt x="1799209" y="8481060"/>
                  </a:cubicBezTo>
                  <a:lnTo>
                    <a:pt x="1803781" y="8474710"/>
                  </a:lnTo>
                  <a:lnTo>
                    <a:pt x="1812036" y="8484616"/>
                  </a:lnTo>
                  <a:cubicBezTo>
                    <a:pt x="1817116" y="8488299"/>
                    <a:pt x="1822069" y="8491982"/>
                    <a:pt x="1828546" y="8504428"/>
                  </a:cubicBezTo>
                  <a:cubicBezTo>
                    <a:pt x="1866265" y="8516493"/>
                    <a:pt x="1820545" y="8451977"/>
                    <a:pt x="1835277" y="8431784"/>
                  </a:cubicBezTo>
                  <a:cubicBezTo>
                    <a:pt x="1870837" y="8489061"/>
                    <a:pt x="1888363" y="8486267"/>
                    <a:pt x="1901190" y="8511159"/>
                  </a:cubicBezTo>
                  <a:cubicBezTo>
                    <a:pt x="1918716" y="8508492"/>
                    <a:pt x="1918716" y="8508492"/>
                    <a:pt x="1918716" y="8508492"/>
                  </a:cubicBezTo>
                  <a:cubicBezTo>
                    <a:pt x="1918716" y="8508492"/>
                    <a:pt x="1918716" y="8508492"/>
                    <a:pt x="1911350" y="8518652"/>
                  </a:cubicBezTo>
                  <a:cubicBezTo>
                    <a:pt x="1911350" y="8518652"/>
                    <a:pt x="1921383" y="8526018"/>
                    <a:pt x="1921383" y="8526018"/>
                  </a:cubicBezTo>
                  <a:cubicBezTo>
                    <a:pt x="1924050" y="8543544"/>
                    <a:pt x="1924050" y="8543544"/>
                    <a:pt x="1931416" y="8533384"/>
                  </a:cubicBezTo>
                  <a:cubicBezTo>
                    <a:pt x="1941449" y="8540750"/>
                    <a:pt x="1941449" y="8540750"/>
                    <a:pt x="1941449" y="8540750"/>
                  </a:cubicBezTo>
                  <a:cubicBezTo>
                    <a:pt x="1982470" y="8632952"/>
                    <a:pt x="2013331" y="8717788"/>
                    <a:pt x="2048256" y="8712454"/>
                  </a:cubicBezTo>
                  <a:cubicBezTo>
                    <a:pt x="2055622" y="8702294"/>
                    <a:pt x="2055622" y="8702294"/>
                    <a:pt x="2055622" y="8702294"/>
                  </a:cubicBezTo>
                  <a:cubicBezTo>
                    <a:pt x="2048256" y="8712454"/>
                    <a:pt x="2058289" y="8719820"/>
                    <a:pt x="2058289" y="8719820"/>
                  </a:cubicBezTo>
                  <a:cubicBezTo>
                    <a:pt x="2050923" y="8729853"/>
                    <a:pt x="2071116" y="8744712"/>
                    <a:pt x="2073783" y="8762238"/>
                  </a:cubicBezTo>
                  <a:cubicBezTo>
                    <a:pt x="2083816" y="8769604"/>
                    <a:pt x="2083816" y="8769604"/>
                    <a:pt x="2091309" y="8759572"/>
                  </a:cubicBezTo>
                  <a:cubicBezTo>
                    <a:pt x="2079117" y="8797290"/>
                    <a:pt x="2117471" y="8871966"/>
                    <a:pt x="2175891" y="8961501"/>
                  </a:cubicBezTo>
                  <a:cubicBezTo>
                    <a:pt x="2234311" y="9051036"/>
                    <a:pt x="2307717" y="9120378"/>
                    <a:pt x="2350643" y="9167495"/>
                  </a:cubicBezTo>
                  <a:close/>
                  <a:moveTo>
                    <a:pt x="4317365" y="11024489"/>
                  </a:moveTo>
                  <a:cubicBezTo>
                    <a:pt x="4288282" y="11005185"/>
                    <a:pt x="4246753" y="10952861"/>
                    <a:pt x="4230751" y="10972165"/>
                  </a:cubicBezTo>
                  <a:cubicBezTo>
                    <a:pt x="4187317" y="11021060"/>
                    <a:pt x="4152392" y="10981817"/>
                    <a:pt x="4113022" y="10983976"/>
                  </a:cubicBezTo>
                  <a:cubicBezTo>
                    <a:pt x="4161028" y="10971530"/>
                    <a:pt x="4145407" y="10918317"/>
                    <a:pt x="4176268" y="10896346"/>
                  </a:cubicBezTo>
                  <a:cubicBezTo>
                    <a:pt x="4091305" y="10893044"/>
                    <a:pt x="4005834" y="10884154"/>
                    <a:pt x="3924046" y="10855960"/>
                  </a:cubicBezTo>
                  <a:cubicBezTo>
                    <a:pt x="3810000" y="10818368"/>
                    <a:pt x="3697224" y="10839323"/>
                    <a:pt x="3586480" y="10884662"/>
                  </a:cubicBezTo>
                  <a:cubicBezTo>
                    <a:pt x="3656457" y="10887964"/>
                    <a:pt x="3710813" y="10930890"/>
                    <a:pt x="3776345" y="10945622"/>
                  </a:cubicBezTo>
                  <a:cubicBezTo>
                    <a:pt x="3857117" y="10963021"/>
                    <a:pt x="3940556" y="10980166"/>
                    <a:pt x="4021582" y="11000232"/>
                  </a:cubicBezTo>
                  <a:cubicBezTo>
                    <a:pt x="4115181" y="11023346"/>
                    <a:pt x="4215384" y="11044428"/>
                    <a:pt x="4317365" y="11024362"/>
                  </a:cubicBezTo>
                  <a:close/>
                  <a:moveTo>
                    <a:pt x="8509128" y="10820527"/>
                  </a:moveTo>
                  <a:lnTo>
                    <a:pt x="8469884" y="10835005"/>
                  </a:lnTo>
                  <a:cubicBezTo>
                    <a:pt x="8481822" y="10820019"/>
                    <a:pt x="8487791" y="10812653"/>
                    <a:pt x="8494522" y="10811891"/>
                  </a:cubicBezTo>
                  <a:close/>
                  <a:moveTo>
                    <a:pt x="8795893" y="10706862"/>
                  </a:moveTo>
                  <a:cubicBezTo>
                    <a:pt x="8335772" y="10730865"/>
                    <a:pt x="8204327" y="10527665"/>
                    <a:pt x="7702423" y="10665079"/>
                  </a:cubicBezTo>
                  <a:cubicBezTo>
                    <a:pt x="7654544" y="10724896"/>
                    <a:pt x="7792085" y="10736834"/>
                    <a:pt x="7821930" y="10760710"/>
                  </a:cubicBezTo>
                  <a:cubicBezTo>
                    <a:pt x="7552690" y="10802620"/>
                    <a:pt x="7315454" y="10851261"/>
                    <a:pt x="7076694" y="10892409"/>
                  </a:cubicBezTo>
                  <a:lnTo>
                    <a:pt x="6772275" y="10937621"/>
                  </a:lnTo>
                  <a:lnTo>
                    <a:pt x="6667881" y="10943844"/>
                  </a:lnTo>
                  <a:cubicBezTo>
                    <a:pt x="6479540" y="10949305"/>
                    <a:pt x="6429756" y="10912856"/>
                    <a:pt x="6134100" y="10878693"/>
                  </a:cubicBezTo>
                  <a:cubicBezTo>
                    <a:pt x="6083300" y="10907395"/>
                    <a:pt x="5989066" y="10843514"/>
                    <a:pt x="6003290" y="10868914"/>
                  </a:cubicBezTo>
                  <a:cubicBezTo>
                    <a:pt x="5454650" y="10876026"/>
                    <a:pt x="5438013" y="10823956"/>
                    <a:pt x="5042154" y="10683240"/>
                  </a:cubicBezTo>
                  <a:lnTo>
                    <a:pt x="4780407" y="10575290"/>
                  </a:lnTo>
                  <a:lnTo>
                    <a:pt x="4628642" y="10552303"/>
                  </a:lnTo>
                  <a:lnTo>
                    <a:pt x="4637659" y="10554335"/>
                  </a:lnTo>
                  <a:lnTo>
                    <a:pt x="4622165" y="10556240"/>
                  </a:lnTo>
                  <a:lnTo>
                    <a:pt x="4584700" y="10578592"/>
                  </a:lnTo>
                  <a:cubicBezTo>
                    <a:pt x="4586986" y="10582275"/>
                    <a:pt x="4589272" y="10586085"/>
                    <a:pt x="4591558" y="10589768"/>
                  </a:cubicBezTo>
                  <a:cubicBezTo>
                    <a:pt x="4601337" y="10597896"/>
                    <a:pt x="4617339" y="10607675"/>
                    <a:pt x="4640834" y="10619486"/>
                  </a:cubicBezTo>
                  <a:lnTo>
                    <a:pt x="4761992" y="10652887"/>
                  </a:lnTo>
                  <a:lnTo>
                    <a:pt x="4746879" y="10653649"/>
                  </a:lnTo>
                  <a:cubicBezTo>
                    <a:pt x="4620133" y="10650220"/>
                    <a:pt x="4394835" y="10596118"/>
                    <a:pt x="4267962" y="10533380"/>
                  </a:cubicBezTo>
                  <a:cubicBezTo>
                    <a:pt x="4284472" y="10534269"/>
                    <a:pt x="4280408" y="10535412"/>
                    <a:pt x="4317492" y="10536047"/>
                  </a:cubicBezTo>
                  <a:cubicBezTo>
                    <a:pt x="4354576" y="10536682"/>
                    <a:pt x="4487545" y="10586974"/>
                    <a:pt x="4490212" y="10537444"/>
                  </a:cubicBezTo>
                  <a:cubicBezTo>
                    <a:pt x="4490212" y="10537444"/>
                    <a:pt x="4343527" y="10512679"/>
                    <a:pt x="4320159" y="10486517"/>
                  </a:cubicBezTo>
                  <a:cubicBezTo>
                    <a:pt x="4321048" y="10470007"/>
                    <a:pt x="4342384" y="10450068"/>
                    <a:pt x="4322826" y="10436987"/>
                  </a:cubicBezTo>
                  <a:cubicBezTo>
                    <a:pt x="4303268" y="10423906"/>
                    <a:pt x="4242054" y="10417683"/>
                    <a:pt x="4202811" y="10408285"/>
                  </a:cubicBezTo>
                  <a:cubicBezTo>
                    <a:pt x="4163568" y="10398887"/>
                    <a:pt x="4146550" y="10386187"/>
                    <a:pt x="4087495" y="10380345"/>
                  </a:cubicBezTo>
                  <a:cubicBezTo>
                    <a:pt x="4028440" y="10374503"/>
                    <a:pt x="3848481" y="10373233"/>
                    <a:pt x="3848481" y="10373233"/>
                  </a:cubicBezTo>
                  <a:cubicBezTo>
                    <a:pt x="3871849" y="10399395"/>
                    <a:pt x="3970782" y="10458069"/>
                    <a:pt x="3994150" y="10484231"/>
                  </a:cubicBezTo>
                  <a:cubicBezTo>
                    <a:pt x="4064381" y="10562590"/>
                    <a:pt x="4614799" y="10764393"/>
                    <a:pt x="4393311" y="10727563"/>
                  </a:cubicBezTo>
                  <a:cubicBezTo>
                    <a:pt x="4784090" y="10848086"/>
                    <a:pt x="4748403" y="10955528"/>
                    <a:pt x="5045583" y="10971657"/>
                  </a:cubicBezTo>
                  <a:cubicBezTo>
                    <a:pt x="5266436" y="11020933"/>
                    <a:pt x="5459349" y="11099419"/>
                    <a:pt x="5687949" y="11135106"/>
                  </a:cubicBezTo>
                  <a:lnTo>
                    <a:pt x="5850890" y="11040364"/>
                  </a:lnTo>
                  <a:lnTo>
                    <a:pt x="6020816" y="11086846"/>
                  </a:lnTo>
                  <a:lnTo>
                    <a:pt x="6030849" y="11087862"/>
                  </a:lnTo>
                  <a:lnTo>
                    <a:pt x="6023229" y="11097768"/>
                  </a:lnTo>
                  <a:lnTo>
                    <a:pt x="6035167" y="11095736"/>
                  </a:lnTo>
                  <a:lnTo>
                    <a:pt x="6017260" y="11105515"/>
                  </a:lnTo>
                  <a:lnTo>
                    <a:pt x="5982589" y="11150981"/>
                  </a:lnTo>
                  <a:lnTo>
                    <a:pt x="5996432" y="11161141"/>
                  </a:lnTo>
                  <a:cubicBezTo>
                    <a:pt x="6012307" y="11166221"/>
                    <a:pt x="6036564" y="11170285"/>
                    <a:pt x="6070981" y="11173333"/>
                  </a:cubicBezTo>
                  <a:cubicBezTo>
                    <a:pt x="6417564" y="11107547"/>
                    <a:pt x="7021068" y="11149330"/>
                    <a:pt x="7248144" y="10987913"/>
                  </a:cubicBezTo>
                  <a:cubicBezTo>
                    <a:pt x="7582789" y="11059541"/>
                    <a:pt x="7983093" y="10987786"/>
                    <a:pt x="8377555" y="10862310"/>
                  </a:cubicBezTo>
                  <a:cubicBezTo>
                    <a:pt x="8407400" y="10886186"/>
                    <a:pt x="8407400" y="10886186"/>
                    <a:pt x="8407400" y="10886186"/>
                  </a:cubicBezTo>
                  <a:cubicBezTo>
                    <a:pt x="8407400" y="10886186"/>
                    <a:pt x="8431276" y="10856341"/>
                    <a:pt x="8431276" y="10856341"/>
                  </a:cubicBezTo>
                  <a:cubicBezTo>
                    <a:pt x="8461121" y="10880217"/>
                    <a:pt x="8538845" y="10844403"/>
                    <a:pt x="8538845" y="10844403"/>
                  </a:cubicBezTo>
                  <a:cubicBezTo>
                    <a:pt x="8592567" y="10838434"/>
                    <a:pt x="8562721" y="10814558"/>
                    <a:pt x="8509000" y="10820527"/>
                  </a:cubicBezTo>
                  <a:lnTo>
                    <a:pt x="8494522" y="10812018"/>
                  </a:lnTo>
                  <a:lnTo>
                    <a:pt x="8548879" y="10791952"/>
                  </a:lnTo>
                  <a:cubicBezTo>
                    <a:pt x="8654796" y="10768711"/>
                    <a:pt x="8782431" y="10769854"/>
                    <a:pt x="8795893" y="10707116"/>
                  </a:cubicBezTo>
                  <a:close/>
                  <a:moveTo>
                    <a:pt x="12664567" y="8238998"/>
                  </a:moveTo>
                  <a:cubicBezTo>
                    <a:pt x="12628880" y="8344662"/>
                    <a:pt x="12547473" y="8411972"/>
                    <a:pt x="12454509" y="8457184"/>
                  </a:cubicBezTo>
                  <a:cubicBezTo>
                    <a:pt x="12229846" y="8557768"/>
                    <a:pt x="12140946" y="8709152"/>
                    <a:pt x="12019153" y="8905748"/>
                  </a:cubicBezTo>
                  <a:cubicBezTo>
                    <a:pt x="12007088" y="8923274"/>
                    <a:pt x="12012676" y="8955532"/>
                    <a:pt x="12024487" y="8965311"/>
                  </a:cubicBezTo>
                  <a:cubicBezTo>
                    <a:pt x="12153646" y="9080881"/>
                    <a:pt x="12058650" y="9164447"/>
                    <a:pt x="11961749" y="9226296"/>
                  </a:cubicBezTo>
                  <a:cubicBezTo>
                    <a:pt x="11696827" y="9396095"/>
                    <a:pt x="11492103" y="9580880"/>
                    <a:pt x="11229975" y="9735439"/>
                  </a:cubicBezTo>
                  <a:cubicBezTo>
                    <a:pt x="10967847" y="9889998"/>
                    <a:pt x="10738485" y="10059162"/>
                    <a:pt x="10553954" y="10303764"/>
                  </a:cubicBezTo>
                  <a:cubicBezTo>
                    <a:pt x="10542905" y="10317099"/>
                    <a:pt x="10523093" y="10325608"/>
                    <a:pt x="10510266" y="10335006"/>
                  </a:cubicBezTo>
                  <a:cubicBezTo>
                    <a:pt x="10409174" y="10380853"/>
                    <a:pt x="10377678" y="10472420"/>
                    <a:pt x="10303891" y="10548747"/>
                  </a:cubicBezTo>
                  <a:cubicBezTo>
                    <a:pt x="10014331" y="10733024"/>
                    <a:pt x="9702419" y="10865866"/>
                    <a:pt x="9396476" y="11018901"/>
                  </a:cubicBezTo>
                  <a:cubicBezTo>
                    <a:pt x="9293225" y="11070463"/>
                    <a:pt x="9193276" y="11114913"/>
                    <a:pt x="9088247" y="11162411"/>
                  </a:cubicBezTo>
                  <a:cubicBezTo>
                    <a:pt x="8570722" y="11394313"/>
                    <a:pt x="8065389" y="11593576"/>
                    <a:pt x="7499350" y="11679555"/>
                  </a:cubicBezTo>
                  <a:cubicBezTo>
                    <a:pt x="7388987" y="11697589"/>
                    <a:pt x="7274814" y="11735054"/>
                    <a:pt x="7163943" y="11762740"/>
                  </a:cubicBezTo>
                  <a:cubicBezTo>
                    <a:pt x="7090537" y="11781536"/>
                    <a:pt x="7015607" y="11799189"/>
                    <a:pt x="6949440" y="11839194"/>
                  </a:cubicBezTo>
                  <a:cubicBezTo>
                    <a:pt x="6722872" y="11795125"/>
                    <a:pt x="6494272" y="11774551"/>
                    <a:pt x="6265291" y="11748516"/>
                  </a:cubicBezTo>
                  <a:cubicBezTo>
                    <a:pt x="6095619" y="11729466"/>
                    <a:pt x="5930519" y="11731879"/>
                    <a:pt x="5760339" y="11752580"/>
                  </a:cubicBezTo>
                  <a:cubicBezTo>
                    <a:pt x="5645531" y="11766931"/>
                    <a:pt x="5550916" y="11748008"/>
                    <a:pt x="5446649" y="11695811"/>
                  </a:cubicBezTo>
                  <a:cubicBezTo>
                    <a:pt x="5298059" y="11621643"/>
                    <a:pt x="5133467" y="11599418"/>
                    <a:pt x="4974209" y="11543919"/>
                  </a:cubicBezTo>
                  <a:cubicBezTo>
                    <a:pt x="4539869" y="11391392"/>
                    <a:pt x="4090797" y="11271631"/>
                    <a:pt x="3663950" y="11095101"/>
                  </a:cubicBezTo>
                  <a:cubicBezTo>
                    <a:pt x="3605149" y="11048492"/>
                    <a:pt x="3537204" y="11036681"/>
                    <a:pt x="3464814" y="11021314"/>
                  </a:cubicBezTo>
                  <a:cubicBezTo>
                    <a:pt x="3398901" y="10986262"/>
                    <a:pt x="3332607" y="10948416"/>
                    <a:pt x="3265170" y="10912094"/>
                  </a:cubicBezTo>
                  <a:cubicBezTo>
                    <a:pt x="3234436" y="10903966"/>
                    <a:pt x="3211322" y="10874502"/>
                    <a:pt x="3225165" y="10846054"/>
                  </a:cubicBezTo>
                  <a:cubicBezTo>
                    <a:pt x="3248152" y="10797540"/>
                    <a:pt x="3294380" y="10841228"/>
                    <a:pt x="3328670" y="10812272"/>
                  </a:cubicBezTo>
                  <a:cubicBezTo>
                    <a:pt x="3331337" y="10812018"/>
                    <a:pt x="3335528" y="10813034"/>
                    <a:pt x="3338322" y="10812780"/>
                  </a:cubicBezTo>
                  <a:cubicBezTo>
                    <a:pt x="3373247" y="10821924"/>
                    <a:pt x="3406775" y="10829925"/>
                    <a:pt x="3440684" y="10843260"/>
                  </a:cubicBezTo>
                  <a:cubicBezTo>
                    <a:pt x="3463544" y="10839831"/>
                    <a:pt x="3482086" y="10847832"/>
                    <a:pt x="3495802" y="10864342"/>
                  </a:cubicBezTo>
                  <a:cubicBezTo>
                    <a:pt x="3518916" y="10863580"/>
                    <a:pt x="3545078" y="10880471"/>
                    <a:pt x="3558921" y="10851896"/>
                  </a:cubicBezTo>
                  <a:cubicBezTo>
                    <a:pt x="3574034" y="10821924"/>
                    <a:pt x="3549396" y="10806303"/>
                    <a:pt x="3532632" y="10787253"/>
                  </a:cubicBezTo>
                  <a:cubicBezTo>
                    <a:pt x="3526536" y="10779633"/>
                    <a:pt x="3517900" y="10774934"/>
                    <a:pt x="3509518" y="10772902"/>
                  </a:cubicBezTo>
                  <a:cubicBezTo>
                    <a:pt x="3503676" y="10767949"/>
                    <a:pt x="3496183" y="10761853"/>
                    <a:pt x="3490341" y="10756900"/>
                  </a:cubicBezTo>
                  <a:cubicBezTo>
                    <a:pt x="3478784" y="10734675"/>
                    <a:pt x="3443605" y="10722864"/>
                    <a:pt x="3456940" y="10688828"/>
                  </a:cubicBezTo>
                  <a:cubicBezTo>
                    <a:pt x="3403854" y="10644378"/>
                    <a:pt x="3337814" y="10624312"/>
                    <a:pt x="3273044" y="10602722"/>
                  </a:cubicBezTo>
                  <a:cubicBezTo>
                    <a:pt x="3237865" y="10590784"/>
                    <a:pt x="3201416" y="10580370"/>
                    <a:pt x="3170555" y="10587228"/>
                  </a:cubicBezTo>
                  <a:cubicBezTo>
                    <a:pt x="3010916" y="10466197"/>
                    <a:pt x="2856230" y="10339324"/>
                    <a:pt x="2704973" y="10205339"/>
                  </a:cubicBezTo>
                  <a:cubicBezTo>
                    <a:pt x="2497328" y="10021697"/>
                    <a:pt x="2315718" y="9822053"/>
                    <a:pt x="2126869" y="9618980"/>
                  </a:cubicBezTo>
                  <a:cubicBezTo>
                    <a:pt x="1968246" y="9448673"/>
                    <a:pt x="1776984" y="9248521"/>
                    <a:pt x="1661795" y="9044432"/>
                  </a:cubicBezTo>
                  <a:cubicBezTo>
                    <a:pt x="1575816" y="8892286"/>
                    <a:pt x="1520063" y="8788019"/>
                    <a:pt x="1404620" y="8656193"/>
                  </a:cubicBezTo>
                  <a:cubicBezTo>
                    <a:pt x="1360424" y="8604123"/>
                    <a:pt x="1320546" y="8570849"/>
                    <a:pt x="1261999" y="8511794"/>
                  </a:cubicBezTo>
                  <a:cubicBezTo>
                    <a:pt x="1204722" y="8451342"/>
                    <a:pt x="1269492" y="8319897"/>
                    <a:pt x="1216660" y="8401050"/>
                  </a:cubicBezTo>
                  <a:cubicBezTo>
                    <a:pt x="1162304" y="8481060"/>
                    <a:pt x="1189228" y="8613902"/>
                    <a:pt x="1235075" y="8684895"/>
                  </a:cubicBezTo>
                  <a:cubicBezTo>
                    <a:pt x="1374902" y="8904605"/>
                    <a:pt x="1482217" y="9067165"/>
                    <a:pt x="1681480" y="9233789"/>
                  </a:cubicBezTo>
                  <a:cubicBezTo>
                    <a:pt x="1730502" y="9262237"/>
                    <a:pt x="1771396" y="9399270"/>
                    <a:pt x="1814576" y="9455531"/>
                  </a:cubicBezTo>
                  <a:cubicBezTo>
                    <a:pt x="1800987" y="9456801"/>
                    <a:pt x="1786763" y="9449816"/>
                    <a:pt x="1773428" y="9438767"/>
                  </a:cubicBezTo>
                  <a:cubicBezTo>
                    <a:pt x="1762125" y="9434322"/>
                    <a:pt x="1746631" y="9428861"/>
                    <a:pt x="1734312" y="9428607"/>
                  </a:cubicBezTo>
                  <a:cubicBezTo>
                    <a:pt x="1641729" y="9431401"/>
                    <a:pt x="1529588" y="9154541"/>
                    <a:pt x="1454531" y="9109329"/>
                  </a:cubicBezTo>
                  <a:cubicBezTo>
                    <a:pt x="1512316" y="9190228"/>
                    <a:pt x="1622933" y="9435846"/>
                    <a:pt x="1679448" y="9518142"/>
                  </a:cubicBezTo>
                  <a:cubicBezTo>
                    <a:pt x="1730629" y="9555988"/>
                    <a:pt x="1773174" y="9603994"/>
                    <a:pt x="1803781" y="9657334"/>
                  </a:cubicBezTo>
                  <a:cubicBezTo>
                    <a:pt x="1828038" y="9700260"/>
                    <a:pt x="1872107" y="9734550"/>
                    <a:pt x="1835277" y="9781540"/>
                  </a:cubicBezTo>
                  <a:cubicBezTo>
                    <a:pt x="1808099" y="9814052"/>
                    <a:pt x="1659509" y="9601835"/>
                    <a:pt x="1619885" y="9586341"/>
                  </a:cubicBezTo>
                  <a:cubicBezTo>
                    <a:pt x="1483741" y="9530207"/>
                    <a:pt x="1244219" y="9063863"/>
                    <a:pt x="1199515" y="8991346"/>
                  </a:cubicBezTo>
                  <a:cubicBezTo>
                    <a:pt x="1135380" y="8885047"/>
                    <a:pt x="1009396" y="8390890"/>
                    <a:pt x="950976" y="8286877"/>
                  </a:cubicBezTo>
                  <a:cubicBezTo>
                    <a:pt x="799719" y="8014843"/>
                    <a:pt x="895223" y="8197596"/>
                    <a:pt x="821055" y="7902321"/>
                  </a:cubicBezTo>
                  <a:cubicBezTo>
                    <a:pt x="831850" y="7823454"/>
                    <a:pt x="750570" y="7509764"/>
                    <a:pt x="750062" y="7489317"/>
                  </a:cubicBezTo>
                  <a:cubicBezTo>
                    <a:pt x="754253" y="7490333"/>
                    <a:pt x="766699" y="7385431"/>
                    <a:pt x="778891" y="7337806"/>
                  </a:cubicBezTo>
                  <a:cubicBezTo>
                    <a:pt x="788924" y="7250811"/>
                    <a:pt x="783336" y="7173468"/>
                    <a:pt x="789432" y="7088251"/>
                  </a:cubicBezTo>
                  <a:cubicBezTo>
                    <a:pt x="783844" y="7070979"/>
                    <a:pt x="786257" y="7053072"/>
                    <a:pt x="794004" y="7031863"/>
                  </a:cubicBezTo>
                  <a:cubicBezTo>
                    <a:pt x="789559" y="7013194"/>
                    <a:pt x="795020" y="6982587"/>
                    <a:pt x="777621" y="6985508"/>
                  </a:cubicBezTo>
                  <a:cubicBezTo>
                    <a:pt x="760222" y="6988429"/>
                    <a:pt x="754634" y="7018909"/>
                    <a:pt x="745744" y="7041642"/>
                  </a:cubicBezTo>
                  <a:cubicBezTo>
                    <a:pt x="743712" y="7050024"/>
                    <a:pt x="741807" y="7058406"/>
                    <a:pt x="741299" y="7067931"/>
                  </a:cubicBezTo>
                  <a:cubicBezTo>
                    <a:pt x="737870" y="7075043"/>
                    <a:pt x="735838" y="7083425"/>
                    <a:pt x="733806" y="7091807"/>
                  </a:cubicBezTo>
                  <a:cubicBezTo>
                    <a:pt x="722249" y="7114667"/>
                    <a:pt x="721106" y="7148957"/>
                    <a:pt x="699897" y="7156323"/>
                  </a:cubicBezTo>
                  <a:cubicBezTo>
                    <a:pt x="685546" y="7209536"/>
                    <a:pt x="680466" y="7260463"/>
                    <a:pt x="678180" y="7311263"/>
                  </a:cubicBezTo>
                  <a:cubicBezTo>
                    <a:pt x="624713" y="7201281"/>
                    <a:pt x="580517" y="7089140"/>
                    <a:pt x="561340" y="6965188"/>
                  </a:cubicBezTo>
                  <a:cubicBezTo>
                    <a:pt x="556006" y="6935597"/>
                    <a:pt x="559435" y="6898386"/>
                    <a:pt x="552704" y="6867652"/>
                  </a:cubicBezTo>
                  <a:cubicBezTo>
                    <a:pt x="550545" y="6858254"/>
                    <a:pt x="546862" y="6847713"/>
                    <a:pt x="541909" y="6838569"/>
                  </a:cubicBezTo>
                  <a:cubicBezTo>
                    <a:pt x="511937" y="6793484"/>
                    <a:pt x="664591" y="6559931"/>
                    <a:pt x="623951" y="6533515"/>
                  </a:cubicBezTo>
                  <a:cubicBezTo>
                    <a:pt x="602234" y="6520434"/>
                    <a:pt x="669671" y="6295898"/>
                    <a:pt x="650494" y="6279769"/>
                  </a:cubicBezTo>
                  <a:cubicBezTo>
                    <a:pt x="616331" y="6248654"/>
                    <a:pt x="586740" y="6224016"/>
                    <a:pt x="598297" y="6246114"/>
                  </a:cubicBezTo>
                  <a:cubicBezTo>
                    <a:pt x="606679" y="6401054"/>
                    <a:pt x="563372" y="6635750"/>
                    <a:pt x="421132" y="6787769"/>
                  </a:cubicBezTo>
                  <a:cubicBezTo>
                    <a:pt x="338455" y="6871589"/>
                    <a:pt x="314833" y="6468110"/>
                    <a:pt x="333375" y="6262878"/>
                  </a:cubicBezTo>
                  <a:cubicBezTo>
                    <a:pt x="356743" y="6034024"/>
                    <a:pt x="153035" y="5986653"/>
                    <a:pt x="229235" y="5691632"/>
                  </a:cubicBezTo>
                  <a:cubicBezTo>
                    <a:pt x="268732" y="5536565"/>
                    <a:pt x="262763" y="5255641"/>
                    <a:pt x="253746" y="5077587"/>
                  </a:cubicBezTo>
                  <a:cubicBezTo>
                    <a:pt x="243205" y="5021199"/>
                    <a:pt x="241554" y="5125085"/>
                    <a:pt x="218948" y="5086096"/>
                  </a:cubicBezTo>
                  <a:cubicBezTo>
                    <a:pt x="219710" y="5079238"/>
                    <a:pt x="221869" y="5073523"/>
                    <a:pt x="223901" y="5065141"/>
                  </a:cubicBezTo>
                  <a:cubicBezTo>
                    <a:pt x="238125" y="4979162"/>
                    <a:pt x="239522" y="4902581"/>
                    <a:pt x="248539" y="4819777"/>
                  </a:cubicBezTo>
                  <a:cubicBezTo>
                    <a:pt x="245618" y="4802251"/>
                    <a:pt x="248158" y="4784344"/>
                    <a:pt x="255778" y="4763135"/>
                  </a:cubicBezTo>
                  <a:cubicBezTo>
                    <a:pt x="255524" y="4745355"/>
                    <a:pt x="260985" y="4714875"/>
                    <a:pt x="247777" y="4718812"/>
                  </a:cubicBezTo>
                  <a:cubicBezTo>
                    <a:pt x="234569" y="4722749"/>
                    <a:pt x="227457" y="4752086"/>
                    <a:pt x="220091" y="4775962"/>
                  </a:cubicBezTo>
                  <a:cubicBezTo>
                    <a:pt x="218059" y="4784344"/>
                    <a:pt x="216154" y="4792726"/>
                    <a:pt x="215646" y="4802251"/>
                  </a:cubicBezTo>
                  <a:cubicBezTo>
                    <a:pt x="213614" y="4810633"/>
                    <a:pt x="211709" y="4819015"/>
                    <a:pt x="209677" y="4827397"/>
                  </a:cubicBezTo>
                  <a:cubicBezTo>
                    <a:pt x="200787" y="4850003"/>
                    <a:pt x="196977" y="4884547"/>
                    <a:pt x="179959" y="4892929"/>
                  </a:cubicBezTo>
                  <a:cubicBezTo>
                    <a:pt x="161544" y="4962906"/>
                    <a:pt x="156337" y="5026152"/>
                    <a:pt x="149733" y="5090922"/>
                  </a:cubicBezTo>
                  <a:cubicBezTo>
                    <a:pt x="146939" y="5121275"/>
                    <a:pt x="144145" y="5151501"/>
                    <a:pt x="146177" y="5173218"/>
                  </a:cubicBezTo>
                  <a:cubicBezTo>
                    <a:pt x="137795" y="5186299"/>
                    <a:pt x="124968" y="5195570"/>
                    <a:pt x="106172" y="5200015"/>
                  </a:cubicBezTo>
                  <a:cubicBezTo>
                    <a:pt x="99314" y="5199253"/>
                    <a:pt x="95123" y="5198237"/>
                    <a:pt x="90170" y="5204206"/>
                  </a:cubicBezTo>
                  <a:cubicBezTo>
                    <a:pt x="0" y="5219065"/>
                    <a:pt x="193548" y="3926078"/>
                    <a:pt x="268859" y="3913886"/>
                  </a:cubicBezTo>
                  <a:cubicBezTo>
                    <a:pt x="322834" y="3906393"/>
                    <a:pt x="341884" y="3874643"/>
                    <a:pt x="347853" y="3819398"/>
                  </a:cubicBezTo>
                  <a:cubicBezTo>
                    <a:pt x="361569" y="3697986"/>
                    <a:pt x="383540" y="3407791"/>
                    <a:pt x="473202" y="3324733"/>
                  </a:cubicBezTo>
                  <a:cubicBezTo>
                    <a:pt x="620776" y="3187319"/>
                    <a:pt x="690245" y="3032252"/>
                    <a:pt x="741426" y="2839212"/>
                  </a:cubicBezTo>
                  <a:cubicBezTo>
                    <a:pt x="780669" y="2696464"/>
                    <a:pt x="856742" y="2569464"/>
                    <a:pt x="921258" y="2435352"/>
                  </a:cubicBezTo>
                  <a:cubicBezTo>
                    <a:pt x="942340" y="2380234"/>
                    <a:pt x="992886" y="2349754"/>
                    <a:pt x="1013841" y="2294636"/>
                  </a:cubicBezTo>
                  <a:cubicBezTo>
                    <a:pt x="998728" y="2186686"/>
                    <a:pt x="1043559" y="2106295"/>
                    <a:pt x="1088263" y="2010791"/>
                  </a:cubicBezTo>
                  <a:cubicBezTo>
                    <a:pt x="1098042" y="1783207"/>
                    <a:pt x="1181862" y="1634998"/>
                    <a:pt x="1357503" y="1490980"/>
                  </a:cubicBezTo>
                  <a:cubicBezTo>
                    <a:pt x="1461897" y="1405255"/>
                    <a:pt x="1564767" y="1333246"/>
                    <a:pt x="1660017" y="1252347"/>
                  </a:cubicBezTo>
                  <a:cubicBezTo>
                    <a:pt x="1657985" y="1260729"/>
                    <a:pt x="1653286" y="1269365"/>
                    <a:pt x="1647190" y="1276731"/>
                  </a:cubicBezTo>
                  <a:cubicBezTo>
                    <a:pt x="1605407" y="1329563"/>
                    <a:pt x="1609979" y="1396111"/>
                    <a:pt x="1599057" y="1457198"/>
                  </a:cubicBezTo>
                  <a:cubicBezTo>
                    <a:pt x="1613789" y="1454531"/>
                    <a:pt x="1628648" y="1451864"/>
                    <a:pt x="1644650" y="1447673"/>
                  </a:cubicBezTo>
                  <a:cubicBezTo>
                    <a:pt x="1714119" y="1430528"/>
                    <a:pt x="1780032" y="1387856"/>
                    <a:pt x="1800860" y="1329944"/>
                  </a:cubicBezTo>
                  <a:cubicBezTo>
                    <a:pt x="1828292" y="1255141"/>
                    <a:pt x="1844294" y="1173099"/>
                    <a:pt x="1866138" y="1096010"/>
                  </a:cubicBezTo>
                  <a:cubicBezTo>
                    <a:pt x="1868932" y="1080770"/>
                    <a:pt x="1871853" y="1068197"/>
                    <a:pt x="1881759" y="1056386"/>
                  </a:cubicBezTo>
                  <a:lnTo>
                    <a:pt x="1883029" y="1054862"/>
                  </a:lnTo>
                  <a:cubicBezTo>
                    <a:pt x="1887220" y="1040765"/>
                    <a:pt x="1881124" y="1033145"/>
                    <a:pt x="1875155" y="1028192"/>
                  </a:cubicBezTo>
                  <a:cubicBezTo>
                    <a:pt x="1884807" y="1013714"/>
                    <a:pt x="1895602" y="997712"/>
                    <a:pt x="1905254" y="983107"/>
                  </a:cubicBezTo>
                  <a:cubicBezTo>
                    <a:pt x="2133219" y="629539"/>
                    <a:pt x="2399919" y="325755"/>
                    <a:pt x="2789936" y="135382"/>
                  </a:cubicBezTo>
                  <a:cubicBezTo>
                    <a:pt x="2859659" y="101473"/>
                    <a:pt x="2889504" y="42799"/>
                    <a:pt x="2944368" y="14478"/>
                  </a:cubicBezTo>
                  <a:lnTo>
                    <a:pt x="3002788" y="0"/>
                  </a:lnTo>
                  <a:lnTo>
                    <a:pt x="13066649" y="5810377"/>
                  </a:lnTo>
                  <a:lnTo>
                    <a:pt x="13046329" y="5896356"/>
                  </a:lnTo>
                  <a:cubicBezTo>
                    <a:pt x="13021564" y="6012942"/>
                    <a:pt x="13003403" y="6130671"/>
                    <a:pt x="13002768" y="6254369"/>
                  </a:cubicBezTo>
                  <a:cubicBezTo>
                    <a:pt x="12995783" y="6283706"/>
                    <a:pt x="12974320" y="6303391"/>
                    <a:pt x="12963017" y="6328918"/>
                  </a:cubicBezTo>
                  <a:cubicBezTo>
                    <a:pt x="12945999" y="6367272"/>
                    <a:pt x="12940157" y="6410198"/>
                    <a:pt x="12920472" y="6448806"/>
                  </a:cubicBezTo>
                  <a:cubicBezTo>
                    <a:pt x="12893548" y="6729857"/>
                    <a:pt x="12840716" y="6964045"/>
                    <a:pt x="12668885" y="7196455"/>
                  </a:cubicBezTo>
                  <a:cubicBezTo>
                    <a:pt x="12660249" y="7206742"/>
                    <a:pt x="12669012" y="7229221"/>
                    <a:pt x="12637770" y="7215632"/>
                  </a:cubicBezTo>
                  <a:cubicBezTo>
                    <a:pt x="12567920" y="7182231"/>
                    <a:pt x="12571222" y="7220204"/>
                    <a:pt x="12581001" y="7298563"/>
                  </a:cubicBezTo>
                  <a:cubicBezTo>
                    <a:pt x="12585573" y="7335012"/>
                    <a:pt x="12569063" y="7378827"/>
                    <a:pt x="12523470" y="7388352"/>
                  </a:cubicBezTo>
                  <a:cubicBezTo>
                    <a:pt x="12501499" y="7387590"/>
                    <a:pt x="12493117" y="7385558"/>
                    <a:pt x="12468352" y="7382383"/>
                  </a:cubicBezTo>
                  <a:cubicBezTo>
                    <a:pt x="12424029" y="7375398"/>
                    <a:pt x="12394692" y="7353427"/>
                    <a:pt x="12385294" y="7415784"/>
                  </a:cubicBezTo>
                  <a:cubicBezTo>
                    <a:pt x="12396089" y="7459853"/>
                    <a:pt x="12379198" y="7501001"/>
                    <a:pt x="12386056" y="7546848"/>
                  </a:cubicBezTo>
                  <a:cubicBezTo>
                    <a:pt x="12391136" y="7588758"/>
                    <a:pt x="12389358" y="7629906"/>
                    <a:pt x="12388977" y="7672197"/>
                  </a:cubicBezTo>
                  <a:cubicBezTo>
                    <a:pt x="12397867" y="7694676"/>
                    <a:pt x="12403709" y="7714615"/>
                    <a:pt x="12401677" y="7737983"/>
                  </a:cubicBezTo>
                  <a:cubicBezTo>
                    <a:pt x="12420600" y="7751318"/>
                    <a:pt x="12412091" y="7731633"/>
                    <a:pt x="12425299" y="7727696"/>
                  </a:cubicBezTo>
                  <a:cubicBezTo>
                    <a:pt x="12439396" y="7716901"/>
                    <a:pt x="12458319" y="7715250"/>
                    <a:pt x="12474575" y="7713726"/>
                  </a:cubicBezTo>
                  <a:cubicBezTo>
                    <a:pt x="12516485" y="7708646"/>
                    <a:pt x="12504293" y="7741158"/>
                    <a:pt x="12526772" y="7762367"/>
                  </a:cubicBezTo>
                  <a:cubicBezTo>
                    <a:pt x="12549124" y="7828661"/>
                    <a:pt x="12546965" y="7882128"/>
                    <a:pt x="12498324" y="7934325"/>
                  </a:cubicBezTo>
                  <a:cubicBezTo>
                    <a:pt x="12437110" y="8028559"/>
                    <a:pt x="12408789" y="8125333"/>
                    <a:pt x="12378817" y="8233156"/>
                  </a:cubicBezTo>
                  <a:cubicBezTo>
                    <a:pt x="12367387" y="8273796"/>
                    <a:pt x="12356719" y="8307451"/>
                    <a:pt x="12393422" y="8335645"/>
                  </a:cubicBezTo>
                  <a:cubicBezTo>
                    <a:pt x="12430125" y="8363839"/>
                    <a:pt x="12459716" y="8343392"/>
                    <a:pt x="12493879" y="8329422"/>
                  </a:cubicBezTo>
                  <a:cubicBezTo>
                    <a:pt x="12555982" y="8306181"/>
                    <a:pt x="12608814" y="8269986"/>
                    <a:pt x="12664821" y="8239125"/>
                  </a:cubicBezTo>
                  <a:close/>
                </a:path>
              </a:pathLst>
            </a:custGeom>
            <a:blipFill>
              <a:blip r:embed="rId3"/>
              <a:stretch>
                <a:fillRect l="2" r="-36723" b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3517799">
            <a:off x="6669540" y="4090500"/>
            <a:ext cx="1334340" cy="1458000"/>
            <a:chOff x="0" y="0"/>
            <a:chExt cx="1779120" cy="1944000"/>
          </a:xfrm>
        </p:grpSpPr>
        <p:sp>
          <p:nvSpPr>
            <p:cNvPr id="7" name="Freeform 7"/>
            <p:cNvSpPr/>
            <p:nvPr/>
          </p:nvSpPr>
          <p:spPr>
            <a:xfrm>
              <a:off x="-3175" y="-7493"/>
              <a:ext cx="1787525" cy="1960245"/>
            </a:xfrm>
            <a:custGeom>
              <a:avLst/>
              <a:gdLst/>
              <a:ahLst/>
              <a:cxnLst/>
              <a:rect l="l" t="t" r="r" b="b"/>
              <a:pathLst>
                <a:path w="1787525" h="1960245">
                  <a:moveTo>
                    <a:pt x="1746250" y="468757"/>
                  </a:moveTo>
                  <a:cubicBezTo>
                    <a:pt x="1582420" y="321437"/>
                    <a:pt x="1396365" y="255524"/>
                    <a:pt x="1177163" y="308483"/>
                  </a:cubicBezTo>
                  <a:cubicBezTo>
                    <a:pt x="1137158" y="317881"/>
                    <a:pt x="1098169" y="330835"/>
                    <a:pt x="1058164" y="341503"/>
                  </a:cubicBezTo>
                  <a:cubicBezTo>
                    <a:pt x="999236" y="358013"/>
                    <a:pt x="986282" y="348615"/>
                    <a:pt x="989838" y="288544"/>
                  </a:cubicBezTo>
                  <a:cubicBezTo>
                    <a:pt x="994537" y="208407"/>
                    <a:pt x="998093" y="128270"/>
                    <a:pt x="1014603" y="49403"/>
                  </a:cubicBezTo>
                  <a:cubicBezTo>
                    <a:pt x="1019302" y="28194"/>
                    <a:pt x="1017016" y="14097"/>
                    <a:pt x="994537" y="10541"/>
                  </a:cubicBezTo>
                  <a:cubicBezTo>
                    <a:pt x="963930" y="5842"/>
                    <a:pt x="942721" y="0"/>
                    <a:pt x="948563" y="52959"/>
                  </a:cubicBezTo>
                  <a:cubicBezTo>
                    <a:pt x="966216" y="208534"/>
                    <a:pt x="959104" y="236728"/>
                    <a:pt x="804799" y="209677"/>
                  </a:cubicBezTo>
                  <a:cubicBezTo>
                    <a:pt x="510286" y="159004"/>
                    <a:pt x="247523" y="230886"/>
                    <a:pt x="29464" y="440563"/>
                  </a:cubicBezTo>
                  <a:cubicBezTo>
                    <a:pt x="18796" y="451104"/>
                    <a:pt x="0" y="460629"/>
                    <a:pt x="3556" y="477139"/>
                  </a:cubicBezTo>
                  <a:cubicBezTo>
                    <a:pt x="8255" y="498348"/>
                    <a:pt x="30607" y="494792"/>
                    <a:pt x="47117" y="497205"/>
                  </a:cubicBezTo>
                  <a:cubicBezTo>
                    <a:pt x="100076" y="504317"/>
                    <a:pt x="152019" y="513715"/>
                    <a:pt x="204978" y="516001"/>
                  </a:cubicBezTo>
                  <a:cubicBezTo>
                    <a:pt x="408813" y="526542"/>
                    <a:pt x="600837" y="495935"/>
                    <a:pt x="764667" y="361696"/>
                  </a:cubicBezTo>
                  <a:cubicBezTo>
                    <a:pt x="803529" y="329946"/>
                    <a:pt x="838835" y="290957"/>
                    <a:pt x="875411" y="255651"/>
                  </a:cubicBezTo>
                  <a:cubicBezTo>
                    <a:pt x="889508" y="241554"/>
                    <a:pt x="904875" y="234442"/>
                    <a:pt x="923671" y="241554"/>
                  </a:cubicBezTo>
                  <a:cubicBezTo>
                    <a:pt x="942467" y="248666"/>
                    <a:pt x="936625" y="268605"/>
                    <a:pt x="936625" y="282829"/>
                  </a:cubicBezTo>
                  <a:cubicBezTo>
                    <a:pt x="933069" y="356997"/>
                    <a:pt x="925957" y="431292"/>
                    <a:pt x="925957" y="506730"/>
                  </a:cubicBezTo>
                  <a:cubicBezTo>
                    <a:pt x="925957" y="558546"/>
                    <a:pt x="904748" y="595122"/>
                    <a:pt x="868172" y="630428"/>
                  </a:cubicBezTo>
                  <a:cubicBezTo>
                    <a:pt x="846963" y="651637"/>
                    <a:pt x="830453" y="661035"/>
                    <a:pt x="805688" y="633984"/>
                  </a:cubicBezTo>
                  <a:cubicBezTo>
                    <a:pt x="775081" y="599821"/>
                    <a:pt x="732663" y="586867"/>
                    <a:pt x="687832" y="590423"/>
                  </a:cubicBezTo>
                  <a:cubicBezTo>
                    <a:pt x="517271" y="604266"/>
                    <a:pt x="384175" y="686689"/>
                    <a:pt x="287528" y="826897"/>
                  </a:cubicBezTo>
                  <a:cubicBezTo>
                    <a:pt x="279273" y="839851"/>
                    <a:pt x="272161" y="855218"/>
                    <a:pt x="269875" y="870458"/>
                  </a:cubicBezTo>
                  <a:cubicBezTo>
                    <a:pt x="235712" y="1062482"/>
                    <a:pt x="288671" y="1141476"/>
                    <a:pt x="471297" y="1134364"/>
                  </a:cubicBezTo>
                  <a:cubicBezTo>
                    <a:pt x="648081" y="1127252"/>
                    <a:pt x="828294" y="945896"/>
                    <a:pt x="840105" y="763270"/>
                  </a:cubicBezTo>
                  <a:cubicBezTo>
                    <a:pt x="841248" y="743204"/>
                    <a:pt x="838962" y="723265"/>
                    <a:pt x="843661" y="704342"/>
                  </a:cubicBezTo>
                  <a:cubicBezTo>
                    <a:pt x="851916" y="671322"/>
                    <a:pt x="878967" y="643128"/>
                    <a:pt x="907288" y="644271"/>
                  </a:cubicBezTo>
                  <a:cubicBezTo>
                    <a:pt x="932053" y="645414"/>
                    <a:pt x="920242" y="684276"/>
                    <a:pt x="921385" y="705485"/>
                  </a:cubicBezTo>
                  <a:cubicBezTo>
                    <a:pt x="922528" y="882269"/>
                    <a:pt x="923798" y="1058926"/>
                    <a:pt x="950849" y="1234440"/>
                  </a:cubicBezTo>
                  <a:cubicBezTo>
                    <a:pt x="955548" y="1266190"/>
                    <a:pt x="945007" y="1280414"/>
                    <a:pt x="917829" y="1293368"/>
                  </a:cubicBezTo>
                  <a:cubicBezTo>
                    <a:pt x="851789" y="1325118"/>
                    <a:pt x="810641" y="1378204"/>
                    <a:pt x="787019" y="1445387"/>
                  </a:cubicBezTo>
                  <a:cubicBezTo>
                    <a:pt x="751713" y="1550289"/>
                    <a:pt x="745744" y="1657477"/>
                    <a:pt x="778764" y="1763522"/>
                  </a:cubicBezTo>
                  <a:cubicBezTo>
                    <a:pt x="809371" y="1867154"/>
                    <a:pt x="909574" y="1960245"/>
                    <a:pt x="986155" y="1957959"/>
                  </a:cubicBezTo>
                  <a:cubicBezTo>
                    <a:pt x="1067435" y="1955546"/>
                    <a:pt x="1168781" y="1854327"/>
                    <a:pt x="1192403" y="1747012"/>
                  </a:cubicBezTo>
                  <a:cubicBezTo>
                    <a:pt x="1218311" y="1630426"/>
                    <a:pt x="1204214" y="1516126"/>
                    <a:pt x="1157097" y="1406525"/>
                  </a:cubicBezTo>
                  <a:cubicBezTo>
                    <a:pt x="1133475" y="1351153"/>
                    <a:pt x="1093470" y="1306322"/>
                    <a:pt x="1034542" y="1286383"/>
                  </a:cubicBezTo>
                  <a:cubicBezTo>
                    <a:pt x="999236" y="1274572"/>
                    <a:pt x="986282" y="1251077"/>
                    <a:pt x="976757" y="1219200"/>
                  </a:cubicBezTo>
                  <a:cubicBezTo>
                    <a:pt x="945007" y="1103757"/>
                    <a:pt x="961390" y="985901"/>
                    <a:pt x="972058" y="868045"/>
                  </a:cubicBezTo>
                  <a:cubicBezTo>
                    <a:pt x="974471" y="870458"/>
                    <a:pt x="977900" y="873887"/>
                    <a:pt x="979170" y="876300"/>
                  </a:cubicBezTo>
                  <a:cubicBezTo>
                    <a:pt x="980313" y="885698"/>
                    <a:pt x="981583" y="896366"/>
                    <a:pt x="981583" y="905764"/>
                  </a:cubicBezTo>
                  <a:cubicBezTo>
                    <a:pt x="976884" y="1014095"/>
                    <a:pt x="1028700" y="1093089"/>
                    <a:pt x="1111250" y="1156716"/>
                  </a:cubicBezTo>
                  <a:cubicBezTo>
                    <a:pt x="1185418" y="1213231"/>
                    <a:pt x="1270254" y="1250950"/>
                    <a:pt x="1362202" y="1268603"/>
                  </a:cubicBezTo>
                  <a:cubicBezTo>
                    <a:pt x="1467104" y="1288669"/>
                    <a:pt x="1569593" y="1250950"/>
                    <a:pt x="1612011" y="1177925"/>
                  </a:cubicBezTo>
                  <a:cubicBezTo>
                    <a:pt x="1652016" y="1109599"/>
                    <a:pt x="1629664" y="1002411"/>
                    <a:pt x="1554226" y="924560"/>
                  </a:cubicBezTo>
                  <a:cubicBezTo>
                    <a:pt x="1474089" y="839724"/>
                    <a:pt x="1374013" y="784352"/>
                    <a:pt x="1259713" y="760730"/>
                  </a:cubicBezTo>
                  <a:cubicBezTo>
                    <a:pt x="1180719" y="744220"/>
                    <a:pt x="1102995" y="754888"/>
                    <a:pt x="1037082" y="810260"/>
                  </a:cubicBezTo>
                  <a:cubicBezTo>
                    <a:pt x="1021715" y="822071"/>
                    <a:pt x="1011174" y="851535"/>
                    <a:pt x="984123" y="835025"/>
                  </a:cubicBezTo>
                  <a:cubicBezTo>
                    <a:pt x="961771" y="820928"/>
                    <a:pt x="958215" y="797306"/>
                    <a:pt x="959358" y="772541"/>
                  </a:cubicBezTo>
                  <a:cubicBezTo>
                    <a:pt x="964057" y="654685"/>
                    <a:pt x="967613" y="536956"/>
                    <a:pt x="973455" y="419100"/>
                  </a:cubicBezTo>
                  <a:cubicBezTo>
                    <a:pt x="975868" y="364871"/>
                    <a:pt x="999363" y="355473"/>
                    <a:pt x="1046480" y="387350"/>
                  </a:cubicBezTo>
                  <a:cubicBezTo>
                    <a:pt x="1065276" y="400304"/>
                    <a:pt x="1084199" y="415671"/>
                    <a:pt x="1102995" y="428625"/>
                  </a:cubicBezTo>
                  <a:cubicBezTo>
                    <a:pt x="1293876" y="565277"/>
                    <a:pt x="1504823" y="595884"/>
                    <a:pt x="1731010" y="541782"/>
                  </a:cubicBezTo>
                  <a:cubicBezTo>
                    <a:pt x="1749806" y="537083"/>
                    <a:pt x="1775841" y="537083"/>
                    <a:pt x="1781683" y="518160"/>
                  </a:cubicBezTo>
                  <a:cubicBezTo>
                    <a:pt x="1787525" y="494538"/>
                    <a:pt x="1761617" y="482854"/>
                    <a:pt x="1746377" y="468630"/>
                  </a:cubicBezTo>
                  <a:close/>
                  <a:moveTo>
                    <a:pt x="108458" y="455803"/>
                  </a:moveTo>
                  <a:cubicBezTo>
                    <a:pt x="346456" y="393319"/>
                    <a:pt x="582168" y="321437"/>
                    <a:pt x="816610" y="250825"/>
                  </a:cubicBezTo>
                  <a:cubicBezTo>
                    <a:pt x="682244" y="322707"/>
                    <a:pt x="259334" y="445135"/>
                    <a:pt x="108458" y="455803"/>
                  </a:cubicBezTo>
                  <a:close/>
                  <a:moveTo>
                    <a:pt x="479552" y="686689"/>
                  </a:moveTo>
                  <a:cubicBezTo>
                    <a:pt x="533781" y="639572"/>
                    <a:pt x="592709" y="610108"/>
                    <a:pt x="666877" y="624205"/>
                  </a:cubicBezTo>
                  <a:cubicBezTo>
                    <a:pt x="602107" y="638302"/>
                    <a:pt x="540766" y="661924"/>
                    <a:pt x="479552" y="686689"/>
                  </a:cubicBezTo>
                  <a:close/>
                  <a:moveTo>
                    <a:pt x="790575" y="1613916"/>
                  </a:moveTo>
                  <a:cubicBezTo>
                    <a:pt x="764667" y="1504315"/>
                    <a:pt x="810641" y="1393571"/>
                    <a:pt x="899033" y="1340612"/>
                  </a:cubicBezTo>
                  <a:cubicBezTo>
                    <a:pt x="837819" y="1417193"/>
                    <a:pt x="797687" y="1502029"/>
                    <a:pt x="790575" y="1613916"/>
                  </a:cubicBezTo>
                  <a:close/>
                  <a:moveTo>
                    <a:pt x="1011047" y="943610"/>
                  </a:moveTo>
                  <a:cubicBezTo>
                    <a:pt x="1035812" y="1015492"/>
                    <a:pt x="1068832" y="1083818"/>
                    <a:pt x="1127633" y="1134491"/>
                  </a:cubicBezTo>
                  <a:cubicBezTo>
                    <a:pt x="1048639" y="1094486"/>
                    <a:pt x="1003935" y="1034288"/>
                    <a:pt x="1011047" y="943610"/>
                  </a:cubicBezTo>
                  <a:close/>
                  <a:moveTo>
                    <a:pt x="1205357" y="391033"/>
                  </a:moveTo>
                  <a:cubicBezTo>
                    <a:pt x="1170051" y="383921"/>
                    <a:pt x="1132332" y="382778"/>
                    <a:pt x="1083945" y="360426"/>
                  </a:cubicBezTo>
                  <a:cubicBezTo>
                    <a:pt x="1135761" y="365125"/>
                    <a:pt x="1175893" y="366268"/>
                    <a:pt x="1213612" y="375793"/>
                  </a:cubicBezTo>
                  <a:cubicBezTo>
                    <a:pt x="1217168" y="375793"/>
                    <a:pt x="1221867" y="378206"/>
                    <a:pt x="1226566" y="379349"/>
                  </a:cubicBezTo>
                  <a:cubicBezTo>
                    <a:pt x="1364361" y="394716"/>
                    <a:pt x="1498727" y="422910"/>
                    <a:pt x="1628394" y="473583"/>
                  </a:cubicBezTo>
                  <a:cubicBezTo>
                    <a:pt x="1487043" y="446532"/>
                    <a:pt x="1346835" y="418211"/>
                    <a:pt x="1205357" y="391160"/>
                  </a:cubicBezTo>
                  <a:close/>
                </a:path>
              </a:pathLst>
            </a:custGeom>
            <a:blipFill>
              <a:blip r:embed="rId3"/>
              <a:stretch>
                <a:fillRect l="3" t="-6" r="-64872" b="-271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4324200">
            <a:off x="6231600" y="2112480"/>
            <a:ext cx="2094120" cy="2288520"/>
            <a:chOff x="0" y="0"/>
            <a:chExt cx="2792160" cy="3051360"/>
          </a:xfrm>
        </p:grpSpPr>
        <p:sp>
          <p:nvSpPr>
            <p:cNvPr id="9" name="Freeform 9"/>
            <p:cNvSpPr/>
            <p:nvPr/>
          </p:nvSpPr>
          <p:spPr>
            <a:xfrm flipH="1">
              <a:off x="-5100" y="-12065"/>
              <a:ext cx="2805049" cy="3077210"/>
            </a:xfrm>
            <a:custGeom>
              <a:avLst/>
              <a:gdLst/>
              <a:ahLst/>
              <a:cxnLst/>
              <a:rect l="l" t="t" r="r" b="b"/>
              <a:pathLst>
                <a:path w="2805049" h="3077210">
                  <a:moveTo>
                    <a:pt x="2740279" y="736092"/>
                  </a:moveTo>
                  <a:cubicBezTo>
                    <a:pt x="2483231" y="504952"/>
                    <a:pt x="2191131" y="401320"/>
                    <a:pt x="1847215" y="484505"/>
                  </a:cubicBezTo>
                  <a:cubicBezTo>
                    <a:pt x="1784350" y="499237"/>
                    <a:pt x="1723263" y="519684"/>
                    <a:pt x="1660398" y="536321"/>
                  </a:cubicBezTo>
                  <a:cubicBezTo>
                    <a:pt x="1567942" y="562229"/>
                    <a:pt x="1547622" y="547370"/>
                    <a:pt x="1553210" y="453136"/>
                  </a:cubicBezTo>
                  <a:cubicBezTo>
                    <a:pt x="1560576" y="327406"/>
                    <a:pt x="1566164" y="201676"/>
                    <a:pt x="1592072" y="77724"/>
                  </a:cubicBezTo>
                  <a:cubicBezTo>
                    <a:pt x="1599438" y="44450"/>
                    <a:pt x="1595628" y="22225"/>
                    <a:pt x="1560576" y="16637"/>
                  </a:cubicBezTo>
                  <a:cubicBezTo>
                    <a:pt x="1512443" y="9271"/>
                    <a:pt x="1479169" y="0"/>
                    <a:pt x="1488440" y="83185"/>
                  </a:cubicBezTo>
                  <a:cubicBezTo>
                    <a:pt x="1516126" y="327279"/>
                    <a:pt x="1505077" y="371729"/>
                    <a:pt x="1262888" y="329184"/>
                  </a:cubicBezTo>
                  <a:cubicBezTo>
                    <a:pt x="800608" y="249682"/>
                    <a:pt x="388239" y="362458"/>
                    <a:pt x="46228" y="691642"/>
                  </a:cubicBezTo>
                  <a:cubicBezTo>
                    <a:pt x="29591" y="708279"/>
                    <a:pt x="0" y="723138"/>
                    <a:pt x="5588" y="748919"/>
                  </a:cubicBezTo>
                  <a:cubicBezTo>
                    <a:pt x="12954" y="782193"/>
                    <a:pt x="48133" y="776605"/>
                    <a:pt x="74041" y="780415"/>
                  </a:cubicBezTo>
                  <a:cubicBezTo>
                    <a:pt x="157226" y="791464"/>
                    <a:pt x="238633" y="806323"/>
                    <a:pt x="321818" y="810006"/>
                  </a:cubicBezTo>
                  <a:cubicBezTo>
                    <a:pt x="641731" y="826643"/>
                    <a:pt x="943102" y="778510"/>
                    <a:pt x="1200150" y="567690"/>
                  </a:cubicBezTo>
                  <a:cubicBezTo>
                    <a:pt x="1261110" y="517779"/>
                    <a:pt x="1316609" y="456692"/>
                    <a:pt x="1374013" y="401193"/>
                  </a:cubicBezTo>
                  <a:cubicBezTo>
                    <a:pt x="1396238" y="378968"/>
                    <a:pt x="1420241" y="367919"/>
                    <a:pt x="1449832" y="378968"/>
                  </a:cubicBezTo>
                  <a:cubicBezTo>
                    <a:pt x="1479423" y="390017"/>
                    <a:pt x="1470152" y="421513"/>
                    <a:pt x="1470152" y="443738"/>
                  </a:cubicBezTo>
                  <a:cubicBezTo>
                    <a:pt x="1464564" y="560197"/>
                    <a:pt x="1453515" y="676783"/>
                    <a:pt x="1453515" y="795147"/>
                  </a:cubicBezTo>
                  <a:cubicBezTo>
                    <a:pt x="1453515" y="876554"/>
                    <a:pt x="1420241" y="933831"/>
                    <a:pt x="1362964" y="989330"/>
                  </a:cubicBezTo>
                  <a:cubicBezTo>
                    <a:pt x="1329690" y="1022604"/>
                    <a:pt x="1303782" y="1037463"/>
                    <a:pt x="1264920" y="994918"/>
                  </a:cubicBezTo>
                  <a:cubicBezTo>
                    <a:pt x="1216787" y="941324"/>
                    <a:pt x="1150239" y="921004"/>
                    <a:pt x="1080008" y="926465"/>
                  </a:cubicBezTo>
                  <a:cubicBezTo>
                    <a:pt x="811911" y="948690"/>
                    <a:pt x="602996" y="1078103"/>
                    <a:pt x="451358" y="1298194"/>
                  </a:cubicBezTo>
                  <a:cubicBezTo>
                    <a:pt x="438404" y="1318514"/>
                    <a:pt x="427355" y="1342517"/>
                    <a:pt x="423672" y="1366647"/>
                  </a:cubicBezTo>
                  <a:cubicBezTo>
                    <a:pt x="370078" y="1668145"/>
                    <a:pt x="453263" y="1791970"/>
                    <a:pt x="739902" y="1780921"/>
                  </a:cubicBezTo>
                  <a:cubicBezTo>
                    <a:pt x="1017270" y="1769872"/>
                    <a:pt x="1300226" y="1485011"/>
                    <a:pt x="1318641" y="1198372"/>
                  </a:cubicBezTo>
                  <a:cubicBezTo>
                    <a:pt x="1320546" y="1166876"/>
                    <a:pt x="1316736" y="1135507"/>
                    <a:pt x="1324229" y="1105916"/>
                  </a:cubicBezTo>
                  <a:cubicBezTo>
                    <a:pt x="1337183" y="1054100"/>
                    <a:pt x="1379728" y="1009777"/>
                    <a:pt x="1424051" y="1011555"/>
                  </a:cubicBezTo>
                  <a:cubicBezTo>
                    <a:pt x="1462913" y="1013460"/>
                    <a:pt x="1444371" y="1074420"/>
                    <a:pt x="1446276" y="1107694"/>
                  </a:cubicBezTo>
                  <a:cubicBezTo>
                    <a:pt x="1448181" y="1385062"/>
                    <a:pt x="1449959" y="1662430"/>
                    <a:pt x="1492504" y="1938020"/>
                  </a:cubicBezTo>
                  <a:cubicBezTo>
                    <a:pt x="1499870" y="1987931"/>
                    <a:pt x="1483233" y="2010156"/>
                    <a:pt x="1440688" y="2030476"/>
                  </a:cubicBezTo>
                  <a:cubicBezTo>
                    <a:pt x="1337183" y="2080387"/>
                    <a:pt x="1272413" y="2163572"/>
                    <a:pt x="1235456" y="2268982"/>
                  </a:cubicBezTo>
                  <a:cubicBezTo>
                    <a:pt x="1179957" y="2433574"/>
                    <a:pt x="1170686" y="2601849"/>
                    <a:pt x="1222502" y="2768346"/>
                  </a:cubicBezTo>
                  <a:cubicBezTo>
                    <a:pt x="1270635" y="2931033"/>
                    <a:pt x="1427734" y="3077210"/>
                    <a:pt x="1548003" y="3073527"/>
                  </a:cubicBezTo>
                  <a:cubicBezTo>
                    <a:pt x="1675638" y="3069844"/>
                    <a:pt x="1834642" y="2910840"/>
                    <a:pt x="1871599" y="2742565"/>
                  </a:cubicBezTo>
                  <a:cubicBezTo>
                    <a:pt x="1912239" y="2559431"/>
                    <a:pt x="1890141" y="2380107"/>
                    <a:pt x="1816100" y="2208149"/>
                  </a:cubicBezTo>
                  <a:cubicBezTo>
                    <a:pt x="1779143" y="2121281"/>
                    <a:pt x="1716278" y="2050923"/>
                    <a:pt x="1623822" y="2019554"/>
                  </a:cubicBezTo>
                  <a:cubicBezTo>
                    <a:pt x="1568323" y="2001012"/>
                    <a:pt x="1548003" y="1964055"/>
                    <a:pt x="1533271" y="1914144"/>
                  </a:cubicBezTo>
                  <a:cubicBezTo>
                    <a:pt x="1483360" y="1732915"/>
                    <a:pt x="1509268" y="1548003"/>
                    <a:pt x="1525905" y="1363091"/>
                  </a:cubicBezTo>
                  <a:cubicBezTo>
                    <a:pt x="1529588" y="1366774"/>
                    <a:pt x="1535176" y="1372362"/>
                    <a:pt x="1536954" y="1376045"/>
                  </a:cubicBezTo>
                  <a:cubicBezTo>
                    <a:pt x="1538859" y="1390777"/>
                    <a:pt x="1540637" y="1407541"/>
                    <a:pt x="1540637" y="1422273"/>
                  </a:cubicBezTo>
                  <a:cubicBezTo>
                    <a:pt x="1533271" y="1592453"/>
                    <a:pt x="1614551" y="1716278"/>
                    <a:pt x="1744091" y="1816227"/>
                  </a:cubicBezTo>
                  <a:cubicBezTo>
                    <a:pt x="1860550" y="1905000"/>
                    <a:pt x="1993773" y="1964182"/>
                    <a:pt x="2137918" y="1991868"/>
                  </a:cubicBezTo>
                  <a:cubicBezTo>
                    <a:pt x="2302510" y="2023364"/>
                    <a:pt x="2463419" y="1964182"/>
                    <a:pt x="2529967" y="1849501"/>
                  </a:cubicBezTo>
                  <a:cubicBezTo>
                    <a:pt x="2592832" y="1742186"/>
                    <a:pt x="2557653" y="1573911"/>
                    <a:pt x="2439416" y="1451864"/>
                  </a:cubicBezTo>
                  <a:cubicBezTo>
                    <a:pt x="2313686" y="1318768"/>
                    <a:pt x="2156460" y="1231773"/>
                    <a:pt x="1977136" y="1194816"/>
                  </a:cubicBezTo>
                  <a:cubicBezTo>
                    <a:pt x="1853184" y="1168908"/>
                    <a:pt x="1731264" y="1185545"/>
                    <a:pt x="1627632" y="1272540"/>
                  </a:cubicBezTo>
                  <a:cubicBezTo>
                    <a:pt x="1603629" y="1291082"/>
                    <a:pt x="1586992" y="1337310"/>
                    <a:pt x="1544447" y="1311402"/>
                  </a:cubicBezTo>
                  <a:cubicBezTo>
                    <a:pt x="1509268" y="1289177"/>
                    <a:pt x="1503807" y="1252220"/>
                    <a:pt x="1505585" y="1213358"/>
                  </a:cubicBezTo>
                  <a:cubicBezTo>
                    <a:pt x="1512951" y="1028446"/>
                    <a:pt x="1518539" y="843534"/>
                    <a:pt x="1527810" y="658622"/>
                  </a:cubicBezTo>
                  <a:cubicBezTo>
                    <a:pt x="1531493" y="573532"/>
                    <a:pt x="1568450" y="558800"/>
                    <a:pt x="1642491" y="608711"/>
                  </a:cubicBezTo>
                  <a:cubicBezTo>
                    <a:pt x="1672082" y="629031"/>
                    <a:pt x="1701673" y="653034"/>
                    <a:pt x="1731264" y="673481"/>
                  </a:cubicBezTo>
                  <a:cubicBezTo>
                    <a:pt x="2030222" y="887730"/>
                    <a:pt x="2361184" y="935736"/>
                    <a:pt x="2716276" y="850773"/>
                  </a:cubicBezTo>
                  <a:cubicBezTo>
                    <a:pt x="2745867" y="843280"/>
                    <a:pt x="2786507" y="843280"/>
                    <a:pt x="2795778" y="813689"/>
                  </a:cubicBezTo>
                  <a:cubicBezTo>
                    <a:pt x="2805049" y="776732"/>
                    <a:pt x="2764282" y="758190"/>
                    <a:pt x="2740279" y="735965"/>
                  </a:cubicBezTo>
                  <a:close/>
                  <a:moveTo>
                    <a:pt x="170053" y="715645"/>
                  </a:moveTo>
                  <a:cubicBezTo>
                    <a:pt x="543560" y="617601"/>
                    <a:pt x="913384" y="504825"/>
                    <a:pt x="1281430" y="393827"/>
                  </a:cubicBezTo>
                  <a:cubicBezTo>
                    <a:pt x="1070610" y="506603"/>
                    <a:pt x="406781" y="699008"/>
                    <a:pt x="170053" y="715645"/>
                  </a:cubicBezTo>
                  <a:close/>
                  <a:moveTo>
                    <a:pt x="752475" y="1078230"/>
                  </a:moveTo>
                  <a:cubicBezTo>
                    <a:pt x="837565" y="1004316"/>
                    <a:pt x="930021" y="957961"/>
                    <a:pt x="1046480" y="980186"/>
                  </a:cubicBezTo>
                  <a:cubicBezTo>
                    <a:pt x="944753" y="1002411"/>
                    <a:pt x="848614" y="1039368"/>
                    <a:pt x="752475" y="1078230"/>
                  </a:cubicBezTo>
                  <a:close/>
                  <a:moveTo>
                    <a:pt x="1240663" y="2533650"/>
                  </a:moveTo>
                  <a:cubicBezTo>
                    <a:pt x="1200023" y="2361692"/>
                    <a:pt x="1272159" y="2187829"/>
                    <a:pt x="1410843" y="2104644"/>
                  </a:cubicBezTo>
                  <a:cubicBezTo>
                    <a:pt x="1314704" y="2224913"/>
                    <a:pt x="1251839" y="2358009"/>
                    <a:pt x="1240663" y="2533650"/>
                  </a:cubicBezTo>
                  <a:close/>
                  <a:moveTo>
                    <a:pt x="1586484" y="1481328"/>
                  </a:moveTo>
                  <a:cubicBezTo>
                    <a:pt x="1625346" y="1594104"/>
                    <a:pt x="1677035" y="1701419"/>
                    <a:pt x="1769491" y="1780921"/>
                  </a:cubicBezTo>
                  <a:cubicBezTo>
                    <a:pt x="1645539" y="1718056"/>
                    <a:pt x="1575308" y="1623695"/>
                    <a:pt x="1586484" y="1481328"/>
                  </a:cubicBezTo>
                  <a:close/>
                  <a:moveTo>
                    <a:pt x="1891538" y="614045"/>
                  </a:moveTo>
                  <a:cubicBezTo>
                    <a:pt x="1836039" y="602996"/>
                    <a:pt x="1776857" y="601091"/>
                    <a:pt x="1701038" y="565912"/>
                  </a:cubicBezTo>
                  <a:cubicBezTo>
                    <a:pt x="1782445" y="573278"/>
                    <a:pt x="1845310" y="575183"/>
                    <a:pt x="1904492" y="589915"/>
                  </a:cubicBezTo>
                  <a:cubicBezTo>
                    <a:pt x="1910080" y="589915"/>
                    <a:pt x="1917446" y="593598"/>
                    <a:pt x="1924812" y="595503"/>
                  </a:cubicBezTo>
                  <a:cubicBezTo>
                    <a:pt x="2141220" y="619506"/>
                    <a:pt x="2351913" y="663956"/>
                    <a:pt x="2555367" y="743458"/>
                  </a:cubicBezTo>
                  <a:cubicBezTo>
                    <a:pt x="2333498" y="700913"/>
                    <a:pt x="2113407" y="656590"/>
                    <a:pt x="1891538" y="614045"/>
                  </a:cubicBezTo>
                  <a:close/>
                </a:path>
              </a:pathLst>
            </a:custGeom>
            <a:blipFill>
              <a:blip r:embed="rId3"/>
              <a:stretch>
                <a:fillRect l="7" r="-65111" b="-387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6631800">
            <a:off x="5161860" y="970920"/>
            <a:ext cx="1716120" cy="1874340"/>
            <a:chOff x="0" y="0"/>
            <a:chExt cx="2288160" cy="2499120"/>
          </a:xfrm>
        </p:grpSpPr>
        <p:sp>
          <p:nvSpPr>
            <p:cNvPr id="11" name="Freeform 11"/>
            <p:cNvSpPr/>
            <p:nvPr/>
          </p:nvSpPr>
          <p:spPr>
            <a:xfrm flipH="1">
              <a:off x="-4101" y="-9779"/>
              <a:ext cx="2298700" cy="2520315"/>
            </a:xfrm>
            <a:custGeom>
              <a:avLst/>
              <a:gdLst/>
              <a:ahLst/>
              <a:cxnLst/>
              <a:rect l="l" t="t" r="r" b="b"/>
              <a:pathLst>
                <a:path w="2298700" h="2520315">
                  <a:moveTo>
                    <a:pt x="2245741" y="602742"/>
                  </a:moveTo>
                  <a:cubicBezTo>
                    <a:pt x="2035048" y="413385"/>
                    <a:pt x="1795653" y="328549"/>
                    <a:pt x="1513713" y="396748"/>
                  </a:cubicBezTo>
                  <a:cubicBezTo>
                    <a:pt x="1462151" y="408813"/>
                    <a:pt x="1412240" y="425577"/>
                    <a:pt x="1360678" y="439166"/>
                  </a:cubicBezTo>
                  <a:cubicBezTo>
                    <a:pt x="1284859" y="460375"/>
                    <a:pt x="1268222" y="448310"/>
                    <a:pt x="1272794" y="370967"/>
                  </a:cubicBezTo>
                  <a:cubicBezTo>
                    <a:pt x="1278890" y="267970"/>
                    <a:pt x="1283462" y="164973"/>
                    <a:pt x="1304671" y="63500"/>
                  </a:cubicBezTo>
                  <a:cubicBezTo>
                    <a:pt x="1310767" y="36322"/>
                    <a:pt x="1307719" y="18161"/>
                    <a:pt x="1278890" y="13589"/>
                  </a:cubicBezTo>
                  <a:cubicBezTo>
                    <a:pt x="1239520" y="7493"/>
                    <a:pt x="1212215" y="0"/>
                    <a:pt x="1219835" y="68072"/>
                  </a:cubicBezTo>
                  <a:cubicBezTo>
                    <a:pt x="1242568" y="267970"/>
                    <a:pt x="1233424" y="304292"/>
                    <a:pt x="1034923" y="269494"/>
                  </a:cubicBezTo>
                  <a:cubicBezTo>
                    <a:pt x="656082" y="204343"/>
                    <a:pt x="318135" y="296799"/>
                    <a:pt x="37846" y="566420"/>
                  </a:cubicBezTo>
                  <a:cubicBezTo>
                    <a:pt x="24257" y="580009"/>
                    <a:pt x="0" y="592201"/>
                    <a:pt x="4572" y="613410"/>
                  </a:cubicBezTo>
                  <a:cubicBezTo>
                    <a:pt x="10668" y="640715"/>
                    <a:pt x="39370" y="636143"/>
                    <a:pt x="60579" y="639191"/>
                  </a:cubicBezTo>
                  <a:cubicBezTo>
                    <a:pt x="128778" y="648335"/>
                    <a:pt x="195453" y="660400"/>
                    <a:pt x="263652" y="663448"/>
                  </a:cubicBezTo>
                  <a:cubicBezTo>
                    <a:pt x="525780" y="677037"/>
                    <a:pt x="772795" y="637667"/>
                    <a:pt x="983488" y="465074"/>
                  </a:cubicBezTo>
                  <a:cubicBezTo>
                    <a:pt x="1033526" y="424180"/>
                    <a:pt x="1078992" y="374142"/>
                    <a:pt x="1125982" y="328803"/>
                  </a:cubicBezTo>
                  <a:cubicBezTo>
                    <a:pt x="1144143" y="310642"/>
                    <a:pt x="1163828" y="301498"/>
                    <a:pt x="1188085" y="310642"/>
                  </a:cubicBezTo>
                  <a:cubicBezTo>
                    <a:pt x="1212342" y="319786"/>
                    <a:pt x="1204722" y="345440"/>
                    <a:pt x="1204722" y="363601"/>
                  </a:cubicBezTo>
                  <a:cubicBezTo>
                    <a:pt x="1200150" y="458978"/>
                    <a:pt x="1191133" y="554482"/>
                    <a:pt x="1191133" y="651383"/>
                  </a:cubicBezTo>
                  <a:cubicBezTo>
                    <a:pt x="1191133" y="718058"/>
                    <a:pt x="1163828" y="764921"/>
                    <a:pt x="1116838" y="810387"/>
                  </a:cubicBezTo>
                  <a:cubicBezTo>
                    <a:pt x="1089533" y="837692"/>
                    <a:pt x="1068324" y="849757"/>
                    <a:pt x="1036574" y="814959"/>
                  </a:cubicBezTo>
                  <a:cubicBezTo>
                    <a:pt x="997204" y="771017"/>
                    <a:pt x="942594" y="754380"/>
                    <a:pt x="885063" y="758952"/>
                  </a:cubicBezTo>
                  <a:cubicBezTo>
                    <a:pt x="665353" y="777113"/>
                    <a:pt x="494157" y="883158"/>
                    <a:pt x="369824" y="1063371"/>
                  </a:cubicBezTo>
                  <a:cubicBezTo>
                    <a:pt x="359156" y="1080008"/>
                    <a:pt x="350139" y="1099693"/>
                    <a:pt x="347091" y="1119378"/>
                  </a:cubicBezTo>
                  <a:cubicBezTo>
                    <a:pt x="303149" y="1366266"/>
                    <a:pt x="371348" y="1467739"/>
                    <a:pt x="606171" y="1458595"/>
                  </a:cubicBezTo>
                  <a:cubicBezTo>
                    <a:pt x="833501" y="1449451"/>
                    <a:pt x="1065276" y="1216279"/>
                    <a:pt x="1080516" y="981456"/>
                  </a:cubicBezTo>
                  <a:cubicBezTo>
                    <a:pt x="1082040" y="955675"/>
                    <a:pt x="1078992" y="930021"/>
                    <a:pt x="1085088" y="905764"/>
                  </a:cubicBezTo>
                  <a:cubicBezTo>
                    <a:pt x="1095756" y="863346"/>
                    <a:pt x="1130554" y="827024"/>
                    <a:pt x="1166876" y="828548"/>
                  </a:cubicBezTo>
                  <a:cubicBezTo>
                    <a:pt x="1198753" y="830072"/>
                    <a:pt x="1183513" y="879983"/>
                    <a:pt x="1185037" y="907288"/>
                  </a:cubicBezTo>
                  <a:cubicBezTo>
                    <a:pt x="1186561" y="1134491"/>
                    <a:pt x="1188085" y="1361694"/>
                    <a:pt x="1222883" y="1587373"/>
                  </a:cubicBezTo>
                  <a:cubicBezTo>
                    <a:pt x="1228979" y="1628267"/>
                    <a:pt x="1215263" y="1646428"/>
                    <a:pt x="1180465" y="1663065"/>
                  </a:cubicBezTo>
                  <a:cubicBezTo>
                    <a:pt x="1095629" y="1703959"/>
                    <a:pt x="1042543" y="1772158"/>
                    <a:pt x="1012317" y="1858391"/>
                  </a:cubicBezTo>
                  <a:cubicBezTo>
                    <a:pt x="966851" y="1993138"/>
                    <a:pt x="959231" y="2131060"/>
                    <a:pt x="1001649" y="2267331"/>
                  </a:cubicBezTo>
                  <a:cubicBezTo>
                    <a:pt x="1041019" y="2400554"/>
                    <a:pt x="1169797" y="2520315"/>
                    <a:pt x="1268349" y="2517267"/>
                  </a:cubicBezTo>
                  <a:cubicBezTo>
                    <a:pt x="1372870" y="2514219"/>
                    <a:pt x="1503172" y="2384044"/>
                    <a:pt x="1533525" y="2246122"/>
                  </a:cubicBezTo>
                  <a:cubicBezTo>
                    <a:pt x="1566799" y="2096135"/>
                    <a:pt x="1548638" y="1949196"/>
                    <a:pt x="1488059" y="1808353"/>
                  </a:cubicBezTo>
                  <a:cubicBezTo>
                    <a:pt x="1457706" y="1737106"/>
                    <a:pt x="1406271" y="1679575"/>
                    <a:pt x="1330452" y="1653921"/>
                  </a:cubicBezTo>
                  <a:cubicBezTo>
                    <a:pt x="1284986" y="1638808"/>
                    <a:pt x="1268349" y="1608455"/>
                    <a:pt x="1256157" y="1567561"/>
                  </a:cubicBezTo>
                  <a:cubicBezTo>
                    <a:pt x="1215263" y="1419098"/>
                    <a:pt x="1236472" y="1267714"/>
                    <a:pt x="1250061" y="1116203"/>
                  </a:cubicBezTo>
                  <a:cubicBezTo>
                    <a:pt x="1253109" y="1119251"/>
                    <a:pt x="1257681" y="1123823"/>
                    <a:pt x="1259205" y="1126744"/>
                  </a:cubicBezTo>
                  <a:cubicBezTo>
                    <a:pt x="1260729" y="1138809"/>
                    <a:pt x="1262253" y="1152525"/>
                    <a:pt x="1262253" y="1164590"/>
                  </a:cubicBezTo>
                  <a:cubicBezTo>
                    <a:pt x="1256157" y="1303909"/>
                    <a:pt x="1322832" y="1405382"/>
                    <a:pt x="1428877" y="1487170"/>
                  </a:cubicBezTo>
                  <a:cubicBezTo>
                    <a:pt x="1524381" y="1559814"/>
                    <a:pt x="1633474" y="1608328"/>
                    <a:pt x="1751584" y="1631061"/>
                  </a:cubicBezTo>
                  <a:cubicBezTo>
                    <a:pt x="1886458" y="1656842"/>
                    <a:pt x="2018284" y="1608328"/>
                    <a:pt x="2072894" y="1514475"/>
                  </a:cubicBezTo>
                  <a:cubicBezTo>
                    <a:pt x="2124456" y="1426591"/>
                    <a:pt x="2095627" y="1288796"/>
                    <a:pt x="1998599" y="1188847"/>
                  </a:cubicBezTo>
                  <a:cubicBezTo>
                    <a:pt x="1895602" y="1079754"/>
                    <a:pt x="1766697" y="1008634"/>
                    <a:pt x="1619758" y="978281"/>
                  </a:cubicBezTo>
                  <a:cubicBezTo>
                    <a:pt x="1518285" y="957072"/>
                    <a:pt x="1418209" y="970661"/>
                    <a:pt x="1333373" y="1041908"/>
                  </a:cubicBezTo>
                  <a:cubicBezTo>
                    <a:pt x="1313688" y="1057021"/>
                    <a:pt x="1300099" y="1094867"/>
                    <a:pt x="1265174" y="1073658"/>
                  </a:cubicBezTo>
                  <a:cubicBezTo>
                    <a:pt x="1236345" y="1055497"/>
                    <a:pt x="1231900" y="1025144"/>
                    <a:pt x="1233297" y="993394"/>
                  </a:cubicBezTo>
                  <a:cubicBezTo>
                    <a:pt x="1239393" y="841883"/>
                    <a:pt x="1243965" y="690499"/>
                    <a:pt x="1251458" y="538988"/>
                  </a:cubicBezTo>
                  <a:cubicBezTo>
                    <a:pt x="1254506" y="469265"/>
                    <a:pt x="1284732" y="457200"/>
                    <a:pt x="1345438" y="498094"/>
                  </a:cubicBezTo>
                  <a:cubicBezTo>
                    <a:pt x="1369695" y="514731"/>
                    <a:pt x="1393952" y="534416"/>
                    <a:pt x="1418209" y="551053"/>
                  </a:cubicBezTo>
                  <a:cubicBezTo>
                    <a:pt x="1663827" y="726948"/>
                    <a:pt x="1935099" y="766318"/>
                    <a:pt x="2225929" y="696595"/>
                  </a:cubicBezTo>
                  <a:cubicBezTo>
                    <a:pt x="2250186" y="690626"/>
                    <a:pt x="2283587" y="690626"/>
                    <a:pt x="2291080" y="666369"/>
                  </a:cubicBezTo>
                  <a:cubicBezTo>
                    <a:pt x="2298700" y="636016"/>
                    <a:pt x="2265299" y="620903"/>
                    <a:pt x="2245614" y="602742"/>
                  </a:cubicBezTo>
                  <a:close/>
                  <a:moveTo>
                    <a:pt x="139319" y="586105"/>
                  </a:moveTo>
                  <a:cubicBezTo>
                    <a:pt x="445389" y="505841"/>
                    <a:pt x="748538" y="413385"/>
                    <a:pt x="1050036" y="322580"/>
                  </a:cubicBezTo>
                  <a:cubicBezTo>
                    <a:pt x="877316" y="414909"/>
                    <a:pt x="333248" y="572516"/>
                    <a:pt x="139319" y="586105"/>
                  </a:cubicBezTo>
                  <a:close/>
                  <a:moveTo>
                    <a:pt x="616712" y="882904"/>
                  </a:moveTo>
                  <a:cubicBezTo>
                    <a:pt x="686435" y="822325"/>
                    <a:pt x="762127" y="784479"/>
                    <a:pt x="857631" y="802640"/>
                  </a:cubicBezTo>
                  <a:cubicBezTo>
                    <a:pt x="774319" y="820801"/>
                    <a:pt x="695452" y="851154"/>
                    <a:pt x="616712" y="882904"/>
                  </a:cubicBezTo>
                  <a:close/>
                  <a:moveTo>
                    <a:pt x="1016762" y="2074926"/>
                  </a:moveTo>
                  <a:cubicBezTo>
                    <a:pt x="983488" y="1934083"/>
                    <a:pt x="1042543" y="1791716"/>
                    <a:pt x="1156208" y="1723517"/>
                  </a:cubicBezTo>
                  <a:cubicBezTo>
                    <a:pt x="1077468" y="1821942"/>
                    <a:pt x="1025906" y="1931035"/>
                    <a:pt x="1016762" y="2074926"/>
                  </a:cubicBezTo>
                  <a:close/>
                  <a:moveTo>
                    <a:pt x="1300099" y="1213104"/>
                  </a:moveTo>
                  <a:cubicBezTo>
                    <a:pt x="1331976" y="1305433"/>
                    <a:pt x="1374394" y="1393317"/>
                    <a:pt x="1450086" y="1458468"/>
                  </a:cubicBezTo>
                  <a:cubicBezTo>
                    <a:pt x="1348613" y="1407033"/>
                    <a:pt x="1290955" y="1329690"/>
                    <a:pt x="1300099" y="1213104"/>
                  </a:cubicBezTo>
                  <a:close/>
                  <a:moveTo>
                    <a:pt x="1550162" y="502793"/>
                  </a:moveTo>
                  <a:cubicBezTo>
                    <a:pt x="1504696" y="493649"/>
                    <a:pt x="1456182" y="492252"/>
                    <a:pt x="1394079" y="463423"/>
                  </a:cubicBezTo>
                  <a:cubicBezTo>
                    <a:pt x="1460754" y="469519"/>
                    <a:pt x="1512316" y="471043"/>
                    <a:pt x="1560703" y="483108"/>
                  </a:cubicBezTo>
                  <a:cubicBezTo>
                    <a:pt x="1565275" y="483108"/>
                    <a:pt x="1571371" y="486156"/>
                    <a:pt x="1577340" y="487680"/>
                  </a:cubicBezTo>
                  <a:cubicBezTo>
                    <a:pt x="1754632" y="507365"/>
                    <a:pt x="1927352" y="543687"/>
                    <a:pt x="2094103" y="608838"/>
                  </a:cubicBezTo>
                  <a:cubicBezTo>
                    <a:pt x="1912239" y="574040"/>
                    <a:pt x="1731899" y="537591"/>
                    <a:pt x="1550035" y="502793"/>
                  </a:cubicBezTo>
                  <a:close/>
                </a:path>
              </a:pathLst>
            </a:custGeom>
            <a:blipFill>
              <a:blip r:embed="rId3"/>
              <a:stretch>
                <a:fillRect l="4" r="-64846" b="-281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-2746199">
            <a:off x="6700320" y="5412960"/>
            <a:ext cx="1294920" cy="1415340"/>
            <a:chOff x="0" y="0"/>
            <a:chExt cx="1726560" cy="1887120"/>
          </a:xfrm>
        </p:grpSpPr>
        <p:sp>
          <p:nvSpPr>
            <p:cNvPr id="13" name="Freeform 13"/>
            <p:cNvSpPr/>
            <p:nvPr/>
          </p:nvSpPr>
          <p:spPr>
            <a:xfrm flipH="1">
              <a:off x="-3583" y="-7366"/>
              <a:ext cx="1734820" cy="1903095"/>
            </a:xfrm>
            <a:custGeom>
              <a:avLst/>
              <a:gdLst/>
              <a:ahLst/>
              <a:cxnLst/>
              <a:rect l="l" t="t" r="r" b="b"/>
              <a:pathLst>
                <a:path w="1734820" h="1903095">
                  <a:moveTo>
                    <a:pt x="1694307" y="455168"/>
                  </a:moveTo>
                  <a:cubicBezTo>
                    <a:pt x="1535430" y="312166"/>
                    <a:pt x="1354709" y="248158"/>
                    <a:pt x="1142111" y="299593"/>
                  </a:cubicBezTo>
                  <a:cubicBezTo>
                    <a:pt x="1103249" y="308737"/>
                    <a:pt x="1065530" y="321310"/>
                    <a:pt x="1026668" y="331597"/>
                  </a:cubicBezTo>
                  <a:cubicBezTo>
                    <a:pt x="969518" y="347599"/>
                    <a:pt x="956945" y="338455"/>
                    <a:pt x="960374" y="280162"/>
                  </a:cubicBezTo>
                  <a:cubicBezTo>
                    <a:pt x="964946" y="202438"/>
                    <a:pt x="968375" y="124587"/>
                    <a:pt x="984377" y="48006"/>
                  </a:cubicBezTo>
                  <a:cubicBezTo>
                    <a:pt x="988949" y="27432"/>
                    <a:pt x="986663" y="13716"/>
                    <a:pt x="964946" y="10287"/>
                  </a:cubicBezTo>
                  <a:cubicBezTo>
                    <a:pt x="935228" y="5715"/>
                    <a:pt x="914654" y="0"/>
                    <a:pt x="920369" y="51435"/>
                  </a:cubicBezTo>
                  <a:cubicBezTo>
                    <a:pt x="937514" y="202438"/>
                    <a:pt x="930656" y="229870"/>
                    <a:pt x="780923" y="203581"/>
                  </a:cubicBezTo>
                  <a:cubicBezTo>
                    <a:pt x="495046" y="154432"/>
                    <a:pt x="240030" y="224155"/>
                    <a:pt x="28575" y="427736"/>
                  </a:cubicBezTo>
                  <a:cubicBezTo>
                    <a:pt x="18288" y="438023"/>
                    <a:pt x="0" y="447167"/>
                    <a:pt x="3429" y="463169"/>
                  </a:cubicBezTo>
                  <a:cubicBezTo>
                    <a:pt x="8001" y="483743"/>
                    <a:pt x="29718" y="480314"/>
                    <a:pt x="45720" y="482600"/>
                  </a:cubicBezTo>
                  <a:cubicBezTo>
                    <a:pt x="97155" y="489458"/>
                    <a:pt x="147447" y="498602"/>
                    <a:pt x="198882" y="500888"/>
                  </a:cubicBezTo>
                  <a:cubicBezTo>
                    <a:pt x="396748" y="511175"/>
                    <a:pt x="583057" y="481457"/>
                    <a:pt x="742061" y="351028"/>
                  </a:cubicBezTo>
                  <a:cubicBezTo>
                    <a:pt x="779780" y="320167"/>
                    <a:pt x="814070" y="282448"/>
                    <a:pt x="849503" y="248031"/>
                  </a:cubicBezTo>
                  <a:cubicBezTo>
                    <a:pt x="863219" y="234315"/>
                    <a:pt x="878078" y="227457"/>
                    <a:pt x="896366" y="234315"/>
                  </a:cubicBezTo>
                  <a:cubicBezTo>
                    <a:pt x="914654" y="241173"/>
                    <a:pt x="908939" y="260604"/>
                    <a:pt x="908939" y="274320"/>
                  </a:cubicBezTo>
                  <a:cubicBezTo>
                    <a:pt x="905510" y="346329"/>
                    <a:pt x="898652" y="418465"/>
                    <a:pt x="898652" y="491617"/>
                  </a:cubicBezTo>
                  <a:cubicBezTo>
                    <a:pt x="898652" y="541909"/>
                    <a:pt x="878078" y="577342"/>
                    <a:pt x="842645" y="611759"/>
                  </a:cubicBezTo>
                  <a:cubicBezTo>
                    <a:pt x="822071" y="632333"/>
                    <a:pt x="806069" y="641477"/>
                    <a:pt x="782066" y="615188"/>
                  </a:cubicBezTo>
                  <a:cubicBezTo>
                    <a:pt x="752348" y="582041"/>
                    <a:pt x="711200" y="569468"/>
                    <a:pt x="667766" y="572897"/>
                  </a:cubicBezTo>
                  <a:cubicBezTo>
                    <a:pt x="502031" y="586613"/>
                    <a:pt x="372745" y="666623"/>
                    <a:pt x="279019" y="802767"/>
                  </a:cubicBezTo>
                  <a:cubicBezTo>
                    <a:pt x="271018" y="815340"/>
                    <a:pt x="264160" y="830199"/>
                    <a:pt x="261874" y="845058"/>
                  </a:cubicBezTo>
                  <a:cubicBezTo>
                    <a:pt x="228727" y="1031494"/>
                    <a:pt x="280162" y="1108075"/>
                    <a:pt x="457454" y="1101217"/>
                  </a:cubicBezTo>
                  <a:cubicBezTo>
                    <a:pt x="628904" y="1094359"/>
                    <a:pt x="803910" y="918210"/>
                    <a:pt x="815340" y="740918"/>
                  </a:cubicBezTo>
                  <a:cubicBezTo>
                    <a:pt x="816483" y="721487"/>
                    <a:pt x="814197" y="702056"/>
                    <a:pt x="818769" y="683768"/>
                  </a:cubicBezTo>
                  <a:cubicBezTo>
                    <a:pt x="826770" y="651764"/>
                    <a:pt x="853059" y="624332"/>
                    <a:pt x="880491" y="625475"/>
                  </a:cubicBezTo>
                  <a:cubicBezTo>
                    <a:pt x="904494" y="626618"/>
                    <a:pt x="893064" y="664337"/>
                    <a:pt x="894207" y="684911"/>
                  </a:cubicBezTo>
                  <a:cubicBezTo>
                    <a:pt x="895350" y="856488"/>
                    <a:pt x="896493" y="1028065"/>
                    <a:pt x="922782" y="1198499"/>
                  </a:cubicBezTo>
                  <a:cubicBezTo>
                    <a:pt x="927354" y="1229360"/>
                    <a:pt x="917067" y="1243076"/>
                    <a:pt x="890778" y="1255649"/>
                  </a:cubicBezTo>
                  <a:cubicBezTo>
                    <a:pt x="826770" y="1286510"/>
                    <a:pt x="786765" y="1337945"/>
                    <a:pt x="763905" y="1403223"/>
                  </a:cubicBezTo>
                  <a:cubicBezTo>
                    <a:pt x="729615" y="1504950"/>
                    <a:pt x="723900" y="1609090"/>
                    <a:pt x="755904" y="1712087"/>
                  </a:cubicBezTo>
                  <a:cubicBezTo>
                    <a:pt x="785622" y="1812671"/>
                    <a:pt x="882777" y="1903095"/>
                    <a:pt x="957199" y="1900809"/>
                  </a:cubicBezTo>
                  <a:cubicBezTo>
                    <a:pt x="1036066" y="1898523"/>
                    <a:pt x="1134491" y="1800225"/>
                    <a:pt x="1157351" y="1696085"/>
                  </a:cubicBezTo>
                  <a:cubicBezTo>
                    <a:pt x="1182497" y="1582801"/>
                    <a:pt x="1168781" y="1471930"/>
                    <a:pt x="1123061" y="1365504"/>
                  </a:cubicBezTo>
                  <a:cubicBezTo>
                    <a:pt x="1100201" y="1311783"/>
                    <a:pt x="1061339" y="1268349"/>
                    <a:pt x="1004189" y="1248791"/>
                  </a:cubicBezTo>
                  <a:cubicBezTo>
                    <a:pt x="969899" y="1237361"/>
                    <a:pt x="957326" y="1214501"/>
                    <a:pt x="948182" y="1183640"/>
                  </a:cubicBezTo>
                  <a:cubicBezTo>
                    <a:pt x="917321" y="1071499"/>
                    <a:pt x="933323" y="957199"/>
                    <a:pt x="943610" y="842772"/>
                  </a:cubicBezTo>
                  <a:cubicBezTo>
                    <a:pt x="945896" y="845058"/>
                    <a:pt x="949325" y="848487"/>
                    <a:pt x="950468" y="850773"/>
                  </a:cubicBezTo>
                  <a:cubicBezTo>
                    <a:pt x="951611" y="859917"/>
                    <a:pt x="952754" y="870204"/>
                    <a:pt x="952754" y="879348"/>
                  </a:cubicBezTo>
                  <a:cubicBezTo>
                    <a:pt x="948182" y="984631"/>
                    <a:pt x="998474" y="1061212"/>
                    <a:pt x="1078484" y="1122934"/>
                  </a:cubicBezTo>
                  <a:cubicBezTo>
                    <a:pt x="1150493" y="1177798"/>
                    <a:pt x="1232789" y="1214374"/>
                    <a:pt x="1322070" y="1231646"/>
                  </a:cubicBezTo>
                  <a:cubicBezTo>
                    <a:pt x="1423797" y="1251077"/>
                    <a:pt x="1523365" y="1214501"/>
                    <a:pt x="1564513" y="1143635"/>
                  </a:cubicBezTo>
                  <a:cubicBezTo>
                    <a:pt x="1603375" y="1077341"/>
                    <a:pt x="1581658" y="973201"/>
                    <a:pt x="1508506" y="897763"/>
                  </a:cubicBezTo>
                  <a:cubicBezTo>
                    <a:pt x="1430782" y="815467"/>
                    <a:pt x="1333500" y="761619"/>
                    <a:pt x="1222629" y="738759"/>
                  </a:cubicBezTo>
                  <a:cubicBezTo>
                    <a:pt x="1146048" y="722757"/>
                    <a:pt x="1070610" y="733044"/>
                    <a:pt x="1006475" y="786765"/>
                  </a:cubicBezTo>
                  <a:cubicBezTo>
                    <a:pt x="991616" y="798195"/>
                    <a:pt x="981329" y="826770"/>
                    <a:pt x="955040" y="810768"/>
                  </a:cubicBezTo>
                  <a:cubicBezTo>
                    <a:pt x="933323" y="797052"/>
                    <a:pt x="929894" y="774192"/>
                    <a:pt x="931037" y="750189"/>
                  </a:cubicBezTo>
                  <a:cubicBezTo>
                    <a:pt x="935609" y="635762"/>
                    <a:pt x="939038" y="521462"/>
                    <a:pt x="944753" y="407035"/>
                  </a:cubicBezTo>
                  <a:cubicBezTo>
                    <a:pt x="947039" y="354457"/>
                    <a:pt x="969899" y="345313"/>
                    <a:pt x="1015619" y="376174"/>
                  </a:cubicBezTo>
                  <a:cubicBezTo>
                    <a:pt x="1033907" y="388747"/>
                    <a:pt x="1052195" y="403606"/>
                    <a:pt x="1070483" y="416179"/>
                  </a:cubicBezTo>
                  <a:cubicBezTo>
                    <a:pt x="1255776" y="548894"/>
                    <a:pt x="1460373" y="578612"/>
                    <a:pt x="1679956" y="526034"/>
                  </a:cubicBezTo>
                  <a:cubicBezTo>
                    <a:pt x="1698244" y="521462"/>
                    <a:pt x="1723390" y="521462"/>
                    <a:pt x="1729105" y="503174"/>
                  </a:cubicBezTo>
                  <a:cubicBezTo>
                    <a:pt x="1734820" y="480314"/>
                    <a:pt x="1709674" y="468884"/>
                    <a:pt x="1694815" y="455168"/>
                  </a:cubicBezTo>
                  <a:close/>
                  <a:moveTo>
                    <a:pt x="105410" y="442595"/>
                  </a:moveTo>
                  <a:cubicBezTo>
                    <a:pt x="335915" y="381889"/>
                    <a:pt x="564642" y="312166"/>
                    <a:pt x="792226" y="243586"/>
                  </a:cubicBezTo>
                  <a:cubicBezTo>
                    <a:pt x="661924" y="313309"/>
                    <a:pt x="251333" y="432308"/>
                    <a:pt x="105029" y="442595"/>
                  </a:cubicBezTo>
                  <a:close/>
                  <a:moveTo>
                    <a:pt x="465201" y="666750"/>
                  </a:moveTo>
                  <a:cubicBezTo>
                    <a:pt x="517779" y="621030"/>
                    <a:pt x="574929" y="592455"/>
                    <a:pt x="647065" y="606171"/>
                  </a:cubicBezTo>
                  <a:cubicBezTo>
                    <a:pt x="584200" y="619887"/>
                    <a:pt x="524764" y="642747"/>
                    <a:pt x="465201" y="666750"/>
                  </a:cubicBezTo>
                  <a:close/>
                  <a:moveTo>
                    <a:pt x="767080" y="1566799"/>
                  </a:moveTo>
                  <a:cubicBezTo>
                    <a:pt x="741934" y="1460373"/>
                    <a:pt x="786511" y="1352931"/>
                    <a:pt x="872236" y="1301496"/>
                  </a:cubicBezTo>
                  <a:cubicBezTo>
                    <a:pt x="812800" y="1375791"/>
                    <a:pt x="773938" y="1458214"/>
                    <a:pt x="767080" y="1566799"/>
                  </a:cubicBezTo>
                  <a:close/>
                  <a:moveTo>
                    <a:pt x="980821" y="916051"/>
                  </a:moveTo>
                  <a:cubicBezTo>
                    <a:pt x="1004824" y="985774"/>
                    <a:pt x="1036828" y="1052195"/>
                    <a:pt x="1093978" y="1101344"/>
                  </a:cubicBezTo>
                  <a:cubicBezTo>
                    <a:pt x="1017397" y="1062482"/>
                    <a:pt x="973963" y="1004189"/>
                    <a:pt x="980821" y="916051"/>
                  </a:cubicBezTo>
                  <a:close/>
                  <a:moveTo>
                    <a:pt x="1169543" y="379603"/>
                  </a:moveTo>
                  <a:cubicBezTo>
                    <a:pt x="1135253" y="372745"/>
                    <a:pt x="1098677" y="371602"/>
                    <a:pt x="1051814" y="349885"/>
                  </a:cubicBezTo>
                  <a:cubicBezTo>
                    <a:pt x="1102106" y="354457"/>
                    <a:pt x="1140968" y="355600"/>
                    <a:pt x="1177544" y="364744"/>
                  </a:cubicBezTo>
                  <a:cubicBezTo>
                    <a:pt x="1180973" y="364744"/>
                    <a:pt x="1185545" y="367030"/>
                    <a:pt x="1190117" y="368173"/>
                  </a:cubicBezTo>
                  <a:cubicBezTo>
                    <a:pt x="1323848" y="383032"/>
                    <a:pt x="1454277" y="410464"/>
                    <a:pt x="1580007" y="459613"/>
                  </a:cubicBezTo>
                  <a:cubicBezTo>
                    <a:pt x="1442847" y="433324"/>
                    <a:pt x="1306703" y="405892"/>
                    <a:pt x="1169543" y="379603"/>
                  </a:cubicBezTo>
                  <a:close/>
                </a:path>
              </a:pathLst>
            </a:custGeom>
            <a:blipFill>
              <a:blip r:embed="rId3"/>
              <a:stretch>
                <a:fillRect l="33" t="-3" r="-64397" b="62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3078600">
            <a:off x="6532380" y="6478920"/>
            <a:ext cx="1334340" cy="1458000"/>
            <a:chOff x="0" y="0"/>
            <a:chExt cx="1779120" cy="1944000"/>
          </a:xfrm>
        </p:grpSpPr>
        <p:sp>
          <p:nvSpPr>
            <p:cNvPr id="15" name="Freeform 15"/>
            <p:cNvSpPr/>
            <p:nvPr/>
          </p:nvSpPr>
          <p:spPr>
            <a:xfrm>
              <a:off x="-3175" y="-7493"/>
              <a:ext cx="1787525" cy="1960245"/>
            </a:xfrm>
            <a:custGeom>
              <a:avLst/>
              <a:gdLst/>
              <a:ahLst/>
              <a:cxnLst/>
              <a:rect l="l" t="t" r="r" b="b"/>
              <a:pathLst>
                <a:path w="1787525" h="1960245">
                  <a:moveTo>
                    <a:pt x="1746250" y="468757"/>
                  </a:moveTo>
                  <a:cubicBezTo>
                    <a:pt x="1582420" y="321437"/>
                    <a:pt x="1396365" y="255524"/>
                    <a:pt x="1177163" y="308483"/>
                  </a:cubicBezTo>
                  <a:cubicBezTo>
                    <a:pt x="1137158" y="317881"/>
                    <a:pt x="1098169" y="330835"/>
                    <a:pt x="1058164" y="341503"/>
                  </a:cubicBezTo>
                  <a:cubicBezTo>
                    <a:pt x="999236" y="358013"/>
                    <a:pt x="986282" y="348615"/>
                    <a:pt x="989838" y="288544"/>
                  </a:cubicBezTo>
                  <a:cubicBezTo>
                    <a:pt x="994537" y="208407"/>
                    <a:pt x="998093" y="128270"/>
                    <a:pt x="1014603" y="49403"/>
                  </a:cubicBezTo>
                  <a:cubicBezTo>
                    <a:pt x="1019302" y="28194"/>
                    <a:pt x="1017016" y="14097"/>
                    <a:pt x="994537" y="10541"/>
                  </a:cubicBezTo>
                  <a:cubicBezTo>
                    <a:pt x="963930" y="5842"/>
                    <a:pt x="942721" y="0"/>
                    <a:pt x="948563" y="52959"/>
                  </a:cubicBezTo>
                  <a:cubicBezTo>
                    <a:pt x="966216" y="208534"/>
                    <a:pt x="959104" y="236728"/>
                    <a:pt x="804799" y="209677"/>
                  </a:cubicBezTo>
                  <a:cubicBezTo>
                    <a:pt x="510286" y="159004"/>
                    <a:pt x="247523" y="230886"/>
                    <a:pt x="29464" y="440563"/>
                  </a:cubicBezTo>
                  <a:cubicBezTo>
                    <a:pt x="18796" y="451104"/>
                    <a:pt x="0" y="460629"/>
                    <a:pt x="3556" y="477139"/>
                  </a:cubicBezTo>
                  <a:cubicBezTo>
                    <a:pt x="8255" y="498348"/>
                    <a:pt x="30607" y="494792"/>
                    <a:pt x="47117" y="497205"/>
                  </a:cubicBezTo>
                  <a:cubicBezTo>
                    <a:pt x="100076" y="504317"/>
                    <a:pt x="152019" y="513715"/>
                    <a:pt x="204978" y="516001"/>
                  </a:cubicBezTo>
                  <a:cubicBezTo>
                    <a:pt x="408813" y="526542"/>
                    <a:pt x="600837" y="495935"/>
                    <a:pt x="764667" y="361696"/>
                  </a:cubicBezTo>
                  <a:cubicBezTo>
                    <a:pt x="803529" y="329946"/>
                    <a:pt x="838835" y="290957"/>
                    <a:pt x="875411" y="255651"/>
                  </a:cubicBezTo>
                  <a:cubicBezTo>
                    <a:pt x="889508" y="241554"/>
                    <a:pt x="904875" y="234442"/>
                    <a:pt x="923671" y="241554"/>
                  </a:cubicBezTo>
                  <a:cubicBezTo>
                    <a:pt x="942467" y="248666"/>
                    <a:pt x="936625" y="268605"/>
                    <a:pt x="936625" y="282829"/>
                  </a:cubicBezTo>
                  <a:cubicBezTo>
                    <a:pt x="933069" y="356997"/>
                    <a:pt x="925957" y="431292"/>
                    <a:pt x="925957" y="506730"/>
                  </a:cubicBezTo>
                  <a:cubicBezTo>
                    <a:pt x="925957" y="558546"/>
                    <a:pt x="904748" y="595122"/>
                    <a:pt x="868172" y="630428"/>
                  </a:cubicBezTo>
                  <a:cubicBezTo>
                    <a:pt x="846963" y="651637"/>
                    <a:pt x="830453" y="661035"/>
                    <a:pt x="805688" y="633984"/>
                  </a:cubicBezTo>
                  <a:cubicBezTo>
                    <a:pt x="775081" y="599821"/>
                    <a:pt x="732663" y="586867"/>
                    <a:pt x="687832" y="590423"/>
                  </a:cubicBezTo>
                  <a:cubicBezTo>
                    <a:pt x="517271" y="604266"/>
                    <a:pt x="384175" y="686689"/>
                    <a:pt x="287528" y="826897"/>
                  </a:cubicBezTo>
                  <a:cubicBezTo>
                    <a:pt x="279273" y="839851"/>
                    <a:pt x="272161" y="855218"/>
                    <a:pt x="269875" y="870458"/>
                  </a:cubicBezTo>
                  <a:cubicBezTo>
                    <a:pt x="235712" y="1062482"/>
                    <a:pt x="288671" y="1141476"/>
                    <a:pt x="471297" y="1134364"/>
                  </a:cubicBezTo>
                  <a:cubicBezTo>
                    <a:pt x="648081" y="1127252"/>
                    <a:pt x="828294" y="945896"/>
                    <a:pt x="840105" y="763270"/>
                  </a:cubicBezTo>
                  <a:cubicBezTo>
                    <a:pt x="841248" y="743204"/>
                    <a:pt x="838962" y="723265"/>
                    <a:pt x="843661" y="704342"/>
                  </a:cubicBezTo>
                  <a:cubicBezTo>
                    <a:pt x="851916" y="671322"/>
                    <a:pt x="878967" y="643128"/>
                    <a:pt x="907288" y="644271"/>
                  </a:cubicBezTo>
                  <a:cubicBezTo>
                    <a:pt x="932053" y="645414"/>
                    <a:pt x="920242" y="684276"/>
                    <a:pt x="921385" y="705485"/>
                  </a:cubicBezTo>
                  <a:cubicBezTo>
                    <a:pt x="922528" y="882269"/>
                    <a:pt x="923798" y="1058926"/>
                    <a:pt x="950849" y="1234440"/>
                  </a:cubicBezTo>
                  <a:cubicBezTo>
                    <a:pt x="955548" y="1266190"/>
                    <a:pt x="945007" y="1280414"/>
                    <a:pt x="917829" y="1293368"/>
                  </a:cubicBezTo>
                  <a:cubicBezTo>
                    <a:pt x="851789" y="1325118"/>
                    <a:pt x="810641" y="1378204"/>
                    <a:pt x="787019" y="1445387"/>
                  </a:cubicBezTo>
                  <a:cubicBezTo>
                    <a:pt x="751713" y="1550289"/>
                    <a:pt x="745744" y="1657477"/>
                    <a:pt x="778764" y="1763522"/>
                  </a:cubicBezTo>
                  <a:cubicBezTo>
                    <a:pt x="809371" y="1867154"/>
                    <a:pt x="909574" y="1960245"/>
                    <a:pt x="986155" y="1957959"/>
                  </a:cubicBezTo>
                  <a:cubicBezTo>
                    <a:pt x="1067435" y="1955546"/>
                    <a:pt x="1168781" y="1854327"/>
                    <a:pt x="1192403" y="1747012"/>
                  </a:cubicBezTo>
                  <a:cubicBezTo>
                    <a:pt x="1218311" y="1630426"/>
                    <a:pt x="1204214" y="1516126"/>
                    <a:pt x="1157097" y="1406525"/>
                  </a:cubicBezTo>
                  <a:cubicBezTo>
                    <a:pt x="1133475" y="1351153"/>
                    <a:pt x="1093470" y="1306322"/>
                    <a:pt x="1034542" y="1286383"/>
                  </a:cubicBezTo>
                  <a:cubicBezTo>
                    <a:pt x="999236" y="1274572"/>
                    <a:pt x="986282" y="1251077"/>
                    <a:pt x="976757" y="1219200"/>
                  </a:cubicBezTo>
                  <a:cubicBezTo>
                    <a:pt x="945007" y="1103757"/>
                    <a:pt x="961390" y="985901"/>
                    <a:pt x="972058" y="868045"/>
                  </a:cubicBezTo>
                  <a:cubicBezTo>
                    <a:pt x="974471" y="870458"/>
                    <a:pt x="977900" y="873887"/>
                    <a:pt x="979170" y="876300"/>
                  </a:cubicBezTo>
                  <a:cubicBezTo>
                    <a:pt x="980313" y="885698"/>
                    <a:pt x="981583" y="896366"/>
                    <a:pt x="981583" y="905764"/>
                  </a:cubicBezTo>
                  <a:cubicBezTo>
                    <a:pt x="976884" y="1014095"/>
                    <a:pt x="1028700" y="1093089"/>
                    <a:pt x="1111250" y="1156716"/>
                  </a:cubicBezTo>
                  <a:cubicBezTo>
                    <a:pt x="1185418" y="1213231"/>
                    <a:pt x="1270254" y="1250950"/>
                    <a:pt x="1362202" y="1268603"/>
                  </a:cubicBezTo>
                  <a:cubicBezTo>
                    <a:pt x="1467104" y="1288669"/>
                    <a:pt x="1569593" y="1250950"/>
                    <a:pt x="1612011" y="1177925"/>
                  </a:cubicBezTo>
                  <a:cubicBezTo>
                    <a:pt x="1652016" y="1109599"/>
                    <a:pt x="1629664" y="1002411"/>
                    <a:pt x="1554226" y="924560"/>
                  </a:cubicBezTo>
                  <a:cubicBezTo>
                    <a:pt x="1474089" y="839724"/>
                    <a:pt x="1374013" y="784352"/>
                    <a:pt x="1259713" y="760730"/>
                  </a:cubicBezTo>
                  <a:cubicBezTo>
                    <a:pt x="1180719" y="744220"/>
                    <a:pt x="1102995" y="754888"/>
                    <a:pt x="1037082" y="810260"/>
                  </a:cubicBezTo>
                  <a:cubicBezTo>
                    <a:pt x="1021715" y="822071"/>
                    <a:pt x="1011174" y="851535"/>
                    <a:pt x="984123" y="835025"/>
                  </a:cubicBezTo>
                  <a:cubicBezTo>
                    <a:pt x="961771" y="820928"/>
                    <a:pt x="958215" y="797306"/>
                    <a:pt x="959358" y="772541"/>
                  </a:cubicBezTo>
                  <a:cubicBezTo>
                    <a:pt x="964057" y="654685"/>
                    <a:pt x="967613" y="536956"/>
                    <a:pt x="973455" y="419100"/>
                  </a:cubicBezTo>
                  <a:cubicBezTo>
                    <a:pt x="975868" y="364871"/>
                    <a:pt x="999363" y="355473"/>
                    <a:pt x="1046480" y="387350"/>
                  </a:cubicBezTo>
                  <a:cubicBezTo>
                    <a:pt x="1065276" y="400304"/>
                    <a:pt x="1084199" y="415671"/>
                    <a:pt x="1102995" y="428625"/>
                  </a:cubicBezTo>
                  <a:cubicBezTo>
                    <a:pt x="1293876" y="565277"/>
                    <a:pt x="1504823" y="595884"/>
                    <a:pt x="1731010" y="541782"/>
                  </a:cubicBezTo>
                  <a:cubicBezTo>
                    <a:pt x="1749806" y="537083"/>
                    <a:pt x="1775841" y="537083"/>
                    <a:pt x="1781683" y="518160"/>
                  </a:cubicBezTo>
                  <a:cubicBezTo>
                    <a:pt x="1787525" y="494538"/>
                    <a:pt x="1761617" y="482854"/>
                    <a:pt x="1746377" y="468630"/>
                  </a:cubicBezTo>
                  <a:close/>
                  <a:moveTo>
                    <a:pt x="108458" y="455803"/>
                  </a:moveTo>
                  <a:cubicBezTo>
                    <a:pt x="346456" y="393319"/>
                    <a:pt x="582168" y="321437"/>
                    <a:pt x="816610" y="250825"/>
                  </a:cubicBezTo>
                  <a:cubicBezTo>
                    <a:pt x="682244" y="322707"/>
                    <a:pt x="259334" y="445135"/>
                    <a:pt x="108458" y="455803"/>
                  </a:cubicBezTo>
                  <a:close/>
                  <a:moveTo>
                    <a:pt x="479552" y="686689"/>
                  </a:moveTo>
                  <a:cubicBezTo>
                    <a:pt x="533781" y="639572"/>
                    <a:pt x="592709" y="610108"/>
                    <a:pt x="666877" y="624205"/>
                  </a:cubicBezTo>
                  <a:cubicBezTo>
                    <a:pt x="602107" y="638302"/>
                    <a:pt x="540766" y="661924"/>
                    <a:pt x="479552" y="686689"/>
                  </a:cubicBezTo>
                  <a:close/>
                  <a:moveTo>
                    <a:pt x="790575" y="1613916"/>
                  </a:moveTo>
                  <a:cubicBezTo>
                    <a:pt x="764667" y="1504315"/>
                    <a:pt x="810641" y="1393571"/>
                    <a:pt x="899033" y="1340612"/>
                  </a:cubicBezTo>
                  <a:cubicBezTo>
                    <a:pt x="837819" y="1417193"/>
                    <a:pt x="797687" y="1502029"/>
                    <a:pt x="790575" y="1613916"/>
                  </a:cubicBezTo>
                  <a:close/>
                  <a:moveTo>
                    <a:pt x="1011047" y="943610"/>
                  </a:moveTo>
                  <a:cubicBezTo>
                    <a:pt x="1035812" y="1015492"/>
                    <a:pt x="1068832" y="1083818"/>
                    <a:pt x="1127633" y="1134491"/>
                  </a:cubicBezTo>
                  <a:cubicBezTo>
                    <a:pt x="1048639" y="1094486"/>
                    <a:pt x="1003935" y="1034288"/>
                    <a:pt x="1011047" y="943610"/>
                  </a:cubicBezTo>
                  <a:close/>
                  <a:moveTo>
                    <a:pt x="1205357" y="391033"/>
                  </a:moveTo>
                  <a:cubicBezTo>
                    <a:pt x="1170051" y="383921"/>
                    <a:pt x="1132332" y="382778"/>
                    <a:pt x="1083945" y="360426"/>
                  </a:cubicBezTo>
                  <a:cubicBezTo>
                    <a:pt x="1135761" y="365125"/>
                    <a:pt x="1175893" y="366268"/>
                    <a:pt x="1213612" y="375793"/>
                  </a:cubicBezTo>
                  <a:cubicBezTo>
                    <a:pt x="1217168" y="375793"/>
                    <a:pt x="1221867" y="378206"/>
                    <a:pt x="1226566" y="379349"/>
                  </a:cubicBezTo>
                  <a:cubicBezTo>
                    <a:pt x="1364361" y="394716"/>
                    <a:pt x="1498727" y="422910"/>
                    <a:pt x="1628394" y="473583"/>
                  </a:cubicBezTo>
                  <a:cubicBezTo>
                    <a:pt x="1487043" y="446532"/>
                    <a:pt x="1346835" y="418211"/>
                    <a:pt x="1205357" y="391160"/>
                  </a:cubicBezTo>
                  <a:close/>
                </a:path>
              </a:pathLst>
            </a:custGeom>
            <a:blipFill>
              <a:blip r:embed="rId3"/>
              <a:stretch>
                <a:fillRect l="3" t="-6" r="-64872" b="-271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-8705400">
            <a:off x="4174200" y="357480"/>
            <a:ext cx="1334340" cy="1458000"/>
            <a:chOff x="0" y="0"/>
            <a:chExt cx="1779120" cy="1944000"/>
          </a:xfrm>
        </p:grpSpPr>
        <p:sp>
          <p:nvSpPr>
            <p:cNvPr id="17" name="Freeform 17"/>
            <p:cNvSpPr/>
            <p:nvPr/>
          </p:nvSpPr>
          <p:spPr>
            <a:xfrm>
              <a:off x="-3175" y="-7493"/>
              <a:ext cx="1787525" cy="1960245"/>
            </a:xfrm>
            <a:custGeom>
              <a:avLst/>
              <a:gdLst/>
              <a:ahLst/>
              <a:cxnLst/>
              <a:rect l="l" t="t" r="r" b="b"/>
              <a:pathLst>
                <a:path w="1787525" h="1960245">
                  <a:moveTo>
                    <a:pt x="1746250" y="468757"/>
                  </a:moveTo>
                  <a:cubicBezTo>
                    <a:pt x="1582420" y="321437"/>
                    <a:pt x="1396365" y="255524"/>
                    <a:pt x="1177163" y="308483"/>
                  </a:cubicBezTo>
                  <a:cubicBezTo>
                    <a:pt x="1137158" y="317881"/>
                    <a:pt x="1098169" y="330835"/>
                    <a:pt x="1058164" y="341503"/>
                  </a:cubicBezTo>
                  <a:cubicBezTo>
                    <a:pt x="999236" y="358013"/>
                    <a:pt x="986282" y="348615"/>
                    <a:pt x="989838" y="288544"/>
                  </a:cubicBezTo>
                  <a:cubicBezTo>
                    <a:pt x="994537" y="208407"/>
                    <a:pt x="998093" y="128270"/>
                    <a:pt x="1014603" y="49403"/>
                  </a:cubicBezTo>
                  <a:cubicBezTo>
                    <a:pt x="1019302" y="28194"/>
                    <a:pt x="1017016" y="14097"/>
                    <a:pt x="994537" y="10541"/>
                  </a:cubicBezTo>
                  <a:cubicBezTo>
                    <a:pt x="963930" y="5842"/>
                    <a:pt x="942721" y="0"/>
                    <a:pt x="948563" y="52959"/>
                  </a:cubicBezTo>
                  <a:cubicBezTo>
                    <a:pt x="966216" y="208534"/>
                    <a:pt x="959104" y="236728"/>
                    <a:pt x="804799" y="209677"/>
                  </a:cubicBezTo>
                  <a:cubicBezTo>
                    <a:pt x="510286" y="159004"/>
                    <a:pt x="247523" y="230886"/>
                    <a:pt x="29464" y="440563"/>
                  </a:cubicBezTo>
                  <a:cubicBezTo>
                    <a:pt x="18796" y="451104"/>
                    <a:pt x="0" y="460629"/>
                    <a:pt x="3556" y="477139"/>
                  </a:cubicBezTo>
                  <a:cubicBezTo>
                    <a:pt x="8255" y="498348"/>
                    <a:pt x="30607" y="494792"/>
                    <a:pt x="47117" y="497205"/>
                  </a:cubicBezTo>
                  <a:cubicBezTo>
                    <a:pt x="100076" y="504317"/>
                    <a:pt x="152019" y="513715"/>
                    <a:pt x="204978" y="516001"/>
                  </a:cubicBezTo>
                  <a:cubicBezTo>
                    <a:pt x="408813" y="526542"/>
                    <a:pt x="600837" y="495935"/>
                    <a:pt x="764667" y="361696"/>
                  </a:cubicBezTo>
                  <a:cubicBezTo>
                    <a:pt x="803529" y="329946"/>
                    <a:pt x="838835" y="290957"/>
                    <a:pt x="875411" y="255651"/>
                  </a:cubicBezTo>
                  <a:cubicBezTo>
                    <a:pt x="889508" y="241554"/>
                    <a:pt x="904875" y="234442"/>
                    <a:pt x="923671" y="241554"/>
                  </a:cubicBezTo>
                  <a:cubicBezTo>
                    <a:pt x="942467" y="248666"/>
                    <a:pt x="936625" y="268605"/>
                    <a:pt x="936625" y="282829"/>
                  </a:cubicBezTo>
                  <a:cubicBezTo>
                    <a:pt x="933069" y="356997"/>
                    <a:pt x="925957" y="431292"/>
                    <a:pt x="925957" y="506730"/>
                  </a:cubicBezTo>
                  <a:cubicBezTo>
                    <a:pt x="925957" y="558546"/>
                    <a:pt x="904748" y="595122"/>
                    <a:pt x="868172" y="630428"/>
                  </a:cubicBezTo>
                  <a:cubicBezTo>
                    <a:pt x="846963" y="651637"/>
                    <a:pt x="830453" y="661035"/>
                    <a:pt x="805688" y="633984"/>
                  </a:cubicBezTo>
                  <a:cubicBezTo>
                    <a:pt x="775081" y="599821"/>
                    <a:pt x="732663" y="586867"/>
                    <a:pt x="687832" y="590423"/>
                  </a:cubicBezTo>
                  <a:cubicBezTo>
                    <a:pt x="517271" y="604266"/>
                    <a:pt x="384175" y="686689"/>
                    <a:pt x="287528" y="826897"/>
                  </a:cubicBezTo>
                  <a:cubicBezTo>
                    <a:pt x="279273" y="839851"/>
                    <a:pt x="272161" y="855218"/>
                    <a:pt x="269875" y="870458"/>
                  </a:cubicBezTo>
                  <a:cubicBezTo>
                    <a:pt x="235712" y="1062482"/>
                    <a:pt x="288671" y="1141476"/>
                    <a:pt x="471297" y="1134364"/>
                  </a:cubicBezTo>
                  <a:cubicBezTo>
                    <a:pt x="648081" y="1127252"/>
                    <a:pt x="828294" y="945896"/>
                    <a:pt x="840105" y="763270"/>
                  </a:cubicBezTo>
                  <a:cubicBezTo>
                    <a:pt x="841248" y="743204"/>
                    <a:pt x="838962" y="723265"/>
                    <a:pt x="843661" y="704342"/>
                  </a:cubicBezTo>
                  <a:cubicBezTo>
                    <a:pt x="851916" y="671322"/>
                    <a:pt x="878967" y="643128"/>
                    <a:pt x="907288" y="644271"/>
                  </a:cubicBezTo>
                  <a:cubicBezTo>
                    <a:pt x="932053" y="645414"/>
                    <a:pt x="920242" y="684276"/>
                    <a:pt x="921385" y="705485"/>
                  </a:cubicBezTo>
                  <a:cubicBezTo>
                    <a:pt x="922528" y="882269"/>
                    <a:pt x="923798" y="1058926"/>
                    <a:pt x="950849" y="1234440"/>
                  </a:cubicBezTo>
                  <a:cubicBezTo>
                    <a:pt x="955548" y="1266190"/>
                    <a:pt x="945007" y="1280414"/>
                    <a:pt x="917829" y="1293368"/>
                  </a:cubicBezTo>
                  <a:cubicBezTo>
                    <a:pt x="851789" y="1325118"/>
                    <a:pt x="810641" y="1378204"/>
                    <a:pt x="787019" y="1445387"/>
                  </a:cubicBezTo>
                  <a:cubicBezTo>
                    <a:pt x="751713" y="1550289"/>
                    <a:pt x="745744" y="1657477"/>
                    <a:pt x="778764" y="1763522"/>
                  </a:cubicBezTo>
                  <a:cubicBezTo>
                    <a:pt x="809371" y="1867154"/>
                    <a:pt x="909574" y="1960245"/>
                    <a:pt x="986155" y="1957959"/>
                  </a:cubicBezTo>
                  <a:cubicBezTo>
                    <a:pt x="1067435" y="1955546"/>
                    <a:pt x="1168781" y="1854327"/>
                    <a:pt x="1192403" y="1747012"/>
                  </a:cubicBezTo>
                  <a:cubicBezTo>
                    <a:pt x="1218311" y="1630426"/>
                    <a:pt x="1204214" y="1516126"/>
                    <a:pt x="1157097" y="1406525"/>
                  </a:cubicBezTo>
                  <a:cubicBezTo>
                    <a:pt x="1133475" y="1351153"/>
                    <a:pt x="1093470" y="1306322"/>
                    <a:pt x="1034542" y="1286383"/>
                  </a:cubicBezTo>
                  <a:cubicBezTo>
                    <a:pt x="999236" y="1274572"/>
                    <a:pt x="986282" y="1251077"/>
                    <a:pt x="976757" y="1219200"/>
                  </a:cubicBezTo>
                  <a:cubicBezTo>
                    <a:pt x="945007" y="1103757"/>
                    <a:pt x="961390" y="985901"/>
                    <a:pt x="972058" y="868045"/>
                  </a:cubicBezTo>
                  <a:cubicBezTo>
                    <a:pt x="974471" y="870458"/>
                    <a:pt x="977900" y="873887"/>
                    <a:pt x="979170" y="876300"/>
                  </a:cubicBezTo>
                  <a:cubicBezTo>
                    <a:pt x="980313" y="885698"/>
                    <a:pt x="981583" y="896366"/>
                    <a:pt x="981583" y="905764"/>
                  </a:cubicBezTo>
                  <a:cubicBezTo>
                    <a:pt x="976884" y="1014095"/>
                    <a:pt x="1028700" y="1093089"/>
                    <a:pt x="1111250" y="1156716"/>
                  </a:cubicBezTo>
                  <a:cubicBezTo>
                    <a:pt x="1185418" y="1213231"/>
                    <a:pt x="1270254" y="1250950"/>
                    <a:pt x="1362202" y="1268603"/>
                  </a:cubicBezTo>
                  <a:cubicBezTo>
                    <a:pt x="1467104" y="1288669"/>
                    <a:pt x="1569593" y="1250950"/>
                    <a:pt x="1612011" y="1177925"/>
                  </a:cubicBezTo>
                  <a:cubicBezTo>
                    <a:pt x="1652016" y="1109599"/>
                    <a:pt x="1629664" y="1002411"/>
                    <a:pt x="1554226" y="924560"/>
                  </a:cubicBezTo>
                  <a:cubicBezTo>
                    <a:pt x="1474089" y="839724"/>
                    <a:pt x="1374013" y="784352"/>
                    <a:pt x="1259713" y="760730"/>
                  </a:cubicBezTo>
                  <a:cubicBezTo>
                    <a:pt x="1180719" y="744220"/>
                    <a:pt x="1102995" y="754888"/>
                    <a:pt x="1037082" y="810260"/>
                  </a:cubicBezTo>
                  <a:cubicBezTo>
                    <a:pt x="1021715" y="822071"/>
                    <a:pt x="1011174" y="851535"/>
                    <a:pt x="984123" y="835025"/>
                  </a:cubicBezTo>
                  <a:cubicBezTo>
                    <a:pt x="961771" y="820928"/>
                    <a:pt x="958215" y="797306"/>
                    <a:pt x="959358" y="772541"/>
                  </a:cubicBezTo>
                  <a:cubicBezTo>
                    <a:pt x="964057" y="654685"/>
                    <a:pt x="967613" y="536956"/>
                    <a:pt x="973455" y="419100"/>
                  </a:cubicBezTo>
                  <a:cubicBezTo>
                    <a:pt x="975868" y="364871"/>
                    <a:pt x="999363" y="355473"/>
                    <a:pt x="1046480" y="387350"/>
                  </a:cubicBezTo>
                  <a:cubicBezTo>
                    <a:pt x="1065276" y="400304"/>
                    <a:pt x="1084199" y="415671"/>
                    <a:pt x="1102995" y="428625"/>
                  </a:cubicBezTo>
                  <a:cubicBezTo>
                    <a:pt x="1293876" y="565277"/>
                    <a:pt x="1504823" y="595884"/>
                    <a:pt x="1731010" y="541782"/>
                  </a:cubicBezTo>
                  <a:cubicBezTo>
                    <a:pt x="1749806" y="537083"/>
                    <a:pt x="1775841" y="537083"/>
                    <a:pt x="1781683" y="518160"/>
                  </a:cubicBezTo>
                  <a:cubicBezTo>
                    <a:pt x="1787525" y="494538"/>
                    <a:pt x="1761617" y="482854"/>
                    <a:pt x="1746377" y="468630"/>
                  </a:cubicBezTo>
                  <a:close/>
                  <a:moveTo>
                    <a:pt x="108458" y="455803"/>
                  </a:moveTo>
                  <a:cubicBezTo>
                    <a:pt x="346456" y="393319"/>
                    <a:pt x="582168" y="321437"/>
                    <a:pt x="816610" y="250825"/>
                  </a:cubicBezTo>
                  <a:cubicBezTo>
                    <a:pt x="682244" y="322707"/>
                    <a:pt x="259334" y="445135"/>
                    <a:pt x="108458" y="455803"/>
                  </a:cubicBezTo>
                  <a:close/>
                  <a:moveTo>
                    <a:pt x="479552" y="686689"/>
                  </a:moveTo>
                  <a:cubicBezTo>
                    <a:pt x="533781" y="639572"/>
                    <a:pt x="592709" y="610108"/>
                    <a:pt x="666877" y="624205"/>
                  </a:cubicBezTo>
                  <a:cubicBezTo>
                    <a:pt x="602107" y="638302"/>
                    <a:pt x="540766" y="661924"/>
                    <a:pt x="479552" y="686689"/>
                  </a:cubicBezTo>
                  <a:close/>
                  <a:moveTo>
                    <a:pt x="790575" y="1613916"/>
                  </a:moveTo>
                  <a:cubicBezTo>
                    <a:pt x="764667" y="1504315"/>
                    <a:pt x="810641" y="1393571"/>
                    <a:pt x="899033" y="1340612"/>
                  </a:cubicBezTo>
                  <a:cubicBezTo>
                    <a:pt x="837819" y="1417193"/>
                    <a:pt x="797687" y="1502029"/>
                    <a:pt x="790575" y="1613916"/>
                  </a:cubicBezTo>
                  <a:close/>
                  <a:moveTo>
                    <a:pt x="1011047" y="943610"/>
                  </a:moveTo>
                  <a:cubicBezTo>
                    <a:pt x="1035812" y="1015492"/>
                    <a:pt x="1068832" y="1083818"/>
                    <a:pt x="1127633" y="1134491"/>
                  </a:cubicBezTo>
                  <a:cubicBezTo>
                    <a:pt x="1048639" y="1094486"/>
                    <a:pt x="1003935" y="1034288"/>
                    <a:pt x="1011047" y="943610"/>
                  </a:cubicBezTo>
                  <a:close/>
                  <a:moveTo>
                    <a:pt x="1205357" y="391033"/>
                  </a:moveTo>
                  <a:cubicBezTo>
                    <a:pt x="1170051" y="383921"/>
                    <a:pt x="1132332" y="382778"/>
                    <a:pt x="1083945" y="360426"/>
                  </a:cubicBezTo>
                  <a:cubicBezTo>
                    <a:pt x="1135761" y="365125"/>
                    <a:pt x="1175893" y="366268"/>
                    <a:pt x="1213612" y="375793"/>
                  </a:cubicBezTo>
                  <a:cubicBezTo>
                    <a:pt x="1217168" y="375793"/>
                    <a:pt x="1221867" y="378206"/>
                    <a:pt x="1226566" y="379349"/>
                  </a:cubicBezTo>
                  <a:cubicBezTo>
                    <a:pt x="1364361" y="394716"/>
                    <a:pt x="1498727" y="422910"/>
                    <a:pt x="1628394" y="473583"/>
                  </a:cubicBezTo>
                  <a:cubicBezTo>
                    <a:pt x="1487043" y="446532"/>
                    <a:pt x="1346835" y="418211"/>
                    <a:pt x="1205357" y="391160"/>
                  </a:cubicBezTo>
                  <a:close/>
                </a:path>
              </a:pathLst>
            </a:custGeom>
            <a:blipFill>
              <a:blip r:embed="rId3"/>
              <a:stretch>
                <a:fillRect l="3" t="-6" r="-64872" b="-271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9608400">
            <a:off x="2856600" y="-88020"/>
            <a:ext cx="1334340" cy="1458000"/>
            <a:chOff x="0" y="0"/>
            <a:chExt cx="1779120" cy="1944000"/>
          </a:xfrm>
        </p:grpSpPr>
        <p:sp>
          <p:nvSpPr>
            <p:cNvPr id="19" name="Freeform 19"/>
            <p:cNvSpPr/>
            <p:nvPr/>
          </p:nvSpPr>
          <p:spPr>
            <a:xfrm>
              <a:off x="-3175" y="-7493"/>
              <a:ext cx="1787525" cy="1960245"/>
            </a:xfrm>
            <a:custGeom>
              <a:avLst/>
              <a:gdLst/>
              <a:ahLst/>
              <a:cxnLst/>
              <a:rect l="l" t="t" r="r" b="b"/>
              <a:pathLst>
                <a:path w="1787525" h="1960245">
                  <a:moveTo>
                    <a:pt x="1746250" y="468757"/>
                  </a:moveTo>
                  <a:cubicBezTo>
                    <a:pt x="1582420" y="321437"/>
                    <a:pt x="1396365" y="255524"/>
                    <a:pt x="1177163" y="308483"/>
                  </a:cubicBezTo>
                  <a:cubicBezTo>
                    <a:pt x="1137158" y="317881"/>
                    <a:pt x="1098169" y="330835"/>
                    <a:pt x="1058164" y="341503"/>
                  </a:cubicBezTo>
                  <a:cubicBezTo>
                    <a:pt x="999236" y="358013"/>
                    <a:pt x="986282" y="348615"/>
                    <a:pt x="989838" y="288544"/>
                  </a:cubicBezTo>
                  <a:cubicBezTo>
                    <a:pt x="994537" y="208407"/>
                    <a:pt x="998093" y="128270"/>
                    <a:pt x="1014603" y="49403"/>
                  </a:cubicBezTo>
                  <a:cubicBezTo>
                    <a:pt x="1019302" y="28194"/>
                    <a:pt x="1017016" y="14097"/>
                    <a:pt x="994537" y="10541"/>
                  </a:cubicBezTo>
                  <a:cubicBezTo>
                    <a:pt x="963930" y="5842"/>
                    <a:pt x="942721" y="0"/>
                    <a:pt x="948563" y="52959"/>
                  </a:cubicBezTo>
                  <a:cubicBezTo>
                    <a:pt x="966216" y="208534"/>
                    <a:pt x="959104" y="236728"/>
                    <a:pt x="804799" y="209677"/>
                  </a:cubicBezTo>
                  <a:cubicBezTo>
                    <a:pt x="510286" y="159004"/>
                    <a:pt x="247523" y="230886"/>
                    <a:pt x="29464" y="440563"/>
                  </a:cubicBezTo>
                  <a:cubicBezTo>
                    <a:pt x="18796" y="451104"/>
                    <a:pt x="0" y="460629"/>
                    <a:pt x="3556" y="477139"/>
                  </a:cubicBezTo>
                  <a:cubicBezTo>
                    <a:pt x="8255" y="498348"/>
                    <a:pt x="30607" y="494792"/>
                    <a:pt x="47117" y="497205"/>
                  </a:cubicBezTo>
                  <a:cubicBezTo>
                    <a:pt x="100076" y="504317"/>
                    <a:pt x="152019" y="513715"/>
                    <a:pt x="204978" y="516001"/>
                  </a:cubicBezTo>
                  <a:cubicBezTo>
                    <a:pt x="408813" y="526542"/>
                    <a:pt x="600837" y="495935"/>
                    <a:pt x="764667" y="361696"/>
                  </a:cubicBezTo>
                  <a:cubicBezTo>
                    <a:pt x="803529" y="329946"/>
                    <a:pt x="838835" y="290957"/>
                    <a:pt x="875411" y="255651"/>
                  </a:cubicBezTo>
                  <a:cubicBezTo>
                    <a:pt x="889508" y="241554"/>
                    <a:pt x="904875" y="234442"/>
                    <a:pt x="923671" y="241554"/>
                  </a:cubicBezTo>
                  <a:cubicBezTo>
                    <a:pt x="942467" y="248666"/>
                    <a:pt x="936625" y="268605"/>
                    <a:pt x="936625" y="282829"/>
                  </a:cubicBezTo>
                  <a:cubicBezTo>
                    <a:pt x="933069" y="356997"/>
                    <a:pt x="925957" y="431292"/>
                    <a:pt x="925957" y="506730"/>
                  </a:cubicBezTo>
                  <a:cubicBezTo>
                    <a:pt x="925957" y="558546"/>
                    <a:pt x="904748" y="595122"/>
                    <a:pt x="868172" y="630428"/>
                  </a:cubicBezTo>
                  <a:cubicBezTo>
                    <a:pt x="846963" y="651637"/>
                    <a:pt x="830453" y="661035"/>
                    <a:pt x="805688" y="633984"/>
                  </a:cubicBezTo>
                  <a:cubicBezTo>
                    <a:pt x="775081" y="599821"/>
                    <a:pt x="732663" y="586867"/>
                    <a:pt x="687832" y="590423"/>
                  </a:cubicBezTo>
                  <a:cubicBezTo>
                    <a:pt x="517271" y="604266"/>
                    <a:pt x="384175" y="686689"/>
                    <a:pt x="287528" y="826897"/>
                  </a:cubicBezTo>
                  <a:cubicBezTo>
                    <a:pt x="279273" y="839851"/>
                    <a:pt x="272161" y="855218"/>
                    <a:pt x="269875" y="870458"/>
                  </a:cubicBezTo>
                  <a:cubicBezTo>
                    <a:pt x="235712" y="1062482"/>
                    <a:pt x="288671" y="1141476"/>
                    <a:pt x="471297" y="1134364"/>
                  </a:cubicBezTo>
                  <a:cubicBezTo>
                    <a:pt x="648081" y="1127252"/>
                    <a:pt x="828294" y="945896"/>
                    <a:pt x="840105" y="763270"/>
                  </a:cubicBezTo>
                  <a:cubicBezTo>
                    <a:pt x="841248" y="743204"/>
                    <a:pt x="838962" y="723265"/>
                    <a:pt x="843661" y="704342"/>
                  </a:cubicBezTo>
                  <a:cubicBezTo>
                    <a:pt x="851916" y="671322"/>
                    <a:pt x="878967" y="643128"/>
                    <a:pt x="907288" y="644271"/>
                  </a:cubicBezTo>
                  <a:cubicBezTo>
                    <a:pt x="932053" y="645414"/>
                    <a:pt x="920242" y="684276"/>
                    <a:pt x="921385" y="705485"/>
                  </a:cubicBezTo>
                  <a:cubicBezTo>
                    <a:pt x="922528" y="882269"/>
                    <a:pt x="923798" y="1058926"/>
                    <a:pt x="950849" y="1234440"/>
                  </a:cubicBezTo>
                  <a:cubicBezTo>
                    <a:pt x="955548" y="1266190"/>
                    <a:pt x="945007" y="1280414"/>
                    <a:pt x="917829" y="1293368"/>
                  </a:cubicBezTo>
                  <a:cubicBezTo>
                    <a:pt x="851789" y="1325118"/>
                    <a:pt x="810641" y="1378204"/>
                    <a:pt x="787019" y="1445387"/>
                  </a:cubicBezTo>
                  <a:cubicBezTo>
                    <a:pt x="751713" y="1550289"/>
                    <a:pt x="745744" y="1657477"/>
                    <a:pt x="778764" y="1763522"/>
                  </a:cubicBezTo>
                  <a:cubicBezTo>
                    <a:pt x="809371" y="1867154"/>
                    <a:pt x="909574" y="1960245"/>
                    <a:pt x="986155" y="1957959"/>
                  </a:cubicBezTo>
                  <a:cubicBezTo>
                    <a:pt x="1067435" y="1955546"/>
                    <a:pt x="1168781" y="1854327"/>
                    <a:pt x="1192403" y="1747012"/>
                  </a:cubicBezTo>
                  <a:cubicBezTo>
                    <a:pt x="1218311" y="1630426"/>
                    <a:pt x="1204214" y="1516126"/>
                    <a:pt x="1157097" y="1406525"/>
                  </a:cubicBezTo>
                  <a:cubicBezTo>
                    <a:pt x="1133475" y="1351153"/>
                    <a:pt x="1093470" y="1306322"/>
                    <a:pt x="1034542" y="1286383"/>
                  </a:cubicBezTo>
                  <a:cubicBezTo>
                    <a:pt x="999236" y="1274572"/>
                    <a:pt x="986282" y="1251077"/>
                    <a:pt x="976757" y="1219200"/>
                  </a:cubicBezTo>
                  <a:cubicBezTo>
                    <a:pt x="945007" y="1103757"/>
                    <a:pt x="961390" y="985901"/>
                    <a:pt x="972058" y="868045"/>
                  </a:cubicBezTo>
                  <a:cubicBezTo>
                    <a:pt x="974471" y="870458"/>
                    <a:pt x="977900" y="873887"/>
                    <a:pt x="979170" y="876300"/>
                  </a:cubicBezTo>
                  <a:cubicBezTo>
                    <a:pt x="980313" y="885698"/>
                    <a:pt x="981583" y="896366"/>
                    <a:pt x="981583" y="905764"/>
                  </a:cubicBezTo>
                  <a:cubicBezTo>
                    <a:pt x="976884" y="1014095"/>
                    <a:pt x="1028700" y="1093089"/>
                    <a:pt x="1111250" y="1156716"/>
                  </a:cubicBezTo>
                  <a:cubicBezTo>
                    <a:pt x="1185418" y="1213231"/>
                    <a:pt x="1270254" y="1250950"/>
                    <a:pt x="1362202" y="1268603"/>
                  </a:cubicBezTo>
                  <a:cubicBezTo>
                    <a:pt x="1467104" y="1288669"/>
                    <a:pt x="1569593" y="1250950"/>
                    <a:pt x="1612011" y="1177925"/>
                  </a:cubicBezTo>
                  <a:cubicBezTo>
                    <a:pt x="1652016" y="1109599"/>
                    <a:pt x="1629664" y="1002411"/>
                    <a:pt x="1554226" y="924560"/>
                  </a:cubicBezTo>
                  <a:cubicBezTo>
                    <a:pt x="1474089" y="839724"/>
                    <a:pt x="1374013" y="784352"/>
                    <a:pt x="1259713" y="760730"/>
                  </a:cubicBezTo>
                  <a:cubicBezTo>
                    <a:pt x="1180719" y="744220"/>
                    <a:pt x="1102995" y="754888"/>
                    <a:pt x="1037082" y="810260"/>
                  </a:cubicBezTo>
                  <a:cubicBezTo>
                    <a:pt x="1021715" y="822071"/>
                    <a:pt x="1011174" y="851535"/>
                    <a:pt x="984123" y="835025"/>
                  </a:cubicBezTo>
                  <a:cubicBezTo>
                    <a:pt x="961771" y="820928"/>
                    <a:pt x="958215" y="797306"/>
                    <a:pt x="959358" y="772541"/>
                  </a:cubicBezTo>
                  <a:cubicBezTo>
                    <a:pt x="964057" y="654685"/>
                    <a:pt x="967613" y="536956"/>
                    <a:pt x="973455" y="419100"/>
                  </a:cubicBezTo>
                  <a:cubicBezTo>
                    <a:pt x="975868" y="364871"/>
                    <a:pt x="999363" y="355473"/>
                    <a:pt x="1046480" y="387350"/>
                  </a:cubicBezTo>
                  <a:cubicBezTo>
                    <a:pt x="1065276" y="400304"/>
                    <a:pt x="1084199" y="415671"/>
                    <a:pt x="1102995" y="428625"/>
                  </a:cubicBezTo>
                  <a:cubicBezTo>
                    <a:pt x="1293876" y="565277"/>
                    <a:pt x="1504823" y="595884"/>
                    <a:pt x="1731010" y="541782"/>
                  </a:cubicBezTo>
                  <a:cubicBezTo>
                    <a:pt x="1749806" y="537083"/>
                    <a:pt x="1775841" y="537083"/>
                    <a:pt x="1781683" y="518160"/>
                  </a:cubicBezTo>
                  <a:cubicBezTo>
                    <a:pt x="1787525" y="494538"/>
                    <a:pt x="1761617" y="482854"/>
                    <a:pt x="1746377" y="468630"/>
                  </a:cubicBezTo>
                  <a:close/>
                  <a:moveTo>
                    <a:pt x="108458" y="455803"/>
                  </a:moveTo>
                  <a:cubicBezTo>
                    <a:pt x="346456" y="393319"/>
                    <a:pt x="582168" y="321437"/>
                    <a:pt x="816610" y="250825"/>
                  </a:cubicBezTo>
                  <a:cubicBezTo>
                    <a:pt x="682244" y="322707"/>
                    <a:pt x="259334" y="445135"/>
                    <a:pt x="108458" y="455803"/>
                  </a:cubicBezTo>
                  <a:close/>
                  <a:moveTo>
                    <a:pt x="479552" y="686689"/>
                  </a:moveTo>
                  <a:cubicBezTo>
                    <a:pt x="533781" y="639572"/>
                    <a:pt x="592709" y="610108"/>
                    <a:pt x="666877" y="624205"/>
                  </a:cubicBezTo>
                  <a:cubicBezTo>
                    <a:pt x="602107" y="638302"/>
                    <a:pt x="540766" y="661924"/>
                    <a:pt x="479552" y="686689"/>
                  </a:cubicBezTo>
                  <a:close/>
                  <a:moveTo>
                    <a:pt x="790575" y="1613916"/>
                  </a:moveTo>
                  <a:cubicBezTo>
                    <a:pt x="764667" y="1504315"/>
                    <a:pt x="810641" y="1393571"/>
                    <a:pt x="899033" y="1340612"/>
                  </a:cubicBezTo>
                  <a:cubicBezTo>
                    <a:pt x="837819" y="1417193"/>
                    <a:pt x="797687" y="1502029"/>
                    <a:pt x="790575" y="1613916"/>
                  </a:cubicBezTo>
                  <a:close/>
                  <a:moveTo>
                    <a:pt x="1011047" y="943610"/>
                  </a:moveTo>
                  <a:cubicBezTo>
                    <a:pt x="1035812" y="1015492"/>
                    <a:pt x="1068832" y="1083818"/>
                    <a:pt x="1127633" y="1134491"/>
                  </a:cubicBezTo>
                  <a:cubicBezTo>
                    <a:pt x="1048639" y="1094486"/>
                    <a:pt x="1003935" y="1034288"/>
                    <a:pt x="1011047" y="943610"/>
                  </a:cubicBezTo>
                  <a:close/>
                  <a:moveTo>
                    <a:pt x="1205357" y="391033"/>
                  </a:moveTo>
                  <a:cubicBezTo>
                    <a:pt x="1170051" y="383921"/>
                    <a:pt x="1132332" y="382778"/>
                    <a:pt x="1083945" y="360426"/>
                  </a:cubicBezTo>
                  <a:cubicBezTo>
                    <a:pt x="1135761" y="365125"/>
                    <a:pt x="1175893" y="366268"/>
                    <a:pt x="1213612" y="375793"/>
                  </a:cubicBezTo>
                  <a:cubicBezTo>
                    <a:pt x="1217168" y="375793"/>
                    <a:pt x="1221867" y="378206"/>
                    <a:pt x="1226566" y="379349"/>
                  </a:cubicBezTo>
                  <a:cubicBezTo>
                    <a:pt x="1364361" y="394716"/>
                    <a:pt x="1498727" y="422910"/>
                    <a:pt x="1628394" y="473583"/>
                  </a:cubicBezTo>
                  <a:cubicBezTo>
                    <a:pt x="1487043" y="446532"/>
                    <a:pt x="1346835" y="418211"/>
                    <a:pt x="1205357" y="391160"/>
                  </a:cubicBezTo>
                  <a:close/>
                </a:path>
              </a:pathLst>
            </a:custGeom>
            <a:blipFill>
              <a:blip r:embed="rId3"/>
              <a:stretch>
                <a:fillRect l="3" t="-6" r="-64872" b="-271"/>
              </a:stretch>
            </a:blip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9694200">
            <a:off x="1546020" y="-373140"/>
            <a:ext cx="1334340" cy="1458000"/>
            <a:chOff x="0" y="0"/>
            <a:chExt cx="1779120" cy="1944000"/>
          </a:xfrm>
        </p:grpSpPr>
        <p:sp>
          <p:nvSpPr>
            <p:cNvPr id="21" name="Freeform 21"/>
            <p:cNvSpPr/>
            <p:nvPr/>
          </p:nvSpPr>
          <p:spPr>
            <a:xfrm flipH="1">
              <a:off x="-3196" y="-7493"/>
              <a:ext cx="1787398" cy="1960626"/>
            </a:xfrm>
            <a:custGeom>
              <a:avLst/>
              <a:gdLst/>
              <a:ahLst/>
              <a:cxnLst/>
              <a:rect l="l" t="t" r="r" b="b"/>
              <a:pathLst>
                <a:path w="1787398" h="1960626">
                  <a:moveTo>
                    <a:pt x="1746250" y="468757"/>
                  </a:moveTo>
                  <a:cubicBezTo>
                    <a:pt x="1582420" y="321437"/>
                    <a:pt x="1396238" y="255524"/>
                    <a:pt x="1177163" y="308483"/>
                  </a:cubicBezTo>
                  <a:cubicBezTo>
                    <a:pt x="1137158" y="317881"/>
                    <a:pt x="1098169" y="330835"/>
                    <a:pt x="1058164" y="341503"/>
                  </a:cubicBezTo>
                  <a:cubicBezTo>
                    <a:pt x="999236" y="358013"/>
                    <a:pt x="986282" y="348615"/>
                    <a:pt x="989838" y="288544"/>
                  </a:cubicBezTo>
                  <a:cubicBezTo>
                    <a:pt x="994537" y="208407"/>
                    <a:pt x="998093" y="128270"/>
                    <a:pt x="1014603" y="49403"/>
                  </a:cubicBezTo>
                  <a:cubicBezTo>
                    <a:pt x="1019302" y="28194"/>
                    <a:pt x="1017016" y="14097"/>
                    <a:pt x="994537" y="10541"/>
                  </a:cubicBezTo>
                  <a:cubicBezTo>
                    <a:pt x="963930" y="5842"/>
                    <a:pt x="942721" y="0"/>
                    <a:pt x="948563" y="52959"/>
                  </a:cubicBezTo>
                  <a:cubicBezTo>
                    <a:pt x="966216" y="208534"/>
                    <a:pt x="959104" y="236728"/>
                    <a:pt x="804799" y="209677"/>
                  </a:cubicBezTo>
                  <a:cubicBezTo>
                    <a:pt x="510286" y="159004"/>
                    <a:pt x="247523" y="230886"/>
                    <a:pt x="29464" y="440563"/>
                  </a:cubicBezTo>
                  <a:cubicBezTo>
                    <a:pt x="18796" y="451104"/>
                    <a:pt x="0" y="460629"/>
                    <a:pt x="3556" y="477139"/>
                  </a:cubicBezTo>
                  <a:cubicBezTo>
                    <a:pt x="8255" y="498348"/>
                    <a:pt x="30607" y="494792"/>
                    <a:pt x="47117" y="497205"/>
                  </a:cubicBezTo>
                  <a:cubicBezTo>
                    <a:pt x="100076" y="504317"/>
                    <a:pt x="152019" y="513715"/>
                    <a:pt x="204978" y="516001"/>
                  </a:cubicBezTo>
                  <a:cubicBezTo>
                    <a:pt x="408813" y="526542"/>
                    <a:pt x="600837" y="495935"/>
                    <a:pt x="764667" y="361696"/>
                  </a:cubicBezTo>
                  <a:cubicBezTo>
                    <a:pt x="803529" y="329946"/>
                    <a:pt x="838835" y="290957"/>
                    <a:pt x="875411" y="255651"/>
                  </a:cubicBezTo>
                  <a:cubicBezTo>
                    <a:pt x="889508" y="241554"/>
                    <a:pt x="904875" y="234442"/>
                    <a:pt x="923671" y="241554"/>
                  </a:cubicBezTo>
                  <a:cubicBezTo>
                    <a:pt x="942467" y="248666"/>
                    <a:pt x="936625" y="268605"/>
                    <a:pt x="936625" y="282829"/>
                  </a:cubicBezTo>
                  <a:cubicBezTo>
                    <a:pt x="933069" y="356997"/>
                    <a:pt x="925957" y="431292"/>
                    <a:pt x="925957" y="506730"/>
                  </a:cubicBezTo>
                  <a:cubicBezTo>
                    <a:pt x="925957" y="558546"/>
                    <a:pt x="904748" y="595122"/>
                    <a:pt x="868172" y="630428"/>
                  </a:cubicBezTo>
                  <a:cubicBezTo>
                    <a:pt x="846963" y="651637"/>
                    <a:pt x="830453" y="661035"/>
                    <a:pt x="805688" y="633984"/>
                  </a:cubicBezTo>
                  <a:cubicBezTo>
                    <a:pt x="775081" y="599821"/>
                    <a:pt x="732663" y="586867"/>
                    <a:pt x="687832" y="590423"/>
                  </a:cubicBezTo>
                  <a:cubicBezTo>
                    <a:pt x="517017" y="604520"/>
                    <a:pt x="383794" y="687070"/>
                    <a:pt x="287274" y="827278"/>
                  </a:cubicBezTo>
                  <a:cubicBezTo>
                    <a:pt x="279019" y="840232"/>
                    <a:pt x="271907" y="855599"/>
                    <a:pt x="269621" y="870839"/>
                  </a:cubicBezTo>
                  <a:cubicBezTo>
                    <a:pt x="235458" y="1062863"/>
                    <a:pt x="288417" y="1141857"/>
                    <a:pt x="471043" y="1134745"/>
                  </a:cubicBezTo>
                  <a:cubicBezTo>
                    <a:pt x="647827" y="1127633"/>
                    <a:pt x="828040" y="946277"/>
                    <a:pt x="839851" y="763651"/>
                  </a:cubicBezTo>
                  <a:cubicBezTo>
                    <a:pt x="840994" y="743585"/>
                    <a:pt x="838708" y="723646"/>
                    <a:pt x="843407" y="704723"/>
                  </a:cubicBezTo>
                  <a:cubicBezTo>
                    <a:pt x="851662" y="671703"/>
                    <a:pt x="878713" y="643509"/>
                    <a:pt x="907034" y="644652"/>
                  </a:cubicBezTo>
                  <a:cubicBezTo>
                    <a:pt x="931799" y="645795"/>
                    <a:pt x="919988" y="684657"/>
                    <a:pt x="921131" y="705866"/>
                  </a:cubicBezTo>
                  <a:cubicBezTo>
                    <a:pt x="922274" y="882650"/>
                    <a:pt x="923544" y="1059307"/>
                    <a:pt x="950595" y="1234821"/>
                  </a:cubicBezTo>
                  <a:cubicBezTo>
                    <a:pt x="955294" y="1266571"/>
                    <a:pt x="944753" y="1280795"/>
                    <a:pt x="917575" y="1293749"/>
                  </a:cubicBezTo>
                  <a:cubicBezTo>
                    <a:pt x="851535" y="1325499"/>
                    <a:pt x="810387" y="1378585"/>
                    <a:pt x="786765" y="1445768"/>
                  </a:cubicBezTo>
                  <a:cubicBezTo>
                    <a:pt x="751459" y="1550670"/>
                    <a:pt x="745490" y="1657858"/>
                    <a:pt x="778510" y="1763903"/>
                  </a:cubicBezTo>
                  <a:cubicBezTo>
                    <a:pt x="809117" y="1867535"/>
                    <a:pt x="909320" y="1960626"/>
                    <a:pt x="985901" y="1958340"/>
                  </a:cubicBezTo>
                  <a:cubicBezTo>
                    <a:pt x="1067181" y="1955927"/>
                    <a:pt x="1168527" y="1854708"/>
                    <a:pt x="1192149" y="1747393"/>
                  </a:cubicBezTo>
                  <a:cubicBezTo>
                    <a:pt x="1218057" y="1630807"/>
                    <a:pt x="1203960" y="1516507"/>
                    <a:pt x="1156843" y="1406906"/>
                  </a:cubicBezTo>
                  <a:cubicBezTo>
                    <a:pt x="1133221" y="1351534"/>
                    <a:pt x="1093216" y="1306703"/>
                    <a:pt x="1034288" y="1286764"/>
                  </a:cubicBezTo>
                  <a:cubicBezTo>
                    <a:pt x="998982" y="1274953"/>
                    <a:pt x="986028" y="1251458"/>
                    <a:pt x="976503" y="1219581"/>
                  </a:cubicBezTo>
                  <a:cubicBezTo>
                    <a:pt x="944753" y="1104138"/>
                    <a:pt x="961136" y="986282"/>
                    <a:pt x="971804" y="868426"/>
                  </a:cubicBezTo>
                  <a:cubicBezTo>
                    <a:pt x="974217" y="870839"/>
                    <a:pt x="977646" y="874268"/>
                    <a:pt x="978916" y="876681"/>
                  </a:cubicBezTo>
                  <a:cubicBezTo>
                    <a:pt x="980059" y="886079"/>
                    <a:pt x="981329" y="896747"/>
                    <a:pt x="981329" y="906145"/>
                  </a:cubicBezTo>
                  <a:cubicBezTo>
                    <a:pt x="976630" y="1014476"/>
                    <a:pt x="1028446" y="1093470"/>
                    <a:pt x="1110996" y="1157097"/>
                  </a:cubicBezTo>
                  <a:cubicBezTo>
                    <a:pt x="1185164" y="1213612"/>
                    <a:pt x="1270000" y="1251331"/>
                    <a:pt x="1361948" y="1268984"/>
                  </a:cubicBezTo>
                  <a:cubicBezTo>
                    <a:pt x="1466850" y="1289050"/>
                    <a:pt x="1569339" y="1251331"/>
                    <a:pt x="1611757" y="1178306"/>
                  </a:cubicBezTo>
                  <a:cubicBezTo>
                    <a:pt x="1651762" y="1109980"/>
                    <a:pt x="1629410" y="1002792"/>
                    <a:pt x="1553972" y="924941"/>
                  </a:cubicBezTo>
                  <a:cubicBezTo>
                    <a:pt x="1473835" y="840105"/>
                    <a:pt x="1373759" y="784733"/>
                    <a:pt x="1259459" y="761111"/>
                  </a:cubicBezTo>
                  <a:cubicBezTo>
                    <a:pt x="1180465" y="744601"/>
                    <a:pt x="1102741" y="755269"/>
                    <a:pt x="1036828" y="810641"/>
                  </a:cubicBezTo>
                  <a:cubicBezTo>
                    <a:pt x="1021461" y="822452"/>
                    <a:pt x="1010920" y="851916"/>
                    <a:pt x="983869" y="835406"/>
                  </a:cubicBezTo>
                  <a:cubicBezTo>
                    <a:pt x="961517" y="821309"/>
                    <a:pt x="957961" y="797687"/>
                    <a:pt x="959104" y="772922"/>
                  </a:cubicBezTo>
                  <a:cubicBezTo>
                    <a:pt x="963803" y="655066"/>
                    <a:pt x="967359" y="537337"/>
                    <a:pt x="973201" y="419481"/>
                  </a:cubicBezTo>
                  <a:cubicBezTo>
                    <a:pt x="975614" y="365252"/>
                    <a:pt x="999109" y="355854"/>
                    <a:pt x="1046226" y="387731"/>
                  </a:cubicBezTo>
                  <a:cubicBezTo>
                    <a:pt x="1065022" y="400685"/>
                    <a:pt x="1083945" y="416052"/>
                    <a:pt x="1102741" y="429006"/>
                  </a:cubicBezTo>
                  <a:cubicBezTo>
                    <a:pt x="1293749" y="565404"/>
                    <a:pt x="1504696" y="596011"/>
                    <a:pt x="1730883" y="541782"/>
                  </a:cubicBezTo>
                  <a:cubicBezTo>
                    <a:pt x="1749806" y="537083"/>
                    <a:pt x="1775714" y="537083"/>
                    <a:pt x="1781556" y="518287"/>
                  </a:cubicBezTo>
                  <a:cubicBezTo>
                    <a:pt x="1787398" y="494665"/>
                    <a:pt x="1761490" y="482981"/>
                    <a:pt x="1746250" y="468757"/>
                  </a:cubicBezTo>
                  <a:close/>
                  <a:moveTo>
                    <a:pt x="108458" y="455803"/>
                  </a:moveTo>
                  <a:cubicBezTo>
                    <a:pt x="346456" y="393319"/>
                    <a:pt x="582168" y="321437"/>
                    <a:pt x="816610" y="250825"/>
                  </a:cubicBezTo>
                  <a:cubicBezTo>
                    <a:pt x="682244" y="322707"/>
                    <a:pt x="259334" y="445262"/>
                    <a:pt x="108458" y="455803"/>
                  </a:cubicBezTo>
                  <a:close/>
                  <a:moveTo>
                    <a:pt x="479679" y="686689"/>
                  </a:moveTo>
                  <a:cubicBezTo>
                    <a:pt x="533908" y="639572"/>
                    <a:pt x="592836" y="610108"/>
                    <a:pt x="667004" y="624205"/>
                  </a:cubicBezTo>
                  <a:cubicBezTo>
                    <a:pt x="602234" y="638302"/>
                    <a:pt x="540893" y="661924"/>
                    <a:pt x="479679" y="686689"/>
                  </a:cubicBezTo>
                  <a:close/>
                  <a:moveTo>
                    <a:pt x="790702" y="1613916"/>
                  </a:moveTo>
                  <a:cubicBezTo>
                    <a:pt x="764794" y="1504315"/>
                    <a:pt x="810768" y="1393571"/>
                    <a:pt x="899160" y="1340612"/>
                  </a:cubicBezTo>
                  <a:cubicBezTo>
                    <a:pt x="837946" y="1417193"/>
                    <a:pt x="797814" y="1502029"/>
                    <a:pt x="790702" y="1613916"/>
                  </a:cubicBezTo>
                  <a:close/>
                  <a:moveTo>
                    <a:pt x="1011047" y="943610"/>
                  </a:moveTo>
                  <a:cubicBezTo>
                    <a:pt x="1035812" y="1015492"/>
                    <a:pt x="1068832" y="1083818"/>
                    <a:pt x="1127633" y="1134491"/>
                  </a:cubicBezTo>
                  <a:cubicBezTo>
                    <a:pt x="1048639" y="1094486"/>
                    <a:pt x="1003935" y="1034288"/>
                    <a:pt x="1011047" y="943610"/>
                  </a:cubicBezTo>
                  <a:close/>
                  <a:moveTo>
                    <a:pt x="1205484" y="391033"/>
                  </a:moveTo>
                  <a:cubicBezTo>
                    <a:pt x="1170178" y="383921"/>
                    <a:pt x="1132459" y="382778"/>
                    <a:pt x="1084072" y="360426"/>
                  </a:cubicBezTo>
                  <a:cubicBezTo>
                    <a:pt x="1135888" y="365125"/>
                    <a:pt x="1176020" y="366268"/>
                    <a:pt x="1213739" y="375793"/>
                  </a:cubicBezTo>
                  <a:cubicBezTo>
                    <a:pt x="1217295" y="375793"/>
                    <a:pt x="1221994" y="378206"/>
                    <a:pt x="1226693" y="379349"/>
                  </a:cubicBezTo>
                  <a:cubicBezTo>
                    <a:pt x="1364488" y="394716"/>
                    <a:pt x="1498854" y="422910"/>
                    <a:pt x="1628521" y="473583"/>
                  </a:cubicBezTo>
                  <a:cubicBezTo>
                    <a:pt x="1487170" y="446532"/>
                    <a:pt x="1346962" y="418211"/>
                    <a:pt x="1205484" y="391160"/>
                  </a:cubicBezTo>
                  <a:close/>
                </a:path>
              </a:pathLst>
            </a:custGeom>
            <a:blipFill>
              <a:blip r:embed="rId3"/>
              <a:stretch>
                <a:fillRect l="4" t="-6" r="-64885" b="-2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8435400">
            <a:off x="389880" y="-32940"/>
            <a:ext cx="1334340" cy="1458000"/>
            <a:chOff x="0" y="0"/>
            <a:chExt cx="1779120" cy="1944000"/>
          </a:xfrm>
        </p:grpSpPr>
        <p:sp>
          <p:nvSpPr>
            <p:cNvPr id="23" name="Freeform 23"/>
            <p:cNvSpPr/>
            <p:nvPr/>
          </p:nvSpPr>
          <p:spPr>
            <a:xfrm flipH="1">
              <a:off x="-3196" y="-7493"/>
              <a:ext cx="1787398" cy="1960626"/>
            </a:xfrm>
            <a:custGeom>
              <a:avLst/>
              <a:gdLst/>
              <a:ahLst/>
              <a:cxnLst/>
              <a:rect l="l" t="t" r="r" b="b"/>
              <a:pathLst>
                <a:path w="1787398" h="1960626">
                  <a:moveTo>
                    <a:pt x="1746250" y="468757"/>
                  </a:moveTo>
                  <a:cubicBezTo>
                    <a:pt x="1582420" y="321437"/>
                    <a:pt x="1396238" y="255524"/>
                    <a:pt x="1177163" y="308483"/>
                  </a:cubicBezTo>
                  <a:cubicBezTo>
                    <a:pt x="1137158" y="317881"/>
                    <a:pt x="1098169" y="330835"/>
                    <a:pt x="1058164" y="341503"/>
                  </a:cubicBezTo>
                  <a:cubicBezTo>
                    <a:pt x="999236" y="358013"/>
                    <a:pt x="986282" y="348615"/>
                    <a:pt x="989838" y="288544"/>
                  </a:cubicBezTo>
                  <a:cubicBezTo>
                    <a:pt x="994537" y="208407"/>
                    <a:pt x="998093" y="128270"/>
                    <a:pt x="1014603" y="49403"/>
                  </a:cubicBezTo>
                  <a:cubicBezTo>
                    <a:pt x="1019302" y="28194"/>
                    <a:pt x="1017016" y="14097"/>
                    <a:pt x="994537" y="10541"/>
                  </a:cubicBezTo>
                  <a:cubicBezTo>
                    <a:pt x="963930" y="5842"/>
                    <a:pt x="942721" y="0"/>
                    <a:pt x="948563" y="52959"/>
                  </a:cubicBezTo>
                  <a:cubicBezTo>
                    <a:pt x="966216" y="208534"/>
                    <a:pt x="959104" y="236728"/>
                    <a:pt x="804799" y="209677"/>
                  </a:cubicBezTo>
                  <a:cubicBezTo>
                    <a:pt x="510286" y="159004"/>
                    <a:pt x="247523" y="230886"/>
                    <a:pt x="29464" y="440563"/>
                  </a:cubicBezTo>
                  <a:cubicBezTo>
                    <a:pt x="18796" y="451104"/>
                    <a:pt x="0" y="460629"/>
                    <a:pt x="3556" y="477139"/>
                  </a:cubicBezTo>
                  <a:cubicBezTo>
                    <a:pt x="8255" y="498348"/>
                    <a:pt x="30607" y="494792"/>
                    <a:pt x="47117" y="497205"/>
                  </a:cubicBezTo>
                  <a:cubicBezTo>
                    <a:pt x="100076" y="504317"/>
                    <a:pt x="152019" y="513715"/>
                    <a:pt x="204978" y="516001"/>
                  </a:cubicBezTo>
                  <a:cubicBezTo>
                    <a:pt x="408813" y="526542"/>
                    <a:pt x="600837" y="495935"/>
                    <a:pt x="764667" y="361696"/>
                  </a:cubicBezTo>
                  <a:cubicBezTo>
                    <a:pt x="803529" y="329946"/>
                    <a:pt x="838835" y="290957"/>
                    <a:pt x="875411" y="255651"/>
                  </a:cubicBezTo>
                  <a:cubicBezTo>
                    <a:pt x="889508" y="241554"/>
                    <a:pt x="904875" y="234442"/>
                    <a:pt x="923671" y="241554"/>
                  </a:cubicBezTo>
                  <a:cubicBezTo>
                    <a:pt x="942467" y="248666"/>
                    <a:pt x="936625" y="268605"/>
                    <a:pt x="936625" y="282829"/>
                  </a:cubicBezTo>
                  <a:cubicBezTo>
                    <a:pt x="933069" y="356997"/>
                    <a:pt x="925957" y="431292"/>
                    <a:pt x="925957" y="506730"/>
                  </a:cubicBezTo>
                  <a:cubicBezTo>
                    <a:pt x="925957" y="558546"/>
                    <a:pt x="904748" y="595122"/>
                    <a:pt x="868172" y="630428"/>
                  </a:cubicBezTo>
                  <a:cubicBezTo>
                    <a:pt x="846963" y="651637"/>
                    <a:pt x="830453" y="661035"/>
                    <a:pt x="805688" y="633984"/>
                  </a:cubicBezTo>
                  <a:cubicBezTo>
                    <a:pt x="775081" y="599821"/>
                    <a:pt x="732663" y="586867"/>
                    <a:pt x="687832" y="590423"/>
                  </a:cubicBezTo>
                  <a:cubicBezTo>
                    <a:pt x="517017" y="604520"/>
                    <a:pt x="383794" y="687070"/>
                    <a:pt x="287274" y="827278"/>
                  </a:cubicBezTo>
                  <a:cubicBezTo>
                    <a:pt x="279019" y="840232"/>
                    <a:pt x="271907" y="855599"/>
                    <a:pt x="269621" y="870839"/>
                  </a:cubicBezTo>
                  <a:cubicBezTo>
                    <a:pt x="235458" y="1062863"/>
                    <a:pt x="288417" y="1141857"/>
                    <a:pt x="471043" y="1134745"/>
                  </a:cubicBezTo>
                  <a:cubicBezTo>
                    <a:pt x="647827" y="1127633"/>
                    <a:pt x="828040" y="946277"/>
                    <a:pt x="839851" y="763651"/>
                  </a:cubicBezTo>
                  <a:cubicBezTo>
                    <a:pt x="840994" y="743585"/>
                    <a:pt x="838708" y="723646"/>
                    <a:pt x="843407" y="704723"/>
                  </a:cubicBezTo>
                  <a:cubicBezTo>
                    <a:pt x="851662" y="671703"/>
                    <a:pt x="878713" y="643509"/>
                    <a:pt x="907034" y="644652"/>
                  </a:cubicBezTo>
                  <a:cubicBezTo>
                    <a:pt x="931799" y="645795"/>
                    <a:pt x="919988" y="684657"/>
                    <a:pt x="921131" y="705866"/>
                  </a:cubicBezTo>
                  <a:cubicBezTo>
                    <a:pt x="922274" y="882650"/>
                    <a:pt x="923544" y="1059307"/>
                    <a:pt x="950595" y="1234821"/>
                  </a:cubicBezTo>
                  <a:cubicBezTo>
                    <a:pt x="955294" y="1266571"/>
                    <a:pt x="944753" y="1280795"/>
                    <a:pt x="917575" y="1293749"/>
                  </a:cubicBezTo>
                  <a:cubicBezTo>
                    <a:pt x="851535" y="1325499"/>
                    <a:pt x="810387" y="1378585"/>
                    <a:pt x="786765" y="1445768"/>
                  </a:cubicBezTo>
                  <a:cubicBezTo>
                    <a:pt x="751459" y="1550670"/>
                    <a:pt x="745490" y="1657858"/>
                    <a:pt x="778510" y="1763903"/>
                  </a:cubicBezTo>
                  <a:cubicBezTo>
                    <a:pt x="809117" y="1867535"/>
                    <a:pt x="909320" y="1960626"/>
                    <a:pt x="985901" y="1958340"/>
                  </a:cubicBezTo>
                  <a:cubicBezTo>
                    <a:pt x="1067181" y="1955927"/>
                    <a:pt x="1168527" y="1854708"/>
                    <a:pt x="1192149" y="1747393"/>
                  </a:cubicBezTo>
                  <a:cubicBezTo>
                    <a:pt x="1218057" y="1630807"/>
                    <a:pt x="1203960" y="1516507"/>
                    <a:pt x="1156843" y="1406906"/>
                  </a:cubicBezTo>
                  <a:cubicBezTo>
                    <a:pt x="1133221" y="1351534"/>
                    <a:pt x="1093216" y="1306703"/>
                    <a:pt x="1034288" y="1286764"/>
                  </a:cubicBezTo>
                  <a:cubicBezTo>
                    <a:pt x="998982" y="1274953"/>
                    <a:pt x="986028" y="1251458"/>
                    <a:pt x="976503" y="1219581"/>
                  </a:cubicBezTo>
                  <a:cubicBezTo>
                    <a:pt x="944753" y="1104138"/>
                    <a:pt x="961136" y="986282"/>
                    <a:pt x="971804" y="868426"/>
                  </a:cubicBezTo>
                  <a:cubicBezTo>
                    <a:pt x="974217" y="870839"/>
                    <a:pt x="977646" y="874268"/>
                    <a:pt x="978916" y="876681"/>
                  </a:cubicBezTo>
                  <a:cubicBezTo>
                    <a:pt x="980059" y="886079"/>
                    <a:pt x="981329" y="896747"/>
                    <a:pt x="981329" y="906145"/>
                  </a:cubicBezTo>
                  <a:cubicBezTo>
                    <a:pt x="976630" y="1014476"/>
                    <a:pt x="1028446" y="1093470"/>
                    <a:pt x="1110996" y="1157097"/>
                  </a:cubicBezTo>
                  <a:cubicBezTo>
                    <a:pt x="1185164" y="1213612"/>
                    <a:pt x="1270000" y="1251331"/>
                    <a:pt x="1361948" y="1268984"/>
                  </a:cubicBezTo>
                  <a:cubicBezTo>
                    <a:pt x="1466850" y="1289050"/>
                    <a:pt x="1569339" y="1251331"/>
                    <a:pt x="1611757" y="1178306"/>
                  </a:cubicBezTo>
                  <a:cubicBezTo>
                    <a:pt x="1651762" y="1109980"/>
                    <a:pt x="1629410" y="1002792"/>
                    <a:pt x="1553972" y="924941"/>
                  </a:cubicBezTo>
                  <a:cubicBezTo>
                    <a:pt x="1473835" y="840105"/>
                    <a:pt x="1373759" y="784733"/>
                    <a:pt x="1259459" y="761111"/>
                  </a:cubicBezTo>
                  <a:cubicBezTo>
                    <a:pt x="1180465" y="744601"/>
                    <a:pt x="1102741" y="755269"/>
                    <a:pt x="1036828" y="810641"/>
                  </a:cubicBezTo>
                  <a:cubicBezTo>
                    <a:pt x="1021461" y="822452"/>
                    <a:pt x="1010920" y="851916"/>
                    <a:pt x="983869" y="835406"/>
                  </a:cubicBezTo>
                  <a:cubicBezTo>
                    <a:pt x="961517" y="821309"/>
                    <a:pt x="957961" y="797687"/>
                    <a:pt x="959104" y="772922"/>
                  </a:cubicBezTo>
                  <a:cubicBezTo>
                    <a:pt x="963803" y="655066"/>
                    <a:pt x="967359" y="537337"/>
                    <a:pt x="973201" y="419481"/>
                  </a:cubicBezTo>
                  <a:cubicBezTo>
                    <a:pt x="975614" y="365252"/>
                    <a:pt x="999109" y="355854"/>
                    <a:pt x="1046226" y="387731"/>
                  </a:cubicBezTo>
                  <a:cubicBezTo>
                    <a:pt x="1065022" y="400685"/>
                    <a:pt x="1083945" y="416052"/>
                    <a:pt x="1102741" y="429006"/>
                  </a:cubicBezTo>
                  <a:cubicBezTo>
                    <a:pt x="1293749" y="565404"/>
                    <a:pt x="1504696" y="596011"/>
                    <a:pt x="1730883" y="541782"/>
                  </a:cubicBezTo>
                  <a:cubicBezTo>
                    <a:pt x="1749806" y="537083"/>
                    <a:pt x="1775714" y="537083"/>
                    <a:pt x="1781556" y="518287"/>
                  </a:cubicBezTo>
                  <a:cubicBezTo>
                    <a:pt x="1787398" y="494665"/>
                    <a:pt x="1761490" y="482981"/>
                    <a:pt x="1746250" y="468757"/>
                  </a:cubicBezTo>
                  <a:close/>
                  <a:moveTo>
                    <a:pt x="108458" y="455803"/>
                  </a:moveTo>
                  <a:cubicBezTo>
                    <a:pt x="346456" y="393319"/>
                    <a:pt x="582168" y="321437"/>
                    <a:pt x="816610" y="250825"/>
                  </a:cubicBezTo>
                  <a:cubicBezTo>
                    <a:pt x="682244" y="322707"/>
                    <a:pt x="259334" y="445262"/>
                    <a:pt x="108458" y="455803"/>
                  </a:cubicBezTo>
                  <a:close/>
                  <a:moveTo>
                    <a:pt x="479679" y="686689"/>
                  </a:moveTo>
                  <a:cubicBezTo>
                    <a:pt x="533908" y="639572"/>
                    <a:pt x="592836" y="610108"/>
                    <a:pt x="667004" y="624205"/>
                  </a:cubicBezTo>
                  <a:cubicBezTo>
                    <a:pt x="602234" y="638302"/>
                    <a:pt x="540893" y="661924"/>
                    <a:pt x="479679" y="686689"/>
                  </a:cubicBezTo>
                  <a:close/>
                  <a:moveTo>
                    <a:pt x="790702" y="1613916"/>
                  </a:moveTo>
                  <a:cubicBezTo>
                    <a:pt x="764794" y="1504315"/>
                    <a:pt x="810768" y="1393571"/>
                    <a:pt x="899160" y="1340612"/>
                  </a:cubicBezTo>
                  <a:cubicBezTo>
                    <a:pt x="837946" y="1417193"/>
                    <a:pt x="797814" y="1502029"/>
                    <a:pt x="790702" y="1613916"/>
                  </a:cubicBezTo>
                  <a:close/>
                  <a:moveTo>
                    <a:pt x="1011047" y="943610"/>
                  </a:moveTo>
                  <a:cubicBezTo>
                    <a:pt x="1035812" y="1015492"/>
                    <a:pt x="1068832" y="1083818"/>
                    <a:pt x="1127633" y="1134491"/>
                  </a:cubicBezTo>
                  <a:cubicBezTo>
                    <a:pt x="1048639" y="1094486"/>
                    <a:pt x="1003935" y="1034288"/>
                    <a:pt x="1011047" y="943610"/>
                  </a:cubicBezTo>
                  <a:close/>
                  <a:moveTo>
                    <a:pt x="1205484" y="391033"/>
                  </a:moveTo>
                  <a:cubicBezTo>
                    <a:pt x="1170178" y="383921"/>
                    <a:pt x="1132459" y="382778"/>
                    <a:pt x="1084072" y="360426"/>
                  </a:cubicBezTo>
                  <a:cubicBezTo>
                    <a:pt x="1135888" y="365125"/>
                    <a:pt x="1176020" y="366268"/>
                    <a:pt x="1213739" y="375793"/>
                  </a:cubicBezTo>
                  <a:cubicBezTo>
                    <a:pt x="1217295" y="375793"/>
                    <a:pt x="1221994" y="378206"/>
                    <a:pt x="1226693" y="379349"/>
                  </a:cubicBezTo>
                  <a:cubicBezTo>
                    <a:pt x="1364488" y="394716"/>
                    <a:pt x="1498854" y="422910"/>
                    <a:pt x="1628521" y="473583"/>
                  </a:cubicBezTo>
                  <a:cubicBezTo>
                    <a:pt x="1487170" y="446532"/>
                    <a:pt x="1346962" y="418211"/>
                    <a:pt x="1205484" y="391160"/>
                  </a:cubicBezTo>
                  <a:close/>
                </a:path>
              </a:pathLst>
            </a:custGeom>
            <a:blipFill>
              <a:blip r:embed="rId3"/>
              <a:stretch>
                <a:fillRect l="4" t="-6" r="-64885" b="-2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270184" y="3065711"/>
            <a:ext cx="754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25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286744" y="2428856"/>
            <a:ext cx="67770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4A5A2B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4A5A2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6073486" y="2643170"/>
            <a:ext cx="12555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96">
                <a:solidFill>
                  <a:srgbClr val="4A5A2B"/>
                </a:solidFill>
                <a:latin typeface="Montserrat Bold"/>
                <a:cs typeface="B Nazanin" pitchFamily="2" charset="-78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82064" y="4774271"/>
            <a:ext cx="754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25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298624" y="4137416"/>
            <a:ext cx="67770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4A5A2B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4A5A2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085366" y="4351730"/>
            <a:ext cx="12555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96">
                <a:solidFill>
                  <a:srgbClr val="4A5A2B"/>
                </a:solidFill>
                <a:latin typeface="Montserrat Bold"/>
                <a:cs typeface="B Nazanin" pitchFamily="2" charset="-78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3944" y="6482831"/>
            <a:ext cx="754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25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310504" y="5845436"/>
            <a:ext cx="67770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4A5A2B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4A5A2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6097246" y="6060290"/>
            <a:ext cx="12555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96">
                <a:solidFill>
                  <a:srgbClr val="4A5A2B"/>
                </a:solidFill>
                <a:latin typeface="Montserrat Bold"/>
                <a:cs typeface="B Nazanin" pitchFamily="2" charset="-78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305824" y="8191391"/>
            <a:ext cx="75402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sz="1800" spc="25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322384" y="7553996"/>
            <a:ext cx="67770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4A5A2B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4A5A2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6109666" y="7768310"/>
            <a:ext cx="12555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96">
                <a:solidFill>
                  <a:srgbClr val="4A5A2B"/>
                </a:solidFill>
                <a:latin typeface="Montserrat Bold"/>
                <a:cs typeface="B Nazanin" pitchFamily="2" charset="-78"/>
              </a:rPr>
              <a:t>04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739700" y="940500"/>
            <a:ext cx="815850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fa-IR" sz="8100" spc="118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سبک دستور کار</a:t>
            </a:r>
            <a:endParaRPr lang="en-US" sz="8100" spc="118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37" name="Group 37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5588460"/>
          </a:xfrm>
          <a:custGeom>
            <a:avLst/>
            <a:gdLst/>
            <a:ahLst/>
            <a:cxnLst/>
            <a:rect l="l" t="t" r="r" b="b"/>
            <a:pathLst>
              <a:path w="18288180" h="5588460">
                <a:moveTo>
                  <a:pt x="0" y="0"/>
                </a:moveTo>
                <a:lnTo>
                  <a:pt x="18288180" y="0"/>
                </a:lnTo>
                <a:lnTo>
                  <a:pt x="18288180" y="5588460"/>
                </a:lnTo>
                <a:lnTo>
                  <a:pt x="0" y="55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84" b="-48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40000" y="4497120"/>
            <a:ext cx="9455400" cy="2226420"/>
            <a:chOff x="0" y="0"/>
            <a:chExt cx="12607200" cy="2968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07163" cy="2968498"/>
            </a:xfrm>
            <a:custGeom>
              <a:avLst/>
              <a:gdLst/>
              <a:ahLst/>
              <a:cxnLst/>
              <a:rect l="l" t="t" r="r" b="b"/>
              <a:pathLst>
                <a:path w="12607163" h="2968498">
                  <a:moveTo>
                    <a:pt x="0" y="0"/>
                  </a:moveTo>
                  <a:lnTo>
                    <a:pt x="12607163" y="0"/>
                  </a:lnTo>
                  <a:lnTo>
                    <a:pt x="12607163" y="2968498"/>
                  </a:lnTo>
                  <a:lnTo>
                    <a:pt x="0" y="2968498"/>
                  </a:ln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81180" y="4542840"/>
            <a:ext cx="5563260" cy="14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en-US" sz="9000" spc="131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  </a:t>
            </a:r>
            <a:r>
              <a:rPr lang="fa-IR" sz="9000" spc="131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ارائه </a:t>
            </a:r>
            <a:endParaRPr lang="en-US" sz="9000" spc="131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00266" y="5786442"/>
            <a:ext cx="548118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fa-IR" sz="5400" spc="78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عالی </a:t>
            </a:r>
            <a:endParaRPr lang="en-US" sz="5400" spc="78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9380" y="4250355"/>
            <a:ext cx="1349100" cy="271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0700"/>
              </a:lnSpc>
            </a:pPr>
            <a:r>
              <a:rPr lang="fa-IR" sz="17250" spc="254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 </a:t>
            </a:r>
            <a:endParaRPr lang="en-US" sz="17250" spc="254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5200" y="8233200"/>
            <a:ext cx="1536264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تغییر رنگ، عکس و متن آسان است. ارائه پاورپوینت مدرنی را دریافت کنید که به زیبایی طراحی شده است. امیدوارم و معتقدم که این قالب در وقت، هزینه و اعتبار شما صرفه جویی کند. شما به سادگی می توانید مخاطبان خود را تحت تاثیر قرار دهید و زیبایی و جذابیت منحصر به فردی را به ارائه های خود اضافه کنید. شما به سادگی می توانید مخاطبان خود را تحت تاثیر قرار دهید و زیبایی و جذابیت منحصر به فردی را به ارائه های خود اضافه کنید. تغییر رنگ، عکس و متن آسان است. شما به سادگی می توانید مخاطبان خود را تحت تاثیر قرار دهید و زیبایی و جذابیت منحصر به فردی را به ارائه های خود اضافه کنید. تغییر رنگ، عکس و متن آسان است.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5200" y="7335720"/>
            <a:ext cx="153626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زیبایی و جذابیت منحصر به فردی را به ارائه های خود اضافه کنید. تغییر رنگ، عکس و متن آسان است.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542260" y="3994380"/>
            <a:ext cx="639360" cy="2557440"/>
            <a:chOff x="0" y="0"/>
            <a:chExt cx="852480" cy="3409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63727" cy="3411855"/>
            </a:xfrm>
            <a:custGeom>
              <a:avLst/>
              <a:gdLst/>
              <a:ahLst/>
              <a:cxnLst/>
              <a:rect l="l" t="t" r="r" b="b"/>
              <a:pathLst>
                <a:path w="863727" h="3411855">
                  <a:moveTo>
                    <a:pt x="292481" y="1184783"/>
                  </a:moveTo>
                  <a:cubicBezTo>
                    <a:pt x="329819" y="1212723"/>
                    <a:pt x="372745" y="1221486"/>
                    <a:pt x="418211" y="1227074"/>
                  </a:cubicBezTo>
                  <a:cubicBezTo>
                    <a:pt x="468630" y="1233297"/>
                    <a:pt x="509016" y="1258824"/>
                    <a:pt x="536448" y="1301750"/>
                  </a:cubicBezTo>
                  <a:cubicBezTo>
                    <a:pt x="553212" y="1327912"/>
                    <a:pt x="568833" y="1355217"/>
                    <a:pt x="588137" y="1386967"/>
                  </a:cubicBezTo>
                  <a:cubicBezTo>
                    <a:pt x="572008" y="1334135"/>
                    <a:pt x="557657" y="1286129"/>
                    <a:pt x="542036" y="1238250"/>
                  </a:cubicBezTo>
                  <a:cubicBezTo>
                    <a:pt x="541401" y="1235710"/>
                    <a:pt x="533273" y="1236345"/>
                    <a:pt x="528320" y="1235075"/>
                  </a:cubicBezTo>
                  <a:cubicBezTo>
                    <a:pt x="475996" y="1220724"/>
                    <a:pt x="423799" y="1204595"/>
                    <a:pt x="370840" y="1192784"/>
                  </a:cubicBezTo>
                  <a:cubicBezTo>
                    <a:pt x="306705" y="1179068"/>
                    <a:pt x="263144" y="1143635"/>
                    <a:pt x="245110" y="1080770"/>
                  </a:cubicBezTo>
                  <a:cubicBezTo>
                    <a:pt x="233299" y="1039749"/>
                    <a:pt x="223901" y="997331"/>
                    <a:pt x="216535" y="953770"/>
                  </a:cubicBezTo>
                  <a:cubicBezTo>
                    <a:pt x="257556" y="982980"/>
                    <a:pt x="303657" y="989203"/>
                    <a:pt x="350266" y="996061"/>
                  </a:cubicBezTo>
                  <a:cubicBezTo>
                    <a:pt x="397510" y="1002919"/>
                    <a:pt x="435483" y="1027176"/>
                    <a:pt x="461645" y="1067562"/>
                  </a:cubicBezTo>
                  <a:cubicBezTo>
                    <a:pt x="480314" y="1096137"/>
                    <a:pt x="497078" y="1126109"/>
                    <a:pt x="516382" y="1157732"/>
                  </a:cubicBezTo>
                  <a:cubicBezTo>
                    <a:pt x="514477" y="1150239"/>
                    <a:pt x="513842" y="1145921"/>
                    <a:pt x="512699" y="1140968"/>
                  </a:cubicBezTo>
                  <a:cubicBezTo>
                    <a:pt x="503428" y="1111123"/>
                    <a:pt x="491490" y="1081278"/>
                    <a:pt x="485267" y="1050798"/>
                  </a:cubicBezTo>
                  <a:cubicBezTo>
                    <a:pt x="479044" y="1020953"/>
                    <a:pt x="462915" y="1005332"/>
                    <a:pt x="434848" y="998474"/>
                  </a:cubicBezTo>
                  <a:cubicBezTo>
                    <a:pt x="391287" y="987933"/>
                    <a:pt x="348361" y="974852"/>
                    <a:pt x="304800" y="966724"/>
                  </a:cubicBezTo>
                  <a:cubicBezTo>
                    <a:pt x="235712" y="953643"/>
                    <a:pt x="191516" y="915035"/>
                    <a:pt x="172847" y="847852"/>
                  </a:cubicBezTo>
                  <a:cubicBezTo>
                    <a:pt x="162941" y="812419"/>
                    <a:pt x="155448" y="775716"/>
                    <a:pt x="147320" y="739521"/>
                  </a:cubicBezTo>
                  <a:cubicBezTo>
                    <a:pt x="146050" y="735203"/>
                    <a:pt x="147320" y="730250"/>
                    <a:pt x="147320" y="722122"/>
                  </a:cubicBezTo>
                  <a:cubicBezTo>
                    <a:pt x="183388" y="753237"/>
                    <a:pt x="223901" y="762508"/>
                    <a:pt x="266827" y="766953"/>
                  </a:cubicBezTo>
                  <a:cubicBezTo>
                    <a:pt x="326517" y="773176"/>
                    <a:pt x="371348" y="803656"/>
                    <a:pt x="401828" y="855345"/>
                  </a:cubicBezTo>
                  <a:cubicBezTo>
                    <a:pt x="414274" y="875919"/>
                    <a:pt x="426085" y="897001"/>
                    <a:pt x="441706" y="916305"/>
                  </a:cubicBezTo>
                  <a:cubicBezTo>
                    <a:pt x="428625" y="875284"/>
                    <a:pt x="415544" y="834136"/>
                    <a:pt x="401828" y="793750"/>
                  </a:cubicBezTo>
                  <a:cubicBezTo>
                    <a:pt x="400558" y="790067"/>
                    <a:pt x="394335" y="786257"/>
                    <a:pt x="389382" y="784479"/>
                  </a:cubicBezTo>
                  <a:cubicBezTo>
                    <a:pt x="342773" y="770763"/>
                    <a:pt x="296672" y="752094"/>
                    <a:pt x="248793" y="744601"/>
                  </a:cubicBezTo>
                  <a:cubicBezTo>
                    <a:pt x="164846" y="730885"/>
                    <a:pt x="113157" y="686689"/>
                    <a:pt x="95123" y="604012"/>
                  </a:cubicBezTo>
                  <a:cubicBezTo>
                    <a:pt x="88900" y="575437"/>
                    <a:pt x="82042" y="546735"/>
                    <a:pt x="75819" y="518160"/>
                  </a:cubicBezTo>
                  <a:cubicBezTo>
                    <a:pt x="74549" y="511937"/>
                    <a:pt x="74549" y="505079"/>
                    <a:pt x="73279" y="493903"/>
                  </a:cubicBezTo>
                  <a:cubicBezTo>
                    <a:pt x="107442" y="523748"/>
                    <a:pt x="143002" y="535559"/>
                    <a:pt x="183388" y="538734"/>
                  </a:cubicBezTo>
                  <a:cubicBezTo>
                    <a:pt x="247523" y="544322"/>
                    <a:pt x="297307" y="573532"/>
                    <a:pt x="330200" y="630174"/>
                  </a:cubicBezTo>
                  <a:cubicBezTo>
                    <a:pt x="342011" y="650748"/>
                    <a:pt x="353822" y="671195"/>
                    <a:pt x="368173" y="691134"/>
                  </a:cubicBezTo>
                  <a:cubicBezTo>
                    <a:pt x="355727" y="654431"/>
                    <a:pt x="344551" y="617093"/>
                    <a:pt x="330835" y="581025"/>
                  </a:cubicBezTo>
                  <a:cubicBezTo>
                    <a:pt x="328295" y="574802"/>
                    <a:pt x="318389" y="571754"/>
                    <a:pt x="312166" y="566674"/>
                  </a:cubicBezTo>
                  <a:cubicBezTo>
                    <a:pt x="276733" y="541147"/>
                    <a:pt x="238125" y="525018"/>
                    <a:pt x="194564" y="520065"/>
                  </a:cubicBezTo>
                  <a:cubicBezTo>
                    <a:pt x="102489" y="509524"/>
                    <a:pt x="43942" y="459105"/>
                    <a:pt x="20955" y="368300"/>
                  </a:cubicBezTo>
                  <a:cubicBezTo>
                    <a:pt x="13716" y="337312"/>
                    <a:pt x="6858" y="306197"/>
                    <a:pt x="0" y="277495"/>
                  </a:cubicBezTo>
                  <a:cubicBezTo>
                    <a:pt x="37973" y="289941"/>
                    <a:pt x="75311" y="301752"/>
                    <a:pt x="113284" y="313563"/>
                  </a:cubicBezTo>
                  <a:cubicBezTo>
                    <a:pt x="192913" y="338455"/>
                    <a:pt x="247015" y="391922"/>
                    <a:pt x="284988" y="464185"/>
                  </a:cubicBezTo>
                  <a:cubicBezTo>
                    <a:pt x="288671" y="471043"/>
                    <a:pt x="291846" y="477266"/>
                    <a:pt x="298704" y="482854"/>
                  </a:cubicBezTo>
                  <a:cubicBezTo>
                    <a:pt x="286258" y="446786"/>
                    <a:pt x="273812" y="410718"/>
                    <a:pt x="260731" y="374523"/>
                  </a:cubicBezTo>
                  <a:cubicBezTo>
                    <a:pt x="258826" y="370205"/>
                    <a:pt x="253873" y="366395"/>
                    <a:pt x="249555" y="362712"/>
                  </a:cubicBezTo>
                  <a:cubicBezTo>
                    <a:pt x="242062" y="357124"/>
                    <a:pt x="234569" y="352171"/>
                    <a:pt x="227203" y="347218"/>
                  </a:cubicBezTo>
                  <a:cubicBezTo>
                    <a:pt x="136398" y="285623"/>
                    <a:pt x="100203" y="201676"/>
                    <a:pt x="122682" y="93345"/>
                  </a:cubicBezTo>
                  <a:cubicBezTo>
                    <a:pt x="128905" y="62865"/>
                    <a:pt x="135763" y="32385"/>
                    <a:pt x="142621" y="0"/>
                  </a:cubicBezTo>
                  <a:cubicBezTo>
                    <a:pt x="186182" y="24257"/>
                    <a:pt x="222250" y="51689"/>
                    <a:pt x="254000" y="85852"/>
                  </a:cubicBezTo>
                  <a:cubicBezTo>
                    <a:pt x="303784" y="139319"/>
                    <a:pt x="321818" y="200406"/>
                    <a:pt x="303784" y="271272"/>
                  </a:cubicBezTo>
                  <a:cubicBezTo>
                    <a:pt x="296291" y="300482"/>
                    <a:pt x="288798" y="329819"/>
                    <a:pt x="278892" y="357759"/>
                  </a:cubicBezTo>
                  <a:cubicBezTo>
                    <a:pt x="273939" y="372745"/>
                    <a:pt x="273304" y="384556"/>
                    <a:pt x="278257" y="399415"/>
                  </a:cubicBezTo>
                  <a:cubicBezTo>
                    <a:pt x="437388" y="864870"/>
                    <a:pt x="589280" y="1332230"/>
                    <a:pt x="713740" y="1808226"/>
                  </a:cubicBezTo>
                  <a:cubicBezTo>
                    <a:pt x="763524" y="1998599"/>
                    <a:pt x="808355" y="2190877"/>
                    <a:pt x="831977" y="2386965"/>
                  </a:cubicBezTo>
                  <a:cubicBezTo>
                    <a:pt x="858139" y="2606675"/>
                    <a:pt x="863727" y="2827528"/>
                    <a:pt x="853694" y="3048381"/>
                  </a:cubicBezTo>
                  <a:cubicBezTo>
                    <a:pt x="851789" y="3083814"/>
                    <a:pt x="851789" y="3119882"/>
                    <a:pt x="852424" y="3155442"/>
                  </a:cubicBezTo>
                  <a:cubicBezTo>
                    <a:pt x="854329" y="3234436"/>
                    <a:pt x="846201" y="3311652"/>
                    <a:pt x="824357" y="3387598"/>
                  </a:cubicBezTo>
                  <a:cubicBezTo>
                    <a:pt x="823087" y="3390646"/>
                    <a:pt x="823087" y="3394456"/>
                    <a:pt x="821309" y="3397504"/>
                  </a:cubicBezTo>
                  <a:cubicBezTo>
                    <a:pt x="818261" y="3402457"/>
                    <a:pt x="815086" y="3407410"/>
                    <a:pt x="809498" y="3411855"/>
                  </a:cubicBezTo>
                  <a:cubicBezTo>
                    <a:pt x="815721" y="3157982"/>
                    <a:pt x="795147" y="2906649"/>
                    <a:pt x="750951" y="2656459"/>
                  </a:cubicBezTo>
                  <a:cubicBezTo>
                    <a:pt x="763397" y="2696337"/>
                    <a:pt x="777113" y="2735453"/>
                    <a:pt x="788924" y="2775331"/>
                  </a:cubicBezTo>
                  <a:cubicBezTo>
                    <a:pt x="800735" y="2815717"/>
                    <a:pt x="811276" y="2856230"/>
                    <a:pt x="820039" y="2897251"/>
                  </a:cubicBezTo>
                  <a:cubicBezTo>
                    <a:pt x="829310" y="2938272"/>
                    <a:pt x="836168" y="2980690"/>
                    <a:pt x="843661" y="3022346"/>
                  </a:cubicBezTo>
                  <a:cubicBezTo>
                    <a:pt x="845566" y="3022346"/>
                    <a:pt x="847979" y="3022346"/>
                    <a:pt x="849884" y="3022346"/>
                  </a:cubicBezTo>
                  <a:cubicBezTo>
                    <a:pt x="849884" y="2960751"/>
                    <a:pt x="849884" y="2898521"/>
                    <a:pt x="849884" y="2836926"/>
                  </a:cubicBezTo>
                  <a:cubicBezTo>
                    <a:pt x="851789" y="2494661"/>
                    <a:pt x="800735" y="2159889"/>
                    <a:pt x="711073" y="1830705"/>
                  </a:cubicBezTo>
                  <a:cubicBezTo>
                    <a:pt x="701802" y="1796542"/>
                    <a:pt x="693674" y="1761617"/>
                    <a:pt x="683133" y="1727454"/>
                  </a:cubicBezTo>
                  <a:cubicBezTo>
                    <a:pt x="680085" y="1717548"/>
                    <a:pt x="671322" y="1705610"/>
                    <a:pt x="661924" y="1702562"/>
                  </a:cubicBezTo>
                  <a:cubicBezTo>
                    <a:pt x="618363" y="1687576"/>
                    <a:pt x="574802" y="1670812"/>
                    <a:pt x="529971" y="1662684"/>
                  </a:cubicBezTo>
                  <a:cubicBezTo>
                    <a:pt x="447167" y="1647698"/>
                    <a:pt x="397383" y="1602359"/>
                    <a:pt x="380619" y="1520190"/>
                  </a:cubicBezTo>
                  <a:cubicBezTo>
                    <a:pt x="373761" y="1485392"/>
                    <a:pt x="366268" y="1450467"/>
                    <a:pt x="358267" y="1411859"/>
                  </a:cubicBezTo>
                  <a:cubicBezTo>
                    <a:pt x="368808" y="1418082"/>
                    <a:pt x="375031" y="1423035"/>
                    <a:pt x="381889" y="1426210"/>
                  </a:cubicBezTo>
                  <a:cubicBezTo>
                    <a:pt x="406781" y="1436116"/>
                    <a:pt x="431673" y="1450467"/>
                    <a:pt x="457835" y="1453007"/>
                  </a:cubicBezTo>
                  <a:cubicBezTo>
                    <a:pt x="538734" y="1461135"/>
                    <a:pt x="594106" y="1502156"/>
                    <a:pt x="628904" y="1574292"/>
                  </a:cubicBezTo>
                  <a:cubicBezTo>
                    <a:pt x="634492" y="1585468"/>
                    <a:pt x="640080" y="1596644"/>
                    <a:pt x="648843" y="1607312"/>
                  </a:cubicBezTo>
                  <a:cubicBezTo>
                    <a:pt x="648208" y="1603629"/>
                    <a:pt x="648208" y="1599184"/>
                    <a:pt x="647573" y="1595501"/>
                  </a:cubicBezTo>
                  <a:cubicBezTo>
                    <a:pt x="638302" y="1562481"/>
                    <a:pt x="627634" y="1530223"/>
                    <a:pt x="620141" y="1496568"/>
                  </a:cubicBezTo>
                  <a:cubicBezTo>
                    <a:pt x="615823" y="1477899"/>
                    <a:pt x="606425" y="1466723"/>
                    <a:pt x="588391" y="1461770"/>
                  </a:cubicBezTo>
                  <a:cubicBezTo>
                    <a:pt x="545465" y="1449959"/>
                    <a:pt x="502539" y="1435608"/>
                    <a:pt x="458978" y="1428115"/>
                  </a:cubicBezTo>
                  <a:cubicBezTo>
                    <a:pt x="381254" y="1415034"/>
                    <a:pt x="331470" y="1374648"/>
                    <a:pt x="312801" y="1298067"/>
                  </a:cubicBezTo>
                  <a:cubicBezTo>
                    <a:pt x="304038" y="1261364"/>
                    <a:pt x="295402" y="1225296"/>
                    <a:pt x="286639" y="1188593"/>
                  </a:cubicBezTo>
                  <a:cubicBezTo>
                    <a:pt x="288544" y="1186688"/>
                    <a:pt x="290322" y="1186053"/>
                    <a:pt x="292227" y="11849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64340" y="3149280"/>
            <a:ext cx="499500" cy="3570480"/>
            <a:chOff x="0" y="0"/>
            <a:chExt cx="666000" cy="4760640"/>
          </a:xfrm>
        </p:grpSpPr>
        <p:sp>
          <p:nvSpPr>
            <p:cNvPr id="13" name="Freeform 13"/>
            <p:cNvSpPr/>
            <p:nvPr/>
          </p:nvSpPr>
          <p:spPr>
            <a:xfrm>
              <a:off x="-127" y="0"/>
              <a:ext cx="674751" cy="4764151"/>
            </a:xfrm>
            <a:custGeom>
              <a:avLst/>
              <a:gdLst/>
              <a:ahLst/>
              <a:cxnLst/>
              <a:rect l="l" t="t" r="r" b="b"/>
              <a:pathLst>
                <a:path w="674751" h="4764151">
                  <a:moveTo>
                    <a:pt x="335026" y="3497326"/>
                  </a:moveTo>
                  <a:cubicBezTo>
                    <a:pt x="335026" y="3558286"/>
                    <a:pt x="336296" y="3619881"/>
                    <a:pt x="334391" y="3680968"/>
                  </a:cubicBezTo>
                  <a:cubicBezTo>
                    <a:pt x="333121" y="3742563"/>
                    <a:pt x="328803" y="3803523"/>
                    <a:pt x="327533" y="3865753"/>
                  </a:cubicBezTo>
                  <a:cubicBezTo>
                    <a:pt x="331216" y="3852037"/>
                    <a:pt x="335661" y="3838321"/>
                    <a:pt x="339344" y="3824732"/>
                  </a:cubicBezTo>
                  <a:cubicBezTo>
                    <a:pt x="421513" y="3527298"/>
                    <a:pt x="476885" y="3225419"/>
                    <a:pt x="495554" y="2917444"/>
                  </a:cubicBezTo>
                  <a:cubicBezTo>
                    <a:pt x="511175" y="2662936"/>
                    <a:pt x="521081" y="2407793"/>
                    <a:pt x="532892" y="2152650"/>
                  </a:cubicBezTo>
                  <a:cubicBezTo>
                    <a:pt x="533527" y="2142744"/>
                    <a:pt x="532892" y="2133346"/>
                    <a:pt x="532892" y="2117217"/>
                  </a:cubicBezTo>
                  <a:cubicBezTo>
                    <a:pt x="530352" y="2126488"/>
                    <a:pt x="529209" y="2130298"/>
                    <a:pt x="527304" y="2135886"/>
                  </a:cubicBezTo>
                  <a:cubicBezTo>
                    <a:pt x="511175" y="2122170"/>
                    <a:pt x="496189" y="2106676"/>
                    <a:pt x="479425" y="2096008"/>
                  </a:cubicBezTo>
                  <a:cubicBezTo>
                    <a:pt x="438912" y="2069846"/>
                    <a:pt x="399161" y="2041271"/>
                    <a:pt x="355600" y="2021332"/>
                  </a:cubicBezTo>
                  <a:cubicBezTo>
                    <a:pt x="239776" y="1967865"/>
                    <a:pt x="195072" y="1878838"/>
                    <a:pt x="208026" y="1755013"/>
                  </a:cubicBezTo>
                  <a:cubicBezTo>
                    <a:pt x="212979" y="1711452"/>
                    <a:pt x="216154" y="1667891"/>
                    <a:pt x="220472" y="1620647"/>
                  </a:cubicBezTo>
                  <a:cubicBezTo>
                    <a:pt x="226060" y="1624965"/>
                    <a:pt x="228600" y="1626870"/>
                    <a:pt x="230378" y="1628775"/>
                  </a:cubicBezTo>
                  <a:cubicBezTo>
                    <a:pt x="264668" y="1671701"/>
                    <a:pt x="306959" y="1702816"/>
                    <a:pt x="358013" y="1724025"/>
                  </a:cubicBezTo>
                  <a:cubicBezTo>
                    <a:pt x="417703" y="1748282"/>
                    <a:pt x="465709" y="1788160"/>
                    <a:pt x="488696" y="1850390"/>
                  </a:cubicBezTo>
                  <a:cubicBezTo>
                    <a:pt x="502412" y="1887093"/>
                    <a:pt x="511683" y="1925066"/>
                    <a:pt x="519811" y="1963039"/>
                  </a:cubicBezTo>
                  <a:cubicBezTo>
                    <a:pt x="526034" y="1992249"/>
                    <a:pt x="527939" y="2022094"/>
                    <a:pt x="533527" y="2052701"/>
                  </a:cubicBezTo>
                  <a:cubicBezTo>
                    <a:pt x="534162" y="2047113"/>
                    <a:pt x="535432" y="2041525"/>
                    <a:pt x="535432" y="2035937"/>
                  </a:cubicBezTo>
                  <a:cubicBezTo>
                    <a:pt x="536067" y="1720469"/>
                    <a:pt x="537337" y="1404874"/>
                    <a:pt x="536067" y="1090041"/>
                  </a:cubicBezTo>
                  <a:cubicBezTo>
                    <a:pt x="535432" y="915797"/>
                    <a:pt x="530479" y="742188"/>
                    <a:pt x="527939" y="567944"/>
                  </a:cubicBezTo>
                  <a:cubicBezTo>
                    <a:pt x="527939" y="547370"/>
                    <a:pt x="521081" y="531876"/>
                    <a:pt x="509270" y="514477"/>
                  </a:cubicBezTo>
                  <a:cubicBezTo>
                    <a:pt x="482473" y="476504"/>
                    <a:pt x="456311" y="437261"/>
                    <a:pt x="435229" y="395605"/>
                  </a:cubicBezTo>
                  <a:cubicBezTo>
                    <a:pt x="404749" y="336423"/>
                    <a:pt x="401574" y="273685"/>
                    <a:pt x="421513" y="210185"/>
                  </a:cubicBezTo>
                  <a:cubicBezTo>
                    <a:pt x="443357" y="137541"/>
                    <a:pt x="478790" y="71628"/>
                    <a:pt x="520446" y="9271"/>
                  </a:cubicBezTo>
                  <a:cubicBezTo>
                    <a:pt x="521716" y="6731"/>
                    <a:pt x="522986" y="4318"/>
                    <a:pt x="525399" y="0"/>
                  </a:cubicBezTo>
                  <a:cubicBezTo>
                    <a:pt x="534797" y="9906"/>
                    <a:pt x="541528" y="16764"/>
                    <a:pt x="547751" y="24257"/>
                  </a:cubicBezTo>
                  <a:cubicBezTo>
                    <a:pt x="597535" y="80264"/>
                    <a:pt x="634873" y="143129"/>
                    <a:pt x="657352" y="215265"/>
                  </a:cubicBezTo>
                  <a:cubicBezTo>
                    <a:pt x="674751" y="270637"/>
                    <a:pt x="671703" y="323596"/>
                    <a:pt x="648589" y="377063"/>
                  </a:cubicBezTo>
                  <a:cubicBezTo>
                    <a:pt x="622427" y="437388"/>
                    <a:pt x="586994" y="490982"/>
                    <a:pt x="546481" y="542544"/>
                  </a:cubicBezTo>
                  <a:cubicBezTo>
                    <a:pt x="540893" y="549402"/>
                    <a:pt x="536575" y="559308"/>
                    <a:pt x="537083" y="568071"/>
                  </a:cubicBezTo>
                  <a:cubicBezTo>
                    <a:pt x="547624" y="1026033"/>
                    <a:pt x="555117" y="1484122"/>
                    <a:pt x="545211" y="1942084"/>
                  </a:cubicBezTo>
                  <a:cubicBezTo>
                    <a:pt x="539623" y="2219579"/>
                    <a:pt x="529082" y="2497201"/>
                    <a:pt x="515366" y="2774061"/>
                  </a:cubicBezTo>
                  <a:cubicBezTo>
                    <a:pt x="496062" y="3164205"/>
                    <a:pt x="433197" y="3547618"/>
                    <a:pt x="321818" y="3922776"/>
                  </a:cubicBezTo>
                  <a:cubicBezTo>
                    <a:pt x="305689" y="3978148"/>
                    <a:pt x="301879" y="4036695"/>
                    <a:pt x="290068" y="4093972"/>
                  </a:cubicBezTo>
                  <a:cubicBezTo>
                    <a:pt x="265811" y="4210939"/>
                    <a:pt x="235331" y="4327398"/>
                    <a:pt x="171196" y="4428109"/>
                  </a:cubicBezTo>
                  <a:cubicBezTo>
                    <a:pt x="107696" y="4528947"/>
                    <a:pt x="63500" y="4637786"/>
                    <a:pt x="13081" y="4744212"/>
                  </a:cubicBezTo>
                  <a:cubicBezTo>
                    <a:pt x="9906" y="4751070"/>
                    <a:pt x="5588" y="4758563"/>
                    <a:pt x="0" y="4764151"/>
                  </a:cubicBezTo>
                  <a:cubicBezTo>
                    <a:pt x="179832" y="4359021"/>
                    <a:pt x="276987" y="3933317"/>
                    <a:pt x="334899" y="34970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51580" y="4125600"/>
            <a:ext cx="476280" cy="1610280"/>
            <a:chOff x="0" y="0"/>
            <a:chExt cx="635040" cy="21470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55574" cy="2148967"/>
            </a:xfrm>
            <a:custGeom>
              <a:avLst/>
              <a:gdLst/>
              <a:ahLst/>
              <a:cxnLst/>
              <a:rect l="l" t="t" r="r" b="b"/>
              <a:pathLst>
                <a:path w="655574" h="2148967">
                  <a:moveTo>
                    <a:pt x="615696" y="2148967"/>
                  </a:moveTo>
                  <a:cubicBezTo>
                    <a:pt x="610743" y="2090420"/>
                    <a:pt x="605790" y="2037588"/>
                    <a:pt x="601345" y="1985264"/>
                  </a:cubicBezTo>
                  <a:cubicBezTo>
                    <a:pt x="580136" y="1741932"/>
                    <a:pt x="525399" y="1505458"/>
                    <a:pt x="451866" y="1272667"/>
                  </a:cubicBezTo>
                  <a:cubicBezTo>
                    <a:pt x="321310" y="855726"/>
                    <a:pt x="168148" y="447421"/>
                    <a:pt x="9906" y="40513"/>
                  </a:cubicBezTo>
                  <a:cubicBezTo>
                    <a:pt x="4953" y="28067"/>
                    <a:pt x="635" y="14986"/>
                    <a:pt x="0" y="0"/>
                  </a:cubicBezTo>
                  <a:cubicBezTo>
                    <a:pt x="36068" y="57277"/>
                    <a:pt x="72898" y="114554"/>
                    <a:pt x="107061" y="172339"/>
                  </a:cubicBezTo>
                  <a:cubicBezTo>
                    <a:pt x="272034" y="448691"/>
                    <a:pt x="412115" y="736219"/>
                    <a:pt x="514858" y="1041781"/>
                  </a:cubicBezTo>
                  <a:cubicBezTo>
                    <a:pt x="612013" y="1329309"/>
                    <a:pt x="655574" y="1623695"/>
                    <a:pt x="633730" y="1927352"/>
                  </a:cubicBezTo>
                  <a:cubicBezTo>
                    <a:pt x="628777" y="1994535"/>
                    <a:pt x="624967" y="2061210"/>
                    <a:pt x="620014" y="2128393"/>
                  </a:cubicBezTo>
                  <a:cubicBezTo>
                    <a:pt x="619379" y="2132711"/>
                    <a:pt x="617474" y="2138299"/>
                    <a:pt x="615696" y="21489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26160" y="4947480"/>
            <a:ext cx="662580" cy="999000"/>
            <a:chOff x="0" y="0"/>
            <a:chExt cx="883440" cy="1332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88492" cy="1333373"/>
            </a:xfrm>
            <a:custGeom>
              <a:avLst/>
              <a:gdLst/>
              <a:ahLst/>
              <a:cxnLst/>
              <a:rect l="l" t="t" r="r" b="b"/>
              <a:pathLst>
                <a:path w="888492" h="1333373">
                  <a:moveTo>
                    <a:pt x="887857" y="1333246"/>
                  </a:moveTo>
                  <a:cubicBezTo>
                    <a:pt x="855472" y="1261618"/>
                    <a:pt x="824357" y="1188847"/>
                    <a:pt x="790829" y="1117854"/>
                  </a:cubicBezTo>
                  <a:cubicBezTo>
                    <a:pt x="714248" y="953516"/>
                    <a:pt x="611632" y="804799"/>
                    <a:pt x="503428" y="661035"/>
                  </a:cubicBezTo>
                  <a:cubicBezTo>
                    <a:pt x="340995" y="445008"/>
                    <a:pt x="174244" y="232156"/>
                    <a:pt x="8763" y="17399"/>
                  </a:cubicBezTo>
                  <a:cubicBezTo>
                    <a:pt x="4953" y="12446"/>
                    <a:pt x="1270" y="8128"/>
                    <a:pt x="0" y="0"/>
                  </a:cubicBezTo>
                  <a:cubicBezTo>
                    <a:pt x="27940" y="23622"/>
                    <a:pt x="56007" y="46736"/>
                    <a:pt x="83947" y="70993"/>
                  </a:cubicBezTo>
                  <a:cubicBezTo>
                    <a:pt x="235839" y="203581"/>
                    <a:pt x="375793" y="347980"/>
                    <a:pt x="503936" y="504190"/>
                  </a:cubicBezTo>
                  <a:cubicBezTo>
                    <a:pt x="694309" y="736346"/>
                    <a:pt x="821182" y="997839"/>
                    <a:pt x="879729" y="1292225"/>
                  </a:cubicBezTo>
                  <a:cubicBezTo>
                    <a:pt x="882269" y="1305941"/>
                    <a:pt x="885952" y="1319022"/>
                    <a:pt x="888492" y="1332738"/>
                  </a:cubicBezTo>
                  <a:cubicBezTo>
                    <a:pt x="888492" y="1332738"/>
                    <a:pt x="888492" y="1333373"/>
                    <a:pt x="887857" y="13333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76900" y="4613220"/>
            <a:ext cx="242460" cy="382860"/>
            <a:chOff x="0" y="0"/>
            <a:chExt cx="323280" cy="510480"/>
          </a:xfrm>
        </p:grpSpPr>
        <p:sp>
          <p:nvSpPr>
            <p:cNvPr id="19" name="Freeform 19"/>
            <p:cNvSpPr/>
            <p:nvPr/>
          </p:nvSpPr>
          <p:spPr>
            <a:xfrm>
              <a:off x="-3429" y="0"/>
              <a:ext cx="331978" cy="513588"/>
            </a:xfrm>
            <a:custGeom>
              <a:avLst/>
              <a:gdLst/>
              <a:ahLst/>
              <a:cxnLst/>
              <a:rect l="l" t="t" r="r" b="b"/>
              <a:pathLst>
                <a:path w="331978" h="513588">
                  <a:moveTo>
                    <a:pt x="5588" y="513588"/>
                  </a:moveTo>
                  <a:cubicBezTo>
                    <a:pt x="0" y="447040"/>
                    <a:pt x="5588" y="387223"/>
                    <a:pt x="18034" y="327406"/>
                  </a:cubicBezTo>
                  <a:cubicBezTo>
                    <a:pt x="19939" y="319913"/>
                    <a:pt x="21717" y="312420"/>
                    <a:pt x="23622" y="305054"/>
                  </a:cubicBezTo>
                  <a:cubicBezTo>
                    <a:pt x="44196" y="197358"/>
                    <a:pt x="105664" y="125095"/>
                    <a:pt x="208915" y="89662"/>
                  </a:cubicBezTo>
                  <a:cubicBezTo>
                    <a:pt x="246888" y="76581"/>
                    <a:pt x="275463" y="48514"/>
                    <a:pt x="302133" y="19939"/>
                  </a:cubicBezTo>
                  <a:cubicBezTo>
                    <a:pt x="307086" y="14351"/>
                    <a:pt x="312039" y="8763"/>
                    <a:pt x="320802" y="0"/>
                  </a:cubicBezTo>
                  <a:cubicBezTo>
                    <a:pt x="323850" y="30480"/>
                    <a:pt x="328295" y="56642"/>
                    <a:pt x="328930" y="82804"/>
                  </a:cubicBezTo>
                  <a:cubicBezTo>
                    <a:pt x="330200" y="130683"/>
                    <a:pt x="331978" y="179324"/>
                    <a:pt x="327660" y="227203"/>
                  </a:cubicBezTo>
                  <a:cubicBezTo>
                    <a:pt x="322072" y="287528"/>
                    <a:pt x="288544" y="333629"/>
                    <a:pt x="236855" y="366649"/>
                  </a:cubicBezTo>
                  <a:cubicBezTo>
                    <a:pt x="222504" y="375412"/>
                    <a:pt x="208280" y="384048"/>
                    <a:pt x="193294" y="391541"/>
                  </a:cubicBezTo>
                  <a:cubicBezTo>
                    <a:pt x="127381" y="423291"/>
                    <a:pt x="62738" y="457581"/>
                    <a:pt x="5588" y="5135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24180" y="3615840"/>
            <a:ext cx="238140" cy="387180"/>
            <a:chOff x="0" y="0"/>
            <a:chExt cx="317520" cy="516240"/>
          </a:xfrm>
        </p:grpSpPr>
        <p:sp>
          <p:nvSpPr>
            <p:cNvPr id="21" name="Freeform 21"/>
            <p:cNvSpPr/>
            <p:nvPr/>
          </p:nvSpPr>
          <p:spPr>
            <a:xfrm>
              <a:off x="-635" y="0"/>
              <a:ext cx="325501" cy="518160"/>
            </a:xfrm>
            <a:custGeom>
              <a:avLst/>
              <a:gdLst/>
              <a:ahLst/>
              <a:cxnLst/>
              <a:rect l="l" t="t" r="r" b="b"/>
              <a:pathLst>
                <a:path w="325501" h="518160">
                  <a:moveTo>
                    <a:pt x="16891" y="0"/>
                  </a:moveTo>
                  <a:cubicBezTo>
                    <a:pt x="44958" y="40386"/>
                    <a:pt x="77851" y="72771"/>
                    <a:pt x="122047" y="92075"/>
                  </a:cubicBezTo>
                  <a:cubicBezTo>
                    <a:pt x="130175" y="95758"/>
                    <a:pt x="138811" y="99568"/>
                    <a:pt x="146939" y="103251"/>
                  </a:cubicBezTo>
                  <a:cubicBezTo>
                    <a:pt x="226060" y="137414"/>
                    <a:pt x="275844" y="195326"/>
                    <a:pt x="296926" y="279908"/>
                  </a:cubicBezTo>
                  <a:cubicBezTo>
                    <a:pt x="314325" y="349631"/>
                    <a:pt x="325501" y="419227"/>
                    <a:pt x="321818" y="491363"/>
                  </a:cubicBezTo>
                  <a:cubicBezTo>
                    <a:pt x="321183" y="499491"/>
                    <a:pt x="320548" y="507492"/>
                    <a:pt x="319278" y="518160"/>
                  </a:cubicBezTo>
                  <a:cubicBezTo>
                    <a:pt x="313690" y="513207"/>
                    <a:pt x="309880" y="510032"/>
                    <a:pt x="306197" y="507619"/>
                  </a:cubicBezTo>
                  <a:cubicBezTo>
                    <a:pt x="265049" y="478409"/>
                    <a:pt x="224663" y="449199"/>
                    <a:pt x="182880" y="421132"/>
                  </a:cubicBezTo>
                  <a:cubicBezTo>
                    <a:pt x="158623" y="405003"/>
                    <a:pt x="131191" y="393192"/>
                    <a:pt x="105664" y="378841"/>
                  </a:cubicBezTo>
                  <a:cubicBezTo>
                    <a:pt x="41148" y="341503"/>
                    <a:pt x="1270" y="286131"/>
                    <a:pt x="635" y="210820"/>
                  </a:cubicBezTo>
                  <a:cubicBezTo>
                    <a:pt x="0" y="142494"/>
                    <a:pt x="8763" y="74676"/>
                    <a:pt x="13081" y="6223"/>
                  </a:cubicBezTo>
                  <a:cubicBezTo>
                    <a:pt x="13716" y="4318"/>
                    <a:pt x="15621" y="2540"/>
                    <a:pt x="167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320400" y="4114800"/>
            <a:ext cx="242460" cy="382860"/>
            <a:chOff x="0" y="0"/>
            <a:chExt cx="323280" cy="510480"/>
          </a:xfrm>
        </p:grpSpPr>
        <p:sp>
          <p:nvSpPr>
            <p:cNvPr id="23" name="Freeform 23"/>
            <p:cNvSpPr/>
            <p:nvPr/>
          </p:nvSpPr>
          <p:spPr>
            <a:xfrm>
              <a:off x="-9017" y="0"/>
              <a:ext cx="338201" cy="513715"/>
            </a:xfrm>
            <a:custGeom>
              <a:avLst/>
              <a:gdLst/>
              <a:ahLst/>
              <a:cxnLst/>
              <a:rect l="l" t="t" r="r" b="b"/>
              <a:pathLst>
                <a:path w="338201" h="513715">
                  <a:moveTo>
                    <a:pt x="28067" y="0"/>
                  </a:moveTo>
                  <a:cubicBezTo>
                    <a:pt x="34290" y="6858"/>
                    <a:pt x="39878" y="13081"/>
                    <a:pt x="46101" y="19939"/>
                  </a:cubicBezTo>
                  <a:cubicBezTo>
                    <a:pt x="73406" y="51054"/>
                    <a:pt x="105791" y="75946"/>
                    <a:pt x="144272" y="92837"/>
                  </a:cubicBezTo>
                  <a:cubicBezTo>
                    <a:pt x="172847" y="105283"/>
                    <a:pt x="200279" y="121412"/>
                    <a:pt x="225679" y="139573"/>
                  </a:cubicBezTo>
                  <a:cubicBezTo>
                    <a:pt x="264795" y="167640"/>
                    <a:pt x="287909" y="208661"/>
                    <a:pt x="301498" y="254762"/>
                  </a:cubicBezTo>
                  <a:cubicBezTo>
                    <a:pt x="325755" y="333883"/>
                    <a:pt x="338201" y="414147"/>
                    <a:pt x="331978" y="496951"/>
                  </a:cubicBezTo>
                  <a:cubicBezTo>
                    <a:pt x="331343" y="501269"/>
                    <a:pt x="330708" y="506349"/>
                    <a:pt x="330073" y="513715"/>
                  </a:cubicBezTo>
                  <a:cubicBezTo>
                    <a:pt x="325120" y="509397"/>
                    <a:pt x="321945" y="506857"/>
                    <a:pt x="318897" y="504317"/>
                  </a:cubicBezTo>
                  <a:cubicBezTo>
                    <a:pt x="277241" y="475107"/>
                    <a:pt x="236220" y="445135"/>
                    <a:pt x="194564" y="416560"/>
                  </a:cubicBezTo>
                  <a:cubicBezTo>
                    <a:pt x="180848" y="407162"/>
                    <a:pt x="165354" y="400431"/>
                    <a:pt x="150368" y="392938"/>
                  </a:cubicBezTo>
                  <a:cubicBezTo>
                    <a:pt x="41148" y="342392"/>
                    <a:pt x="0" y="255270"/>
                    <a:pt x="10668" y="138811"/>
                  </a:cubicBezTo>
                  <a:cubicBezTo>
                    <a:pt x="14986" y="92710"/>
                    <a:pt x="18669" y="47371"/>
                    <a:pt x="23114" y="1270"/>
                  </a:cubicBezTo>
                  <a:cubicBezTo>
                    <a:pt x="24384" y="635"/>
                    <a:pt x="26162" y="635"/>
                    <a:pt x="2806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22020" y="3859920"/>
            <a:ext cx="242460" cy="392040"/>
            <a:chOff x="0" y="0"/>
            <a:chExt cx="323280" cy="522720"/>
          </a:xfrm>
        </p:grpSpPr>
        <p:sp>
          <p:nvSpPr>
            <p:cNvPr id="25" name="Freeform 25"/>
            <p:cNvSpPr/>
            <p:nvPr/>
          </p:nvSpPr>
          <p:spPr>
            <a:xfrm>
              <a:off x="-4699" y="0"/>
              <a:ext cx="330708" cy="522732"/>
            </a:xfrm>
            <a:custGeom>
              <a:avLst/>
              <a:gdLst/>
              <a:ahLst/>
              <a:cxnLst/>
              <a:rect l="l" t="t" r="r" b="b"/>
              <a:pathLst>
                <a:path w="330708" h="522732">
                  <a:moveTo>
                    <a:pt x="326390" y="522732"/>
                  </a:moveTo>
                  <a:cubicBezTo>
                    <a:pt x="319532" y="517144"/>
                    <a:pt x="315849" y="513461"/>
                    <a:pt x="311531" y="510286"/>
                  </a:cubicBezTo>
                  <a:cubicBezTo>
                    <a:pt x="269875" y="481076"/>
                    <a:pt x="228854" y="451231"/>
                    <a:pt x="185928" y="423164"/>
                  </a:cubicBezTo>
                  <a:cubicBezTo>
                    <a:pt x="161671" y="407035"/>
                    <a:pt x="134366" y="395224"/>
                    <a:pt x="108839" y="380238"/>
                  </a:cubicBezTo>
                  <a:cubicBezTo>
                    <a:pt x="48514" y="344170"/>
                    <a:pt x="13081" y="291846"/>
                    <a:pt x="6858" y="220853"/>
                  </a:cubicBezTo>
                  <a:cubicBezTo>
                    <a:pt x="0" y="148717"/>
                    <a:pt x="10668" y="77724"/>
                    <a:pt x="20574" y="0"/>
                  </a:cubicBezTo>
                  <a:cubicBezTo>
                    <a:pt x="28067" y="10541"/>
                    <a:pt x="31115" y="16764"/>
                    <a:pt x="36068" y="22352"/>
                  </a:cubicBezTo>
                  <a:cubicBezTo>
                    <a:pt x="62738" y="52832"/>
                    <a:pt x="91440" y="82042"/>
                    <a:pt x="130556" y="96393"/>
                  </a:cubicBezTo>
                  <a:cubicBezTo>
                    <a:pt x="234950" y="134366"/>
                    <a:pt x="292227" y="209677"/>
                    <a:pt x="312039" y="317881"/>
                  </a:cubicBezTo>
                  <a:cubicBezTo>
                    <a:pt x="323850" y="380111"/>
                    <a:pt x="330708" y="442341"/>
                    <a:pt x="326898" y="505206"/>
                  </a:cubicBezTo>
                  <a:cubicBezTo>
                    <a:pt x="327533" y="510794"/>
                    <a:pt x="326898" y="515112"/>
                    <a:pt x="326263" y="5226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15540" y="4612140"/>
            <a:ext cx="238140" cy="392040"/>
            <a:chOff x="0" y="0"/>
            <a:chExt cx="317520" cy="522720"/>
          </a:xfrm>
        </p:grpSpPr>
        <p:sp>
          <p:nvSpPr>
            <p:cNvPr id="27" name="Freeform 27"/>
            <p:cNvSpPr/>
            <p:nvPr/>
          </p:nvSpPr>
          <p:spPr>
            <a:xfrm>
              <a:off x="-9525" y="0"/>
              <a:ext cx="335026" cy="524637"/>
            </a:xfrm>
            <a:custGeom>
              <a:avLst/>
              <a:gdLst/>
              <a:ahLst/>
              <a:cxnLst/>
              <a:rect l="l" t="t" r="r" b="b"/>
              <a:pathLst>
                <a:path w="335026" h="524637">
                  <a:moveTo>
                    <a:pt x="324358" y="524637"/>
                  </a:moveTo>
                  <a:cubicBezTo>
                    <a:pt x="273939" y="472313"/>
                    <a:pt x="216662" y="436245"/>
                    <a:pt x="156210" y="404495"/>
                  </a:cubicBezTo>
                  <a:cubicBezTo>
                    <a:pt x="153035" y="402590"/>
                    <a:pt x="149987" y="400812"/>
                    <a:pt x="146812" y="399542"/>
                  </a:cubicBezTo>
                  <a:cubicBezTo>
                    <a:pt x="43561" y="349758"/>
                    <a:pt x="0" y="266954"/>
                    <a:pt x="11176" y="154305"/>
                  </a:cubicBezTo>
                  <a:cubicBezTo>
                    <a:pt x="16256" y="105156"/>
                    <a:pt x="21844" y="56007"/>
                    <a:pt x="28067" y="0"/>
                  </a:cubicBezTo>
                  <a:cubicBezTo>
                    <a:pt x="36830" y="10541"/>
                    <a:pt x="41148" y="16129"/>
                    <a:pt x="46101" y="20574"/>
                  </a:cubicBezTo>
                  <a:cubicBezTo>
                    <a:pt x="74168" y="44831"/>
                    <a:pt x="98425" y="77216"/>
                    <a:pt x="130810" y="90170"/>
                  </a:cubicBezTo>
                  <a:cubicBezTo>
                    <a:pt x="249682" y="137414"/>
                    <a:pt x="305816" y="226441"/>
                    <a:pt x="320675" y="348361"/>
                  </a:cubicBezTo>
                  <a:cubicBezTo>
                    <a:pt x="328168" y="405638"/>
                    <a:pt x="335026" y="462915"/>
                    <a:pt x="324358" y="5245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587160" y="3606660"/>
            <a:ext cx="238140" cy="387180"/>
            <a:chOff x="0" y="0"/>
            <a:chExt cx="317520" cy="516240"/>
          </a:xfrm>
        </p:grpSpPr>
        <p:sp>
          <p:nvSpPr>
            <p:cNvPr id="29" name="Freeform 29"/>
            <p:cNvSpPr/>
            <p:nvPr/>
          </p:nvSpPr>
          <p:spPr>
            <a:xfrm>
              <a:off x="-2667" y="0"/>
              <a:ext cx="323215" cy="517525"/>
            </a:xfrm>
            <a:custGeom>
              <a:avLst/>
              <a:gdLst/>
              <a:ahLst/>
              <a:cxnLst/>
              <a:rect l="l" t="t" r="r" b="b"/>
              <a:pathLst>
                <a:path w="323215" h="517525">
                  <a:moveTo>
                    <a:pt x="315087" y="0"/>
                  </a:moveTo>
                  <a:cubicBezTo>
                    <a:pt x="317627" y="74676"/>
                    <a:pt x="323215" y="146812"/>
                    <a:pt x="321310" y="218313"/>
                  </a:cubicBezTo>
                  <a:cubicBezTo>
                    <a:pt x="320040" y="276098"/>
                    <a:pt x="291465" y="323469"/>
                    <a:pt x="244094" y="358267"/>
                  </a:cubicBezTo>
                  <a:cubicBezTo>
                    <a:pt x="231013" y="367538"/>
                    <a:pt x="217932" y="376936"/>
                    <a:pt x="203581" y="384429"/>
                  </a:cubicBezTo>
                  <a:cubicBezTo>
                    <a:pt x="135128" y="421640"/>
                    <a:pt x="64770" y="456565"/>
                    <a:pt x="6858" y="517525"/>
                  </a:cubicBezTo>
                  <a:cubicBezTo>
                    <a:pt x="4953" y="502539"/>
                    <a:pt x="3810" y="492633"/>
                    <a:pt x="3175" y="482600"/>
                  </a:cubicBezTo>
                  <a:cubicBezTo>
                    <a:pt x="0" y="401701"/>
                    <a:pt x="12573" y="322707"/>
                    <a:pt x="37465" y="245618"/>
                  </a:cubicBezTo>
                  <a:cubicBezTo>
                    <a:pt x="58039" y="183388"/>
                    <a:pt x="98425" y="138684"/>
                    <a:pt x="156337" y="111887"/>
                  </a:cubicBezTo>
                  <a:cubicBezTo>
                    <a:pt x="212979" y="85852"/>
                    <a:pt x="265303" y="55372"/>
                    <a:pt x="303276" y="4318"/>
                  </a:cubicBezTo>
                  <a:cubicBezTo>
                    <a:pt x="304546" y="3683"/>
                    <a:pt x="306959" y="3048"/>
                    <a:pt x="3150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586620" y="3853980"/>
            <a:ext cx="238140" cy="382860"/>
            <a:chOff x="0" y="0"/>
            <a:chExt cx="317520" cy="5104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30073" cy="512318"/>
            </a:xfrm>
            <a:custGeom>
              <a:avLst/>
              <a:gdLst/>
              <a:ahLst/>
              <a:cxnLst/>
              <a:rect l="l" t="t" r="r" b="b"/>
              <a:pathLst>
                <a:path w="330073" h="512318">
                  <a:moveTo>
                    <a:pt x="0" y="511048"/>
                  </a:moveTo>
                  <a:cubicBezTo>
                    <a:pt x="1905" y="464312"/>
                    <a:pt x="1905" y="417703"/>
                    <a:pt x="6858" y="371602"/>
                  </a:cubicBezTo>
                  <a:cubicBezTo>
                    <a:pt x="11176" y="333629"/>
                    <a:pt x="21209" y="296291"/>
                    <a:pt x="31115" y="258953"/>
                  </a:cubicBezTo>
                  <a:cubicBezTo>
                    <a:pt x="49149" y="190500"/>
                    <a:pt x="90297" y="139446"/>
                    <a:pt x="153797" y="110236"/>
                  </a:cubicBezTo>
                  <a:cubicBezTo>
                    <a:pt x="211074" y="84074"/>
                    <a:pt x="264033" y="52959"/>
                    <a:pt x="302641" y="1270"/>
                  </a:cubicBezTo>
                  <a:cubicBezTo>
                    <a:pt x="303276" y="635"/>
                    <a:pt x="305181" y="635"/>
                    <a:pt x="308229" y="0"/>
                  </a:cubicBezTo>
                  <a:cubicBezTo>
                    <a:pt x="316357" y="75946"/>
                    <a:pt x="330073" y="151892"/>
                    <a:pt x="318770" y="228473"/>
                  </a:cubicBezTo>
                  <a:cubicBezTo>
                    <a:pt x="310642" y="284480"/>
                    <a:pt x="282702" y="329946"/>
                    <a:pt x="234696" y="361061"/>
                  </a:cubicBezTo>
                  <a:cubicBezTo>
                    <a:pt x="206629" y="379730"/>
                    <a:pt x="175514" y="393446"/>
                    <a:pt x="148209" y="412115"/>
                  </a:cubicBezTo>
                  <a:cubicBezTo>
                    <a:pt x="102743" y="441960"/>
                    <a:pt x="59182" y="474345"/>
                    <a:pt x="14986" y="506095"/>
                  </a:cubicBezTo>
                  <a:cubicBezTo>
                    <a:pt x="12446" y="508000"/>
                    <a:pt x="10033" y="510413"/>
                    <a:pt x="6858" y="512318"/>
                  </a:cubicBezTo>
                  <a:cubicBezTo>
                    <a:pt x="4318" y="511683"/>
                    <a:pt x="2540" y="511683"/>
                    <a:pt x="0" y="5110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585000" y="4355640"/>
            <a:ext cx="238140" cy="387180"/>
            <a:chOff x="0" y="0"/>
            <a:chExt cx="317520" cy="516240"/>
          </a:xfrm>
        </p:grpSpPr>
        <p:sp>
          <p:nvSpPr>
            <p:cNvPr id="33" name="Freeform 33"/>
            <p:cNvSpPr/>
            <p:nvPr/>
          </p:nvSpPr>
          <p:spPr>
            <a:xfrm>
              <a:off x="-6477" y="0"/>
              <a:ext cx="327533" cy="516255"/>
            </a:xfrm>
            <a:custGeom>
              <a:avLst/>
              <a:gdLst/>
              <a:ahLst/>
              <a:cxnLst/>
              <a:rect l="l" t="t" r="r" b="b"/>
              <a:pathLst>
                <a:path w="327533" h="516255">
                  <a:moveTo>
                    <a:pt x="9398" y="516255"/>
                  </a:moveTo>
                  <a:cubicBezTo>
                    <a:pt x="0" y="408686"/>
                    <a:pt x="13081" y="310388"/>
                    <a:pt x="52324" y="216408"/>
                  </a:cubicBezTo>
                  <a:cubicBezTo>
                    <a:pt x="74168" y="164211"/>
                    <a:pt x="115189" y="128651"/>
                    <a:pt x="165608" y="106299"/>
                  </a:cubicBezTo>
                  <a:cubicBezTo>
                    <a:pt x="221615" y="81534"/>
                    <a:pt x="272034" y="51054"/>
                    <a:pt x="312547" y="0"/>
                  </a:cubicBezTo>
                  <a:cubicBezTo>
                    <a:pt x="315722" y="22987"/>
                    <a:pt x="320040" y="45466"/>
                    <a:pt x="321310" y="68453"/>
                  </a:cubicBezTo>
                  <a:cubicBezTo>
                    <a:pt x="323850" y="118872"/>
                    <a:pt x="327533" y="169164"/>
                    <a:pt x="324485" y="218948"/>
                  </a:cubicBezTo>
                  <a:cubicBezTo>
                    <a:pt x="320802" y="280543"/>
                    <a:pt x="288417" y="327787"/>
                    <a:pt x="237363" y="362585"/>
                  </a:cubicBezTo>
                  <a:cubicBezTo>
                    <a:pt x="226822" y="369443"/>
                    <a:pt x="216154" y="376301"/>
                    <a:pt x="204978" y="382524"/>
                  </a:cubicBezTo>
                  <a:cubicBezTo>
                    <a:pt x="137033" y="419862"/>
                    <a:pt x="67945" y="454660"/>
                    <a:pt x="9398" y="5162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589860" y="4101300"/>
            <a:ext cx="238140" cy="387180"/>
            <a:chOff x="0" y="0"/>
            <a:chExt cx="317520" cy="516240"/>
          </a:xfrm>
        </p:grpSpPr>
        <p:sp>
          <p:nvSpPr>
            <p:cNvPr id="35" name="Freeform 35"/>
            <p:cNvSpPr/>
            <p:nvPr/>
          </p:nvSpPr>
          <p:spPr>
            <a:xfrm>
              <a:off x="-5461" y="0"/>
              <a:ext cx="327533" cy="518668"/>
            </a:xfrm>
            <a:custGeom>
              <a:avLst/>
              <a:gdLst/>
              <a:ahLst/>
              <a:cxnLst/>
              <a:rect l="l" t="t" r="r" b="b"/>
              <a:pathLst>
                <a:path w="327533" h="518668">
                  <a:moveTo>
                    <a:pt x="8128" y="518668"/>
                  </a:moveTo>
                  <a:cubicBezTo>
                    <a:pt x="0" y="427228"/>
                    <a:pt x="10668" y="343916"/>
                    <a:pt x="34925" y="261112"/>
                  </a:cubicBezTo>
                  <a:cubicBezTo>
                    <a:pt x="54864" y="192659"/>
                    <a:pt x="95885" y="141732"/>
                    <a:pt x="160020" y="111887"/>
                  </a:cubicBezTo>
                  <a:cubicBezTo>
                    <a:pt x="216662" y="85852"/>
                    <a:pt x="269621" y="56642"/>
                    <a:pt x="307594" y="0"/>
                  </a:cubicBezTo>
                  <a:cubicBezTo>
                    <a:pt x="310134" y="8128"/>
                    <a:pt x="311912" y="12446"/>
                    <a:pt x="312547" y="16764"/>
                  </a:cubicBezTo>
                  <a:cubicBezTo>
                    <a:pt x="316865" y="74549"/>
                    <a:pt x="323723" y="131826"/>
                    <a:pt x="325628" y="189611"/>
                  </a:cubicBezTo>
                  <a:cubicBezTo>
                    <a:pt x="327533" y="271653"/>
                    <a:pt x="291338" y="334518"/>
                    <a:pt x="219837" y="376809"/>
                  </a:cubicBezTo>
                  <a:cubicBezTo>
                    <a:pt x="203073" y="386715"/>
                    <a:pt x="186182" y="396113"/>
                    <a:pt x="168783" y="405384"/>
                  </a:cubicBezTo>
                  <a:cubicBezTo>
                    <a:pt x="111506" y="435356"/>
                    <a:pt x="57277" y="469646"/>
                    <a:pt x="8128" y="51866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320400" y="3372300"/>
            <a:ext cx="238140" cy="396900"/>
            <a:chOff x="0" y="0"/>
            <a:chExt cx="317520" cy="529200"/>
          </a:xfrm>
        </p:grpSpPr>
        <p:sp>
          <p:nvSpPr>
            <p:cNvPr id="37" name="Freeform 37"/>
            <p:cNvSpPr/>
            <p:nvPr/>
          </p:nvSpPr>
          <p:spPr>
            <a:xfrm>
              <a:off x="-1270" y="0"/>
              <a:ext cx="320040" cy="534289"/>
            </a:xfrm>
            <a:custGeom>
              <a:avLst/>
              <a:gdLst/>
              <a:ahLst/>
              <a:cxnLst/>
              <a:rect l="l" t="t" r="r" b="b"/>
              <a:pathLst>
                <a:path w="320040" h="534289">
                  <a:moveTo>
                    <a:pt x="311404" y="534162"/>
                  </a:moveTo>
                  <a:cubicBezTo>
                    <a:pt x="270256" y="470027"/>
                    <a:pt x="211201" y="429514"/>
                    <a:pt x="143891" y="395986"/>
                  </a:cubicBezTo>
                  <a:cubicBezTo>
                    <a:pt x="48006" y="348615"/>
                    <a:pt x="0" y="268351"/>
                    <a:pt x="1270" y="161290"/>
                  </a:cubicBezTo>
                  <a:cubicBezTo>
                    <a:pt x="1905" y="107696"/>
                    <a:pt x="7493" y="54229"/>
                    <a:pt x="13716" y="0"/>
                  </a:cubicBezTo>
                  <a:cubicBezTo>
                    <a:pt x="48006" y="41656"/>
                    <a:pt x="91567" y="67818"/>
                    <a:pt x="135128" y="95250"/>
                  </a:cubicBezTo>
                  <a:cubicBezTo>
                    <a:pt x="242189" y="163703"/>
                    <a:pt x="293243" y="267081"/>
                    <a:pt x="310134" y="389128"/>
                  </a:cubicBezTo>
                  <a:cubicBezTo>
                    <a:pt x="316357" y="436499"/>
                    <a:pt x="316992" y="484378"/>
                    <a:pt x="320040" y="532384"/>
                  </a:cubicBezTo>
                  <a:cubicBezTo>
                    <a:pt x="317500" y="533019"/>
                    <a:pt x="314452" y="533654"/>
                    <a:pt x="311277" y="5342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587160" y="3358800"/>
            <a:ext cx="233280" cy="406080"/>
            <a:chOff x="0" y="0"/>
            <a:chExt cx="311040" cy="541440"/>
          </a:xfrm>
        </p:grpSpPr>
        <p:sp>
          <p:nvSpPr>
            <p:cNvPr id="39" name="Freeform 39"/>
            <p:cNvSpPr/>
            <p:nvPr/>
          </p:nvSpPr>
          <p:spPr>
            <a:xfrm>
              <a:off x="-3429" y="127"/>
              <a:ext cx="319659" cy="541528"/>
            </a:xfrm>
            <a:custGeom>
              <a:avLst/>
              <a:gdLst/>
              <a:ahLst/>
              <a:cxnLst/>
              <a:rect l="l" t="t" r="r" b="b"/>
              <a:pathLst>
                <a:path w="319659" h="541528">
                  <a:moveTo>
                    <a:pt x="4318" y="541274"/>
                  </a:moveTo>
                  <a:cubicBezTo>
                    <a:pt x="0" y="432308"/>
                    <a:pt x="9906" y="332105"/>
                    <a:pt x="57785" y="238252"/>
                  </a:cubicBezTo>
                  <a:cubicBezTo>
                    <a:pt x="87630" y="179705"/>
                    <a:pt x="129921" y="131826"/>
                    <a:pt x="185928" y="97663"/>
                  </a:cubicBezTo>
                  <a:cubicBezTo>
                    <a:pt x="228854" y="71501"/>
                    <a:pt x="270510" y="44196"/>
                    <a:pt x="306578" y="0"/>
                  </a:cubicBezTo>
                  <a:cubicBezTo>
                    <a:pt x="308483" y="16129"/>
                    <a:pt x="309626" y="27432"/>
                    <a:pt x="310261" y="38608"/>
                  </a:cubicBezTo>
                  <a:cubicBezTo>
                    <a:pt x="312801" y="80264"/>
                    <a:pt x="317119" y="122047"/>
                    <a:pt x="317754" y="163703"/>
                  </a:cubicBezTo>
                  <a:cubicBezTo>
                    <a:pt x="319659" y="273812"/>
                    <a:pt x="269240" y="353568"/>
                    <a:pt x="170942" y="402082"/>
                  </a:cubicBezTo>
                  <a:cubicBezTo>
                    <a:pt x="123698" y="425704"/>
                    <a:pt x="78867" y="451231"/>
                    <a:pt x="43434" y="491744"/>
                  </a:cubicBezTo>
                  <a:cubicBezTo>
                    <a:pt x="32258" y="506730"/>
                    <a:pt x="20447" y="522224"/>
                    <a:pt x="4191" y="5415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042300" y="4949100"/>
            <a:ext cx="144720" cy="307800"/>
            <a:chOff x="0" y="0"/>
            <a:chExt cx="192960" cy="410400"/>
          </a:xfrm>
        </p:grpSpPr>
        <p:sp>
          <p:nvSpPr>
            <p:cNvPr id="41" name="Freeform 41"/>
            <p:cNvSpPr/>
            <p:nvPr/>
          </p:nvSpPr>
          <p:spPr>
            <a:xfrm>
              <a:off x="-2413" y="0"/>
              <a:ext cx="207518" cy="415544"/>
            </a:xfrm>
            <a:custGeom>
              <a:avLst/>
              <a:gdLst/>
              <a:ahLst/>
              <a:cxnLst/>
              <a:rect l="l" t="t" r="r" b="b"/>
              <a:pathLst>
                <a:path w="207518" h="415544">
                  <a:moveTo>
                    <a:pt x="34417" y="415417"/>
                  </a:moveTo>
                  <a:cubicBezTo>
                    <a:pt x="16891" y="374396"/>
                    <a:pt x="8255" y="331470"/>
                    <a:pt x="3810" y="286639"/>
                  </a:cubicBezTo>
                  <a:cubicBezTo>
                    <a:pt x="2540" y="271145"/>
                    <a:pt x="3175" y="256159"/>
                    <a:pt x="2540" y="240665"/>
                  </a:cubicBezTo>
                  <a:cubicBezTo>
                    <a:pt x="0" y="184023"/>
                    <a:pt x="21209" y="138049"/>
                    <a:pt x="64135" y="101981"/>
                  </a:cubicBezTo>
                  <a:cubicBezTo>
                    <a:pt x="97282" y="74676"/>
                    <a:pt x="123952" y="43561"/>
                    <a:pt x="139573" y="0"/>
                  </a:cubicBezTo>
                  <a:cubicBezTo>
                    <a:pt x="143256" y="6223"/>
                    <a:pt x="147066" y="9271"/>
                    <a:pt x="148336" y="13716"/>
                  </a:cubicBezTo>
                  <a:cubicBezTo>
                    <a:pt x="163322" y="54102"/>
                    <a:pt x="180721" y="93980"/>
                    <a:pt x="192532" y="135636"/>
                  </a:cubicBezTo>
                  <a:cubicBezTo>
                    <a:pt x="207518" y="187833"/>
                    <a:pt x="195707" y="235077"/>
                    <a:pt x="158242" y="275590"/>
                  </a:cubicBezTo>
                  <a:cubicBezTo>
                    <a:pt x="138938" y="296164"/>
                    <a:pt x="117729" y="314706"/>
                    <a:pt x="99695" y="335280"/>
                  </a:cubicBezTo>
                  <a:cubicBezTo>
                    <a:pt x="76073" y="361442"/>
                    <a:pt x="56134" y="388112"/>
                    <a:pt x="34290" y="4155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881380" y="4422060"/>
            <a:ext cx="144720" cy="312660"/>
            <a:chOff x="0" y="0"/>
            <a:chExt cx="192960" cy="416880"/>
          </a:xfrm>
        </p:grpSpPr>
        <p:sp>
          <p:nvSpPr>
            <p:cNvPr id="43" name="Freeform 43"/>
            <p:cNvSpPr/>
            <p:nvPr/>
          </p:nvSpPr>
          <p:spPr>
            <a:xfrm>
              <a:off x="-6985" y="0"/>
              <a:ext cx="212852" cy="421894"/>
            </a:xfrm>
            <a:custGeom>
              <a:avLst/>
              <a:gdLst/>
              <a:ahLst/>
              <a:cxnLst/>
              <a:rect l="l" t="t" r="r" b="b"/>
              <a:pathLst>
                <a:path w="212852" h="421894">
                  <a:moveTo>
                    <a:pt x="142494" y="0"/>
                  </a:moveTo>
                  <a:cubicBezTo>
                    <a:pt x="159385" y="42926"/>
                    <a:pt x="175514" y="82169"/>
                    <a:pt x="189865" y="121920"/>
                  </a:cubicBezTo>
                  <a:cubicBezTo>
                    <a:pt x="212852" y="186055"/>
                    <a:pt x="199263" y="241427"/>
                    <a:pt x="153162" y="291846"/>
                  </a:cubicBezTo>
                  <a:cubicBezTo>
                    <a:pt x="115189" y="332867"/>
                    <a:pt x="79121" y="376428"/>
                    <a:pt x="39878" y="421894"/>
                  </a:cubicBezTo>
                  <a:cubicBezTo>
                    <a:pt x="31115" y="386461"/>
                    <a:pt x="21844" y="349123"/>
                    <a:pt x="13081" y="311785"/>
                  </a:cubicBezTo>
                  <a:cubicBezTo>
                    <a:pt x="9906" y="298704"/>
                    <a:pt x="9906" y="285623"/>
                    <a:pt x="8763" y="272542"/>
                  </a:cubicBezTo>
                  <a:cubicBezTo>
                    <a:pt x="0" y="200406"/>
                    <a:pt x="24892" y="142494"/>
                    <a:pt x="79629" y="93980"/>
                  </a:cubicBezTo>
                  <a:cubicBezTo>
                    <a:pt x="100838" y="75311"/>
                    <a:pt x="114554" y="47879"/>
                    <a:pt x="130683" y="23622"/>
                  </a:cubicBezTo>
                  <a:cubicBezTo>
                    <a:pt x="135001" y="17399"/>
                    <a:pt x="137541" y="9906"/>
                    <a:pt x="1424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989380" y="4765500"/>
            <a:ext cx="144720" cy="312660"/>
            <a:chOff x="0" y="0"/>
            <a:chExt cx="192960" cy="416880"/>
          </a:xfrm>
        </p:grpSpPr>
        <p:sp>
          <p:nvSpPr>
            <p:cNvPr id="45" name="Freeform 45"/>
            <p:cNvSpPr/>
            <p:nvPr/>
          </p:nvSpPr>
          <p:spPr>
            <a:xfrm>
              <a:off x="-5080" y="0"/>
              <a:ext cx="201676" cy="421894"/>
            </a:xfrm>
            <a:custGeom>
              <a:avLst/>
              <a:gdLst/>
              <a:ahLst/>
              <a:cxnLst/>
              <a:rect l="l" t="t" r="r" b="b"/>
              <a:pathLst>
                <a:path w="201676" h="421894">
                  <a:moveTo>
                    <a:pt x="39878" y="421894"/>
                  </a:moveTo>
                  <a:cubicBezTo>
                    <a:pt x="13081" y="354711"/>
                    <a:pt x="0" y="284353"/>
                    <a:pt x="6858" y="211582"/>
                  </a:cubicBezTo>
                  <a:cubicBezTo>
                    <a:pt x="10541" y="172974"/>
                    <a:pt x="28702" y="140589"/>
                    <a:pt x="56642" y="115189"/>
                  </a:cubicBezTo>
                  <a:cubicBezTo>
                    <a:pt x="90297" y="83947"/>
                    <a:pt x="122047" y="52324"/>
                    <a:pt x="136398" y="0"/>
                  </a:cubicBezTo>
                  <a:cubicBezTo>
                    <a:pt x="163830" y="59055"/>
                    <a:pt x="190500" y="111379"/>
                    <a:pt x="197358" y="170434"/>
                  </a:cubicBezTo>
                  <a:cubicBezTo>
                    <a:pt x="201676" y="208407"/>
                    <a:pt x="190500" y="242570"/>
                    <a:pt x="166243" y="271907"/>
                  </a:cubicBezTo>
                  <a:cubicBezTo>
                    <a:pt x="150622" y="290576"/>
                    <a:pt x="132588" y="307340"/>
                    <a:pt x="117094" y="326009"/>
                  </a:cubicBezTo>
                  <a:cubicBezTo>
                    <a:pt x="91567" y="357124"/>
                    <a:pt x="66675" y="388874"/>
                    <a:pt x="39878" y="4217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936460" y="4599180"/>
            <a:ext cx="144720" cy="307800"/>
            <a:chOff x="0" y="0"/>
            <a:chExt cx="192960" cy="410400"/>
          </a:xfrm>
        </p:grpSpPr>
        <p:sp>
          <p:nvSpPr>
            <p:cNvPr id="47" name="Freeform 47"/>
            <p:cNvSpPr/>
            <p:nvPr/>
          </p:nvSpPr>
          <p:spPr>
            <a:xfrm>
              <a:off x="-3302" y="0"/>
              <a:ext cx="201168" cy="415925"/>
            </a:xfrm>
            <a:custGeom>
              <a:avLst/>
              <a:gdLst/>
              <a:ahLst/>
              <a:cxnLst/>
              <a:rect l="l" t="t" r="r" b="b"/>
              <a:pathLst>
                <a:path w="201168" h="415925">
                  <a:moveTo>
                    <a:pt x="135763" y="0"/>
                  </a:moveTo>
                  <a:cubicBezTo>
                    <a:pt x="161925" y="51562"/>
                    <a:pt x="188087" y="101981"/>
                    <a:pt x="195580" y="159766"/>
                  </a:cubicBezTo>
                  <a:cubicBezTo>
                    <a:pt x="201168" y="203962"/>
                    <a:pt x="185674" y="242443"/>
                    <a:pt x="156337" y="274828"/>
                  </a:cubicBezTo>
                  <a:cubicBezTo>
                    <a:pt x="133350" y="300990"/>
                    <a:pt x="108458" y="325247"/>
                    <a:pt x="85979" y="351917"/>
                  </a:cubicBezTo>
                  <a:cubicBezTo>
                    <a:pt x="69850" y="371856"/>
                    <a:pt x="56134" y="393573"/>
                    <a:pt x="40513" y="415925"/>
                  </a:cubicBezTo>
                  <a:cubicBezTo>
                    <a:pt x="21844" y="375539"/>
                    <a:pt x="12446" y="332613"/>
                    <a:pt x="6858" y="289179"/>
                  </a:cubicBezTo>
                  <a:cubicBezTo>
                    <a:pt x="4953" y="274828"/>
                    <a:pt x="4318" y="259969"/>
                    <a:pt x="3683" y="245618"/>
                  </a:cubicBezTo>
                  <a:cubicBezTo>
                    <a:pt x="0" y="187198"/>
                    <a:pt x="19304" y="138049"/>
                    <a:pt x="63500" y="100076"/>
                  </a:cubicBezTo>
                  <a:cubicBezTo>
                    <a:pt x="95250" y="72771"/>
                    <a:pt x="120142" y="41021"/>
                    <a:pt x="13576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826840" y="4250880"/>
            <a:ext cx="144720" cy="317520"/>
            <a:chOff x="0" y="0"/>
            <a:chExt cx="192960" cy="423360"/>
          </a:xfrm>
        </p:grpSpPr>
        <p:sp>
          <p:nvSpPr>
            <p:cNvPr id="49" name="Freeform 49"/>
            <p:cNvSpPr/>
            <p:nvPr/>
          </p:nvSpPr>
          <p:spPr>
            <a:xfrm>
              <a:off x="-8636" y="0"/>
              <a:ext cx="212852" cy="425831"/>
            </a:xfrm>
            <a:custGeom>
              <a:avLst/>
              <a:gdLst/>
              <a:ahLst/>
              <a:cxnLst/>
              <a:rect l="l" t="t" r="r" b="b"/>
              <a:pathLst>
                <a:path w="212852" h="425831">
                  <a:moveTo>
                    <a:pt x="143764" y="0"/>
                  </a:moveTo>
                  <a:cubicBezTo>
                    <a:pt x="162433" y="49784"/>
                    <a:pt x="180467" y="93980"/>
                    <a:pt x="195453" y="139446"/>
                  </a:cubicBezTo>
                  <a:cubicBezTo>
                    <a:pt x="212852" y="194183"/>
                    <a:pt x="198628" y="242824"/>
                    <a:pt x="161163" y="285115"/>
                  </a:cubicBezTo>
                  <a:cubicBezTo>
                    <a:pt x="134366" y="314960"/>
                    <a:pt x="106426" y="344932"/>
                    <a:pt x="80264" y="375412"/>
                  </a:cubicBezTo>
                  <a:cubicBezTo>
                    <a:pt x="67818" y="390398"/>
                    <a:pt x="58420" y="407797"/>
                    <a:pt x="46609" y="425831"/>
                  </a:cubicBezTo>
                  <a:cubicBezTo>
                    <a:pt x="25527" y="380365"/>
                    <a:pt x="17399" y="333756"/>
                    <a:pt x="11176" y="286385"/>
                  </a:cubicBezTo>
                  <a:cubicBezTo>
                    <a:pt x="0" y="205486"/>
                    <a:pt x="24892" y="140081"/>
                    <a:pt x="89027" y="87757"/>
                  </a:cubicBezTo>
                  <a:cubicBezTo>
                    <a:pt x="107696" y="72771"/>
                    <a:pt x="118237" y="47879"/>
                    <a:pt x="131953" y="26797"/>
                  </a:cubicBezTo>
                  <a:cubicBezTo>
                    <a:pt x="136271" y="20574"/>
                    <a:pt x="138811" y="12446"/>
                    <a:pt x="1437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779320" y="4088340"/>
            <a:ext cx="130680" cy="321840"/>
            <a:chOff x="0" y="0"/>
            <a:chExt cx="174240" cy="429120"/>
          </a:xfrm>
        </p:grpSpPr>
        <p:sp>
          <p:nvSpPr>
            <p:cNvPr id="51" name="Freeform 51"/>
            <p:cNvSpPr/>
            <p:nvPr/>
          </p:nvSpPr>
          <p:spPr>
            <a:xfrm>
              <a:off x="-18669" y="0"/>
              <a:ext cx="205994" cy="432943"/>
            </a:xfrm>
            <a:custGeom>
              <a:avLst/>
              <a:gdLst/>
              <a:ahLst/>
              <a:cxnLst/>
              <a:rect l="l" t="t" r="r" b="b"/>
              <a:pathLst>
                <a:path w="205994" h="432943">
                  <a:moveTo>
                    <a:pt x="53467" y="432816"/>
                  </a:moveTo>
                  <a:cubicBezTo>
                    <a:pt x="0" y="302895"/>
                    <a:pt x="3048" y="165481"/>
                    <a:pt x="98298" y="68453"/>
                  </a:cubicBezTo>
                  <a:cubicBezTo>
                    <a:pt x="116967" y="49784"/>
                    <a:pt x="128778" y="24257"/>
                    <a:pt x="145669" y="0"/>
                  </a:cubicBezTo>
                  <a:cubicBezTo>
                    <a:pt x="170561" y="62865"/>
                    <a:pt x="205994" y="122555"/>
                    <a:pt x="196088" y="194691"/>
                  </a:cubicBezTo>
                  <a:cubicBezTo>
                    <a:pt x="189865" y="235712"/>
                    <a:pt x="171196" y="270510"/>
                    <a:pt x="141351" y="297942"/>
                  </a:cubicBezTo>
                  <a:cubicBezTo>
                    <a:pt x="100330" y="334645"/>
                    <a:pt x="69215" y="376301"/>
                    <a:pt x="53594" y="43294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17720" y="268920"/>
            <a:ext cx="1654560" cy="1567080"/>
            <a:chOff x="0" y="0"/>
            <a:chExt cx="2206080" cy="208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5990" cy="2089150"/>
            </a:xfrm>
            <a:custGeom>
              <a:avLst/>
              <a:gdLst/>
              <a:ahLst/>
              <a:cxnLst/>
              <a:rect l="l" t="t" r="r" b="b"/>
              <a:pathLst>
                <a:path w="2205990" h="2089150">
                  <a:moveTo>
                    <a:pt x="2196084" y="1842897"/>
                  </a:moveTo>
                  <a:cubicBezTo>
                    <a:pt x="2190369" y="1756918"/>
                    <a:pt x="2131568" y="1676654"/>
                    <a:pt x="2034159" y="1643761"/>
                  </a:cubicBezTo>
                  <a:cubicBezTo>
                    <a:pt x="2012696" y="1636649"/>
                    <a:pt x="2005457" y="1633728"/>
                    <a:pt x="2025523" y="1615059"/>
                  </a:cubicBezTo>
                  <a:cubicBezTo>
                    <a:pt x="2084197" y="1559179"/>
                    <a:pt x="2127250" y="1493266"/>
                    <a:pt x="2155825" y="1420114"/>
                  </a:cubicBezTo>
                  <a:cubicBezTo>
                    <a:pt x="2165858" y="1384300"/>
                    <a:pt x="2178685" y="1347089"/>
                    <a:pt x="2187321" y="1314069"/>
                  </a:cubicBezTo>
                  <a:cubicBezTo>
                    <a:pt x="2188718" y="1309751"/>
                    <a:pt x="2188718" y="1306957"/>
                    <a:pt x="2190242" y="1302639"/>
                  </a:cubicBezTo>
                  <a:cubicBezTo>
                    <a:pt x="2191639" y="1295527"/>
                    <a:pt x="2193163" y="1286891"/>
                    <a:pt x="2195957" y="1275461"/>
                  </a:cubicBezTo>
                  <a:cubicBezTo>
                    <a:pt x="2200275" y="1246759"/>
                    <a:pt x="2204593" y="1216660"/>
                    <a:pt x="2205990" y="1186561"/>
                  </a:cubicBezTo>
                  <a:cubicBezTo>
                    <a:pt x="2205990" y="1162177"/>
                    <a:pt x="2205990" y="1136396"/>
                    <a:pt x="2205990" y="1112012"/>
                  </a:cubicBezTo>
                  <a:cubicBezTo>
                    <a:pt x="2204593" y="1101979"/>
                    <a:pt x="2204593" y="1091946"/>
                    <a:pt x="2203069" y="1081913"/>
                  </a:cubicBezTo>
                  <a:cubicBezTo>
                    <a:pt x="2201672" y="1070483"/>
                    <a:pt x="2200148" y="1058926"/>
                    <a:pt x="2197354" y="1047496"/>
                  </a:cubicBezTo>
                  <a:cubicBezTo>
                    <a:pt x="2197354" y="1081913"/>
                    <a:pt x="2197354" y="1081913"/>
                    <a:pt x="2197354" y="1081913"/>
                  </a:cubicBezTo>
                  <a:cubicBezTo>
                    <a:pt x="2180209" y="977265"/>
                    <a:pt x="2140077" y="884174"/>
                    <a:pt x="2065528" y="806704"/>
                  </a:cubicBezTo>
                  <a:cubicBezTo>
                    <a:pt x="1966722" y="702056"/>
                    <a:pt x="1929384" y="574548"/>
                    <a:pt x="1926590" y="435483"/>
                  </a:cubicBezTo>
                  <a:cubicBezTo>
                    <a:pt x="1925193" y="332359"/>
                    <a:pt x="1892173" y="242062"/>
                    <a:pt x="1826260" y="164592"/>
                  </a:cubicBezTo>
                  <a:cubicBezTo>
                    <a:pt x="1747520" y="74295"/>
                    <a:pt x="1611376" y="45593"/>
                    <a:pt x="1509649" y="101473"/>
                  </a:cubicBezTo>
                  <a:cubicBezTo>
                    <a:pt x="1405128" y="158750"/>
                    <a:pt x="1353566" y="253365"/>
                    <a:pt x="1331976" y="368046"/>
                  </a:cubicBezTo>
                  <a:cubicBezTo>
                    <a:pt x="1321943" y="422529"/>
                    <a:pt x="1330579" y="477012"/>
                    <a:pt x="1319022" y="529971"/>
                  </a:cubicBezTo>
                  <a:cubicBezTo>
                    <a:pt x="1316101" y="541401"/>
                    <a:pt x="1320419" y="557149"/>
                    <a:pt x="1308989" y="561467"/>
                  </a:cubicBezTo>
                  <a:cubicBezTo>
                    <a:pt x="1297559" y="564388"/>
                    <a:pt x="1291844" y="550037"/>
                    <a:pt x="1284605" y="542798"/>
                  </a:cubicBezTo>
                  <a:cubicBezTo>
                    <a:pt x="1142746" y="415290"/>
                    <a:pt x="957961" y="385191"/>
                    <a:pt x="798957" y="465455"/>
                  </a:cubicBezTo>
                  <a:cubicBezTo>
                    <a:pt x="757428" y="485521"/>
                    <a:pt x="757428" y="485521"/>
                    <a:pt x="757428" y="438277"/>
                  </a:cubicBezTo>
                  <a:cubicBezTo>
                    <a:pt x="757428" y="322199"/>
                    <a:pt x="757428" y="206121"/>
                    <a:pt x="757428" y="91440"/>
                  </a:cubicBezTo>
                  <a:cubicBezTo>
                    <a:pt x="757428" y="67056"/>
                    <a:pt x="751713" y="48387"/>
                    <a:pt x="724535" y="45593"/>
                  </a:cubicBezTo>
                  <a:cubicBezTo>
                    <a:pt x="703072" y="44196"/>
                    <a:pt x="687324" y="61341"/>
                    <a:pt x="685800" y="90043"/>
                  </a:cubicBezTo>
                  <a:cubicBezTo>
                    <a:pt x="684403" y="100076"/>
                    <a:pt x="685800" y="110109"/>
                    <a:pt x="685800" y="121539"/>
                  </a:cubicBezTo>
                  <a:cubicBezTo>
                    <a:pt x="685800" y="141605"/>
                    <a:pt x="685800" y="161671"/>
                    <a:pt x="685800" y="181737"/>
                  </a:cubicBezTo>
                  <a:cubicBezTo>
                    <a:pt x="648589" y="135890"/>
                    <a:pt x="609854" y="95758"/>
                    <a:pt x="562610" y="67056"/>
                  </a:cubicBezTo>
                  <a:cubicBezTo>
                    <a:pt x="458343" y="4318"/>
                    <a:pt x="346710" y="0"/>
                    <a:pt x="230632" y="21463"/>
                  </a:cubicBezTo>
                  <a:cubicBezTo>
                    <a:pt x="190500" y="30099"/>
                    <a:pt x="180467" y="50165"/>
                    <a:pt x="197739" y="85979"/>
                  </a:cubicBezTo>
                  <a:cubicBezTo>
                    <a:pt x="242189" y="179070"/>
                    <a:pt x="299466" y="263652"/>
                    <a:pt x="381127" y="329565"/>
                  </a:cubicBezTo>
                  <a:cubicBezTo>
                    <a:pt x="455676" y="389763"/>
                    <a:pt x="540131" y="422656"/>
                    <a:pt x="637540" y="411226"/>
                  </a:cubicBezTo>
                  <a:cubicBezTo>
                    <a:pt x="690499" y="405511"/>
                    <a:pt x="690499" y="405511"/>
                    <a:pt x="686308" y="465709"/>
                  </a:cubicBezTo>
                  <a:cubicBezTo>
                    <a:pt x="684911" y="481457"/>
                    <a:pt x="680593" y="484378"/>
                    <a:pt x="667639" y="475742"/>
                  </a:cubicBezTo>
                  <a:cubicBezTo>
                    <a:pt x="597408" y="437007"/>
                    <a:pt x="524383" y="421259"/>
                    <a:pt x="444119" y="422656"/>
                  </a:cubicBezTo>
                  <a:cubicBezTo>
                    <a:pt x="266446" y="426974"/>
                    <a:pt x="116078" y="548767"/>
                    <a:pt x="47371" y="706374"/>
                  </a:cubicBezTo>
                  <a:cubicBezTo>
                    <a:pt x="40259" y="725043"/>
                    <a:pt x="41656" y="740791"/>
                    <a:pt x="58801" y="752221"/>
                  </a:cubicBezTo>
                  <a:cubicBezTo>
                    <a:pt x="77470" y="767969"/>
                    <a:pt x="100330" y="760857"/>
                    <a:pt x="113284" y="733552"/>
                  </a:cubicBezTo>
                  <a:cubicBezTo>
                    <a:pt x="130429" y="699135"/>
                    <a:pt x="150495" y="666242"/>
                    <a:pt x="173482" y="636143"/>
                  </a:cubicBezTo>
                  <a:cubicBezTo>
                    <a:pt x="289560" y="481330"/>
                    <a:pt x="510159" y="448437"/>
                    <a:pt x="663448" y="561594"/>
                  </a:cubicBezTo>
                  <a:cubicBezTo>
                    <a:pt x="700659" y="588772"/>
                    <a:pt x="736473" y="588772"/>
                    <a:pt x="775208" y="564515"/>
                  </a:cubicBezTo>
                  <a:cubicBezTo>
                    <a:pt x="793877" y="553085"/>
                    <a:pt x="812419" y="538734"/>
                    <a:pt x="831088" y="530098"/>
                  </a:cubicBezTo>
                  <a:cubicBezTo>
                    <a:pt x="991489" y="451231"/>
                    <a:pt x="1189228" y="507111"/>
                    <a:pt x="1289431" y="660527"/>
                  </a:cubicBezTo>
                  <a:cubicBezTo>
                    <a:pt x="1381125" y="800989"/>
                    <a:pt x="1405509" y="952881"/>
                    <a:pt x="1365377" y="1116203"/>
                  </a:cubicBezTo>
                  <a:cubicBezTo>
                    <a:pt x="1338199" y="1233678"/>
                    <a:pt x="1267968" y="1332611"/>
                    <a:pt x="1213485" y="1438656"/>
                  </a:cubicBezTo>
                  <a:cubicBezTo>
                    <a:pt x="1206373" y="1453007"/>
                    <a:pt x="1193419" y="1451610"/>
                    <a:pt x="1180592" y="1448689"/>
                  </a:cubicBezTo>
                  <a:cubicBezTo>
                    <a:pt x="1144778" y="1440053"/>
                    <a:pt x="1107567" y="1431544"/>
                    <a:pt x="1071753" y="1422908"/>
                  </a:cubicBezTo>
                  <a:cubicBezTo>
                    <a:pt x="1021588" y="1411478"/>
                    <a:pt x="972947" y="1395730"/>
                    <a:pt x="919861" y="1397127"/>
                  </a:cubicBezTo>
                  <a:cubicBezTo>
                    <a:pt x="895477" y="1398524"/>
                    <a:pt x="876935" y="1402842"/>
                    <a:pt x="875411" y="1430147"/>
                  </a:cubicBezTo>
                  <a:cubicBezTo>
                    <a:pt x="872490" y="1457325"/>
                    <a:pt x="891159" y="1468882"/>
                    <a:pt x="915543" y="1468882"/>
                  </a:cubicBezTo>
                  <a:cubicBezTo>
                    <a:pt x="941324" y="1468882"/>
                    <a:pt x="945642" y="1481836"/>
                    <a:pt x="942721" y="1503299"/>
                  </a:cubicBezTo>
                  <a:cubicBezTo>
                    <a:pt x="937006" y="1544828"/>
                    <a:pt x="931291" y="1587881"/>
                    <a:pt x="926973" y="1630807"/>
                  </a:cubicBezTo>
                  <a:cubicBezTo>
                    <a:pt x="924052" y="1659509"/>
                    <a:pt x="935609" y="1678051"/>
                    <a:pt x="957072" y="1680972"/>
                  </a:cubicBezTo>
                  <a:cubicBezTo>
                    <a:pt x="978535" y="1683893"/>
                    <a:pt x="994283" y="1668018"/>
                    <a:pt x="998601" y="1639443"/>
                  </a:cubicBezTo>
                  <a:cubicBezTo>
                    <a:pt x="1004316" y="1594993"/>
                    <a:pt x="1010031" y="1550543"/>
                    <a:pt x="1014349" y="1506220"/>
                  </a:cubicBezTo>
                  <a:cubicBezTo>
                    <a:pt x="1015746" y="1490472"/>
                    <a:pt x="1020064" y="1484757"/>
                    <a:pt x="1034415" y="1487551"/>
                  </a:cubicBezTo>
                  <a:cubicBezTo>
                    <a:pt x="1124712" y="1509014"/>
                    <a:pt x="1213485" y="1529080"/>
                    <a:pt x="1302258" y="1550670"/>
                  </a:cubicBezTo>
                  <a:cubicBezTo>
                    <a:pt x="1318006" y="1553591"/>
                    <a:pt x="1322324" y="1562100"/>
                    <a:pt x="1320927" y="1576451"/>
                  </a:cubicBezTo>
                  <a:cubicBezTo>
                    <a:pt x="1319530" y="1595120"/>
                    <a:pt x="1316609" y="1612265"/>
                    <a:pt x="1315212" y="1630934"/>
                  </a:cubicBezTo>
                  <a:cubicBezTo>
                    <a:pt x="1315212" y="1653921"/>
                    <a:pt x="1323848" y="1672463"/>
                    <a:pt x="1348105" y="1673987"/>
                  </a:cubicBezTo>
                  <a:cubicBezTo>
                    <a:pt x="1372362" y="1675511"/>
                    <a:pt x="1385316" y="1659636"/>
                    <a:pt x="1388237" y="1636776"/>
                  </a:cubicBezTo>
                  <a:cubicBezTo>
                    <a:pt x="1389634" y="1623822"/>
                    <a:pt x="1392555" y="1609598"/>
                    <a:pt x="1392555" y="1596644"/>
                  </a:cubicBezTo>
                  <a:cubicBezTo>
                    <a:pt x="1392555" y="1575181"/>
                    <a:pt x="1403985" y="1572260"/>
                    <a:pt x="1422654" y="1576578"/>
                  </a:cubicBezTo>
                  <a:cubicBezTo>
                    <a:pt x="1558798" y="1608074"/>
                    <a:pt x="1693418" y="1639697"/>
                    <a:pt x="1829435" y="1669669"/>
                  </a:cubicBezTo>
                  <a:cubicBezTo>
                    <a:pt x="1875282" y="1681099"/>
                    <a:pt x="1876679" y="1682623"/>
                    <a:pt x="1870964" y="1729867"/>
                  </a:cubicBezTo>
                  <a:cubicBezTo>
                    <a:pt x="1863852" y="1785747"/>
                    <a:pt x="1856613" y="1841627"/>
                    <a:pt x="1850898" y="1897507"/>
                  </a:cubicBezTo>
                  <a:cubicBezTo>
                    <a:pt x="1849501" y="1918970"/>
                    <a:pt x="1856613" y="1936242"/>
                    <a:pt x="1879600" y="1940560"/>
                  </a:cubicBezTo>
                  <a:cubicBezTo>
                    <a:pt x="1903984" y="1943481"/>
                    <a:pt x="1918335" y="1931924"/>
                    <a:pt x="1921129" y="1907540"/>
                  </a:cubicBezTo>
                  <a:cubicBezTo>
                    <a:pt x="1926844" y="1861693"/>
                    <a:pt x="1932559" y="1815846"/>
                    <a:pt x="1936877" y="1771396"/>
                  </a:cubicBezTo>
                  <a:cubicBezTo>
                    <a:pt x="1943989" y="1692529"/>
                    <a:pt x="1951228" y="1688338"/>
                    <a:pt x="2025650" y="1716913"/>
                  </a:cubicBezTo>
                  <a:cubicBezTo>
                    <a:pt x="2092960" y="1742694"/>
                    <a:pt x="2133092" y="1811528"/>
                    <a:pt x="2123059" y="1881759"/>
                  </a:cubicBezTo>
                  <a:cubicBezTo>
                    <a:pt x="2111629" y="1950593"/>
                    <a:pt x="2054352" y="2009267"/>
                    <a:pt x="1985518" y="2010791"/>
                  </a:cubicBezTo>
                  <a:cubicBezTo>
                    <a:pt x="1879473" y="2013712"/>
                    <a:pt x="1773555" y="2012188"/>
                    <a:pt x="1667510" y="2012188"/>
                  </a:cubicBezTo>
                  <a:cubicBezTo>
                    <a:pt x="1648841" y="2012188"/>
                    <a:pt x="1644650" y="2003552"/>
                    <a:pt x="1646047" y="1986407"/>
                  </a:cubicBezTo>
                  <a:cubicBezTo>
                    <a:pt x="1647444" y="1963420"/>
                    <a:pt x="1650365" y="1939163"/>
                    <a:pt x="1651762" y="1916176"/>
                  </a:cubicBezTo>
                  <a:cubicBezTo>
                    <a:pt x="1653159" y="1894713"/>
                    <a:pt x="1647444" y="1877441"/>
                    <a:pt x="1623060" y="1873123"/>
                  </a:cubicBezTo>
                  <a:cubicBezTo>
                    <a:pt x="1598676" y="1870202"/>
                    <a:pt x="1585849" y="1884553"/>
                    <a:pt x="1582928" y="1907540"/>
                  </a:cubicBezTo>
                  <a:cubicBezTo>
                    <a:pt x="1578610" y="1934718"/>
                    <a:pt x="1575816" y="1960626"/>
                    <a:pt x="1572895" y="1987804"/>
                  </a:cubicBezTo>
                  <a:cubicBezTo>
                    <a:pt x="1571498" y="2004949"/>
                    <a:pt x="1564259" y="2013585"/>
                    <a:pt x="1547114" y="2013585"/>
                  </a:cubicBezTo>
                  <a:cubicBezTo>
                    <a:pt x="1459738" y="2013585"/>
                    <a:pt x="1373759" y="2012188"/>
                    <a:pt x="1286383" y="2013585"/>
                  </a:cubicBezTo>
                  <a:cubicBezTo>
                    <a:pt x="1267714" y="2013585"/>
                    <a:pt x="1259205" y="2006473"/>
                    <a:pt x="1261999" y="1987804"/>
                  </a:cubicBezTo>
                  <a:cubicBezTo>
                    <a:pt x="1263396" y="1967738"/>
                    <a:pt x="1266317" y="1947672"/>
                    <a:pt x="1267714" y="1927606"/>
                  </a:cubicBezTo>
                  <a:cubicBezTo>
                    <a:pt x="1269111" y="1896110"/>
                    <a:pt x="1257681" y="1881759"/>
                    <a:pt x="1234821" y="1880362"/>
                  </a:cubicBezTo>
                  <a:cubicBezTo>
                    <a:pt x="1213358" y="1878965"/>
                    <a:pt x="1199007" y="1894713"/>
                    <a:pt x="1196086" y="1924812"/>
                  </a:cubicBezTo>
                  <a:cubicBezTo>
                    <a:pt x="1193165" y="1944878"/>
                    <a:pt x="1190371" y="1966341"/>
                    <a:pt x="1188974" y="1986407"/>
                  </a:cubicBezTo>
                  <a:cubicBezTo>
                    <a:pt x="1187577" y="2006473"/>
                    <a:pt x="1178941" y="2013585"/>
                    <a:pt x="1160272" y="2013585"/>
                  </a:cubicBezTo>
                  <a:cubicBezTo>
                    <a:pt x="1130173" y="2012188"/>
                    <a:pt x="1100074" y="2012188"/>
                    <a:pt x="1071499" y="2013585"/>
                  </a:cubicBezTo>
                  <a:cubicBezTo>
                    <a:pt x="1050036" y="2013585"/>
                    <a:pt x="1041400" y="2004949"/>
                    <a:pt x="1044321" y="1984883"/>
                  </a:cubicBezTo>
                  <a:cubicBezTo>
                    <a:pt x="1048639" y="1944751"/>
                    <a:pt x="1052957" y="1906016"/>
                    <a:pt x="1055751" y="1867408"/>
                  </a:cubicBezTo>
                  <a:cubicBezTo>
                    <a:pt x="1058672" y="1824355"/>
                    <a:pt x="1050036" y="1807210"/>
                    <a:pt x="1024255" y="1805813"/>
                  </a:cubicBezTo>
                  <a:cubicBezTo>
                    <a:pt x="999871" y="1804416"/>
                    <a:pt x="987044" y="1824482"/>
                    <a:pt x="982726" y="1864614"/>
                  </a:cubicBezTo>
                  <a:cubicBezTo>
                    <a:pt x="979805" y="1906143"/>
                    <a:pt x="975614" y="1949196"/>
                    <a:pt x="971296" y="1990725"/>
                  </a:cubicBezTo>
                  <a:cubicBezTo>
                    <a:pt x="969899" y="2003679"/>
                    <a:pt x="965581" y="2012188"/>
                    <a:pt x="951230" y="2013712"/>
                  </a:cubicBezTo>
                  <a:cubicBezTo>
                    <a:pt x="823722" y="2025142"/>
                    <a:pt x="716280" y="1966468"/>
                    <a:pt x="664718" y="1850390"/>
                  </a:cubicBezTo>
                  <a:cubicBezTo>
                    <a:pt x="607441" y="1718564"/>
                    <a:pt x="660400" y="1572387"/>
                    <a:pt x="786511" y="1500759"/>
                  </a:cubicBezTo>
                  <a:cubicBezTo>
                    <a:pt x="816610" y="1483614"/>
                    <a:pt x="825246" y="1467739"/>
                    <a:pt x="815213" y="1447673"/>
                  </a:cubicBezTo>
                  <a:cubicBezTo>
                    <a:pt x="803783" y="1424686"/>
                    <a:pt x="783717" y="1421892"/>
                    <a:pt x="752221" y="1437640"/>
                  </a:cubicBezTo>
                  <a:cubicBezTo>
                    <a:pt x="704977" y="1463421"/>
                    <a:pt x="663448" y="1497838"/>
                    <a:pt x="634746" y="1543685"/>
                  </a:cubicBezTo>
                  <a:cubicBezTo>
                    <a:pt x="621792" y="1562354"/>
                    <a:pt x="611886" y="1560830"/>
                    <a:pt x="594614" y="1550797"/>
                  </a:cubicBezTo>
                  <a:cubicBezTo>
                    <a:pt x="531622" y="1513586"/>
                    <a:pt x="478536" y="1466215"/>
                    <a:pt x="439928" y="1401699"/>
                  </a:cubicBezTo>
                  <a:cubicBezTo>
                    <a:pt x="411226" y="1352931"/>
                    <a:pt x="363982" y="1337183"/>
                    <a:pt x="312420" y="1352931"/>
                  </a:cubicBezTo>
                  <a:cubicBezTo>
                    <a:pt x="269494" y="1365885"/>
                    <a:pt x="246507" y="1395984"/>
                    <a:pt x="235077" y="1443228"/>
                  </a:cubicBezTo>
                  <a:cubicBezTo>
                    <a:pt x="209296" y="1395984"/>
                    <a:pt x="186309" y="1352931"/>
                    <a:pt x="162052" y="1311402"/>
                  </a:cubicBezTo>
                  <a:cubicBezTo>
                    <a:pt x="78740" y="1172210"/>
                    <a:pt x="42926" y="1023239"/>
                    <a:pt x="74549" y="861314"/>
                  </a:cubicBezTo>
                  <a:cubicBezTo>
                    <a:pt x="78867" y="838327"/>
                    <a:pt x="70231" y="819785"/>
                    <a:pt x="45847" y="815467"/>
                  </a:cubicBezTo>
                  <a:cubicBezTo>
                    <a:pt x="24384" y="811149"/>
                    <a:pt x="10033" y="824103"/>
                    <a:pt x="4318" y="845566"/>
                  </a:cubicBezTo>
                  <a:cubicBezTo>
                    <a:pt x="2921" y="849884"/>
                    <a:pt x="1397" y="855599"/>
                    <a:pt x="0" y="861314"/>
                  </a:cubicBezTo>
                  <a:cubicBezTo>
                    <a:pt x="0" y="1096264"/>
                    <a:pt x="0" y="1096264"/>
                    <a:pt x="0" y="1096264"/>
                  </a:cubicBezTo>
                  <a:cubicBezTo>
                    <a:pt x="32893" y="1262507"/>
                    <a:pt x="134620" y="1397254"/>
                    <a:pt x="207772" y="1547749"/>
                  </a:cubicBezTo>
                  <a:cubicBezTo>
                    <a:pt x="184912" y="1549146"/>
                    <a:pt x="164846" y="1547749"/>
                    <a:pt x="144780" y="1544828"/>
                  </a:cubicBezTo>
                  <a:cubicBezTo>
                    <a:pt x="71755" y="1533398"/>
                    <a:pt x="37338" y="1550543"/>
                    <a:pt x="127" y="1612138"/>
                  </a:cubicBezTo>
                  <a:cubicBezTo>
                    <a:pt x="127" y="1692402"/>
                    <a:pt x="127" y="1692402"/>
                    <a:pt x="127" y="1692402"/>
                  </a:cubicBezTo>
                  <a:cubicBezTo>
                    <a:pt x="31623" y="1758315"/>
                    <a:pt x="93218" y="1762633"/>
                    <a:pt x="154813" y="1768348"/>
                  </a:cubicBezTo>
                  <a:cubicBezTo>
                    <a:pt x="177673" y="1771269"/>
                    <a:pt x="202057" y="1772666"/>
                    <a:pt x="226441" y="1775460"/>
                  </a:cubicBezTo>
                  <a:cubicBezTo>
                    <a:pt x="232156" y="1775460"/>
                    <a:pt x="240792" y="1775460"/>
                    <a:pt x="243586" y="1782572"/>
                  </a:cubicBezTo>
                  <a:cubicBezTo>
                    <a:pt x="246380" y="1789684"/>
                    <a:pt x="236474" y="1794002"/>
                    <a:pt x="233553" y="1798320"/>
                  </a:cubicBezTo>
                  <a:cubicBezTo>
                    <a:pt x="224917" y="1808353"/>
                    <a:pt x="214884" y="1818386"/>
                    <a:pt x="207772" y="1828419"/>
                  </a:cubicBezTo>
                  <a:cubicBezTo>
                    <a:pt x="171958" y="1879981"/>
                    <a:pt x="181991" y="1940179"/>
                    <a:pt x="229235" y="1980311"/>
                  </a:cubicBezTo>
                  <a:cubicBezTo>
                    <a:pt x="273685" y="2016125"/>
                    <a:pt x="336677" y="2011807"/>
                    <a:pt x="376809" y="1967357"/>
                  </a:cubicBezTo>
                  <a:cubicBezTo>
                    <a:pt x="428371" y="1912874"/>
                    <a:pt x="491363" y="1878457"/>
                    <a:pt x="561594" y="1856994"/>
                  </a:cubicBezTo>
                  <a:cubicBezTo>
                    <a:pt x="574548" y="1852676"/>
                    <a:pt x="585978" y="1848358"/>
                    <a:pt x="596011" y="1868424"/>
                  </a:cubicBezTo>
                  <a:cubicBezTo>
                    <a:pt x="660527" y="2017522"/>
                    <a:pt x="776478" y="2089150"/>
                    <a:pt x="935482" y="2087626"/>
                  </a:cubicBezTo>
                  <a:cubicBezTo>
                    <a:pt x="1201928" y="2084705"/>
                    <a:pt x="1468374" y="2083308"/>
                    <a:pt x="1734820" y="2084705"/>
                  </a:cubicBezTo>
                  <a:cubicBezTo>
                    <a:pt x="1779270" y="2084705"/>
                    <a:pt x="1823593" y="2084705"/>
                    <a:pt x="1869440" y="2083308"/>
                  </a:cubicBezTo>
                  <a:cubicBezTo>
                    <a:pt x="1878076" y="2083308"/>
                    <a:pt x="1883791" y="2083308"/>
                    <a:pt x="1889506" y="2086229"/>
                  </a:cubicBezTo>
                  <a:cubicBezTo>
                    <a:pt x="1928241" y="2073275"/>
                    <a:pt x="1969770" y="2070481"/>
                    <a:pt x="2012696" y="2070481"/>
                  </a:cubicBezTo>
                  <a:cubicBezTo>
                    <a:pt x="2049907" y="2059051"/>
                    <a:pt x="2087245" y="2044700"/>
                    <a:pt x="2123059" y="2028952"/>
                  </a:cubicBezTo>
                  <a:cubicBezTo>
                    <a:pt x="2124456" y="2023237"/>
                    <a:pt x="2128774" y="2020316"/>
                    <a:pt x="2131695" y="2017522"/>
                  </a:cubicBezTo>
                  <a:cubicBezTo>
                    <a:pt x="2161794" y="1984502"/>
                    <a:pt x="2180463" y="1948688"/>
                    <a:pt x="2188972" y="1912874"/>
                  </a:cubicBezTo>
                  <a:cubicBezTo>
                    <a:pt x="2191893" y="1889887"/>
                    <a:pt x="2196084" y="1867027"/>
                    <a:pt x="2196084" y="1842643"/>
                  </a:cubicBezTo>
                  <a:close/>
                  <a:moveTo>
                    <a:pt x="633222" y="339598"/>
                  </a:moveTo>
                  <a:cubicBezTo>
                    <a:pt x="554482" y="348234"/>
                    <a:pt x="485648" y="323850"/>
                    <a:pt x="426974" y="275082"/>
                  </a:cubicBezTo>
                  <a:cubicBezTo>
                    <a:pt x="369697" y="227838"/>
                    <a:pt x="326644" y="170434"/>
                    <a:pt x="289433" y="107442"/>
                  </a:cubicBezTo>
                  <a:cubicBezTo>
                    <a:pt x="279400" y="88900"/>
                    <a:pt x="285115" y="83058"/>
                    <a:pt x="303657" y="83058"/>
                  </a:cubicBezTo>
                  <a:cubicBezTo>
                    <a:pt x="318008" y="84455"/>
                    <a:pt x="332359" y="83058"/>
                    <a:pt x="346583" y="83058"/>
                  </a:cubicBezTo>
                  <a:cubicBezTo>
                    <a:pt x="496951" y="81661"/>
                    <a:pt x="605917" y="157607"/>
                    <a:pt x="655955" y="299466"/>
                  </a:cubicBezTo>
                  <a:cubicBezTo>
                    <a:pt x="667385" y="332486"/>
                    <a:pt x="665988" y="335280"/>
                    <a:pt x="633095" y="339598"/>
                  </a:cubicBezTo>
                  <a:close/>
                  <a:moveTo>
                    <a:pt x="1949577" y="1586357"/>
                  </a:moveTo>
                  <a:cubicBezTo>
                    <a:pt x="1925193" y="1607820"/>
                    <a:pt x="1902333" y="1613535"/>
                    <a:pt x="1869313" y="1606423"/>
                  </a:cubicBezTo>
                  <a:cubicBezTo>
                    <a:pt x="1681607" y="1561973"/>
                    <a:pt x="1494028" y="1519047"/>
                    <a:pt x="1306322" y="1477391"/>
                  </a:cubicBezTo>
                  <a:cubicBezTo>
                    <a:pt x="1286256" y="1473073"/>
                    <a:pt x="1276223" y="1465961"/>
                    <a:pt x="1290574" y="1445895"/>
                  </a:cubicBezTo>
                  <a:cubicBezTo>
                    <a:pt x="1300607" y="1431544"/>
                    <a:pt x="1307719" y="1415796"/>
                    <a:pt x="1316355" y="1400048"/>
                  </a:cubicBezTo>
                  <a:cubicBezTo>
                    <a:pt x="1332103" y="1369949"/>
                    <a:pt x="1333500" y="1369949"/>
                    <a:pt x="1355090" y="1397127"/>
                  </a:cubicBezTo>
                  <a:cubicBezTo>
                    <a:pt x="1409573" y="1468755"/>
                    <a:pt x="1481201" y="1514602"/>
                    <a:pt x="1571371" y="1531874"/>
                  </a:cubicBezTo>
                  <a:cubicBezTo>
                    <a:pt x="1753362" y="1566291"/>
                    <a:pt x="1930908" y="1451610"/>
                    <a:pt x="1975358" y="1271016"/>
                  </a:cubicBezTo>
                  <a:cubicBezTo>
                    <a:pt x="1983994" y="1232281"/>
                    <a:pt x="1966722" y="1207897"/>
                    <a:pt x="1935226" y="1215136"/>
                  </a:cubicBezTo>
                  <a:cubicBezTo>
                    <a:pt x="1915160" y="1220851"/>
                    <a:pt x="1910842" y="1236599"/>
                    <a:pt x="1905127" y="1253871"/>
                  </a:cubicBezTo>
                  <a:cubicBezTo>
                    <a:pt x="1873631" y="1362837"/>
                    <a:pt x="1804797" y="1431544"/>
                    <a:pt x="1694561" y="1458849"/>
                  </a:cubicBezTo>
                  <a:cubicBezTo>
                    <a:pt x="1578483" y="1486027"/>
                    <a:pt x="1452499" y="1430147"/>
                    <a:pt x="1393698" y="1325626"/>
                  </a:cubicBezTo>
                  <a:cubicBezTo>
                    <a:pt x="1382268" y="1305560"/>
                    <a:pt x="1377950" y="1285494"/>
                    <a:pt x="1389380" y="1264031"/>
                  </a:cubicBezTo>
                  <a:cubicBezTo>
                    <a:pt x="1432306" y="1178052"/>
                    <a:pt x="1450975" y="1086358"/>
                    <a:pt x="1455293" y="990346"/>
                  </a:cubicBezTo>
                  <a:cubicBezTo>
                    <a:pt x="1456690" y="967359"/>
                    <a:pt x="1472438" y="960247"/>
                    <a:pt x="1486789" y="950214"/>
                  </a:cubicBezTo>
                  <a:cubicBezTo>
                    <a:pt x="1644396" y="854202"/>
                    <a:pt x="1847723" y="931545"/>
                    <a:pt x="1902206" y="1107821"/>
                  </a:cubicBezTo>
                  <a:cubicBezTo>
                    <a:pt x="1915160" y="1146556"/>
                    <a:pt x="1929384" y="1159383"/>
                    <a:pt x="1952371" y="1153668"/>
                  </a:cubicBezTo>
                  <a:cubicBezTo>
                    <a:pt x="1976755" y="1146556"/>
                    <a:pt x="1982470" y="1123569"/>
                    <a:pt x="1971040" y="1084834"/>
                  </a:cubicBezTo>
                  <a:cubicBezTo>
                    <a:pt x="1903730" y="872744"/>
                    <a:pt x="1671701" y="775335"/>
                    <a:pt x="1471041" y="877062"/>
                  </a:cubicBezTo>
                  <a:cubicBezTo>
                    <a:pt x="1453896" y="885698"/>
                    <a:pt x="1448181" y="882777"/>
                    <a:pt x="1445260" y="864108"/>
                  </a:cubicBezTo>
                  <a:cubicBezTo>
                    <a:pt x="1433830" y="792480"/>
                    <a:pt x="1410843" y="725043"/>
                    <a:pt x="1375029" y="662051"/>
                  </a:cubicBezTo>
                  <a:cubicBezTo>
                    <a:pt x="1367917" y="649097"/>
                    <a:pt x="1367917" y="637667"/>
                    <a:pt x="1372108" y="623316"/>
                  </a:cubicBezTo>
                  <a:cubicBezTo>
                    <a:pt x="1392174" y="557403"/>
                    <a:pt x="1394968" y="488569"/>
                    <a:pt x="1399286" y="419862"/>
                  </a:cubicBezTo>
                  <a:cubicBezTo>
                    <a:pt x="1405001" y="330962"/>
                    <a:pt x="1436497" y="250698"/>
                    <a:pt x="1505331" y="190627"/>
                  </a:cubicBezTo>
                  <a:cubicBezTo>
                    <a:pt x="1575562" y="130429"/>
                    <a:pt x="1678686" y="130429"/>
                    <a:pt x="1747393" y="190627"/>
                  </a:cubicBezTo>
                  <a:cubicBezTo>
                    <a:pt x="1816100" y="250825"/>
                    <a:pt x="1849120" y="329692"/>
                    <a:pt x="1853438" y="421386"/>
                  </a:cubicBezTo>
                  <a:cubicBezTo>
                    <a:pt x="1857756" y="504444"/>
                    <a:pt x="1864868" y="587629"/>
                    <a:pt x="1894967" y="667893"/>
                  </a:cubicBezTo>
                  <a:cubicBezTo>
                    <a:pt x="1920748" y="735203"/>
                    <a:pt x="1957959" y="796925"/>
                    <a:pt x="2008124" y="848487"/>
                  </a:cubicBezTo>
                  <a:cubicBezTo>
                    <a:pt x="2095500" y="940181"/>
                    <a:pt x="2131314" y="1050544"/>
                    <a:pt x="2128393" y="1231138"/>
                  </a:cubicBezTo>
                  <a:cubicBezTo>
                    <a:pt x="2125472" y="1337183"/>
                    <a:pt x="2075434" y="1479042"/>
                    <a:pt x="1949323" y="1586484"/>
                  </a:cubicBezTo>
                  <a:close/>
                  <a:moveTo>
                    <a:pt x="582676" y="1653794"/>
                  </a:moveTo>
                  <a:cubicBezTo>
                    <a:pt x="572643" y="1686814"/>
                    <a:pt x="568325" y="1721104"/>
                    <a:pt x="569722" y="1755521"/>
                  </a:cubicBezTo>
                  <a:cubicBezTo>
                    <a:pt x="571119" y="1772666"/>
                    <a:pt x="565404" y="1781302"/>
                    <a:pt x="548259" y="1785620"/>
                  </a:cubicBezTo>
                  <a:cubicBezTo>
                    <a:pt x="462280" y="1811401"/>
                    <a:pt x="386334" y="1851533"/>
                    <a:pt x="324739" y="1917446"/>
                  </a:cubicBezTo>
                  <a:cubicBezTo>
                    <a:pt x="306070" y="1936115"/>
                    <a:pt x="283210" y="1936115"/>
                    <a:pt x="268859" y="1918843"/>
                  </a:cubicBezTo>
                  <a:cubicBezTo>
                    <a:pt x="253111" y="1900174"/>
                    <a:pt x="255905" y="1883029"/>
                    <a:pt x="270256" y="1864360"/>
                  </a:cubicBezTo>
                  <a:cubicBezTo>
                    <a:pt x="294640" y="1835658"/>
                    <a:pt x="323215" y="1811274"/>
                    <a:pt x="353314" y="1791335"/>
                  </a:cubicBezTo>
                  <a:cubicBezTo>
                    <a:pt x="370459" y="1779905"/>
                    <a:pt x="383413" y="1765554"/>
                    <a:pt x="377698" y="1744091"/>
                  </a:cubicBezTo>
                  <a:cubicBezTo>
                    <a:pt x="371983" y="1719707"/>
                    <a:pt x="351917" y="1718310"/>
                    <a:pt x="333248" y="1715389"/>
                  </a:cubicBezTo>
                  <a:cubicBezTo>
                    <a:pt x="258699" y="1706753"/>
                    <a:pt x="185674" y="1698244"/>
                    <a:pt x="111252" y="1691005"/>
                  </a:cubicBezTo>
                  <a:cubicBezTo>
                    <a:pt x="92583" y="1689608"/>
                    <a:pt x="78359" y="1682369"/>
                    <a:pt x="69723" y="1665224"/>
                  </a:cubicBezTo>
                  <a:cubicBezTo>
                    <a:pt x="62611" y="1652270"/>
                    <a:pt x="66802" y="1639443"/>
                    <a:pt x="74041" y="1628013"/>
                  </a:cubicBezTo>
                  <a:cubicBezTo>
                    <a:pt x="84074" y="1613662"/>
                    <a:pt x="99822" y="1613662"/>
                    <a:pt x="115570" y="1613662"/>
                  </a:cubicBezTo>
                  <a:cubicBezTo>
                    <a:pt x="191516" y="1622298"/>
                    <a:pt x="268859" y="1629410"/>
                    <a:pt x="344805" y="1639443"/>
                  </a:cubicBezTo>
                  <a:cubicBezTo>
                    <a:pt x="364871" y="1640840"/>
                    <a:pt x="382016" y="1639443"/>
                    <a:pt x="392049" y="1620774"/>
                  </a:cubicBezTo>
                  <a:cubicBezTo>
                    <a:pt x="402082" y="1600708"/>
                    <a:pt x="393446" y="1584960"/>
                    <a:pt x="380619" y="1572006"/>
                  </a:cubicBezTo>
                  <a:cubicBezTo>
                    <a:pt x="353441" y="1544828"/>
                    <a:pt x="330454" y="1513205"/>
                    <a:pt x="311912" y="1478915"/>
                  </a:cubicBezTo>
                  <a:cubicBezTo>
                    <a:pt x="300482" y="1457452"/>
                    <a:pt x="306197" y="1438783"/>
                    <a:pt x="326263" y="1425829"/>
                  </a:cubicBezTo>
                  <a:cubicBezTo>
                    <a:pt x="344932" y="1412875"/>
                    <a:pt x="366395" y="1418717"/>
                    <a:pt x="379222" y="1441577"/>
                  </a:cubicBezTo>
                  <a:cubicBezTo>
                    <a:pt x="423672" y="1518920"/>
                    <a:pt x="488061" y="1573403"/>
                    <a:pt x="565404" y="1614932"/>
                  </a:cubicBezTo>
                  <a:cubicBezTo>
                    <a:pt x="582549" y="1623568"/>
                    <a:pt x="588264" y="1633601"/>
                    <a:pt x="582549" y="1653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900" y="63114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spc="100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884" spc="100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552520" y="7351020"/>
            <a:ext cx="2786400" cy="1132380"/>
            <a:chOff x="0" y="0"/>
            <a:chExt cx="3715200" cy="1509840"/>
          </a:xfrm>
        </p:grpSpPr>
        <p:sp>
          <p:nvSpPr>
            <p:cNvPr id="12" name="Freeform 12"/>
            <p:cNvSpPr/>
            <p:nvPr/>
          </p:nvSpPr>
          <p:spPr>
            <a:xfrm>
              <a:off x="11811" y="9017"/>
              <a:ext cx="3694811" cy="1497838"/>
            </a:xfrm>
            <a:custGeom>
              <a:avLst/>
              <a:gdLst/>
              <a:ahLst/>
              <a:cxnLst/>
              <a:rect l="l" t="t" r="r" b="b"/>
              <a:pathLst>
                <a:path w="3694811" h="1497838">
                  <a:moveTo>
                    <a:pt x="3694811" y="1497838"/>
                  </a:moveTo>
                  <a:lnTo>
                    <a:pt x="0" y="1497838"/>
                  </a:lnTo>
                  <a:lnTo>
                    <a:pt x="0" y="0"/>
                  </a:lnTo>
                  <a:lnTo>
                    <a:pt x="3694811" y="0"/>
                  </a:lnTo>
                  <a:lnTo>
                    <a:pt x="2834132" y="748919"/>
                  </a:lnTo>
                  <a:close/>
                </a:path>
              </a:pathLst>
            </a:custGeom>
            <a:solidFill>
              <a:srgbClr val="98BC5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52520" y="7820280"/>
            <a:ext cx="1543320" cy="664200"/>
            <a:chOff x="0" y="0"/>
            <a:chExt cx="2057760" cy="885600"/>
          </a:xfrm>
        </p:grpSpPr>
        <p:sp>
          <p:nvSpPr>
            <p:cNvPr id="14" name="Freeform 14"/>
            <p:cNvSpPr/>
            <p:nvPr/>
          </p:nvSpPr>
          <p:spPr>
            <a:xfrm>
              <a:off x="14478" y="10414"/>
              <a:ext cx="2030857" cy="870331"/>
            </a:xfrm>
            <a:custGeom>
              <a:avLst/>
              <a:gdLst/>
              <a:ahLst/>
              <a:cxnLst/>
              <a:rect l="l" t="t" r="r" b="b"/>
              <a:pathLst>
                <a:path w="2030857" h="870331">
                  <a:moveTo>
                    <a:pt x="0" y="0"/>
                  </a:moveTo>
                  <a:lnTo>
                    <a:pt x="2030857" y="12446"/>
                  </a:lnTo>
                  <a:lnTo>
                    <a:pt x="0" y="870331"/>
                  </a:lnTo>
                  <a:close/>
                </a:path>
              </a:pathLst>
            </a:custGeom>
            <a:solidFill>
              <a:srgbClr val="67823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05740" y="7341840"/>
            <a:ext cx="2786400" cy="1132380"/>
            <a:chOff x="0" y="0"/>
            <a:chExt cx="3715200" cy="1509840"/>
          </a:xfrm>
        </p:grpSpPr>
        <p:sp>
          <p:nvSpPr>
            <p:cNvPr id="16" name="Freeform 16"/>
            <p:cNvSpPr/>
            <p:nvPr/>
          </p:nvSpPr>
          <p:spPr>
            <a:xfrm>
              <a:off x="11811" y="9017"/>
              <a:ext cx="3694811" cy="1497838"/>
            </a:xfrm>
            <a:custGeom>
              <a:avLst/>
              <a:gdLst/>
              <a:ahLst/>
              <a:cxnLst/>
              <a:rect l="l" t="t" r="r" b="b"/>
              <a:pathLst>
                <a:path w="3694811" h="1497838">
                  <a:moveTo>
                    <a:pt x="0" y="1497838"/>
                  </a:moveTo>
                  <a:lnTo>
                    <a:pt x="3694811" y="1497838"/>
                  </a:lnTo>
                  <a:lnTo>
                    <a:pt x="3694811" y="0"/>
                  </a:lnTo>
                  <a:lnTo>
                    <a:pt x="0" y="0"/>
                  </a:lnTo>
                  <a:lnTo>
                    <a:pt x="862076" y="748919"/>
                  </a:lnTo>
                  <a:close/>
                </a:path>
              </a:pathLst>
            </a:custGeom>
            <a:solidFill>
              <a:srgbClr val="98BC5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85980" y="7811100"/>
            <a:ext cx="1399140" cy="664200"/>
            <a:chOff x="0" y="0"/>
            <a:chExt cx="1865520" cy="885600"/>
          </a:xfrm>
        </p:grpSpPr>
        <p:sp>
          <p:nvSpPr>
            <p:cNvPr id="18" name="Freeform 18"/>
            <p:cNvSpPr/>
            <p:nvPr/>
          </p:nvSpPr>
          <p:spPr>
            <a:xfrm>
              <a:off x="14478" y="10414"/>
              <a:ext cx="1850136" cy="870331"/>
            </a:xfrm>
            <a:custGeom>
              <a:avLst/>
              <a:gdLst/>
              <a:ahLst/>
              <a:cxnLst/>
              <a:rect l="l" t="t" r="r" b="b"/>
              <a:pathLst>
                <a:path w="1850136" h="870331">
                  <a:moveTo>
                    <a:pt x="1850136" y="0"/>
                  </a:moveTo>
                  <a:lnTo>
                    <a:pt x="0" y="12446"/>
                  </a:lnTo>
                  <a:lnTo>
                    <a:pt x="1850136" y="870331"/>
                  </a:lnTo>
                  <a:close/>
                </a:path>
              </a:pathLst>
            </a:custGeom>
            <a:solidFill>
              <a:srgbClr val="678233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615760" y="3110400"/>
            <a:ext cx="6313680" cy="6022080"/>
            <a:chOff x="0" y="0"/>
            <a:chExt cx="8418240" cy="80294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418195" cy="8029448"/>
            </a:xfrm>
            <a:custGeom>
              <a:avLst/>
              <a:gdLst/>
              <a:ahLst/>
              <a:cxnLst/>
              <a:rect l="l" t="t" r="r" b="b"/>
              <a:pathLst>
                <a:path w="8418195" h="8029448">
                  <a:moveTo>
                    <a:pt x="0" y="0"/>
                  </a:moveTo>
                  <a:lnTo>
                    <a:pt x="8418195" y="0"/>
                  </a:lnTo>
                  <a:lnTo>
                    <a:pt x="8418195" y="8029448"/>
                  </a:lnTo>
                  <a:lnTo>
                    <a:pt x="0" y="802944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23880" y="6702480"/>
            <a:ext cx="8497440" cy="1132380"/>
            <a:chOff x="0" y="0"/>
            <a:chExt cx="11329920" cy="1509840"/>
          </a:xfrm>
        </p:grpSpPr>
        <p:sp>
          <p:nvSpPr>
            <p:cNvPr id="22" name="Freeform 22"/>
            <p:cNvSpPr/>
            <p:nvPr/>
          </p:nvSpPr>
          <p:spPr>
            <a:xfrm>
              <a:off x="14351" y="9017"/>
              <a:ext cx="11303000" cy="1497838"/>
            </a:xfrm>
            <a:custGeom>
              <a:avLst/>
              <a:gdLst/>
              <a:ahLst/>
              <a:cxnLst/>
              <a:rect l="l" t="t" r="r" b="b"/>
              <a:pathLst>
                <a:path w="11303000" h="1497838">
                  <a:moveTo>
                    <a:pt x="0" y="0"/>
                  </a:moveTo>
                  <a:lnTo>
                    <a:pt x="11303000" y="0"/>
                  </a:lnTo>
                  <a:lnTo>
                    <a:pt x="11303000" y="1497838"/>
                  </a:lnTo>
                  <a:lnTo>
                    <a:pt x="0" y="1497838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707200" y="6824340"/>
            <a:ext cx="61308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fa-IR" sz="5400" spc="78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غذای سالم</a:t>
            </a:r>
            <a:endParaRPr lang="en-US" sz="5400" spc="78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376800" y="4131900"/>
            <a:ext cx="47424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فواید سبزیجات</a:t>
            </a:r>
            <a:endParaRPr lang="en-US" sz="3600" spc="51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44000" y="8380620"/>
            <a:ext cx="401076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خوردن با وجدان</a:t>
            </a:r>
            <a:endParaRPr lang="en-US" sz="2700" spc="38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430260" y="5130360"/>
            <a:ext cx="4737600" cy="14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E3AE00"/>
                </a:solidFill>
                <a:latin typeface="Montserrat"/>
                <a:cs typeface="B Nazanin" pitchFamily="2" charset="-78"/>
              </a:rPr>
              <a:t>چیدمان غذای سالم</a:t>
            </a:r>
          </a:p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E3AE00"/>
                </a:solidFill>
                <a:latin typeface="Montserrat"/>
                <a:cs typeface="B Nazanin" pitchFamily="2" charset="-78"/>
              </a:rPr>
              <a:t>اسلاید متنی را برای ارائه خود تمیز کنید</a:t>
            </a:r>
            <a:endParaRPr lang="en-US" sz="3000" spc="42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2640600" y="3182220"/>
            <a:ext cx="2366820" cy="2343060"/>
            <a:chOff x="0" y="0"/>
            <a:chExt cx="3155760" cy="3124080"/>
          </a:xfrm>
        </p:grpSpPr>
        <p:sp>
          <p:nvSpPr>
            <p:cNvPr id="28" name="Freeform 28"/>
            <p:cNvSpPr/>
            <p:nvPr/>
          </p:nvSpPr>
          <p:spPr>
            <a:xfrm>
              <a:off x="9017" y="9271"/>
              <a:ext cx="3164332" cy="3075940"/>
            </a:xfrm>
            <a:custGeom>
              <a:avLst/>
              <a:gdLst/>
              <a:ahLst/>
              <a:cxnLst/>
              <a:rect l="l" t="t" r="r" b="b"/>
              <a:pathLst>
                <a:path w="3164332" h="3075940">
                  <a:moveTo>
                    <a:pt x="1478407" y="2671953"/>
                  </a:moveTo>
                  <a:cubicBezTo>
                    <a:pt x="1479296" y="2672588"/>
                    <a:pt x="1480312" y="2673477"/>
                    <a:pt x="1481201" y="2673858"/>
                  </a:cubicBezTo>
                  <a:cubicBezTo>
                    <a:pt x="1483360" y="2674493"/>
                    <a:pt x="1483995" y="2673223"/>
                    <a:pt x="1483741" y="2671699"/>
                  </a:cubicBezTo>
                  <a:cubicBezTo>
                    <a:pt x="1483487" y="2671064"/>
                    <a:pt x="1482217" y="2670429"/>
                    <a:pt x="1481201" y="2669540"/>
                  </a:cubicBezTo>
                  <a:cubicBezTo>
                    <a:pt x="1479931" y="2670429"/>
                    <a:pt x="1479296" y="2671445"/>
                    <a:pt x="1478407" y="2672080"/>
                  </a:cubicBezTo>
                  <a:close/>
                  <a:moveTo>
                    <a:pt x="633857" y="2199767"/>
                  </a:moveTo>
                  <a:cubicBezTo>
                    <a:pt x="634111" y="2201037"/>
                    <a:pt x="634746" y="2201037"/>
                    <a:pt x="635127" y="2199767"/>
                  </a:cubicBezTo>
                  <a:cubicBezTo>
                    <a:pt x="635381" y="2199132"/>
                    <a:pt x="635762" y="2198497"/>
                    <a:pt x="635762" y="2197608"/>
                  </a:cubicBezTo>
                  <a:cubicBezTo>
                    <a:pt x="636016" y="2197608"/>
                    <a:pt x="635127" y="2197354"/>
                    <a:pt x="633857" y="2196719"/>
                  </a:cubicBezTo>
                  <a:cubicBezTo>
                    <a:pt x="633857" y="2197989"/>
                    <a:pt x="633603" y="2198878"/>
                    <a:pt x="633857" y="2199767"/>
                  </a:cubicBezTo>
                  <a:close/>
                  <a:moveTo>
                    <a:pt x="313309" y="2823337"/>
                  </a:moveTo>
                  <a:lnTo>
                    <a:pt x="345694" y="2784983"/>
                  </a:lnTo>
                  <a:lnTo>
                    <a:pt x="340233" y="2792857"/>
                  </a:lnTo>
                  <a:close/>
                  <a:moveTo>
                    <a:pt x="322453" y="2845181"/>
                  </a:moveTo>
                  <a:lnTo>
                    <a:pt x="467614" y="2745867"/>
                  </a:lnTo>
                  <a:cubicBezTo>
                    <a:pt x="518414" y="2715387"/>
                    <a:pt x="571119" y="2687955"/>
                    <a:pt x="625729" y="2663444"/>
                  </a:cubicBezTo>
                  <a:cubicBezTo>
                    <a:pt x="659765" y="2648204"/>
                    <a:pt x="694563" y="2634869"/>
                    <a:pt x="729615" y="2622169"/>
                  </a:cubicBezTo>
                  <a:cubicBezTo>
                    <a:pt x="757555" y="2612263"/>
                    <a:pt x="785749" y="2603627"/>
                    <a:pt x="814578" y="2596388"/>
                  </a:cubicBezTo>
                  <a:cubicBezTo>
                    <a:pt x="832612" y="2592070"/>
                    <a:pt x="850265" y="2583942"/>
                    <a:pt x="868553" y="2582164"/>
                  </a:cubicBezTo>
                  <a:cubicBezTo>
                    <a:pt x="898906" y="2578735"/>
                    <a:pt x="928624" y="2570734"/>
                    <a:pt x="959104" y="2567940"/>
                  </a:cubicBezTo>
                  <a:cubicBezTo>
                    <a:pt x="960374" y="2567940"/>
                    <a:pt x="961263" y="2567051"/>
                    <a:pt x="962533" y="2566670"/>
                  </a:cubicBezTo>
                  <a:cubicBezTo>
                    <a:pt x="964057" y="2566670"/>
                    <a:pt x="965962" y="2566416"/>
                    <a:pt x="967486" y="2566416"/>
                  </a:cubicBezTo>
                  <a:cubicBezTo>
                    <a:pt x="979932" y="2565146"/>
                    <a:pt x="992251" y="2564892"/>
                    <a:pt x="1004316" y="2561717"/>
                  </a:cubicBezTo>
                  <a:cubicBezTo>
                    <a:pt x="1007745" y="2561717"/>
                    <a:pt x="1010793" y="2561463"/>
                    <a:pt x="1014222" y="2561463"/>
                  </a:cubicBezTo>
                  <a:cubicBezTo>
                    <a:pt x="1038733" y="2559939"/>
                    <a:pt x="1063244" y="2558415"/>
                    <a:pt x="1088009" y="2556764"/>
                  </a:cubicBezTo>
                  <a:cubicBezTo>
                    <a:pt x="1103503" y="2556764"/>
                    <a:pt x="1118997" y="2556764"/>
                    <a:pt x="1134745" y="2556764"/>
                  </a:cubicBezTo>
                  <a:cubicBezTo>
                    <a:pt x="1159256" y="2558288"/>
                    <a:pt x="1183767" y="2559812"/>
                    <a:pt x="1208532" y="2561463"/>
                  </a:cubicBezTo>
                  <a:cubicBezTo>
                    <a:pt x="1211072" y="2561463"/>
                    <a:pt x="1213485" y="2561463"/>
                    <a:pt x="1216025" y="2561717"/>
                  </a:cubicBezTo>
                  <a:cubicBezTo>
                    <a:pt x="1240155" y="2565146"/>
                    <a:pt x="1264666" y="2568829"/>
                    <a:pt x="1288796" y="2572004"/>
                  </a:cubicBezTo>
                  <a:lnTo>
                    <a:pt x="1346073" y="2581275"/>
                  </a:lnTo>
                  <a:lnTo>
                    <a:pt x="1346327" y="2581656"/>
                  </a:lnTo>
                  <a:lnTo>
                    <a:pt x="1346327" y="2582926"/>
                  </a:lnTo>
                  <a:cubicBezTo>
                    <a:pt x="1346962" y="2582926"/>
                    <a:pt x="1347216" y="2582672"/>
                    <a:pt x="1347851" y="2582672"/>
                  </a:cubicBezTo>
                  <a:cubicBezTo>
                    <a:pt x="1347216" y="2582418"/>
                    <a:pt x="1346581" y="2582037"/>
                    <a:pt x="1346327" y="2581783"/>
                  </a:cubicBezTo>
                  <a:lnTo>
                    <a:pt x="1346327" y="2581529"/>
                  </a:lnTo>
                  <a:lnTo>
                    <a:pt x="1346073" y="2581529"/>
                  </a:lnTo>
                  <a:lnTo>
                    <a:pt x="1337691" y="2572004"/>
                  </a:lnTo>
                  <a:cubicBezTo>
                    <a:pt x="1332484" y="2565527"/>
                    <a:pt x="1326515" y="2559050"/>
                    <a:pt x="1324991" y="2550922"/>
                  </a:cubicBezTo>
                  <a:cubicBezTo>
                    <a:pt x="1321562" y="2534539"/>
                    <a:pt x="1323721" y="2518410"/>
                    <a:pt x="1333373" y="2504059"/>
                  </a:cubicBezTo>
                  <a:cubicBezTo>
                    <a:pt x="1347343" y="2483231"/>
                    <a:pt x="1363472" y="2465324"/>
                    <a:pt x="1386713" y="2453894"/>
                  </a:cubicBezTo>
                  <a:cubicBezTo>
                    <a:pt x="1406906" y="2443988"/>
                    <a:pt x="1427607" y="2435352"/>
                    <a:pt x="1448689" y="2431288"/>
                  </a:cubicBezTo>
                  <a:cubicBezTo>
                    <a:pt x="1480947" y="2425065"/>
                    <a:pt x="1514348" y="2422652"/>
                    <a:pt x="1547495" y="2421636"/>
                  </a:cubicBezTo>
                  <a:cubicBezTo>
                    <a:pt x="1552448" y="2421636"/>
                    <a:pt x="1557401" y="2421636"/>
                    <a:pt x="1562354" y="2421636"/>
                  </a:cubicBezTo>
                  <a:cubicBezTo>
                    <a:pt x="1568831" y="2421636"/>
                    <a:pt x="1575308" y="2421890"/>
                    <a:pt x="1581912" y="2421890"/>
                  </a:cubicBezTo>
                  <a:cubicBezTo>
                    <a:pt x="1578864" y="2496312"/>
                    <a:pt x="1564513" y="2567305"/>
                    <a:pt x="1517777" y="2630170"/>
                  </a:cubicBezTo>
                  <a:cubicBezTo>
                    <a:pt x="1536319" y="2634488"/>
                    <a:pt x="1553464" y="2641600"/>
                    <a:pt x="1571117" y="2647823"/>
                  </a:cubicBezTo>
                  <a:cubicBezTo>
                    <a:pt x="1622933" y="2666746"/>
                    <a:pt x="1673987" y="2686558"/>
                    <a:pt x="1726057" y="2704592"/>
                  </a:cubicBezTo>
                  <a:cubicBezTo>
                    <a:pt x="1748409" y="2712339"/>
                    <a:pt x="1769745" y="2723515"/>
                    <a:pt x="1792732" y="2729103"/>
                  </a:cubicBezTo>
                  <a:cubicBezTo>
                    <a:pt x="1794891" y="2731262"/>
                    <a:pt x="1797685" y="2732786"/>
                    <a:pt x="1799590" y="2729992"/>
                  </a:cubicBezTo>
                  <a:cubicBezTo>
                    <a:pt x="1800479" y="2728722"/>
                    <a:pt x="1797431" y="2727198"/>
                    <a:pt x="1795526" y="2726563"/>
                  </a:cubicBezTo>
                  <a:cubicBezTo>
                    <a:pt x="1768221" y="2702052"/>
                    <a:pt x="1775968" y="2671953"/>
                    <a:pt x="1800479" y="2650617"/>
                  </a:cubicBezTo>
                  <a:cubicBezTo>
                    <a:pt x="1828419" y="2626487"/>
                    <a:pt x="1862201" y="2621153"/>
                    <a:pt x="1896237" y="2615946"/>
                  </a:cubicBezTo>
                  <a:cubicBezTo>
                    <a:pt x="1913890" y="2613152"/>
                    <a:pt x="1931924" y="2615311"/>
                    <a:pt x="1949577" y="2612263"/>
                  </a:cubicBezTo>
                  <a:cubicBezTo>
                    <a:pt x="1954276" y="2611374"/>
                    <a:pt x="1961007" y="2613533"/>
                    <a:pt x="1960118" y="2622804"/>
                  </a:cubicBezTo>
                  <a:cubicBezTo>
                    <a:pt x="1957578" y="2645791"/>
                    <a:pt x="1953895" y="2668397"/>
                    <a:pt x="1948307" y="2691003"/>
                  </a:cubicBezTo>
                  <a:cubicBezTo>
                    <a:pt x="1941195" y="2720467"/>
                    <a:pt x="1927225" y="2745867"/>
                    <a:pt x="1907032" y="2767838"/>
                  </a:cubicBezTo>
                  <a:cubicBezTo>
                    <a:pt x="1906143" y="2771902"/>
                    <a:pt x="1909191" y="2770378"/>
                    <a:pt x="1910715" y="2770632"/>
                  </a:cubicBezTo>
                  <a:cubicBezTo>
                    <a:pt x="1936750" y="2779649"/>
                    <a:pt x="1962531" y="2788666"/>
                    <a:pt x="1989709" y="2793619"/>
                  </a:cubicBezTo>
                  <a:cubicBezTo>
                    <a:pt x="2000504" y="2795778"/>
                    <a:pt x="2011426" y="2801112"/>
                    <a:pt x="2022856" y="2803271"/>
                  </a:cubicBezTo>
                  <a:cubicBezTo>
                    <a:pt x="2053590" y="2809113"/>
                    <a:pt x="2083562" y="2817495"/>
                    <a:pt x="2114550" y="2821305"/>
                  </a:cubicBezTo>
                  <a:cubicBezTo>
                    <a:pt x="2172208" y="2828163"/>
                    <a:pt x="2229866" y="2833116"/>
                    <a:pt x="2287524" y="2822829"/>
                  </a:cubicBezTo>
                  <a:cubicBezTo>
                    <a:pt x="2338070" y="2813812"/>
                    <a:pt x="2385822" y="2797429"/>
                    <a:pt x="2431034" y="2773553"/>
                  </a:cubicBezTo>
                  <a:cubicBezTo>
                    <a:pt x="2435987" y="2770759"/>
                    <a:pt x="2438781" y="2767965"/>
                    <a:pt x="2440051" y="2761742"/>
                  </a:cubicBezTo>
                  <a:cubicBezTo>
                    <a:pt x="2441956" y="2752471"/>
                    <a:pt x="2446274" y="2743708"/>
                    <a:pt x="2456180" y="2738755"/>
                  </a:cubicBezTo>
                  <a:cubicBezTo>
                    <a:pt x="2461387" y="2736215"/>
                    <a:pt x="2463927" y="2730373"/>
                    <a:pt x="2466975" y="2725420"/>
                  </a:cubicBezTo>
                  <a:cubicBezTo>
                    <a:pt x="2482215" y="2702179"/>
                    <a:pt x="2495804" y="2696591"/>
                    <a:pt x="2523363" y="2701925"/>
                  </a:cubicBezTo>
                  <a:cubicBezTo>
                    <a:pt x="2529205" y="2703195"/>
                    <a:pt x="2534539" y="2701290"/>
                    <a:pt x="2538857" y="2697607"/>
                  </a:cubicBezTo>
                  <a:cubicBezTo>
                    <a:pt x="2581021" y="2660777"/>
                    <a:pt x="2618486" y="2619502"/>
                    <a:pt x="2651633" y="2574290"/>
                  </a:cubicBezTo>
                  <a:cubicBezTo>
                    <a:pt x="2662174" y="2559685"/>
                    <a:pt x="2672080" y="2544826"/>
                    <a:pt x="2682367" y="2529967"/>
                  </a:cubicBezTo>
                  <a:cubicBezTo>
                    <a:pt x="2683891" y="2530856"/>
                    <a:pt x="2685161" y="2531872"/>
                    <a:pt x="2686685" y="2532761"/>
                  </a:cubicBezTo>
                  <a:cubicBezTo>
                    <a:pt x="2659380" y="2584577"/>
                    <a:pt x="2623439" y="2629789"/>
                    <a:pt x="2583815" y="2672207"/>
                  </a:cubicBezTo>
                  <a:cubicBezTo>
                    <a:pt x="2572385" y="2684272"/>
                    <a:pt x="2560320" y="2695194"/>
                    <a:pt x="2547874" y="2706243"/>
                  </a:cubicBezTo>
                  <a:cubicBezTo>
                    <a:pt x="2542921" y="2710561"/>
                    <a:pt x="2541397" y="2713355"/>
                    <a:pt x="2546350" y="2719832"/>
                  </a:cubicBezTo>
                  <a:cubicBezTo>
                    <a:pt x="2569337" y="2749931"/>
                    <a:pt x="2575814" y="2785491"/>
                    <a:pt x="2578862" y="2822067"/>
                  </a:cubicBezTo>
                  <a:cubicBezTo>
                    <a:pt x="2579116" y="2826385"/>
                    <a:pt x="2577592" y="2827909"/>
                    <a:pt x="2573655" y="2827909"/>
                  </a:cubicBezTo>
                  <a:cubicBezTo>
                    <a:pt x="2539873" y="2828163"/>
                    <a:pt x="2506726" y="2826639"/>
                    <a:pt x="2475357" y="2812161"/>
                  </a:cubicBezTo>
                  <a:cubicBezTo>
                    <a:pt x="2463927" y="2806954"/>
                    <a:pt x="2454021" y="2800096"/>
                    <a:pt x="2448052" y="2788285"/>
                  </a:cubicBezTo>
                  <a:cubicBezTo>
                    <a:pt x="2445512" y="2783078"/>
                    <a:pt x="2442464" y="2781173"/>
                    <a:pt x="2436622" y="2784856"/>
                  </a:cubicBezTo>
                  <a:cubicBezTo>
                    <a:pt x="2409063" y="2801239"/>
                    <a:pt x="2378329" y="2811145"/>
                    <a:pt x="2349246" y="2823591"/>
                  </a:cubicBezTo>
                  <a:cubicBezTo>
                    <a:pt x="2336546" y="2828798"/>
                    <a:pt x="2321941" y="2829433"/>
                    <a:pt x="2308352" y="2832227"/>
                  </a:cubicBezTo>
                  <a:cubicBezTo>
                    <a:pt x="2237740" y="2847467"/>
                    <a:pt x="2167382" y="2842133"/>
                    <a:pt x="2097024" y="2830703"/>
                  </a:cubicBezTo>
                  <a:cubicBezTo>
                    <a:pt x="2068830" y="2826004"/>
                    <a:pt x="2040001" y="2823845"/>
                    <a:pt x="2012696" y="2814574"/>
                  </a:cubicBezTo>
                  <a:cubicBezTo>
                    <a:pt x="1981073" y="2803779"/>
                    <a:pt x="1948180" y="2797556"/>
                    <a:pt x="1916938" y="2785745"/>
                  </a:cubicBezTo>
                  <a:cubicBezTo>
                    <a:pt x="1904238" y="2781046"/>
                    <a:pt x="1891538" y="2778252"/>
                    <a:pt x="1876679" y="2784221"/>
                  </a:cubicBezTo>
                  <a:cubicBezTo>
                    <a:pt x="1865249" y="2788920"/>
                    <a:pt x="1850644" y="2783967"/>
                    <a:pt x="1842262" y="2774950"/>
                  </a:cubicBezTo>
                  <a:cubicBezTo>
                    <a:pt x="1815338" y="2746121"/>
                    <a:pt x="1779397" y="2737104"/>
                    <a:pt x="1744345" y="2725674"/>
                  </a:cubicBezTo>
                  <a:cubicBezTo>
                    <a:pt x="1727962" y="2720467"/>
                    <a:pt x="1712722" y="2711704"/>
                    <a:pt x="1696339" y="2705862"/>
                  </a:cubicBezTo>
                  <a:cubicBezTo>
                    <a:pt x="1641729" y="2686685"/>
                    <a:pt x="1588135" y="2664079"/>
                    <a:pt x="1533017" y="2646299"/>
                  </a:cubicBezTo>
                  <a:cubicBezTo>
                    <a:pt x="1529334" y="2645029"/>
                    <a:pt x="1525270" y="2644140"/>
                    <a:pt x="1521206" y="2643251"/>
                  </a:cubicBezTo>
                  <a:cubicBezTo>
                    <a:pt x="1520317" y="2642997"/>
                    <a:pt x="1519682" y="2642997"/>
                    <a:pt x="1518666" y="2642616"/>
                  </a:cubicBezTo>
                  <a:cubicBezTo>
                    <a:pt x="1517142" y="2641346"/>
                    <a:pt x="1515618" y="2640457"/>
                    <a:pt x="1513713" y="2641346"/>
                  </a:cubicBezTo>
                  <a:cubicBezTo>
                    <a:pt x="1512189" y="2642235"/>
                    <a:pt x="1512443" y="2643886"/>
                    <a:pt x="1513078" y="2645029"/>
                  </a:cubicBezTo>
                  <a:cubicBezTo>
                    <a:pt x="1515618" y="2646299"/>
                    <a:pt x="1518285" y="2647569"/>
                    <a:pt x="1520825" y="2648712"/>
                  </a:cubicBezTo>
                  <a:cubicBezTo>
                    <a:pt x="1549654" y="2662301"/>
                    <a:pt x="1578483" y="2675382"/>
                    <a:pt x="1607312" y="2689352"/>
                  </a:cubicBezTo>
                  <a:cubicBezTo>
                    <a:pt x="1642364" y="2706370"/>
                    <a:pt x="1677035" y="2724404"/>
                    <a:pt x="1712087" y="2741676"/>
                  </a:cubicBezTo>
                  <a:cubicBezTo>
                    <a:pt x="1749933" y="2760599"/>
                    <a:pt x="1787652" y="2779522"/>
                    <a:pt x="1826133" y="2797429"/>
                  </a:cubicBezTo>
                  <a:cubicBezTo>
                    <a:pt x="1879092" y="2822575"/>
                    <a:pt x="1932432" y="2846959"/>
                    <a:pt x="1987550" y="2867152"/>
                  </a:cubicBezTo>
                  <a:cubicBezTo>
                    <a:pt x="2008378" y="2874899"/>
                    <a:pt x="2029333" y="2883281"/>
                    <a:pt x="2050796" y="2888488"/>
                  </a:cubicBezTo>
                  <a:cubicBezTo>
                    <a:pt x="2082419" y="2896235"/>
                    <a:pt x="2112772" y="2909189"/>
                    <a:pt x="2145665" y="2913253"/>
                  </a:cubicBezTo>
                  <a:cubicBezTo>
                    <a:pt x="2148205" y="2915412"/>
                    <a:pt x="2149983" y="2915793"/>
                    <a:pt x="2151507" y="2912364"/>
                  </a:cubicBezTo>
                  <a:cubicBezTo>
                    <a:pt x="2161159" y="2903093"/>
                    <a:pt x="2166112" y="2890647"/>
                    <a:pt x="2177796" y="2882900"/>
                  </a:cubicBezTo>
                  <a:cubicBezTo>
                    <a:pt x="2205101" y="2864866"/>
                    <a:pt x="2230501" y="2864866"/>
                    <a:pt x="2255901" y="2884805"/>
                  </a:cubicBezTo>
                  <a:cubicBezTo>
                    <a:pt x="2270760" y="2896235"/>
                    <a:pt x="2282190" y="2910586"/>
                    <a:pt x="2290572" y="2926969"/>
                  </a:cubicBezTo>
                  <a:cubicBezTo>
                    <a:pt x="2294255" y="2934081"/>
                    <a:pt x="2298319" y="2936621"/>
                    <a:pt x="2306320" y="2937256"/>
                  </a:cubicBezTo>
                  <a:cubicBezTo>
                    <a:pt x="2422906" y="2944114"/>
                    <a:pt x="2538476" y="2934462"/>
                    <a:pt x="2653792" y="2917063"/>
                  </a:cubicBezTo>
                  <a:cubicBezTo>
                    <a:pt x="2658745" y="2916428"/>
                    <a:pt x="2663444" y="2915158"/>
                    <a:pt x="2665857" y="2909951"/>
                  </a:cubicBezTo>
                  <a:cubicBezTo>
                    <a:pt x="2669540" y="2902458"/>
                    <a:pt x="2676398" y="2899156"/>
                    <a:pt x="2683510" y="2899156"/>
                  </a:cubicBezTo>
                  <a:cubicBezTo>
                    <a:pt x="2697480" y="2899410"/>
                    <a:pt x="2708656" y="2892933"/>
                    <a:pt x="2720721" y="2887980"/>
                  </a:cubicBezTo>
                  <a:cubicBezTo>
                    <a:pt x="2738120" y="2880868"/>
                    <a:pt x="2755392" y="2878963"/>
                    <a:pt x="2771902" y="2890774"/>
                  </a:cubicBezTo>
                  <a:cubicBezTo>
                    <a:pt x="2775331" y="2893314"/>
                    <a:pt x="2779903" y="2893822"/>
                    <a:pt x="2783078" y="2892679"/>
                  </a:cubicBezTo>
                  <a:cubicBezTo>
                    <a:pt x="2793619" y="2887980"/>
                    <a:pt x="2805049" y="2887726"/>
                    <a:pt x="2816225" y="2885186"/>
                  </a:cubicBezTo>
                  <a:cubicBezTo>
                    <a:pt x="2834513" y="2880487"/>
                    <a:pt x="2852166" y="2875280"/>
                    <a:pt x="2870835" y="2871597"/>
                  </a:cubicBezTo>
                  <a:cubicBezTo>
                    <a:pt x="2892552" y="2866898"/>
                    <a:pt x="2913634" y="2860421"/>
                    <a:pt x="2934970" y="2854833"/>
                  </a:cubicBezTo>
                  <a:cubicBezTo>
                    <a:pt x="2953004" y="2849880"/>
                    <a:pt x="2971292" y="2844927"/>
                    <a:pt x="2989199" y="2839339"/>
                  </a:cubicBezTo>
                  <a:cubicBezTo>
                    <a:pt x="3015488" y="2831338"/>
                    <a:pt x="3042158" y="2823845"/>
                    <a:pt x="3067939" y="2814193"/>
                  </a:cubicBezTo>
                  <a:cubicBezTo>
                    <a:pt x="3090926" y="2805557"/>
                    <a:pt x="3115056" y="2799334"/>
                    <a:pt x="3137662" y="2789047"/>
                  </a:cubicBezTo>
                  <a:cubicBezTo>
                    <a:pt x="3144774" y="2785618"/>
                    <a:pt x="3153791" y="2778760"/>
                    <a:pt x="3164332" y="2783459"/>
                  </a:cubicBezTo>
                  <a:cubicBezTo>
                    <a:pt x="3162427" y="2787777"/>
                    <a:pt x="3157474" y="2788412"/>
                    <a:pt x="3153791" y="2789936"/>
                  </a:cubicBezTo>
                  <a:cubicBezTo>
                    <a:pt x="3082163" y="2822829"/>
                    <a:pt x="3007487" y="2846324"/>
                    <a:pt x="2932176" y="2868041"/>
                  </a:cubicBezTo>
                  <a:cubicBezTo>
                    <a:pt x="2886583" y="2880995"/>
                    <a:pt x="2840736" y="2892806"/>
                    <a:pt x="2794254" y="2903093"/>
                  </a:cubicBezTo>
                  <a:cubicBezTo>
                    <a:pt x="2787777" y="2904617"/>
                    <a:pt x="2784348" y="2905887"/>
                    <a:pt x="2787777" y="2913888"/>
                  </a:cubicBezTo>
                  <a:cubicBezTo>
                    <a:pt x="2794635" y="2930271"/>
                    <a:pt x="2793365" y="2947670"/>
                    <a:pt x="2791206" y="2964688"/>
                  </a:cubicBezTo>
                  <a:cubicBezTo>
                    <a:pt x="2787523" y="2991612"/>
                    <a:pt x="2778506" y="3017012"/>
                    <a:pt x="2766441" y="3041269"/>
                  </a:cubicBezTo>
                  <a:cubicBezTo>
                    <a:pt x="2763901" y="3046222"/>
                    <a:pt x="2762123" y="3049270"/>
                    <a:pt x="2755646" y="3045333"/>
                  </a:cubicBezTo>
                  <a:cubicBezTo>
                    <a:pt x="2730246" y="3030474"/>
                    <a:pt x="2705735" y="3014345"/>
                    <a:pt x="2685542" y="2991993"/>
                  </a:cubicBezTo>
                  <a:cubicBezTo>
                    <a:pt x="2670937" y="2975610"/>
                    <a:pt x="2660396" y="2957576"/>
                    <a:pt x="2659507" y="2935224"/>
                  </a:cubicBezTo>
                  <a:cubicBezTo>
                    <a:pt x="2659253" y="2925953"/>
                    <a:pt x="2653284" y="2929636"/>
                    <a:pt x="2649220" y="2930271"/>
                  </a:cubicBezTo>
                  <a:cubicBezTo>
                    <a:pt x="2571369" y="2942336"/>
                    <a:pt x="2493391" y="2949448"/>
                    <a:pt x="2414651" y="2951099"/>
                  </a:cubicBezTo>
                  <a:cubicBezTo>
                    <a:pt x="2383663" y="2951734"/>
                    <a:pt x="2352294" y="2951734"/>
                    <a:pt x="2321306" y="2949575"/>
                  </a:cubicBezTo>
                  <a:cubicBezTo>
                    <a:pt x="2315464" y="2949321"/>
                    <a:pt x="2309241" y="2949575"/>
                    <a:pt x="2302383" y="2949575"/>
                  </a:cubicBezTo>
                  <a:cubicBezTo>
                    <a:pt x="2317623" y="2990215"/>
                    <a:pt x="2325624" y="3031744"/>
                    <a:pt x="2327148" y="3074416"/>
                  </a:cubicBezTo>
                  <a:cubicBezTo>
                    <a:pt x="2280031" y="3075940"/>
                    <a:pt x="2232914" y="3074416"/>
                    <a:pt x="2187702" y="3059176"/>
                  </a:cubicBezTo>
                  <a:cubicBezTo>
                    <a:pt x="2162556" y="3050794"/>
                    <a:pt x="2139696" y="3038348"/>
                    <a:pt x="2122297" y="3017647"/>
                  </a:cubicBezTo>
                  <a:cubicBezTo>
                    <a:pt x="2094103" y="2983611"/>
                    <a:pt x="2101215" y="2950337"/>
                    <a:pt x="2140839" y="2930906"/>
                  </a:cubicBezTo>
                  <a:cubicBezTo>
                    <a:pt x="2141728" y="2930271"/>
                    <a:pt x="2142363" y="2929382"/>
                    <a:pt x="2142998" y="2928366"/>
                  </a:cubicBezTo>
                  <a:cubicBezTo>
                    <a:pt x="2142998" y="2926207"/>
                    <a:pt x="2141474" y="2925318"/>
                    <a:pt x="2139950" y="2924937"/>
                  </a:cubicBezTo>
                  <a:cubicBezTo>
                    <a:pt x="2018792" y="2897378"/>
                    <a:pt x="1905635" y="2848737"/>
                    <a:pt x="1794637" y="2794508"/>
                  </a:cubicBezTo>
                  <a:cubicBezTo>
                    <a:pt x="1698498" y="2747391"/>
                    <a:pt x="1604645" y="2695956"/>
                    <a:pt x="1506093" y="2653538"/>
                  </a:cubicBezTo>
                  <a:cubicBezTo>
                    <a:pt x="1498981" y="2650490"/>
                    <a:pt x="1493393" y="2649855"/>
                    <a:pt x="1485900" y="2653792"/>
                  </a:cubicBezTo>
                  <a:cubicBezTo>
                    <a:pt x="1461770" y="2667127"/>
                    <a:pt x="1437894" y="2664587"/>
                    <a:pt x="1415288" y="2649728"/>
                  </a:cubicBezTo>
                  <a:cubicBezTo>
                    <a:pt x="1401699" y="2640711"/>
                    <a:pt x="1390523" y="2629281"/>
                    <a:pt x="1382141" y="2615692"/>
                  </a:cubicBezTo>
                  <a:cubicBezTo>
                    <a:pt x="1376553" y="2606421"/>
                    <a:pt x="1369187" y="2602357"/>
                    <a:pt x="1359154" y="2599563"/>
                  </a:cubicBezTo>
                  <a:cubicBezTo>
                    <a:pt x="1261491" y="2571369"/>
                    <a:pt x="1161796" y="2562987"/>
                    <a:pt x="1060450" y="2567686"/>
                  </a:cubicBezTo>
                  <a:cubicBezTo>
                    <a:pt x="793242" y="2580132"/>
                    <a:pt x="559562" y="2678049"/>
                    <a:pt x="345821" y="2830449"/>
                  </a:cubicBezTo>
                  <a:cubicBezTo>
                    <a:pt x="341757" y="2833243"/>
                    <a:pt x="338201" y="2836926"/>
                    <a:pt x="334264" y="2840101"/>
                  </a:cubicBezTo>
                  <a:close/>
                  <a:moveTo>
                    <a:pt x="332232" y="2840990"/>
                  </a:moveTo>
                  <a:lnTo>
                    <a:pt x="334264" y="2840101"/>
                  </a:lnTo>
                  <a:lnTo>
                    <a:pt x="332613" y="2841244"/>
                  </a:lnTo>
                  <a:cubicBezTo>
                    <a:pt x="332613" y="2841244"/>
                    <a:pt x="332359" y="2840990"/>
                    <a:pt x="332359" y="2840990"/>
                  </a:cubicBezTo>
                  <a:close/>
                  <a:moveTo>
                    <a:pt x="293878" y="2853690"/>
                  </a:moveTo>
                  <a:lnTo>
                    <a:pt x="352171" y="2787777"/>
                  </a:lnTo>
                  <a:lnTo>
                    <a:pt x="302641" y="2846578"/>
                  </a:lnTo>
                  <a:cubicBezTo>
                    <a:pt x="300482" y="2850261"/>
                    <a:pt x="299212" y="2855595"/>
                    <a:pt x="294005" y="2853690"/>
                  </a:cubicBezTo>
                  <a:close/>
                  <a:moveTo>
                    <a:pt x="270764" y="2899537"/>
                  </a:moveTo>
                  <a:cubicBezTo>
                    <a:pt x="291846" y="2885948"/>
                    <a:pt x="312928" y="2871597"/>
                    <a:pt x="334264" y="2858643"/>
                  </a:cubicBezTo>
                  <a:cubicBezTo>
                    <a:pt x="496951" y="2759202"/>
                    <a:pt x="672973" y="2697226"/>
                    <a:pt x="861695" y="2671445"/>
                  </a:cubicBezTo>
                  <a:cubicBezTo>
                    <a:pt x="943483" y="2660269"/>
                    <a:pt x="1025652" y="2657475"/>
                    <a:pt x="1107821" y="2660650"/>
                  </a:cubicBezTo>
                  <a:cubicBezTo>
                    <a:pt x="1114933" y="2660904"/>
                    <a:pt x="1119251" y="2659380"/>
                    <a:pt x="1123569" y="2652903"/>
                  </a:cubicBezTo>
                  <a:cubicBezTo>
                    <a:pt x="1153922" y="2604897"/>
                    <a:pt x="1198880" y="2603373"/>
                    <a:pt x="1229614" y="2651379"/>
                  </a:cubicBezTo>
                  <a:cubicBezTo>
                    <a:pt x="1240790" y="2669032"/>
                    <a:pt x="1253109" y="2675255"/>
                    <a:pt x="1272667" y="2678303"/>
                  </a:cubicBezTo>
                  <a:cubicBezTo>
                    <a:pt x="1314831" y="2684526"/>
                    <a:pt x="1355979" y="2694051"/>
                    <a:pt x="1395095" y="2712085"/>
                  </a:cubicBezTo>
                  <a:cubicBezTo>
                    <a:pt x="1406525" y="2717292"/>
                    <a:pt x="1417701" y="2723515"/>
                    <a:pt x="1427607" y="2731643"/>
                  </a:cubicBezTo>
                  <a:cubicBezTo>
                    <a:pt x="1455801" y="2754630"/>
                    <a:pt x="1456436" y="2781808"/>
                    <a:pt x="1429131" y="2806319"/>
                  </a:cubicBezTo>
                  <a:cubicBezTo>
                    <a:pt x="1420749" y="2813812"/>
                    <a:pt x="1411732" y="2819908"/>
                    <a:pt x="1401826" y="2825242"/>
                  </a:cubicBezTo>
                  <a:cubicBezTo>
                    <a:pt x="1328039" y="2863088"/>
                    <a:pt x="1248156" y="2875788"/>
                    <a:pt x="1165098" y="2886964"/>
                  </a:cubicBezTo>
                  <a:cubicBezTo>
                    <a:pt x="1170686" y="2880106"/>
                    <a:pt x="1176528" y="2879852"/>
                    <a:pt x="1181862" y="2878582"/>
                  </a:cubicBezTo>
                  <a:cubicBezTo>
                    <a:pt x="1227709" y="2867152"/>
                    <a:pt x="1274572" y="2858770"/>
                    <a:pt x="1319784" y="2844546"/>
                  </a:cubicBezTo>
                  <a:cubicBezTo>
                    <a:pt x="1350772" y="2834894"/>
                    <a:pt x="1381125" y="2824353"/>
                    <a:pt x="1408430" y="2806065"/>
                  </a:cubicBezTo>
                  <a:cubicBezTo>
                    <a:pt x="1445895" y="2780665"/>
                    <a:pt x="1445641" y="2755900"/>
                    <a:pt x="1406906" y="2732659"/>
                  </a:cubicBezTo>
                  <a:cubicBezTo>
                    <a:pt x="1368806" y="2710053"/>
                    <a:pt x="1325753" y="2700782"/>
                    <a:pt x="1282954" y="2692019"/>
                  </a:cubicBezTo>
                  <a:cubicBezTo>
                    <a:pt x="1272159" y="2689860"/>
                    <a:pt x="1261237" y="2688336"/>
                    <a:pt x="1248918" y="2686177"/>
                  </a:cubicBezTo>
                  <a:cubicBezTo>
                    <a:pt x="1258189" y="2714371"/>
                    <a:pt x="1264666" y="2741676"/>
                    <a:pt x="1266571" y="2769489"/>
                  </a:cubicBezTo>
                  <a:cubicBezTo>
                    <a:pt x="1267841" y="2785237"/>
                    <a:pt x="1267841" y="2785237"/>
                    <a:pt x="1251966" y="2785237"/>
                  </a:cubicBezTo>
                  <a:cubicBezTo>
                    <a:pt x="1216914" y="2785491"/>
                    <a:pt x="1182497" y="2782443"/>
                    <a:pt x="1149350" y="2770632"/>
                  </a:cubicBezTo>
                  <a:cubicBezTo>
                    <a:pt x="1132967" y="2764790"/>
                    <a:pt x="1118108" y="2756662"/>
                    <a:pt x="1105662" y="2744343"/>
                  </a:cubicBezTo>
                  <a:cubicBezTo>
                    <a:pt x="1081151" y="2719832"/>
                    <a:pt x="1079881" y="2699131"/>
                    <a:pt x="1102233" y="2672080"/>
                  </a:cubicBezTo>
                  <a:cubicBezTo>
                    <a:pt x="1066292" y="2669921"/>
                    <a:pt x="1030986" y="2669921"/>
                    <a:pt x="995299" y="2670810"/>
                  </a:cubicBezTo>
                  <a:cubicBezTo>
                    <a:pt x="775589" y="2677922"/>
                    <a:pt x="569468" y="2734056"/>
                    <a:pt x="376047" y="2838196"/>
                  </a:cubicBezTo>
                  <a:cubicBezTo>
                    <a:pt x="343789" y="2855595"/>
                    <a:pt x="312547" y="2874772"/>
                    <a:pt x="281559" y="2894965"/>
                  </a:cubicBezTo>
                  <a:cubicBezTo>
                    <a:pt x="278511" y="2897505"/>
                    <a:pt x="275336" y="2900807"/>
                    <a:pt x="270764" y="2899664"/>
                  </a:cubicBezTo>
                  <a:close/>
                  <a:moveTo>
                    <a:pt x="381" y="1153033"/>
                  </a:moveTo>
                  <a:cubicBezTo>
                    <a:pt x="381" y="1144016"/>
                    <a:pt x="381" y="1134999"/>
                    <a:pt x="381" y="1126109"/>
                  </a:cubicBezTo>
                  <a:cubicBezTo>
                    <a:pt x="5588" y="1121791"/>
                    <a:pt x="4064" y="1115314"/>
                    <a:pt x="5334" y="1109726"/>
                  </a:cubicBezTo>
                  <a:cubicBezTo>
                    <a:pt x="13335" y="1064768"/>
                    <a:pt x="25781" y="1021334"/>
                    <a:pt x="57658" y="986409"/>
                  </a:cubicBezTo>
                  <a:cubicBezTo>
                    <a:pt x="65659" y="980821"/>
                    <a:pt x="73787" y="974979"/>
                    <a:pt x="81788" y="969391"/>
                  </a:cubicBezTo>
                  <a:cubicBezTo>
                    <a:pt x="86741" y="967867"/>
                    <a:pt x="91694" y="966343"/>
                    <a:pt x="96647" y="964692"/>
                  </a:cubicBezTo>
                  <a:cubicBezTo>
                    <a:pt x="101600" y="964438"/>
                    <a:pt x="106299" y="964057"/>
                    <a:pt x="111252" y="964057"/>
                  </a:cubicBezTo>
                  <a:cubicBezTo>
                    <a:pt x="116840" y="965581"/>
                    <a:pt x="122682" y="967105"/>
                    <a:pt x="128270" y="969010"/>
                  </a:cubicBezTo>
                  <a:cubicBezTo>
                    <a:pt x="133858" y="972439"/>
                    <a:pt x="139065" y="975868"/>
                    <a:pt x="144653" y="979297"/>
                  </a:cubicBezTo>
                  <a:cubicBezTo>
                    <a:pt x="150495" y="984504"/>
                    <a:pt x="156464" y="989838"/>
                    <a:pt x="162941" y="995426"/>
                  </a:cubicBezTo>
                  <a:cubicBezTo>
                    <a:pt x="160782" y="967867"/>
                    <a:pt x="161671" y="940308"/>
                    <a:pt x="161417" y="912622"/>
                  </a:cubicBezTo>
                  <a:cubicBezTo>
                    <a:pt x="161417" y="869188"/>
                    <a:pt x="160528" y="826135"/>
                    <a:pt x="159893" y="782701"/>
                  </a:cubicBezTo>
                  <a:cubicBezTo>
                    <a:pt x="159893" y="780161"/>
                    <a:pt x="159893" y="777748"/>
                    <a:pt x="159893" y="775208"/>
                  </a:cubicBezTo>
                  <a:cubicBezTo>
                    <a:pt x="160147" y="753237"/>
                    <a:pt x="160782" y="730885"/>
                    <a:pt x="157988" y="708914"/>
                  </a:cubicBezTo>
                  <a:cubicBezTo>
                    <a:pt x="157734" y="695960"/>
                    <a:pt x="157353" y="682625"/>
                    <a:pt x="157099" y="669544"/>
                  </a:cubicBezTo>
                  <a:cubicBezTo>
                    <a:pt x="157353" y="665861"/>
                    <a:pt x="158369" y="661797"/>
                    <a:pt x="155575" y="657479"/>
                  </a:cubicBezTo>
                  <a:cubicBezTo>
                    <a:pt x="144145" y="663956"/>
                    <a:pt x="131064" y="665226"/>
                    <a:pt x="118364" y="667385"/>
                  </a:cubicBezTo>
                  <a:cubicBezTo>
                    <a:pt x="113411" y="667385"/>
                    <a:pt x="108458" y="667385"/>
                    <a:pt x="103505" y="667385"/>
                  </a:cubicBezTo>
                  <a:cubicBezTo>
                    <a:pt x="74676" y="664845"/>
                    <a:pt x="47117" y="656844"/>
                    <a:pt x="20193" y="647573"/>
                  </a:cubicBezTo>
                  <a:cubicBezTo>
                    <a:pt x="18669" y="644779"/>
                    <a:pt x="12446" y="646049"/>
                    <a:pt x="13970" y="640461"/>
                  </a:cubicBezTo>
                  <a:cubicBezTo>
                    <a:pt x="17018" y="634238"/>
                    <a:pt x="19812" y="627761"/>
                    <a:pt x="23241" y="621919"/>
                  </a:cubicBezTo>
                  <a:cubicBezTo>
                    <a:pt x="43053" y="586613"/>
                    <a:pt x="64770" y="553085"/>
                    <a:pt x="106299" y="539496"/>
                  </a:cubicBezTo>
                  <a:cubicBezTo>
                    <a:pt x="116205" y="538861"/>
                    <a:pt x="126111" y="538861"/>
                    <a:pt x="135382" y="542544"/>
                  </a:cubicBezTo>
                  <a:cubicBezTo>
                    <a:pt x="140335" y="546227"/>
                    <a:pt x="145034" y="550291"/>
                    <a:pt x="151511" y="555244"/>
                  </a:cubicBezTo>
                  <a:cubicBezTo>
                    <a:pt x="149987" y="542798"/>
                    <a:pt x="151257" y="532257"/>
                    <a:pt x="148082" y="521716"/>
                  </a:cubicBezTo>
                  <a:cubicBezTo>
                    <a:pt x="147828" y="516763"/>
                    <a:pt x="147447" y="511810"/>
                    <a:pt x="147193" y="506857"/>
                  </a:cubicBezTo>
                  <a:cubicBezTo>
                    <a:pt x="146304" y="495427"/>
                    <a:pt x="146304" y="483616"/>
                    <a:pt x="143129" y="472440"/>
                  </a:cubicBezTo>
                  <a:cubicBezTo>
                    <a:pt x="142875" y="468376"/>
                    <a:pt x="142494" y="464439"/>
                    <a:pt x="141859" y="459994"/>
                  </a:cubicBezTo>
                  <a:cubicBezTo>
                    <a:pt x="140589" y="450088"/>
                    <a:pt x="140589" y="440182"/>
                    <a:pt x="137541" y="430530"/>
                  </a:cubicBezTo>
                  <a:cubicBezTo>
                    <a:pt x="137541" y="429641"/>
                    <a:pt x="137287" y="429006"/>
                    <a:pt x="137287" y="427990"/>
                  </a:cubicBezTo>
                  <a:cubicBezTo>
                    <a:pt x="133604" y="399415"/>
                    <a:pt x="128270" y="371221"/>
                    <a:pt x="116840" y="344932"/>
                  </a:cubicBezTo>
                  <a:cubicBezTo>
                    <a:pt x="104394" y="316103"/>
                    <a:pt x="90805" y="314833"/>
                    <a:pt x="72771" y="340614"/>
                  </a:cubicBezTo>
                  <a:cubicBezTo>
                    <a:pt x="53594" y="367919"/>
                    <a:pt x="41529" y="398526"/>
                    <a:pt x="30988" y="430149"/>
                  </a:cubicBezTo>
                  <a:cubicBezTo>
                    <a:pt x="30099" y="432689"/>
                    <a:pt x="29083" y="435102"/>
                    <a:pt x="28194" y="437261"/>
                  </a:cubicBezTo>
                  <a:cubicBezTo>
                    <a:pt x="27559" y="439166"/>
                    <a:pt x="27305" y="440690"/>
                    <a:pt x="26670" y="442468"/>
                  </a:cubicBezTo>
                  <a:cubicBezTo>
                    <a:pt x="24511" y="444373"/>
                    <a:pt x="24130" y="447167"/>
                    <a:pt x="23876" y="449961"/>
                  </a:cubicBezTo>
                  <a:cubicBezTo>
                    <a:pt x="21082" y="458343"/>
                    <a:pt x="18034" y="466344"/>
                    <a:pt x="15240" y="474726"/>
                  </a:cubicBezTo>
                  <a:cubicBezTo>
                    <a:pt x="14351" y="474726"/>
                    <a:pt x="13335" y="474726"/>
                    <a:pt x="12192" y="474726"/>
                  </a:cubicBezTo>
                  <a:cubicBezTo>
                    <a:pt x="12827" y="470662"/>
                    <a:pt x="13462" y="466979"/>
                    <a:pt x="14097" y="462915"/>
                  </a:cubicBezTo>
                  <a:cubicBezTo>
                    <a:pt x="14351" y="461010"/>
                    <a:pt x="14732" y="459232"/>
                    <a:pt x="14732" y="457708"/>
                  </a:cubicBezTo>
                  <a:cubicBezTo>
                    <a:pt x="17780" y="446532"/>
                    <a:pt x="20955" y="435102"/>
                    <a:pt x="24003" y="423926"/>
                  </a:cubicBezTo>
                  <a:cubicBezTo>
                    <a:pt x="24257" y="423037"/>
                    <a:pt x="24257" y="422021"/>
                    <a:pt x="24638" y="421132"/>
                  </a:cubicBezTo>
                  <a:cubicBezTo>
                    <a:pt x="25527" y="418973"/>
                    <a:pt x="26797" y="416814"/>
                    <a:pt x="27432" y="414655"/>
                  </a:cubicBezTo>
                  <a:cubicBezTo>
                    <a:pt x="38862" y="382397"/>
                    <a:pt x="50673" y="350139"/>
                    <a:pt x="72644" y="323215"/>
                  </a:cubicBezTo>
                  <a:cubicBezTo>
                    <a:pt x="73533" y="323215"/>
                    <a:pt x="73914" y="322580"/>
                    <a:pt x="74168" y="321691"/>
                  </a:cubicBezTo>
                  <a:cubicBezTo>
                    <a:pt x="83439" y="314198"/>
                    <a:pt x="93091" y="308737"/>
                    <a:pt x="105791" y="312674"/>
                  </a:cubicBezTo>
                  <a:lnTo>
                    <a:pt x="106045" y="313309"/>
                  </a:lnTo>
                  <a:lnTo>
                    <a:pt x="106680" y="313309"/>
                  </a:lnTo>
                  <a:cubicBezTo>
                    <a:pt x="110998" y="317373"/>
                    <a:pt x="115697" y="321691"/>
                    <a:pt x="120015" y="325755"/>
                  </a:cubicBezTo>
                  <a:cubicBezTo>
                    <a:pt x="124333" y="334391"/>
                    <a:pt x="128651" y="343408"/>
                    <a:pt x="133350" y="352044"/>
                  </a:cubicBezTo>
                  <a:cubicBezTo>
                    <a:pt x="133604" y="352933"/>
                    <a:pt x="133604" y="353949"/>
                    <a:pt x="133985" y="355092"/>
                  </a:cubicBezTo>
                  <a:cubicBezTo>
                    <a:pt x="136779" y="364109"/>
                    <a:pt x="139192" y="373126"/>
                    <a:pt x="141986" y="382016"/>
                  </a:cubicBezTo>
                  <a:cubicBezTo>
                    <a:pt x="142621" y="384556"/>
                    <a:pt x="142875" y="386715"/>
                    <a:pt x="143510" y="389128"/>
                  </a:cubicBezTo>
                  <a:cubicBezTo>
                    <a:pt x="144780" y="394970"/>
                    <a:pt x="146050" y="400558"/>
                    <a:pt x="147574" y="406527"/>
                  </a:cubicBezTo>
                  <a:cubicBezTo>
                    <a:pt x="147828" y="408051"/>
                    <a:pt x="148209" y="409956"/>
                    <a:pt x="148209" y="411480"/>
                  </a:cubicBezTo>
                  <a:cubicBezTo>
                    <a:pt x="149733" y="419481"/>
                    <a:pt x="151003" y="427863"/>
                    <a:pt x="152527" y="435991"/>
                  </a:cubicBezTo>
                  <a:cubicBezTo>
                    <a:pt x="152781" y="438531"/>
                    <a:pt x="153162" y="440944"/>
                    <a:pt x="153162" y="443484"/>
                  </a:cubicBezTo>
                  <a:cubicBezTo>
                    <a:pt x="154432" y="453390"/>
                    <a:pt x="155956" y="463042"/>
                    <a:pt x="157226" y="472948"/>
                  </a:cubicBezTo>
                  <a:cubicBezTo>
                    <a:pt x="157480" y="477012"/>
                    <a:pt x="157861" y="480949"/>
                    <a:pt x="158115" y="485394"/>
                  </a:cubicBezTo>
                  <a:cubicBezTo>
                    <a:pt x="159385" y="497840"/>
                    <a:pt x="159004" y="510159"/>
                    <a:pt x="162179" y="522224"/>
                  </a:cubicBezTo>
                  <a:cubicBezTo>
                    <a:pt x="162433" y="527812"/>
                    <a:pt x="162814" y="533654"/>
                    <a:pt x="163068" y="539242"/>
                  </a:cubicBezTo>
                  <a:cubicBezTo>
                    <a:pt x="164338" y="555625"/>
                    <a:pt x="165608" y="572135"/>
                    <a:pt x="166751" y="588518"/>
                  </a:cubicBezTo>
                  <a:cubicBezTo>
                    <a:pt x="164846" y="596011"/>
                    <a:pt x="168021" y="601472"/>
                    <a:pt x="173609" y="606171"/>
                  </a:cubicBezTo>
                  <a:cubicBezTo>
                    <a:pt x="180467" y="619760"/>
                    <a:pt x="182626" y="633476"/>
                    <a:pt x="171069" y="645795"/>
                  </a:cubicBezTo>
                  <a:cubicBezTo>
                    <a:pt x="169164" y="647700"/>
                    <a:pt x="169164" y="650113"/>
                    <a:pt x="169545" y="652653"/>
                  </a:cubicBezTo>
                  <a:cubicBezTo>
                    <a:pt x="170815" y="693547"/>
                    <a:pt x="172085" y="734441"/>
                    <a:pt x="173228" y="775081"/>
                  </a:cubicBezTo>
                  <a:cubicBezTo>
                    <a:pt x="180340" y="736600"/>
                    <a:pt x="188722" y="698246"/>
                    <a:pt x="195199" y="659765"/>
                  </a:cubicBezTo>
                  <a:cubicBezTo>
                    <a:pt x="196723" y="657225"/>
                    <a:pt x="197104" y="654812"/>
                    <a:pt x="196723" y="652018"/>
                  </a:cubicBezTo>
                  <a:cubicBezTo>
                    <a:pt x="199771" y="639064"/>
                    <a:pt x="202946" y="625983"/>
                    <a:pt x="205994" y="613029"/>
                  </a:cubicBezTo>
                  <a:cubicBezTo>
                    <a:pt x="205994" y="612140"/>
                    <a:pt x="206248" y="611505"/>
                    <a:pt x="206248" y="610489"/>
                  </a:cubicBezTo>
                  <a:cubicBezTo>
                    <a:pt x="209296" y="598043"/>
                    <a:pt x="212471" y="585724"/>
                    <a:pt x="215519" y="573278"/>
                  </a:cubicBezTo>
                  <a:cubicBezTo>
                    <a:pt x="215773" y="571754"/>
                    <a:pt x="216154" y="569849"/>
                    <a:pt x="216408" y="568325"/>
                  </a:cubicBezTo>
                  <a:cubicBezTo>
                    <a:pt x="219202" y="557784"/>
                    <a:pt x="222250" y="547243"/>
                    <a:pt x="225044" y="537083"/>
                  </a:cubicBezTo>
                  <a:cubicBezTo>
                    <a:pt x="225679" y="534543"/>
                    <a:pt x="226314" y="532130"/>
                    <a:pt x="226949" y="529590"/>
                  </a:cubicBezTo>
                  <a:cubicBezTo>
                    <a:pt x="230632" y="521208"/>
                    <a:pt x="232537" y="513207"/>
                    <a:pt x="226949" y="504444"/>
                  </a:cubicBezTo>
                  <a:cubicBezTo>
                    <a:pt x="223901" y="499745"/>
                    <a:pt x="224790" y="493649"/>
                    <a:pt x="225044" y="488061"/>
                  </a:cubicBezTo>
                  <a:cubicBezTo>
                    <a:pt x="225298" y="486156"/>
                    <a:pt x="225933" y="484632"/>
                    <a:pt x="226314" y="482854"/>
                  </a:cubicBezTo>
                  <a:cubicBezTo>
                    <a:pt x="227203" y="481330"/>
                    <a:pt x="227838" y="479806"/>
                    <a:pt x="228854" y="478155"/>
                  </a:cubicBezTo>
                  <a:cubicBezTo>
                    <a:pt x="230759" y="475996"/>
                    <a:pt x="232537" y="473456"/>
                    <a:pt x="234442" y="471297"/>
                  </a:cubicBezTo>
                  <a:cubicBezTo>
                    <a:pt x="239141" y="466598"/>
                    <a:pt x="246253" y="465074"/>
                    <a:pt x="248666" y="457327"/>
                  </a:cubicBezTo>
                  <a:cubicBezTo>
                    <a:pt x="265049" y="407797"/>
                    <a:pt x="281813" y="358140"/>
                    <a:pt x="298577" y="308610"/>
                  </a:cubicBezTo>
                  <a:cubicBezTo>
                    <a:pt x="299212" y="306705"/>
                    <a:pt x="299466" y="305181"/>
                    <a:pt x="300101" y="303403"/>
                  </a:cubicBezTo>
                  <a:cubicBezTo>
                    <a:pt x="308737" y="281432"/>
                    <a:pt x="317500" y="259334"/>
                    <a:pt x="326771" y="235585"/>
                  </a:cubicBezTo>
                  <a:cubicBezTo>
                    <a:pt x="305689" y="238379"/>
                    <a:pt x="286766" y="237744"/>
                    <a:pt x="268224" y="235585"/>
                  </a:cubicBezTo>
                  <a:cubicBezTo>
                    <a:pt x="264795" y="235331"/>
                    <a:pt x="261366" y="234696"/>
                    <a:pt x="257937" y="234315"/>
                  </a:cubicBezTo>
                  <a:cubicBezTo>
                    <a:pt x="254889" y="231775"/>
                    <a:pt x="251460" y="232156"/>
                    <a:pt x="248031" y="232156"/>
                  </a:cubicBezTo>
                  <a:cubicBezTo>
                    <a:pt x="243713" y="229362"/>
                    <a:pt x="247396" y="225679"/>
                    <a:pt x="246761" y="222504"/>
                  </a:cubicBezTo>
                  <a:cubicBezTo>
                    <a:pt x="255143" y="194564"/>
                    <a:pt x="265684" y="167894"/>
                    <a:pt x="283337" y="144399"/>
                  </a:cubicBezTo>
                  <a:cubicBezTo>
                    <a:pt x="289814" y="138811"/>
                    <a:pt x="296291" y="132969"/>
                    <a:pt x="302895" y="127381"/>
                  </a:cubicBezTo>
                  <a:cubicBezTo>
                    <a:pt x="306959" y="125857"/>
                    <a:pt x="310642" y="124333"/>
                    <a:pt x="314706" y="122428"/>
                  </a:cubicBezTo>
                  <a:cubicBezTo>
                    <a:pt x="319405" y="122428"/>
                    <a:pt x="324358" y="122174"/>
                    <a:pt x="328930" y="122174"/>
                  </a:cubicBezTo>
                  <a:cubicBezTo>
                    <a:pt x="331089" y="123063"/>
                    <a:pt x="333629" y="124079"/>
                    <a:pt x="335788" y="124714"/>
                  </a:cubicBezTo>
                  <a:cubicBezTo>
                    <a:pt x="338328" y="126619"/>
                    <a:pt x="340741" y="128397"/>
                    <a:pt x="343535" y="130556"/>
                  </a:cubicBezTo>
                  <a:cubicBezTo>
                    <a:pt x="343535" y="131445"/>
                    <a:pt x="344170" y="131826"/>
                    <a:pt x="344805" y="132080"/>
                  </a:cubicBezTo>
                  <a:cubicBezTo>
                    <a:pt x="349758" y="139827"/>
                    <a:pt x="354457" y="147320"/>
                    <a:pt x="360045" y="155575"/>
                  </a:cubicBezTo>
                  <a:cubicBezTo>
                    <a:pt x="381762" y="103251"/>
                    <a:pt x="405638" y="53340"/>
                    <a:pt x="430149" y="3683"/>
                  </a:cubicBezTo>
                  <a:cubicBezTo>
                    <a:pt x="431038" y="2413"/>
                    <a:pt x="432054" y="1143"/>
                    <a:pt x="432943" y="0"/>
                  </a:cubicBezTo>
                  <a:cubicBezTo>
                    <a:pt x="436626" y="2794"/>
                    <a:pt x="430403" y="7112"/>
                    <a:pt x="434213" y="9906"/>
                  </a:cubicBezTo>
                  <a:cubicBezTo>
                    <a:pt x="433959" y="9652"/>
                    <a:pt x="433324" y="9271"/>
                    <a:pt x="432943" y="9017"/>
                  </a:cubicBezTo>
                  <a:cubicBezTo>
                    <a:pt x="428625" y="15494"/>
                    <a:pt x="426466" y="22987"/>
                    <a:pt x="424561" y="30353"/>
                  </a:cubicBezTo>
                  <a:cubicBezTo>
                    <a:pt x="406019" y="74676"/>
                    <a:pt x="387096" y="118999"/>
                    <a:pt x="368173" y="163322"/>
                  </a:cubicBezTo>
                  <a:cubicBezTo>
                    <a:pt x="366903" y="166116"/>
                    <a:pt x="366268" y="168021"/>
                    <a:pt x="367919" y="171069"/>
                  </a:cubicBezTo>
                  <a:cubicBezTo>
                    <a:pt x="380365" y="195834"/>
                    <a:pt x="377571" y="210058"/>
                    <a:pt x="354584" y="223139"/>
                  </a:cubicBezTo>
                  <a:cubicBezTo>
                    <a:pt x="342773" y="229997"/>
                    <a:pt x="337566" y="239268"/>
                    <a:pt x="333248" y="250698"/>
                  </a:cubicBezTo>
                  <a:cubicBezTo>
                    <a:pt x="312420" y="305816"/>
                    <a:pt x="292354" y="361061"/>
                    <a:pt x="274701" y="417068"/>
                  </a:cubicBezTo>
                  <a:cubicBezTo>
                    <a:pt x="273812" y="419862"/>
                    <a:pt x="273177" y="422275"/>
                    <a:pt x="271653" y="427609"/>
                  </a:cubicBezTo>
                  <a:cubicBezTo>
                    <a:pt x="288036" y="417703"/>
                    <a:pt x="303276" y="414909"/>
                    <a:pt x="319024" y="423545"/>
                  </a:cubicBezTo>
                  <a:cubicBezTo>
                    <a:pt x="333883" y="431546"/>
                    <a:pt x="344805" y="443738"/>
                    <a:pt x="353060" y="457962"/>
                  </a:cubicBezTo>
                  <a:cubicBezTo>
                    <a:pt x="368300" y="484251"/>
                    <a:pt x="376047" y="512826"/>
                    <a:pt x="380365" y="542544"/>
                  </a:cubicBezTo>
                  <a:cubicBezTo>
                    <a:pt x="381000" y="546227"/>
                    <a:pt x="381635" y="550037"/>
                    <a:pt x="375666" y="550291"/>
                  </a:cubicBezTo>
                  <a:cubicBezTo>
                    <a:pt x="335407" y="552450"/>
                    <a:pt x="295402" y="554355"/>
                    <a:pt x="257937" y="535432"/>
                  </a:cubicBezTo>
                  <a:cubicBezTo>
                    <a:pt x="252984" y="532892"/>
                    <a:pt x="248285" y="529590"/>
                    <a:pt x="241808" y="525526"/>
                  </a:cubicBezTo>
                  <a:cubicBezTo>
                    <a:pt x="234315" y="554355"/>
                    <a:pt x="226949" y="581914"/>
                    <a:pt x="220091" y="609854"/>
                  </a:cubicBezTo>
                  <a:cubicBezTo>
                    <a:pt x="196215" y="708660"/>
                    <a:pt x="178816" y="808482"/>
                    <a:pt x="174498" y="910209"/>
                  </a:cubicBezTo>
                  <a:cubicBezTo>
                    <a:pt x="173228" y="943737"/>
                    <a:pt x="172974" y="977138"/>
                    <a:pt x="176403" y="1010666"/>
                  </a:cubicBezTo>
                  <a:cubicBezTo>
                    <a:pt x="177038" y="1016889"/>
                    <a:pt x="178562" y="1020572"/>
                    <a:pt x="184404" y="1024001"/>
                  </a:cubicBezTo>
                  <a:cubicBezTo>
                    <a:pt x="212598" y="1040765"/>
                    <a:pt x="217932" y="1066800"/>
                    <a:pt x="198374" y="1093470"/>
                  </a:cubicBezTo>
                  <a:cubicBezTo>
                    <a:pt x="194056" y="1099312"/>
                    <a:pt x="193421" y="1104265"/>
                    <a:pt x="195580" y="1111504"/>
                  </a:cubicBezTo>
                  <a:cubicBezTo>
                    <a:pt x="220091" y="1197991"/>
                    <a:pt x="261239" y="1276731"/>
                    <a:pt x="308991" y="1352296"/>
                  </a:cubicBezTo>
                  <a:cubicBezTo>
                    <a:pt x="365379" y="1441577"/>
                    <a:pt x="430149" y="1524889"/>
                    <a:pt x="489966" y="1611757"/>
                  </a:cubicBezTo>
                  <a:cubicBezTo>
                    <a:pt x="515747" y="1649222"/>
                    <a:pt x="540131" y="1687322"/>
                    <a:pt x="563372" y="1726438"/>
                  </a:cubicBezTo>
                  <a:cubicBezTo>
                    <a:pt x="564261" y="1727962"/>
                    <a:pt x="564896" y="1729486"/>
                    <a:pt x="565912" y="1730756"/>
                  </a:cubicBezTo>
                  <a:cubicBezTo>
                    <a:pt x="567436" y="1732280"/>
                    <a:pt x="567182" y="1736979"/>
                    <a:pt x="568960" y="1735963"/>
                  </a:cubicBezTo>
                  <a:cubicBezTo>
                    <a:pt x="571754" y="1734439"/>
                    <a:pt x="570230" y="1731010"/>
                    <a:pt x="568071" y="1728851"/>
                  </a:cubicBezTo>
                  <a:cubicBezTo>
                    <a:pt x="567436" y="1726946"/>
                    <a:pt x="566801" y="1725168"/>
                    <a:pt x="566166" y="1723263"/>
                  </a:cubicBezTo>
                  <a:cubicBezTo>
                    <a:pt x="542036" y="1661922"/>
                    <a:pt x="512826" y="1602994"/>
                    <a:pt x="485648" y="1543177"/>
                  </a:cubicBezTo>
                  <a:cubicBezTo>
                    <a:pt x="485013" y="1541653"/>
                    <a:pt x="484124" y="1540383"/>
                    <a:pt x="483489" y="1538859"/>
                  </a:cubicBezTo>
                  <a:cubicBezTo>
                    <a:pt x="475996" y="1518031"/>
                    <a:pt x="466725" y="1499870"/>
                    <a:pt x="440055" y="1498600"/>
                  </a:cubicBezTo>
                  <a:cubicBezTo>
                    <a:pt x="431419" y="1498346"/>
                    <a:pt x="423291" y="1492123"/>
                    <a:pt x="416179" y="1486789"/>
                  </a:cubicBezTo>
                  <a:cubicBezTo>
                    <a:pt x="391668" y="1469390"/>
                    <a:pt x="387985" y="1440942"/>
                    <a:pt x="407543" y="1418590"/>
                  </a:cubicBezTo>
                  <a:cubicBezTo>
                    <a:pt x="418084" y="1406525"/>
                    <a:pt x="418719" y="1394079"/>
                    <a:pt x="413385" y="1380490"/>
                  </a:cubicBezTo>
                  <a:cubicBezTo>
                    <a:pt x="396621" y="1337437"/>
                    <a:pt x="381762" y="1293749"/>
                    <a:pt x="374904" y="1247902"/>
                  </a:cubicBezTo>
                  <a:cubicBezTo>
                    <a:pt x="373380" y="1237361"/>
                    <a:pt x="372110" y="1226820"/>
                    <a:pt x="370840" y="1216279"/>
                  </a:cubicBezTo>
                  <a:cubicBezTo>
                    <a:pt x="360553" y="1218184"/>
                    <a:pt x="350393" y="1220597"/>
                    <a:pt x="339852" y="1221867"/>
                  </a:cubicBezTo>
                  <a:cubicBezTo>
                    <a:pt x="319405" y="1224407"/>
                    <a:pt x="298958" y="1221232"/>
                    <a:pt x="278765" y="1217549"/>
                  </a:cubicBezTo>
                  <a:cubicBezTo>
                    <a:pt x="273177" y="1216660"/>
                    <a:pt x="271272" y="1214501"/>
                    <a:pt x="272923" y="1208532"/>
                  </a:cubicBezTo>
                  <a:cubicBezTo>
                    <a:pt x="280670" y="1180592"/>
                    <a:pt x="290576" y="1153922"/>
                    <a:pt x="308864" y="1131316"/>
                  </a:cubicBezTo>
                  <a:cubicBezTo>
                    <a:pt x="312928" y="1126363"/>
                    <a:pt x="317500" y="1121410"/>
                    <a:pt x="322834" y="1117727"/>
                  </a:cubicBezTo>
                  <a:cubicBezTo>
                    <a:pt x="344805" y="1100709"/>
                    <a:pt x="365252" y="1105027"/>
                    <a:pt x="378968" y="1129157"/>
                  </a:cubicBezTo>
                  <a:cubicBezTo>
                    <a:pt x="380873" y="1132586"/>
                    <a:pt x="382651" y="1136269"/>
                    <a:pt x="384810" y="1140968"/>
                  </a:cubicBezTo>
                  <a:cubicBezTo>
                    <a:pt x="418846" y="1079881"/>
                    <a:pt x="476885" y="1065022"/>
                    <a:pt x="538480" y="1057275"/>
                  </a:cubicBezTo>
                  <a:cubicBezTo>
                    <a:pt x="538734" y="1058164"/>
                    <a:pt x="539369" y="1059180"/>
                    <a:pt x="539750" y="1060323"/>
                  </a:cubicBezTo>
                  <a:cubicBezTo>
                    <a:pt x="527050" y="1064006"/>
                    <a:pt x="514350" y="1067435"/>
                    <a:pt x="501650" y="1071118"/>
                  </a:cubicBezTo>
                  <a:cubicBezTo>
                    <a:pt x="475361" y="1078865"/>
                    <a:pt x="449834" y="1088771"/>
                    <a:pt x="427863" y="1106170"/>
                  </a:cubicBezTo>
                  <a:cubicBezTo>
                    <a:pt x="417576" y="1114552"/>
                    <a:pt x="408940" y="1124204"/>
                    <a:pt x="401828" y="1135253"/>
                  </a:cubicBezTo>
                  <a:cubicBezTo>
                    <a:pt x="395986" y="1144905"/>
                    <a:pt x="390652" y="1153541"/>
                    <a:pt x="399034" y="1165987"/>
                  </a:cubicBezTo>
                  <a:cubicBezTo>
                    <a:pt x="406781" y="1177798"/>
                    <a:pt x="400939" y="1190498"/>
                    <a:pt x="391287" y="1200023"/>
                  </a:cubicBezTo>
                  <a:cubicBezTo>
                    <a:pt x="387223" y="1204087"/>
                    <a:pt x="383540" y="1207770"/>
                    <a:pt x="383794" y="1214628"/>
                  </a:cubicBezTo>
                  <a:cubicBezTo>
                    <a:pt x="386842" y="1268222"/>
                    <a:pt x="403606" y="1318768"/>
                    <a:pt x="422783" y="1369314"/>
                  </a:cubicBezTo>
                  <a:cubicBezTo>
                    <a:pt x="424688" y="1367155"/>
                    <a:pt x="425577" y="1365885"/>
                    <a:pt x="426466" y="1364615"/>
                  </a:cubicBezTo>
                  <a:cubicBezTo>
                    <a:pt x="447802" y="1329944"/>
                    <a:pt x="474853" y="1321562"/>
                    <a:pt x="512064" y="1337691"/>
                  </a:cubicBezTo>
                  <a:cubicBezTo>
                    <a:pt x="529717" y="1345184"/>
                    <a:pt x="544576" y="1356614"/>
                    <a:pt x="557911" y="1369949"/>
                  </a:cubicBezTo>
                  <a:cubicBezTo>
                    <a:pt x="584581" y="1396873"/>
                    <a:pt x="605663" y="1427861"/>
                    <a:pt x="621411" y="1462278"/>
                  </a:cubicBezTo>
                  <a:cubicBezTo>
                    <a:pt x="622681" y="1464818"/>
                    <a:pt x="624205" y="1467231"/>
                    <a:pt x="623570" y="1470279"/>
                  </a:cubicBezTo>
                  <a:cubicBezTo>
                    <a:pt x="597535" y="1478915"/>
                    <a:pt x="572770" y="1490472"/>
                    <a:pt x="546100" y="1496568"/>
                  </a:cubicBezTo>
                  <a:cubicBezTo>
                    <a:pt x="528447" y="1500632"/>
                    <a:pt x="510794" y="1504569"/>
                    <a:pt x="492760" y="1504569"/>
                  </a:cubicBezTo>
                  <a:cubicBezTo>
                    <a:pt x="482473" y="1504569"/>
                    <a:pt x="482473" y="1507363"/>
                    <a:pt x="486283" y="1515364"/>
                  </a:cubicBezTo>
                  <a:cubicBezTo>
                    <a:pt x="516382" y="1579245"/>
                    <a:pt x="546354" y="1642999"/>
                    <a:pt x="573659" y="1708404"/>
                  </a:cubicBezTo>
                  <a:cubicBezTo>
                    <a:pt x="604393" y="1782445"/>
                    <a:pt x="631571" y="1857756"/>
                    <a:pt x="644271" y="1937385"/>
                  </a:cubicBezTo>
                  <a:cubicBezTo>
                    <a:pt x="652272" y="1987550"/>
                    <a:pt x="651129" y="2037461"/>
                    <a:pt x="647065" y="2088007"/>
                  </a:cubicBezTo>
                  <a:cubicBezTo>
                    <a:pt x="644525" y="2120265"/>
                    <a:pt x="640588" y="2152142"/>
                    <a:pt x="635635" y="2184146"/>
                  </a:cubicBezTo>
                  <a:cubicBezTo>
                    <a:pt x="635381" y="2186940"/>
                    <a:pt x="633476" y="2190369"/>
                    <a:pt x="635889" y="2193417"/>
                  </a:cubicBezTo>
                  <a:cubicBezTo>
                    <a:pt x="639953" y="2193417"/>
                    <a:pt x="640842" y="2189353"/>
                    <a:pt x="642366" y="2187194"/>
                  </a:cubicBezTo>
                  <a:cubicBezTo>
                    <a:pt x="665861" y="2154682"/>
                    <a:pt x="698119" y="2144395"/>
                    <a:pt x="736600" y="2152142"/>
                  </a:cubicBezTo>
                  <a:cubicBezTo>
                    <a:pt x="768223" y="2158619"/>
                    <a:pt x="795147" y="2174494"/>
                    <a:pt x="819404" y="2195576"/>
                  </a:cubicBezTo>
                  <a:cubicBezTo>
                    <a:pt x="871220" y="2241169"/>
                    <a:pt x="908939" y="2296922"/>
                    <a:pt x="937768" y="2358898"/>
                  </a:cubicBezTo>
                  <a:cubicBezTo>
                    <a:pt x="940816" y="2365375"/>
                    <a:pt x="938403" y="2366899"/>
                    <a:pt x="932815" y="2369693"/>
                  </a:cubicBezTo>
                  <a:cubicBezTo>
                    <a:pt x="903732" y="2384298"/>
                    <a:pt x="872744" y="2395982"/>
                    <a:pt x="841756" y="2404110"/>
                  </a:cubicBezTo>
                  <a:cubicBezTo>
                    <a:pt x="795274" y="2416556"/>
                    <a:pt x="748157" y="2425446"/>
                    <a:pt x="699135" y="2422144"/>
                  </a:cubicBezTo>
                  <a:cubicBezTo>
                    <a:pt x="669671" y="2419985"/>
                    <a:pt x="643001" y="2411349"/>
                    <a:pt x="617982" y="2396363"/>
                  </a:cubicBezTo>
                  <a:cubicBezTo>
                    <a:pt x="605917" y="2389251"/>
                    <a:pt x="599694" y="2377186"/>
                    <a:pt x="590042" y="2367280"/>
                  </a:cubicBezTo>
                  <a:cubicBezTo>
                    <a:pt x="587502" y="2369185"/>
                    <a:pt x="586994" y="2372233"/>
                    <a:pt x="585978" y="2375027"/>
                  </a:cubicBezTo>
                  <a:cubicBezTo>
                    <a:pt x="570484" y="2419096"/>
                    <a:pt x="552450" y="2461768"/>
                    <a:pt x="532384" y="2503932"/>
                  </a:cubicBezTo>
                  <a:cubicBezTo>
                    <a:pt x="498348" y="2574417"/>
                    <a:pt x="458470" y="2640965"/>
                    <a:pt x="413512" y="2703830"/>
                  </a:cubicBezTo>
                  <a:lnTo>
                    <a:pt x="345440" y="2784475"/>
                  </a:lnTo>
                  <a:lnTo>
                    <a:pt x="478663" y="2590673"/>
                  </a:lnTo>
                  <a:cubicBezTo>
                    <a:pt x="518922" y="2520061"/>
                    <a:pt x="552704" y="2445766"/>
                    <a:pt x="579247" y="2367407"/>
                  </a:cubicBezTo>
                  <a:cubicBezTo>
                    <a:pt x="582041" y="2358771"/>
                    <a:pt x="584454" y="2350389"/>
                    <a:pt x="583565" y="2341118"/>
                  </a:cubicBezTo>
                  <a:cubicBezTo>
                    <a:pt x="582295" y="2328164"/>
                    <a:pt x="584835" y="2315083"/>
                    <a:pt x="591947" y="2304542"/>
                  </a:cubicBezTo>
                  <a:cubicBezTo>
                    <a:pt x="606806" y="2283460"/>
                    <a:pt x="609981" y="2259330"/>
                    <a:pt x="615188" y="2235454"/>
                  </a:cubicBezTo>
                  <a:cubicBezTo>
                    <a:pt x="630047" y="2164461"/>
                    <a:pt x="637794" y="2092579"/>
                    <a:pt x="638683" y="2020062"/>
                  </a:cubicBezTo>
                  <a:cubicBezTo>
                    <a:pt x="638937" y="1999234"/>
                    <a:pt x="631571" y="1980692"/>
                    <a:pt x="622554" y="1962785"/>
                  </a:cubicBezTo>
                  <a:cubicBezTo>
                    <a:pt x="589026" y="1894967"/>
                    <a:pt x="542290" y="1836674"/>
                    <a:pt x="490855" y="1781810"/>
                  </a:cubicBezTo>
                  <a:cubicBezTo>
                    <a:pt x="444119" y="1732280"/>
                    <a:pt x="393573" y="1686941"/>
                    <a:pt x="333121" y="1654429"/>
                  </a:cubicBezTo>
                  <a:cubicBezTo>
                    <a:pt x="311785" y="1642999"/>
                    <a:pt x="289433" y="1633982"/>
                    <a:pt x="265557" y="1629918"/>
                  </a:cubicBezTo>
                  <a:cubicBezTo>
                    <a:pt x="225552" y="1623060"/>
                    <a:pt x="192786" y="1637665"/>
                    <a:pt x="171704" y="1672336"/>
                  </a:cubicBezTo>
                  <a:cubicBezTo>
                    <a:pt x="154686" y="1700530"/>
                    <a:pt x="141986" y="1750441"/>
                    <a:pt x="141351" y="1792859"/>
                  </a:cubicBezTo>
                  <a:cubicBezTo>
                    <a:pt x="146304" y="1792859"/>
                    <a:pt x="147574" y="1788160"/>
                    <a:pt x="149733" y="1785366"/>
                  </a:cubicBezTo>
                  <a:cubicBezTo>
                    <a:pt x="182245" y="1748790"/>
                    <a:pt x="221615" y="1748536"/>
                    <a:pt x="254127" y="1785112"/>
                  </a:cubicBezTo>
                  <a:cubicBezTo>
                    <a:pt x="279908" y="1814195"/>
                    <a:pt x="290957" y="1850136"/>
                    <a:pt x="299085" y="1887347"/>
                  </a:cubicBezTo>
                  <a:cubicBezTo>
                    <a:pt x="302514" y="1903476"/>
                    <a:pt x="304292" y="1919605"/>
                    <a:pt x="305562" y="1935988"/>
                  </a:cubicBezTo>
                  <a:cubicBezTo>
                    <a:pt x="306197" y="1943735"/>
                    <a:pt x="304292" y="1945640"/>
                    <a:pt x="296545" y="1945640"/>
                  </a:cubicBezTo>
                  <a:cubicBezTo>
                    <a:pt x="243840" y="1946275"/>
                    <a:pt x="191770" y="1942592"/>
                    <a:pt x="141859" y="1917700"/>
                  </a:cubicBezTo>
                  <a:cubicBezTo>
                    <a:pt x="144907" y="1945894"/>
                    <a:pt x="147066" y="1972564"/>
                    <a:pt x="150495" y="1999234"/>
                  </a:cubicBezTo>
                  <a:cubicBezTo>
                    <a:pt x="157353" y="2052193"/>
                    <a:pt x="166243" y="2105279"/>
                    <a:pt x="176530" y="2157857"/>
                  </a:cubicBezTo>
                  <a:cubicBezTo>
                    <a:pt x="177800" y="2164969"/>
                    <a:pt x="180594" y="2169922"/>
                    <a:pt x="187325" y="2173986"/>
                  </a:cubicBezTo>
                  <a:cubicBezTo>
                    <a:pt x="209677" y="2187575"/>
                    <a:pt x="214630" y="2210816"/>
                    <a:pt x="200025" y="2233168"/>
                  </a:cubicBezTo>
                  <a:cubicBezTo>
                    <a:pt x="195326" y="2240026"/>
                    <a:pt x="194437" y="2245614"/>
                    <a:pt x="196342" y="2253361"/>
                  </a:cubicBezTo>
                  <a:cubicBezTo>
                    <a:pt x="206629" y="2296795"/>
                    <a:pt x="216154" y="2340102"/>
                    <a:pt x="224536" y="2383790"/>
                  </a:cubicBezTo>
                  <a:cubicBezTo>
                    <a:pt x="205613" y="2342007"/>
                    <a:pt x="196977" y="2297049"/>
                    <a:pt x="184531" y="2252091"/>
                  </a:cubicBezTo>
                  <a:cubicBezTo>
                    <a:pt x="140208" y="2284603"/>
                    <a:pt x="89408" y="2287778"/>
                    <a:pt x="38227" y="2288667"/>
                  </a:cubicBezTo>
                  <a:cubicBezTo>
                    <a:pt x="29845" y="2288667"/>
                    <a:pt x="25781" y="2287397"/>
                    <a:pt x="26797" y="2277237"/>
                  </a:cubicBezTo>
                  <a:cubicBezTo>
                    <a:pt x="30480" y="2238248"/>
                    <a:pt x="37973" y="2200402"/>
                    <a:pt x="56515" y="2165350"/>
                  </a:cubicBezTo>
                  <a:cubicBezTo>
                    <a:pt x="63627" y="2152396"/>
                    <a:pt x="72263" y="2140585"/>
                    <a:pt x="84455" y="2131568"/>
                  </a:cubicBezTo>
                  <a:cubicBezTo>
                    <a:pt x="106426" y="2114804"/>
                    <a:pt x="129413" y="2114804"/>
                    <a:pt x="150495" y="2132203"/>
                  </a:cubicBezTo>
                  <a:cubicBezTo>
                    <a:pt x="153289" y="2134362"/>
                    <a:pt x="156083" y="2136902"/>
                    <a:pt x="160782" y="2140839"/>
                  </a:cubicBezTo>
                  <a:cubicBezTo>
                    <a:pt x="156464" y="2116074"/>
                    <a:pt x="152400" y="2094103"/>
                    <a:pt x="148717" y="2071751"/>
                  </a:cubicBezTo>
                  <a:cubicBezTo>
                    <a:pt x="140335" y="2020951"/>
                    <a:pt x="133223" y="1969770"/>
                    <a:pt x="129794" y="1918335"/>
                  </a:cubicBezTo>
                  <a:cubicBezTo>
                    <a:pt x="129540" y="1911858"/>
                    <a:pt x="127254" y="1906905"/>
                    <a:pt x="122301" y="1902587"/>
                  </a:cubicBezTo>
                  <a:cubicBezTo>
                    <a:pt x="116713" y="1897634"/>
                    <a:pt x="111760" y="1892046"/>
                    <a:pt x="107696" y="1886204"/>
                  </a:cubicBezTo>
                  <a:cubicBezTo>
                    <a:pt x="90043" y="1861058"/>
                    <a:pt x="94742" y="1836674"/>
                    <a:pt x="120142" y="1819910"/>
                  </a:cubicBezTo>
                  <a:cubicBezTo>
                    <a:pt x="126365" y="1815846"/>
                    <a:pt x="127635" y="1811528"/>
                    <a:pt x="127889" y="1805051"/>
                  </a:cubicBezTo>
                  <a:cubicBezTo>
                    <a:pt x="130048" y="1765681"/>
                    <a:pt x="134747" y="1726692"/>
                    <a:pt x="149860" y="1690116"/>
                  </a:cubicBezTo>
                  <a:cubicBezTo>
                    <a:pt x="165608" y="1651635"/>
                    <a:pt x="190500" y="1622806"/>
                    <a:pt x="234823" y="1617599"/>
                  </a:cubicBezTo>
                  <a:cubicBezTo>
                    <a:pt x="258953" y="1614551"/>
                    <a:pt x="281940" y="1620139"/>
                    <a:pt x="304546" y="1628775"/>
                  </a:cubicBezTo>
                  <a:cubicBezTo>
                    <a:pt x="352298" y="1647063"/>
                    <a:pt x="393192" y="1676146"/>
                    <a:pt x="431292" y="1709293"/>
                  </a:cubicBezTo>
                  <a:cubicBezTo>
                    <a:pt x="509397" y="1777111"/>
                    <a:pt x="576072" y="1854708"/>
                    <a:pt x="626237" y="1945767"/>
                  </a:cubicBezTo>
                  <a:cubicBezTo>
                    <a:pt x="629031" y="1950974"/>
                    <a:pt x="631825" y="1956562"/>
                    <a:pt x="635254" y="1961515"/>
                  </a:cubicBezTo>
                  <a:cubicBezTo>
                    <a:pt x="633095" y="1933575"/>
                    <a:pt x="627507" y="1906397"/>
                    <a:pt x="619506" y="1879727"/>
                  </a:cubicBezTo>
                  <a:cubicBezTo>
                    <a:pt x="595376" y="1800352"/>
                    <a:pt x="554736" y="1729105"/>
                    <a:pt x="509143" y="1660271"/>
                  </a:cubicBezTo>
                  <a:cubicBezTo>
                    <a:pt x="455168" y="1578737"/>
                    <a:pt x="395097" y="1501648"/>
                    <a:pt x="339979" y="1421003"/>
                  </a:cubicBezTo>
                  <a:cubicBezTo>
                    <a:pt x="284861" y="1340993"/>
                    <a:pt x="234315" y="1258570"/>
                    <a:pt x="200533" y="1166876"/>
                  </a:cubicBezTo>
                  <a:cubicBezTo>
                    <a:pt x="194691" y="1151128"/>
                    <a:pt x="189992" y="1135253"/>
                    <a:pt x="184785" y="1119124"/>
                  </a:cubicBezTo>
                  <a:cubicBezTo>
                    <a:pt x="183515" y="1115060"/>
                    <a:pt x="183896" y="1110488"/>
                    <a:pt x="177292" y="1115060"/>
                  </a:cubicBezTo>
                  <a:cubicBezTo>
                    <a:pt x="134874" y="1144778"/>
                    <a:pt x="85598" y="1149477"/>
                    <a:pt x="35687" y="1151890"/>
                  </a:cubicBezTo>
                  <a:cubicBezTo>
                    <a:pt x="23876" y="1152525"/>
                    <a:pt x="11811" y="1152144"/>
                    <a:pt x="0" y="1152525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-1016"/>
              <a:ext cx="3156331" cy="3127502"/>
            </a:xfrm>
            <a:custGeom>
              <a:avLst/>
              <a:gdLst/>
              <a:ahLst/>
              <a:cxnLst/>
              <a:rect l="l" t="t" r="r" b="b"/>
              <a:pathLst>
                <a:path w="3156331" h="3127502">
                  <a:moveTo>
                    <a:pt x="1492631" y="2674493"/>
                  </a:moveTo>
                  <a:cubicBezTo>
                    <a:pt x="1492758" y="2674620"/>
                    <a:pt x="1492885" y="2674620"/>
                    <a:pt x="1493012" y="2674747"/>
                  </a:cubicBezTo>
                  <a:cubicBezTo>
                    <a:pt x="1493520" y="2675128"/>
                    <a:pt x="1493901" y="2675382"/>
                    <a:pt x="1494155" y="2675636"/>
                  </a:cubicBezTo>
                  <a:cubicBezTo>
                    <a:pt x="1494409" y="2675890"/>
                    <a:pt x="1494536" y="2675890"/>
                    <a:pt x="1494536" y="2675890"/>
                  </a:cubicBezTo>
                  <a:cubicBezTo>
                    <a:pt x="1494536" y="2675890"/>
                    <a:pt x="1494028" y="2675509"/>
                    <a:pt x="1493266" y="2675255"/>
                  </a:cubicBezTo>
                  <a:lnTo>
                    <a:pt x="1490345" y="2684145"/>
                  </a:lnTo>
                  <a:lnTo>
                    <a:pt x="1492885" y="2675128"/>
                  </a:lnTo>
                  <a:cubicBezTo>
                    <a:pt x="1491742" y="2674747"/>
                    <a:pt x="1485519" y="2674493"/>
                    <a:pt x="1483741" y="2680716"/>
                  </a:cubicBezTo>
                  <a:cubicBezTo>
                    <a:pt x="1483360" y="2682240"/>
                    <a:pt x="1483487" y="2683383"/>
                    <a:pt x="1483614" y="2683764"/>
                  </a:cubicBezTo>
                  <a:lnTo>
                    <a:pt x="1492758" y="2681986"/>
                  </a:lnTo>
                  <a:lnTo>
                    <a:pt x="1484376" y="2686177"/>
                  </a:lnTo>
                  <a:cubicBezTo>
                    <a:pt x="1485392" y="2688336"/>
                    <a:pt x="1487424" y="2689479"/>
                    <a:pt x="1486027" y="2688336"/>
                  </a:cubicBezTo>
                  <a:cubicBezTo>
                    <a:pt x="1485646" y="2688082"/>
                    <a:pt x="1484630" y="2687320"/>
                    <a:pt x="1483741" y="2686431"/>
                  </a:cubicBezTo>
                  <a:lnTo>
                    <a:pt x="1490345" y="2679827"/>
                  </a:lnTo>
                  <a:lnTo>
                    <a:pt x="1495933" y="2687320"/>
                  </a:lnTo>
                  <a:cubicBezTo>
                    <a:pt x="1495933" y="2687320"/>
                    <a:pt x="1495806" y="2687320"/>
                    <a:pt x="1495425" y="2687828"/>
                  </a:cubicBezTo>
                  <a:cubicBezTo>
                    <a:pt x="1495298" y="2687955"/>
                    <a:pt x="1494917" y="2688336"/>
                    <a:pt x="1494536" y="2688590"/>
                  </a:cubicBezTo>
                  <a:cubicBezTo>
                    <a:pt x="1494155" y="2688844"/>
                    <a:pt x="1493774" y="2689225"/>
                    <a:pt x="1493266" y="2689606"/>
                  </a:cubicBezTo>
                  <a:cubicBezTo>
                    <a:pt x="1493012" y="2689733"/>
                    <a:pt x="1492885" y="2689860"/>
                    <a:pt x="1492631" y="2690114"/>
                  </a:cubicBezTo>
                  <a:lnTo>
                    <a:pt x="1487424" y="2682367"/>
                  </a:lnTo>
                  <a:lnTo>
                    <a:pt x="1492631" y="2674620"/>
                  </a:lnTo>
                  <a:moveTo>
                    <a:pt x="1482217" y="2690241"/>
                  </a:moveTo>
                  <a:cubicBezTo>
                    <a:pt x="1479550" y="2688463"/>
                    <a:pt x="1478026" y="2685542"/>
                    <a:pt x="1478026" y="2682494"/>
                  </a:cubicBezTo>
                  <a:cubicBezTo>
                    <a:pt x="1478026" y="2679446"/>
                    <a:pt x="1479550" y="2676398"/>
                    <a:pt x="1482217" y="2674747"/>
                  </a:cubicBezTo>
                  <a:cubicBezTo>
                    <a:pt x="1482090" y="2674747"/>
                    <a:pt x="1482090" y="2674874"/>
                    <a:pt x="1481963" y="2674874"/>
                  </a:cubicBezTo>
                  <a:cubicBezTo>
                    <a:pt x="1481836" y="2674874"/>
                    <a:pt x="1481709" y="2675128"/>
                    <a:pt x="1481709" y="2675001"/>
                  </a:cubicBezTo>
                  <a:cubicBezTo>
                    <a:pt x="1481709" y="2674874"/>
                    <a:pt x="1481836" y="2674874"/>
                    <a:pt x="1481963" y="2674747"/>
                  </a:cubicBezTo>
                  <a:cubicBezTo>
                    <a:pt x="1482344" y="2674366"/>
                    <a:pt x="1483233" y="2673477"/>
                    <a:pt x="1484503" y="2672461"/>
                  </a:cubicBezTo>
                  <a:cubicBezTo>
                    <a:pt x="1488186" y="2669667"/>
                    <a:pt x="1493393" y="2670048"/>
                    <a:pt x="1496695" y="2673350"/>
                  </a:cubicBezTo>
                  <a:cubicBezTo>
                    <a:pt x="1496568" y="2673223"/>
                    <a:pt x="1496441" y="2673096"/>
                    <a:pt x="1496949" y="2673477"/>
                  </a:cubicBezTo>
                  <a:cubicBezTo>
                    <a:pt x="1496568" y="2673223"/>
                    <a:pt x="1499489" y="2675001"/>
                    <a:pt x="1500886" y="2677922"/>
                  </a:cubicBezTo>
                  <a:cubicBezTo>
                    <a:pt x="1501267" y="2678684"/>
                    <a:pt x="1501521" y="2679446"/>
                    <a:pt x="1501648" y="2680335"/>
                  </a:cubicBezTo>
                  <a:cubicBezTo>
                    <a:pt x="1501902" y="2681732"/>
                    <a:pt x="1502156" y="2683764"/>
                    <a:pt x="1501521" y="2686050"/>
                  </a:cubicBezTo>
                  <a:cubicBezTo>
                    <a:pt x="1499235" y="2693924"/>
                    <a:pt x="1491615" y="2694559"/>
                    <a:pt x="1487424" y="2693289"/>
                  </a:cubicBezTo>
                  <a:lnTo>
                    <a:pt x="1487043" y="2693162"/>
                  </a:lnTo>
                  <a:cubicBezTo>
                    <a:pt x="1485646" y="2692654"/>
                    <a:pt x="1484503" y="2692019"/>
                    <a:pt x="1483868" y="2691638"/>
                  </a:cubicBezTo>
                  <a:cubicBezTo>
                    <a:pt x="1483741" y="2691511"/>
                    <a:pt x="1483614" y="2691511"/>
                    <a:pt x="1483487" y="2691384"/>
                  </a:cubicBezTo>
                  <a:cubicBezTo>
                    <a:pt x="1482979" y="2691003"/>
                    <a:pt x="1482598" y="2690749"/>
                    <a:pt x="1482344" y="2690495"/>
                  </a:cubicBezTo>
                  <a:cubicBezTo>
                    <a:pt x="1482090" y="2690241"/>
                    <a:pt x="1481963" y="2690241"/>
                    <a:pt x="1481963" y="2690241"/>
                  </a:cubicBezTo>
                  <a:close/>
                  <a:moveTo>
                    <a:pt x="651891" y="2207641"/>
                  </a:moveTo>
                  <a:cubicBezTo>
                    <a:pt x="652653" y="2210689"/>
                    <a:pt x="651002" y="2199259"/>
                    <a:pt x="641223" y="2201799"/>
                  </a:cubicBezTo>
                  <a:cubicBezTo>
                    <a:pt x="635508" y="2203196"/>
                    <a:pt x="634746" y="2208784"/>
                    <a:pt x="635000" y="2207641"/>
                  </a:cubicBezTo>
                  <a:cubicBezTo>
                    <a:pt x="635127" y="2207006"/>
                    <a:pt x="635381" y="2206371"/>
                    <a:pt x="635762" y="2205736"/>
                  </a:cubicBezTo>
                  <a:cubicBezTo>
                    <a:pt x="635762" y="2205736"/>
                    <a:pt x="635889" y="2205609"/>
                    <a:pt x="635889" y="2205609"/>
                  </a:cubicBezTo>
                  <a:cubicBezTo>
                    <a:pt x="635762" y="2205736"/>
                    <a:pt x="635381" y="2206625"/>
                    <a:pt x="635381" y="2207768"/>
                  </a:cubicBezTo>
                  <a:cubicBezTo>
                    <a:pt x="635381" y="2202561"/>
                    <a:pt x="639572" y="2198370"/>
                    <a:pt x="644779" y="2198370"/>
                  </a:cubicBezTo>
                  <a:cubicBezTo>
                    <a:pt x="650748" y="2198370"/>
                    <a:pt x="635508" y="2196084"/>
                    <a:pt x="635508" y="2207768"/>
                  </a:cubicBezTo>
                  <a:cubicBezTo>
                    <a:pt x="635508" y="2215642"/>
                    <a:pt x="646430" y="2218690"/>
                    <a:pt x="640715" y="2216150"/>
                  </a:cubicBezTo>
                  <a:cubicBezTo>
                    <a:pt x="640715" y="2216150"/>
                    <a:pt x="640588" y="2216150"/>
                    <a:pt x="640461" y="2216023"/>
                  </a:cubicBezTo>
                  <a:cubicBezTo>
                    <a:pt x="640080" y="2215896"/>
                    <a:pt x="639445" y="2215642"/>
                    <a:pt x="638683" y="2215261"/>
                  </a:cubicBezTo>
                  <a:lnTo>
                    <a:pt x="642874" y="2206879"/>
                  </a:lnTo>
                  <a:lnTo>
                    <a:pt x="652272" y="2206879"/>
                  </a:lnTo>
                  <a:cubicBezTo>
                    <a:pt x="652272" y="2207895"/>
                    <a:pt x="652145" y="2208657"/>
                    <a:pt x="652145" y="2209038"/>
                  </a:cubicBezTo>
                  <a:cubicBezTo>
                    <a:pt x="652145" y="2209419"/>
                    <a:pt x="652145" y="2209292"/>
                    <a:pt x="652145" y="2209038"/>
                  </a:cubicBezTo>
                  <a:cubicBezTo>
                    <a:pt x="652145" y="2208784"/>
                    <a:pt x="652145" y="2207895"/>
                    <a:pt x="651764" y="2207006"/>
                  </a:cubicBezTo>
                  <a:lnTo>
                    <a:pt x="652018" y="2207641"/>
                  </a:lnTo>
                  <a:moveTo>
                    <a:pt x="633857" y="2212213"/>
                  </a:moveTo>
                  <a:lnTo>
                    <a:pt x="642874" y="2209927"/>
                  </a:lnTo>
                  <a:lnTo>
                    <a:pt x="633984" y="2212848"/>
                  </a:lnTo>
                  <a:cubicBezTo>
                    <a:pt x="633476" y="2211324"/>
                    <a:pt x="633349" y="2209927"/>
                    <a:pt x="633349" y="2208911"/>
                  </a:cubicBezTo>
                  <a:cubicBezTo>
                    <a:pt x="633349" y="2208022"/>
                    <a:pt x="633476" y="2207260"/>
                    <a:pt x="633476" y="2207006"/>
                  </a:cubicBezTo>
                  <a:cubicBezTo>
                    <a:pt x="633476" y="2206625"/>
                    <a:pt x="633476" y="2206625"/>
                    <a:pt x="633476" y="2206752"/>
                  </a:cubicBezTo>
                  <a:cubicBezTo>
                    <a:pt x="633476" y="2203450"/>
                    <a:pt x="635127" y="2200529"/>
                    <a:pt x="637921" y="2198751"/>
                  </a:cubicBezTo>
                  <a:cubicBezTo>
                    <a:pt x="640715" y="2196973"/>
                    <a:pt x="644144" y="2196846"/>
                    <a:pt x="647065" y="2198370"/>
                  </a:cubicBezTo>
                  <a:cubicBezTo>
                    <a:pt x="647319" y="2198497"/>
                    <a:pt x="647700" y="2198624"/>
                    <a:pt x="647954" y="2198751"/>
                  </a:cubicBezTo>
                  <a:cubicBezTo>
                    <a:pt x="648081" y="2198751"/>
                    <a:pt x="648208" y="2198878"/>
                    <a:pt x="648335" y="2198878"/>
                  </a:cubicBezTo>
                  <a:cubicBezTo>
                    <a:pt x="643001" y="2196465"/>
                    <a:pt x="654050" y="2199640"/>
                    <a:pt x="654050" y="2207514"/>
                  </a:cubicBezTo>
                  <a:cubicBezTo>
                    <a:pt x="654050" y="2219198"/>
                    <a:pt x="638683" y="2216912"/>
                    <a:pt x="644652" y="2216912"/>
                  </a:cubicBezTo>
                  <a:lnTo>
                    <a:pt x="644652" y="2207514"/>
                  </a:lnTo>
                  <a:lnTo>
                    <a:pt x="654050" y="2207514"/>
                  </a:lnTo>
                  <a:cubicBezTo>
                    <a:pt x="654050" y="2210181"/>
                    <a:pt x="653288" y="2212213"/>
                    <a:pt x="652653" y="2213356"/>
                  </a:cubicBezTo>
                  <a:cubicBezTo>
                    <a:pt x="652526" y="2213610"/>
                    <a:pt x="652399" y="2213737"/>
                    <a:pt x="652399" y="2213864"/>
                  </a:cubicBezTo>
                  <a:cubicBezTo>
                    <a:pt x="652399" y="2213991"/>
                    <a:pt x="652399" y="2213864"/>
                    <a:pt x="652399" y="2213864"/>
                  </a:cubicBezTo>
                  <a:lnTo>
                    <a:pt x="644017" y="2209673"/>
                  </a:lnTo>
                  <a:lnTo>
                    <a:pt x="653161" y="2211959"/>
                  </a:lnTo>
                  <a:cubicBezTo>
                    <a:pt x="653161" y="2211959"/>
                    <a:pt x="652018" y="2218182"/>
                    <a:pt x="645795" y="2219706"/>
                  </a:cubicBezTo>
                  <a:cubicBezTo>
                    <a:pt x="635508" y="2222246"/>
                    <a:pt x="633349" y="2210181"/>
                    <a:pt x="633730" y="2211959"/>
                  </a:cubicBezTo>
                  <a:close/>
                  <a:moveTo>
                    <a:pt x="315214" y="2827655"/>
                  </a:moveTo>
                  <a:lnTo>
                    <a:pt x="347599" y="2789301"/>
                  </a:lnTo>
                  <a:cubicBezTo>
                    <a:pt x="350774" y="2785491"/>
                    <a:pt x="356489" y="2784856"/>
                    <a:pt x="360426" y="2787904"/>
                  </a:cubicBezTo>
                  <a:cubicBezTo>
                    <a:pt x="364363" y="2790952"/>
                    <a:pt x="365252" y="2796540"/>
                    <a:pt x="362458" y="2800604"/>
                  </a:cubicBezTo>
                  <a:lnTo>
                    <a:pt x="356997" y="2808478"/>
                  </a:lnTo>
                  <a:lnTo>
                    <a:pt x="356235" y="2809367"/>
                  </a:lnTo>
                  <a:lnTo>
                    <a:pt x="329311" y="2839847"/>
                  </a:lnTo>
                  <a:cubicBezTo>
                    <a:pt x="325882" y="2843657"/>
                    <a:pt x="320040" y="2844038"/>
                    <a:pt x="316230" y="2840736"/>
                  </a:cubicBezTo>
                  <a:cubicBezTo>
                    <a:pt x="312420" y="2837434"/>
                    <a:pt x="311912" y="2831592"/>
                    <a:pt x="315214" y="2827655"/>
                  </a:cubicBezTo>
                  <a:moveTo>
                    <a:pt x="329565" y="2839720"/>
                  </a:moveTo>
                  <a:lnTo>
                    <a:pt x="322453" y="2833624"/>
                  </a:lnTo>
                  <a:lnTo>
                    <a:pt x="315468" y="2827401"/>
                  </a:lnTo>
                  <a:lnTo>
                    <a:pt x="342392" y="2796921"/>
                  </a:lnTo>
                  <a:lnTo>
                    <a:pt x="349377" y="2803144"/>
                  </a:lnTo>
                  <a:lnTo>
                    <a:pt x="341630" y="2797810"/>
                  </a:lnTo>
                  <a:lnTo>
                    <a:pt x="347091" y="2789936"/>
                  </a:lnTo>
                  <a:lnTo>
                    <a:pt x="354838" y="2795270"/>
                  </a:lnTo>
                  <a:lnTo>
                    <a:pt x="361950" y="2801366"/>
                  </a:lnTo>
                  <a:lnTo>
                    <a:pt x="329565" y="2839720"/>
                  </a:lnTo>
                  <a:close/>
                  <a:moveTo>
                    <a:pt x="299339" y="2878328"/>
                  </a:moveTo>
                  <a:lnTo>
                    <a:pt x="444500" y="2778887"/>
                  </a:lnTo>
                  <a:lnTo>
                    <a:pt x="445008" y="2778633"/>
                  </a:lnTo>
                  <a:cubicBezTo>
                    <a:pt x="496189" y="2748026"/>
                    <a:pt x="549148" y="2720340"/>
                    <a:pt x="604012" y="2695702"/>
                  </a:cubicBezTo>
                  <a:cubicBezTo>
                    <a:pt x="638429" y="2680335"/>
                    <a:pt x="673354" y="2667000"/>
                    <a:pt x="708406" y="2654173"/>
                  </a:cubicBezTo>
                  <a:cubicBezTo>
                    <a:pt x="736600" y="2644140"/>
                    <a:pt x="765048" y="2635377"/>
                    <a:pt x="794258" y="2628138"/>
                  </a:cubicBezTo>
                  <a:cubicBezTo>
                    <a:pt x="800608" y="2626614"/>
                    <a:pt x="806958" y="2624582"/>
                    <a:pt x="813689" y="2622423"/>
                  </a:cubicBezTo>
                  <a:cubicBezTo>
                    <a:pt x="820420" y="2620264"/>
                    <a:pt x="827405" y="2617978"/>
                    <a:pt x="834517" y="2616327"/>
                  </a:cubicBezTo>
                  <a:cubicBezTo>
                    <a:pt x="839343" y="2615184"/>
                    <a:pt x="844296" y="2614168"/>
                    <a:pt x="849503" y="2613660"/>
                  </a:cubicBezTo>
                  <a:lnTo>
                    <a:pt x="850392" y="2622931"/>
                  </a:lnTo>
                  <a:lnTo>
                    <a:pt x="849376" y="2613660"/>
                  </a:lnTo>
                  <a:cubicBezTo>
                    <a:pt x="863219" y="2612136"/>
                    <a:pt x="877062" y="2609596"/>
                    <a:pt x="891159" y="2606929"/>
                  </a:cubicBezTo>
                  <a:cubicBezTo>
                    <a:pt x="905256" y="2604262"/>
                    <a:pt x="919607" y="2601595"/>
                    <a:pt x="934212" y="2599944"/>
                  </a:cubicBezTo>
                  <a:cubicBezTo>
                    <a:pt x="936117" y="2599690"/>
                    <a:pt x="938022" y="2599563"/>
                    <a:pt x="940054" y="2599309"/>
                  </a:cubicBezTo>
                  <a:lnTo>
                    <a:pt x="940943" y="2599309"/>
                  </a:lnTo>
                  <a:cubicBezTo>
                    <a:pt x="939038" y="2599309"/>
                    <a:pt x="937641" y="2600198"/>
                    <a:pt x="938657" y="2599690"/>
                  </a:cubicBezTo>
                  <a:cubicBezTo>
                    <a:pt x="938911" y="2599563"/>
                    <a:pt x="940308" y="2598801"/>
                    <a:pt x="942086" y="2598293"/>
                  </a:cubicBezTo>
                  <a:cubicBezTo>
                    <a:pt x="942848" y="2598166"/>
                    <a:pt x="943610" y="2598039"/>
                    <a:pt x="944372" y="2598039"/>
                  </a:cubicBezTo>
                  <a:cubicBezTo>
                    <a:pt x="944626" y="2598039"/>
                    <a:pt x="945007" y="2598039"/>
                    <a:pt x="946023" y="2597912"/>
                  </a:cubicBezTo>
                  <a:cubicBezTo>
                    <a:pt x="946785" y="2597785"/>
                    <a:pt x="948055" y="2597658"/>
                    <a:pt x="949325" y="2597658"/>
                  </a:cubicBezTo>
                  <a:lnTo>
                    <a:pt x="949325" y="2607056"/>
                  </a:lnTo>
                  <a:lnTo>
                    <a:pt x="948436" y="2597785"/>
                  </a:lnTo>
                  <a:cubicBezTo>
                    <a:pt x="951611" y="2597404"/>
                    <a:pt x="954786" y="2597150"/>
                    <a:pt x="957834" y="2597023"/>
                  </a:cubicBezTo>
                  <a:cubicBezTo>
                    <a:pt x="960882" y="2596896"/>
                    <a:pt x="963930" y="2596515"/>
                    <a:pt x="966851" y="2596261"/>
                  </a:cubicBezTo>
                  <a:cubicBezTo>
                    <a:pt x="972820" y="2595626"/>
                    <a:pt x="978535" y="2594864"/>
                    <a:pt x="983996" y="2593467"/>
                  </a:cubicBezTo>
                  <a:cubicBezTo>
                    <a:pt x="984758" y="2593213"/>
                    <a:pt x="985520" y="2593213"/>
                    <a:pt x="986282" y="2593213"/>
                  </a:cubicBezTo>
                  <a:cubicBezTo>
                    <a:pt x="987679" y="2593213"/>
                    <a:pt x="989076" y="2593086"/>
                    <a:pt x="990854" y="2593086"/>
                  </a:cubicBezTo>
                  <a:cubicBezTo>
                    <a:pt x="992632" y="2593086"/>
                    <a:pt x="994283" y="2592959"/>
                    <a:pt x="996315" y="2592959"/>
                  </a:cubicBezTo>
                  <a:lnTo>
                    <a:pt x="996315" y="2602357"/>
                  </a:lnTo>
                  <a:lnTo>
                    <a:pt x="995680" y="2592959"/>
                  </a:lnTo>
                  <a:lnTo>
                    <a:pt x="996061" y="2592959"/>
                  </a:lnTo>
                  <a:lnTo>
                    <a:pt x="996442" y="2592959"/>
                  </a:lnTo>
                  <a:cubicBezTo>
                    <a:pt x="1020699" y="2591435"/>
                    <a:pt x="1044956" y="2589911"/>
                    <a:pt x="1069467" y="2588387"/>
                  </a:cubicBezTo>
                  <a:lnTo>
                    <a:pt x="1070102" y="2588387"/>
                  </a:lnTo>
                  <a:lnTo>
                    <a:pt x="1116838" y="2588387"/>
                  </a:lnTo>
                  <a:lnTo>
                    <a:pt x="1117473" y="2588387"/>
                  </a:lnTo>
                  <a:cubicBezTo>
                    <a:pt x="1141984" y="2589911"/>
                    <a:pt x="1166495" y="2591435"/>
                    <a:pt x="1191260" y="2593086"/>
                  </a:cubicBezTo>
                  <a:lnTo>
                    <a:pt x="1190625" y="2602484"/>
                  </a:lnTo>
                  <a:lnTo>
                    <a:pt x="1190625" y="2593086"/>
                  </a:lnTo>
                  <a:cubicBezTo>
                    <a:pt x="1193038" y="2593086"/>
                    <a:pt x="1196086" y="2593086"/>
                    <a:pt x="1199261" y="2593467"/>
                  </a:cubicBezTo>
                  <a:lnTo>
                    <a:pt x="1199388" y="2593467"/>
                  </a:lnTo>
                  <a:cubicBezTo>
                    <a:pt x="1207008" y="2594483"/>
                    <a:pt x="1214628" y="2595626"/>
                    <a:pt x="1222375" y="2596769"/>
                  </a:cubicBezTo>
                  <a:cubicBezTo>
                    <a:pt x="1230122" y="2597912"/>
                    <a:pt x="1237742" y="2598928"/>
                    <a:pt x="1245362" y="2600071"/>
                  </a:cubicBezTo>
                  <a:cubicBezTo>
                    <a:pt x="1254379" y="2601341"/>
                    <a:pt x="1263269" y="2602611"/>
                    <a:pt x="1272159" y="2603754"/>
                  </a:cubicBezTo>
                  <a:lnTo>
                    <a:pt x="1272413" y="2603754"/>
                  </a:lnTo>
                  <a:lnTo>
                    <a:pt x="1329690" y="2613025"/>
                  </a:lnTo>
                  <a:cubicBezTo>
                    <a:pt x="1331849" y="2613406"/>
                    <a:pt x="1333754" y="2614422"/>
                    <a:pt x="1335278" y="2616073"/>
                  </a:cubicBezTo>
                  <a:lnTo>
                    <a:pt x="1335532" y="2616454"/>
                  </a:lnTo>
                  <a:cubicBezTo>
                    <a:pt x="1337056" y="2618105"/>
                    <a:pt x="1337818" y="2620391"/>
                    <a:pt x="1337818" y="2622677"/>
                  </a:cubicBezTo>
                  <a:lnTo>
                    <a:pt x="1337818" y="2623947"/>
                  </a:lnTo>
                  <a:lnTo>
                    <a:pt x="1328420" y="2623947"/>
                  </a:lnTo>
                  <a:lnTo>
                    <a:pt x="1328420" y="2614549"/>
                  </a:lnTo>
                  <a:cubicBezTo>
                    <a:pt x="1327150" y="2614549"/>
                    <a:pt x="1326261" y="2614930"/>
                    <a:pt x="1326261" y="2614930"/>
                  </a:cubicBezTo>
                  <a:cubicBezTo>
                    <a:pt x="1326261" y="2614930"/>
                    <a:pt x="1326261" y="2614930"/>
                    <a:pt x="1326388" y="2614930"/>
                  </a:cubicBezTo>
                  <a:cubicBezTo>
                    <a:pt x="1326896" y="2614803"/>
                    <a:pt x="1328166" y="2614295"/>
                    <a:pt x="1330071" y="2614295"/>
                  </a:cubicBezTo>
                  <a:lnTo>
                    <a:pt x="1330071" y="2623693"/>
                  </a:lnTo>
                  <a:lnTo>
                    <a:pt x="1325880" y="2632075"/>
                  </a:lnTo>
                  <a:cubicBezTo>
                    <a:pt x="1325626" y="2631948"/>
                    <a:pt x="1325245" y="2631694"/>
                    <a:pt x="1324737" y="2631440"/>
                  </a:cubicBezTo>
                  <a:cubicBezTo>
                    <a:pt x="1324229" y="2631186"/>
                    <a:pt x="1323086" y="2630551"/>
                    <a:pt x="1321943" y="2629408"/>
                  </a:cubicBezTo>
                  <a:cubicBezTo>
                    <a:pt x="1320165" y="2627630"/>
                    <a:pt x="1319149" y="2625217"/>
                    <a:pt x="1319149" y="2622804"/>
                  </a:cubicBezTo>
                  <a:lnTo>
                    <a:pt x="1319149" y="2622550"/>
                  </a:lnTo>
                  <a:lnTo>
                    <a:pt x="1328547" y="2622550"/>
                  </a:lnTo>
                  <a:lnTo>
                    <a:pt x="1327023" y="2631821"/>
                  </a:lnTo>
                  <a:lnTo>
                    <a:pt x="1326769" y="2631821"/>
                  </a:lnTo>
                  <a:cubicBezTo>
                    <a:pt x="1324610" y="2631440"/>
                    <a:pt x="1322705" y="2630424"/>
                    <a:pt x="1321181" y="2628773"/>
                  </a:cubicBezTo>
                  <a:lnTo>
                    <a:pt x="1312799" y="2619248"/>
                  </a:lnTo>
                  <a:lnTo>
                    <a:pt x="1312545" y="2618994"/>
                  </a:lnTo>
                  <a:cubicBezTo>
                    <a:pt x="1312037" y="2618359"/>
                    <a:pt x="1311529" y="2617724"/>
                    <a:pt x="1311021" y="2617089"/>
                  </a:cubicBezTo>
                  <a:cubicBezTo>
                    <a:pt x="1310513" y="2616454"/>
                    <a:pt x="1309878" y="2615819"/>
                    <a:pt x="1309370" y="2615057"/>
                  </a:cubicBezTo>
                  <a:cubicBezTo>
                    <a:pt x="1305179" y="2609850"/>
                    <a:pt x="1299718" y="2602738"/>
                    <a:pt x="1297940" y="2593721"/>
                  </a:cubicBezTo>
                  <a:lnTo>
                    <a:pt x="1307084" y="2591943"/>
                  </a:lnTo>
                  <a:lnTo>
                    <a:pt x="1297940" y="2593848"/>
                  </a:lnTo>
                  <a:cubicBezTo>
                    <a:pt x="1294130" y="2575306"/>
                    <a:pt x="1296543" y="2556510"/>
                    <a:pt x="1307719" y="2539873"/>
                  </a:cubicBezTo>
                  <a:lnTo>
                    <a:pt x="1315466" y="2545080"/>
                  </a:lnTo>
                  <a:lnTo>
                    <a:pt x="1307719" y="2539873"/>
                  </a:lnTo>
                  <a:cubicBezTo>
                    <a:pt x="1322070" y="2518410"/>
                    <a:pt x="1339342" y="2498979"/>
                    <a:pt x="1364615" y="2486533"/>
                  </a:cubicBezTo>
                  <a:cubicBezTo>
                    <a:pt x="1385062" y="2476500"/>
                    <a:pt x="1406652" y="2467356"/>
                    <a:pt x="1429004" y="2463165"/>
                  </a:cubicBezTo>
                  <a:lnTo>
                    <a:pt x="1430782" y="2472309"/>
                  </a:lnTo>
                  <a:lnTo>
                    <a:pt x="1429004" y="2463165"/>
                  </a:lnTo>
                  <a:cubicBezTo>
                    <a:pt x="1461897" y="2456815"/>
                    <a:pt x="1495933" y="2454275"/>
                    <a:pt x="1529334" y="2453386"/>
                  </a:cubicBezTo>
                  <a:lnTo>
                    <a:pt x="1529588" y="2453386"/>
                  </a:lnTo>
                  <a:lnTo>
                    <a:pt x="1544447" y="2453386"/>
                  </a:lnTo>
                  <a:lnTo>
                    <a:pt x="1544447" y="2462784"/>
                  </a:lnTo>
                  <a:lnTo>
                    <a:pt x="1544447" y="2453386"/>
                  </a:lnTo>
                  <a:cubicBezTo>
                    <a:pt x="1547876" y="2453386"/>
                    <a:pt x="1551178" y="2453513"/>
                    <a:pt x="1554480" y="2453513"/>
                  </a:cubicBezTo>
                  <a:cubicBezTo>
                    <a:pt x="1557782" y="2453513"/>
                    <a:pt x="1560957" y="2453640"/>
                    <a:pt x="1564005" y="2453640"/>
                  </a:cubicBezTo>
                  <a:cubicBezTo>
                    <a:pt x="1566545" y="2453640"/>
                    <a:pt x="1568958" y="2454656"/>
                    <a:pt x="1570736" y="2456561"/>
                  </a:cubicBezTo>
                  <a:cubicBezTo>
                    <a:pt x="1572514" y="2458466"/>
                    <a:pt x="1573403" y="2460879"/>
                    <a:pt x="1573276" y="2463419"/>
                  </a:cubicBezTo>
                  <a:cubicBezTo>
                    <a:pt x="1570101" y="2538730"/>
                    <a:pt x="1555623" y="2611882"/>
                    <a:pt x="1507236" y="2676906"/>
                  </a:cubicBezTo>
                  <a:lnTo>
                    <a:pt x="1499743" y="2671318"/>
                  </a:lnTo>
                  <a:lnTo>
                    <a:pt x="1501902" y="2662174"/>
                  </a:lnTo>
                  <a:cubicBezTo>
                    <a:pt x="1516380" y="2665603"/>
                    <a:pt x="1529842" y="2670556"/>
                    <a:pt x="1542796" y="2675255"/>
                  </a:cubicBezTo>
                  <a:cubicBezTo>
                    <a:pt x="1547241" y="2676906"/>
                    <a:pt x="1551686" y="2678557"/>
                    <a:pt x="1556131" y="2680081"/>
                  </a:cubicBezTo>
                  <a:lnTo>
                    <a:pt x="1556258" y="2680081"/>
                  </a:lnTo>
                  <a:cubicBezTo>
                    <a:pt x="1574165" y="2686558"/>
                    <a:pt x="1591945" y="2693289"/>
                    <a:pt x="1609725" y="2699893"/>
                  </a:cubicBezTo>
                  <a:cubicBezTo>
                    <a:pt x="1627505" y="2706497"/>
                    <a:pt x="1645158" y="2713101"/>
                    <a:pt x="1662938" y="2719578"/>
                  </a:cubicBezTo>
                  <a:cubicBezTo>
                    <a:pt x="1678940" y="2725420"/>
                    <a:pt x="1694942" y="2731135"/>
                    <a:pt x="1711071" y="2736723"/>
                  </a:cubicBezTo>
                  <a:cubicBezTo>
                    <a:pt x="1719834" y="2739771"/>
                    <a:pt x="1728343" y="2743327"/>
                    <a:pt x="1736725" y="2746756"/>
                  </a:cubicBezTo>
                  <a:cubicBezTo>
                    <a:pt x="1745107" y="2750185"/>
                    <a:pt x="1753235" y="2753487"/>
                    <a:pt x="1761363" y="2756408"/>
                  </a:cubicBezTo>
                  <a:cubicBezTo>
                    <a:pt x="1766570" y="2758186"/>
                    <a:pt x="1771777" y="2759837"/>
                    <a:pt x="1776857" y="2761107"/>
                  </a:cubicBezTo>
                  <a:cubicBezTo>
                    <a:pt x="1778508" y="2761488"/>
                    <a:pt x="1780032" y="2762377"/>
                    <a:pt x="1781302" y="2763520"/>
                  </a:cubicBezTo>
                  <a:cubicBezTo>
                    <a:pt x="1781556" y="2763774"/>
                    <a:pt x="1781683" y="2763901"/>
                    <a:pt x="1781683" y="2763901"/>
                  </a:cubicBezTo>
                  <a:cubicBezTo>
                    <a:pt x="1782445" y="2764409"/>
                    <a:pt x="1778127" y="2761361"/>
                    <a:pt x="1774317" y="2765171"/>
                  </a:cubicBezTo>
                  <a:cubicBezTo>
                    <a:pt x="1774063" y="2765425"/>
                    <a:pt x="1773809" y="2765679"/>
                    <a:pt x="1773682" y="2765933"/>
                  </a:cubicBezTo>
                  <a:lnTo>
                    <a:pt x="1773936" y="2765552"/>
                  </a:lnTo>
                  <a:cubicBezTo>
                    <a:pt x="1768475" y="2772918"/>
                    <a:pt x="1776857" y="2778252"/>
                    <a:pt x="1775079" y="2776855"/>
                  </a:cubicBezTo>
                  <a:cubicBezTo>
                    <a:pt x="1775206" y="2776982"/>
                    <a:pt x="1775206" y="2776982"/>
                    <a:pt x="1775206" y="2776982"/>
                  </a:cubicBezTo>
                  <a:cubicBezTo>
                    <a:pt x="1775206" y="2776982"/>
                    <a:pt x="1774698" y="2776728"/>
                    <a:pt x="1774444" y="2776601"/>
                  </a:cubicBezTo>
                  <a:cubicBezTo>
                    <a:pt x="1773174" y="2776220"/>
                    <a:pt x="1772158" y="2775585"/>
                    <a:pt x="1771142" y="2774696"/>
                  </a:cubicBezTo>
                  <a:cubicBezTo>
                    <a:pt x="1742059" y="2748534"/>
                    <a:pt x="1747012" y="2716149"/>
                    <a:pt x="1768221" y="2692654"/>
                  </a:cubicBezTo>
                  <a:cubicBezTo>
                    <a:pt x="1770634" y="2689860"/>
                    <a:pt x="1773428" y="2687320"/>
                    <a:pt x="1776222" y="2684780"/>
                  </a:cubicBezTo>
                  <a:cubicBezTo>
                    <a:pt x="1806448" y="2658618"/>
                    <a:pt x="1843024" y="2653157"/>
                    <a:pt x="1876679" y="2647950"/>
                  </a:cubicBezTo>
                  <a:lnTo>
                    <a:pt x="1878076" y="2657221"/>
                  </a:lnTo>
                  <a:lnTo>
                    <a:pt x="1876679" y="2647950"/>
                  </a:lnTo>
                  <a:cubicBezTo>
                    <a:pt x="1885950" y="2646426"/>
                    <a:pt x="1895221" y="2646299"/>
                    <a:pt x="1903730" y="2646172"/>
                  </a:cubicBezTo>
                  <a:cubicBezTo>
                    <a:pt x="1912493" y="2646045"/>
                    <a:pt x="1920494" y="2645791"/>
                    <a:pt x="1928368" y="2644521"/>
                  </a:cubicBezTo>
                  <a:cubicBezTo>
                    <a:pt x="1928876" y="2644394"/>
                    <a:pt x="1929384" y="2644394"/>
                    <a:pt x="1929765" y="2644267"/>
                  </a:cubicBezTo>
                  <a:lnTo>
                    <a:pt x="1931416" y="2653538"/>
                  </a:lnTo>
                  <a:lnTo>
                    <a:pt x="1929638" y="2644394"/>
                  </a:lnTo>
                  <a:cubicBezTo>
                    <a:pt x="1936242" y="2643124"/>
                    <a:pt x="1948434" y="2645156"/>
                    <a:pt x="1951101" y="2658110"/>
                  </a:cubicBezTo>
                  <a:cubicBezTo>
                    <a:pt x="1951609" y="2660396"/>
                    <a:pt x="1951609" y="2662682"/>
                    <a:pt x="1951355" y="2664968"/>
                  </a:cubicBezTo>
                  <a:lnTo>
                    <a:pt x="1951355" y="2665095"/>
                  </a:lnTo>
                  <a:cubicBezTo>
                    <a:pt x="1948815" y="2688336"/>
                    <a:pt x="1945005" y="2711450"/>
                    <a:pt x="1939417" y="2734564"/>
                  </a:cubicBezTo>
                  <a:lnTo>
                    <a:pt x="1930273" y="2732278"/>
                  </a:lnTo>
                  <a:lnTo>
                    <a:pt x="1939417" y="2734437"/>
                  </a:lnTo>
                  <a:cubicBezTo>
                    <a:pt x="1931924" y="2765425"/>
                    <a:pt x="1917192" y="2792349"/>
                    <a:pt x="1895983" y="2815463"/>
                  </a:cubicBezTo>
                  <a:lnTo>
                    <a:pt x="1889125" y="2809113"/>
                  </a:lnTo>
                  <a:lnTo>
                    <a:pt x="1898269" y="2811272"/>
                  </a:lnTo>
                  <a:cubicBezTo>
                    <a:pt x="1898142" y="2811780"/>
                    <a:pt x="1899285" y="2804414"/>
                    <a:pt x="1892046" y="2802763"/>
                  </a:cubicBezTo>
                  <a:cubicBezTo>
                    <a:pt x="1891030" y="2802509"/>
                    <a:pt x="1890268" y="2802636"/>
                    <a:pt x="1890522" y="2802636"/>
                  </a:cubicBezTo>
                  <a:cubicBezTo>
                    <a:pt x="1890522" y="2802636"/>
                    <a:pt x="1890649" y="2802636"/>
                    <a:pt x="1890776" y="2802636"/>
                  </a:cubicBezTo>
                  <a:cubicBezTo>
                    <a:pt x="1890776" y="2802636"/>
                    <a:pt x="1892808" y="2802382"/>
                    <a:pt x="1894713" y="2802763"/>
                  </a:cubicBezTo>
                  <a:lnTo>
                    <a:pt x="1895983" y="2803144"/>
                  </a:lnTo>
                  <a:cubicBezTo>
                    <a:pt x="1896618" y="2803398"/>
                    <a:pt x="1897126" y="2803525"/>
                    <a:pt x="1897761" y="2803779"/>
                  </a:cubicBezTo>
                  <a:cubicBezTo>
                    <a:pt x="1898396" y="2804033"/>
                    <a:pt x="1898904" y="2804160"/>
                    <a:pt x="1899539" y="2804414"/>
                  </a:cubicBezTo>
                  <a:cubicBezTo>
                    <a:pt x="1924431" y="2813050"/>
                    <a:pt x="1948434" y="2821178"/>
                    <a:pt x="1973580" y="2825750"/>
                  </a:cubicBezTo>
                  <a:lnTo>
                    <a:pt x="1973707" y="2825750"/>
                  </a:lnTo>
                  <a:cubicBezTo>
                    <a:pt x="1979676" y="2826893"/>
                    <a:pt x="1985518" y="2828925"/>
                    <a:pt x="1990725" y="2830703"/>
                  </a:cubicBezTo>
                  <a:cubicBezTo>
                    <a:pt x="1996313" y="2832608"/>
                    <a:pt x="2001266" y="2834259"/>
                    <a:pt x="2006219" y="2835275"/>
                  </a:cubicBezTo>
                  <a:cubicBezTo>
                    <a:pt x="2006473" y="2835275"/>
                    <a:pt x="2006600" y="2835402"/>
                    <a:pt x="2006854" y="2835402"/>
                  </a:cubicBezTo>
                  <a:cubicBezTo>
                    <a:pt x="2017776" y="2837434"/>
                    <a:pt x="2028571" y="2839847"/>
                    <a:pt x="2039239" y="2842260"/>
                  </a:cubicBezTo>
                  <a:cubicBezTo>
                    <a:pt x="2049907" y="2844673"/>
                    <a:pt x="2060448" y="2846959"/>
                    <a:pt x="2070989" y="2848991"/>
                  </a:cubicBezTo>
                  <a:cubicBezTo>
                    <a:pt x="2080006" y="2850769"/>
                    <a:pt x="2089023" y="2852166"/>
                    <a:pt x="2098040" y="2853309"/>
                  </a:cubicBezTo>
                  <a:lnTo>
                    <a:pt x="2096897" y="2862580"/>
                  </a:lnTo>
                  <a:lnTo>
                    <a:pt x="2098040" y="2853309"/>
                  </a:lnTo>
                  <a:cubicBezTo>
                    <a:pt x="2155571" y="2860167"/>
                    <a:pt x="2212086" y="2864866"/>
                    <a:pt x="2268220" y="2854960"/>
                  </a:cubicBezTo>
                  <a:lnTo>
                    <a:pt x="2269871" y="2864231"/>
                  </a:lnTo>
                  <a:lnTo>
                    <a:pt x="2268220" y="2854960"/>
                  </a:lnTo>
                  <a:cubicBezTo>
                    <a:pt x="2317750" y="2846197"/>
                    <a:pt x="2364613" y="2830068"/>
                    <a:pt x="2408936" y="2806573"/>
                  </a:cubicBezTo>
                  <a:lnTo>
                    <a:pt x="2413254" y="2814828"/>
                  </a:lnTo>
                  <a:lnTo>
                    <a:pt x="2408682" y="2806700"/>
                  </a:lnTo>
                  <a:cubicBezTo>
                    <a:pt x="2411857" y="2804922"/>
                    <a:pt x="2412492" y="2804160"/>
                    <a:pt x="2413127" y="2801239"/>
                  </a:cubicBezTo>
                  <a:lnTo>
                    <a:pt x="2422271" y="2803017"/>
                  </a:lnTo>
                  <a:lnTo>
                    <a:pt x="2413127" y="2801239"/>
                  </a:lnTo>
                  <a:cubicBezTo>
                    <a:pt x="2415286" y="2790317"/>
                    <a:pt x="2420874" y="2778506"/>
                    <a:pt x="2434209" y="2771775"/>
                  </a:cubicBezTo>
                  <a:lnTo>
                    <a:pt x="2434463" y="2771648"/>
                  </a:lnTo>
                  <a:cubicBezTo>
                    <a:pt x="2435606" y="2771140"/>
                    <a:pt x="2436622" y="2769870"/>
                    <a:pt x="2439416" y="2765044"/>
                  </a:cubicBezTo>
                  <a:cubicBezTo>
                    <a:pt x="2439924" y="2764028"/>
                    <a:pt x="2440686" y="2762885"/>
                    <a:pt x="2441321" y="2761742"/>
                  </a:cubicBezTo>
                  <a:lnTo>
                    <a:pt x="2441448" y="2761615"/>
                  </a:lnTo>
                  <a:cubicBezTo>
                    <a:pt x="2458720" y="2735072"/>
                    <a:pt x="2476246" y="2728087"/>
                    <a:pt x="2507488" y="2733929"/>
                  </a:cubicBezTo>
                  <a:lnTo>
                    <a:pt x="2507615" y="2733929"/>
                  </a:lnTo>
                  <a:cubicBezTo>
                    <a:pt x="2510155" y="2734437"/>
                    <a:pt x="2512568" y="2733802"/>
                    <a:pt x="2515108" y="2731643"/>
                  </a:cubicBezTo>
                  <a:lnTo>
                    <a:pt x="2521204" y="2738755"/>
                  </a:lnTo>
                  <a:lnTo>
                    <a:pt x="2514981" y="2731770"/>
                  </a:lnTo>
                  <a:cubicBezTo>
                    <a:pt x="2556637" y="2695321"/>
                    <a:pt x="2593594" y="2654681"/>
                    <a:pt x="2626360" y="2609977"/>
                  </a:cubicBezTo>
                  <a:lnTo>
                    <a:pt x="2633853" y="2615565"/>
                  </a:lnTo>
                  <a:lnTo>
                    <a:pt x="2626233" y="2610104"/>
                  </a:lnTo>
                  <a:cubicBezTo>
                    <a:pt x="2633853" y="2599563"/>
                    <a:pt x="2641092" y="2588895"/>
                    <a:pt x="2648458" y="2578100"/>
                  </a:cubicBezTo>
                  <a:cubicBezTo>
                    <a:pt x="2651252" y="2574036"/>
                    <a:pt x="2653919" y="2569972"/>
                    <a:pt x="2656713" y="2566035"/>
                  </a:cubicBezTo>
                  <a:cubicBezTo>
                    <a:pt x="2659507" y="2562098"/>
                    <a:pt x="2664968" y="2560828"/>
                    <a:pt x="2669286" y="2563368"/>
                  </a:cubicBezTo>
                  <a:cubicBezTo>
                    <a:pt x="2670302" y="2564003"/>
                    <a:pt x="2671191" y="2564511"/>
                    <a:pt x="2671826" y="2565019"/>
                  </a:cubicBezTo>
                  <a:cubicBezTo>
                    <a:pt x="2672461" y="2565527"/>
                    <a:pt x="2673096" y="2565781"/>
                    <a:pt x="2673604" y="2566162"/>
                  </a:cubicBezTo>
                  <a:cubicBezTo>
                    <a:pt x="2677922" y="2568702"/>
                    <a:pt x="2679446" y="2574163"/>
                    <a:pt x="2677033" y="2578608"/>
                  </a:cubicBezTo>
                  <a:cubicBezTo>
                    <a:pt x="2649220" y="2631313"/>
                    <a:pt x="2612644" y="2677287"/>
                    <a:pt x="2572639" y="2720086"/>
                  </a:cubicBezTo>
                  <a:cubicBezTo>
                    <a:pt x="2561082" y="2732278"/>
                    <a:pt x="2548890" y="2743200"/>
                    <a:pt x="2536825" y="2754122"/>
                  </a:cubicBezTo>
                  <a:cubicBezTo>
                    <a:pt x="2536571" y="2754249"/>
                    <a:pt x="2536444" y="2754503"/>
                    <a:pt x="2536190" y="2754630"/>
                  </a:cubicBezTo>
                  <a:lnTo>
                    <a:pt x="2536063" y="2754757"/>
                  </a:lnTo>
                  <a:cubicBezTo>
                    <a:pt x="2534666" y="2755900"/>
                    <a:pt x="2534285" y="2756408"/>
                    <a:pt x="2534158" y="2756535"/>
                  </a:cubicBezTo>
                  <a:cubicBezTo>
                    <a:pt x="2534539" y="2755900"/>
                    <a:pt x="2534793" y="2754503"/>
                    <a:pt x="2534539" y="2753741"/>
                  </a:cubicBezTo>
                  <a:cubicBezTo>
                    <a:pt x="2534539" y="2753868"/>
                    <a:pt x="2534793" y="2754376"/>
                    <a:pt x="2535809" y="2755646"/>
                  </a:cubicBezTo>
                  <a:lnTo>
                    <a:pt x="2528316" y="2761361"/>
                  </a:lnTo>
                  <a:lnTo>
                    <a:pt x="2535809" y="2755646"/>
                  </a:lnTo>
                  <a:cubicBezTo>
                    <a:pt x="2560447" y="2787904"/>
                    <a:pt x="2567051" y="2825877"/>
                    <a:pt x="2570226" y="2862834"/>
                  </a:cubicBezTo>
                  <a:lnTo>
                    <a:pt x="2570226" y="2862961"/>
                  </a:lnTo>
                  <a:cubicBezTo>
                    <a:pt x="2570353" y="2863850"/>
                    <a:pt x="2570353" y="2864866"/>
                    <a:pt x="2570226" y="2865755"/>
                  </a:cubicBezTo>
                  <a:cubicBezTo>
                    <a:pt x="2569845" y="2873121"/>
                    <a:pt x="2564892" y="2877947"/>
                    <a:pt x="2557907" y="2878709"/>
                  </a:cubicBezTo>
                  <a:cubicBezTo>
                    <a:pt x="2557653" y="2878709"/>
                    <a:pt x="2557399" y="2878709"/>
                    <a:pt x="2557145" y="2878836"/>
                  </a:cubicBezTo>
                  <a:cubicBezTo>
                    <a:pt x="2556637" y="2878836"/>
                    <a:pt x="2556129" y="2878836"/>
                    <a:pt x="2555494" y="2878836"/>
                  </a:cubicBezTo>
                  <a:lnTo>
                    <a:pt x="2555494" y="2869438"/>
                  </a:lnTo>
                  <a:lnTo>
                    <a:pt x="2555621" y="2878836"/>
                  </a:lnTo>
                  <a:cubicBezTo>
                    <a:pt x="2521712" y="2879090"/>
                    <a:pt x="2486660" y="2877693"/>
                    <a:pt x="2453386" y="2862199"/>
                  </a:cubicBezTo>
                  <a:lnTo>
                    <a:pt x="2457323" y="2853690"/>
                  </a:lnTo>
                  <a:lnTo>
                    <a:pt x="2453386" y="2862199"/>
                  </a:lnTo>
                  <a:cubicBezTo>
                    <a:pt x="2441067" y="2856484"/>
                    <a:pt x="2428875" y="2848483"/>
                    <a:pt x="2421636" y="2834005"/>
                  </a:cubicBezTo>
                  <a:lnTo>
                    <a:pt x="2421509" y="2833751"/>
                  </a:lnTo>
                  <a:cubicBezTo>
                    <a:pt x="2421128" y="2832862"/>
                    <a:pt x="2420874" y="2832608"/>
                    <a:pt x="2420874" y="2832608"/>
                  </a:cubicBezTo>
                  <a:cubicBezTo>
                    <a:pt x="2421509" y="2833370"/>
                    <a:pt x="2423414" y="2834132"/>
                    <a:pt x="2424684" y="2833751"/>
                  </a:cubicBezTo>
                  <a:cubicBezTo>
                    <a:pt x="2424684" y="2833751"/>
                    <a:pt x="2424557" y="2833751"/>
                    <a:pt x="2424430" y="2833878"/>
                  </a:cubicBezTo>
                  <a:cubicBezTo>
                    <a:pt x="2424303" y="2834005"/>
                    <a:pt x="2423922" y="2834132"/>
                    <a:pt x="2423541" y="2834386"/>
                  </a:cubicBezTo>
                  <a:lnTo>
                    <a:pt x="2423287" y="2834513"/>
                  </a:lnTo>
                  <a:cubicBezTo>
                    <a:pt x="2402840" y="2846705"/>
                    <a:pt x="2380869" y="2855341"/>
                    <a:pt x="2359787" y="2863723"/>
                  </a:cubicBezTo>
                  <a:cubicBezTo>
                    <a:pt x="2351278" y="2867025"/>
                    <a:pt x="2343023" y="2870327"/>
                    <a:pt x="2334768" y="2873883"/>
                  </a:cubicBezTo>
                  <a:lnTo>
                    <a:pt x="2334641" y="2873883"/>
                  </a:lnTo>
                  <a:cubicBezTo>
                    <a:pt x="2324735" y="2877947"/>
                    <a:pt x="2314067" y="2879598"/>
                    <a:pt x="2304796" y="2880995"/>
                  </a:cubicBezTo>
                  <a:cubicBezTo>
                    <a:pt x="2300351" y="2881630"/>
                    <a:pt x="2296160" y="2882265"/>
                    <a:pt x="2292096" y="2883154"/>
                  </a:cubicBezTo>
                  <a:lnTo>
                    <a:pt x="2290191" y="2874010"/>
                  </a:lnTo>
                  <a:lnTo>
                    <a:pt x="2292096" y="2883154"/>
                  </a:lnTo>
                  <a:cubicBezTo>
                    <a:pt x="2219706" y="2898648"/>
                    <a:pt x="2148078" y="2893187"/>
                    <a:pt x="2077212" y="2881630"/>
                  </a:cubicBezTo>
                  <a:cubicBezTo>
                    <a:pt x="2069973" y="2880487"/>
                    <a:pt x="2062734" y="2879471"/>
                    <a:pt x="2055368" y="2878328"/>
                  </a:cubicBezTo>
                  <a:cubicBezTo>
                    <a:pt x="2048002" y="2877185"/>
                    <a:pt x="2040509" y="2876296"/>
                    <a:pt x="2033143" y="2875026"/>
                  </a:cubicBezTo>
                  <a:cubicBezTo>
                    <a:pt x="2019300" y="2872740"/>
                    <a:pt x="2005203" y="2869819"/>
                    <a:pt x="1991360" y="2865120"/>
                  </a:cubicBezTo>
                  <a:cubicBezTo>
                    <a:pt x="1977390" y="2860294"/>
                    <a:pt x="1963039" y="2856484"/>
                    <a:pt x="1948434" y="2852420"/>
                  </a:cubicBezTo>
                  <a:cubicBezTo>
                    <a:pt x="1933829" y="2848356"/>
                    <a:pt x="1918970" y="2844419"/>
                    <a:pt x="1904365" y="2839466"/>
                  </a:cubicBezTo>
                  <a:cubicBezTo>
                    <a:pt x="1901317" y="2838450"/>
                    <a:pt x="1898396" y="2837307"/>
                    <a:pt x="1895348" y="2836291"/>
                  </a:cubicBezTo>
                  <a:lnTo>
                    <a:pt x="1898650" y="2827528"/>
                  </a:lnTo>
                  <a:lnTo>
                    <a:pt x="1895475" y="2836291"/>
                  </a:lnTo>
                  <a:cubicBezTo>
                    <a:pt x="1883537" y="2831973"/>
                    <a:pt x="1873504" y="2830068"/>
                    <a:pt x="1861820" y="2834640"/>
                  </a:cubicBezTo>
                  <a:lnTo>
                    <a:pt x="1858391" y="2825877"/>
                  </a:lnTo>
                  <a:lnTo>
                    <a:pt x="1861947" y="2834513"/>
                  </a:lnTo>
                  <a:cubicBezTo>
                    <a:pt x="1845945" y="2840990"/>
                    <a:pt x="1827530" y="2834005"/>
                    <a:pt x="1817116" y="2822956"/>
                  </a:cubicBezTo>
                  <a:lnTo>
                    <a:pt x="1823974" y="2816606"/>
                  </a:lnTo>
                  <a:lnTo>
                    <a:pt x="1817116" y="2822956"/>
                  </a:lnTo>
                  <a:cubicBezTo>
                    <a:pt x="1795018" y="2799334"/>
                    <a:pt x="1766316" y="2789936"/>
                    <a:pt x="1734693" y="2779903"/>
                  </a:cubicBezTo>
                  <a:cubicBezTo>
                    <a:pt x="1730883" y="2778633"/>
                    <a:pt x="1727073" y="2777490"/>
                    <a:pt x="1723136" y="2776220"/>
                  </a:cubicBezTo>
                  <a:lnTo>
                    <a:pt x="1726057" y="2767330"/>
                  </a:lnTo>
                  <a:lnTo>
                    <a:pt x="1723136" y="2776220"/>
                  </a:lnTo>
                  <a:cubicBezTo>
                    <a:pt x="1713611" y="2773172"/>
                    <a:pt x="1704594" y="2769108"/>
                    <a:pt x="1696085" y="2765298"/>
                  </a:cubicBezTo>
                  <a:cubicBezTo>
                    <a:pt x="1688846" y="2761996"/>
                    <a:pt x="1681861" y="2758821"/>
                    <a:pt x="1674749" y="2756281"/>
                  </a:cubicBezTo>
                  <a:lnTo>
                    <a:pt x="1677924" y="2747518"/>
                  </a:lnTo>
                  <a:lnTo>
                    <a:pt x="1674876" y="2756408"/>
                  </a:lnTo>
                  <a:cubicBezTo>
                    <a:pt x="1652651" y="2748661"/>
                    <a:pt x="1630680" y="2740279"/>
                    <a:pt x="1608836" y="2731897"/>
                  </a:cubicBezTo>
                  <a:cubicBezTo>
                    <a:pt x="1586992" y="2723515"/>
                    <a:pt x="1565021" y="2715260"/>
                    <a:pt x="1543050" y="2707513"/>
                  </a:cubicBezTo>
                  <a:cubicBezTo>
                    <a:pt x="1532636" y="2703830"/>
                    <a:pt x="1522222" y="2700274"/>
                    <a:pt x="1511808" y="2696972"/>
                  </a:cubicBezTo>
                  <a:lnTo>
                    <a:pt x="1511681" y="2696972"/>
                  </a:lnTo>
                  <a:cubicBezTo>
                    <a:pt x="1508506" y="2695956"/>
                    <a:pt x="1504823" y="2695067"/>
                    <a:pt x="1500759" y="2694051"/>
                  </a:cubicBezTo>
                  <a:lnTo>
                    <a:pt x="1499870" y="2693797"/>
                  </a:lnTo>
                  <a:cubicBezTo>
                    <a:pt x="1499997" y="2693797"/>
                    <a:pt x="1499997" y="2693797"/>
                    <a:pt x="1499997" y="2693797"/>
                  </a:cubicBezTo>
                  <a:cubicBezTo>
                    <a:pt x="1499997" y="2693797"/>
                    <a:pt x="1499997" y="2693797"/>
                    <a:pt x="1499743" y="2693797"/>
                  </a:cubicBezTo>
                  <a:cubicBezTo>
                    <a:pt x="1499489" y="2693797"/>
                    <a:pt x="1499235" y="2693670"/>
                    <a:pt x="1498854" y="2693670"/>
                  </a:cubicBezTo>
                  <a:cubicBezTo>
                    <a:pt x="1498473" y="2693670"/>
                    <a:pt x="1497965" y="2693416"/>
                    <a:pt x="1497330" y="2693289"/>
                  </a:cubicBezTo>
                  <a:cubicBezTo>
                    <a:pt x="1496314" y="2692908"/>
                    <a:pt x="1495298" y="2692400"/>
                    <a:pt x="1494409" y="2691765"/>
                  </a:cubicBezTo>
                  <a:cubicBezTo>
                    <a:pt x="1494155" y="2691638"/>
                    <a:pt x="1494155" y="2691511"/>
                    <a:pt x="1494028" y="2691511"/>
                  </a:cubicBezTo>
                  <a:cubicBezTo>
                    <a:pt x="1493901" y="2691511"/>
                    <a:pt x="1496568" y="2693035"/>
                    <a:pt x="1499362" y="2691638"/>
                  </a:cubicBezTo>
                  <a:lnTo>
                    <a:pt x="1495171" y="2683256"/>
                  </a:lnTo>
                  <a:lnTo>
                    <a:pt x="1499997" y="2691257"/>
                  </a:lnTo>
                  <a:cubicBezTo>
                    <a:pt x="1505458" y="2687955"/>
                    <a:pt x="1502537" y="2682113"/>
                    <a:pt x="1502918" y="2682748"/>
                  </a:cubicBezTo>
                  <a:lnTo>
                    <a:pt x="1494536" y="2686939"/>
                  </a:lnTo>
                  <a:lnTo>
                    <a:pt x="1498727" y="2678557"/>
                  </a:lnTo>
                  <a:cubicBezTo>
                    <a:pt x="1499870" y="2679065"/>
                    <a:pt x="1501013" y="2679700"/>
                    <a:pt x="1502410" y="2680335"/>
                  </a:cubicBezTo>
                  <a:cubicBezTo>
                    <a:pt x="1503807" y="2680970"/>
                    <a:pt x="1505077" y="2681605"/>
                    <a:pt x="1506474" y="2682240"/>
                  </a:cubicBezTo>
                  <a:lnTo>
                    <a:pt x="1502283" y="2690622"/>
                  </a:lnTo>
                  <a:lnTo>
                    <a:pt x="1506347" y="2682113"/>
                  </a:lnTo>
                  <a:cubicBezTo>
                    <a:pt x="1517904" y="2687574"/>
                    <a:pt x="1529334" y="2692908"/>
                    <a:pt x="1540891" y="2698242"/>
                  </a:cubicBezTo>
                  <a:cubicBezTo>
                    <a:pt x="1552448" y="2703576"/>
                    <a:pt x="1564005" y="2709037"/>
                    <a:pt x="1575562" y="2714498"/>
                  </a:cubicBezTo>
                  <a:cubicBezTo>
                    <a:pt x="1581277" y="2717165"/>
                    <a:pt x="1587119" y="2719959"/>
                    <a:pt x="1592834" y="2722753"/>
                  </a:cubicBezTo>
                  <a:cubicBezTo>
                    <a:pt x="1613281" y="2732786"/>
                    <a:pt x="1633728" y="2743073"/>
                    <a:pt x="1654048" y="2753233"/>
                  </a:cubicBezTo>
                  <a:cubicBezTo>
                    <a:pt x="1668653" y="2760599"/>
                    <a:pt x="1683131" y="2767838"/>
                    <a:pt x="1697609" y="2775077"/>
                  </a:cubicBezTo>
                  <a:cubicBezTo>
                    <a:pt x="1697609" y="2775077"/>
                    <a:pt x="1697736" y="2775077"/>
                    <a:pt x="1697736" y="2775204"/>
                  </a:cubicBezTo>
                  <a:cubicBezTo>
                    <a:pt x="1697736" y="2775331"/>
                    <a:pt x="1697863" y="2775204"/>
                    <a:pt x="1697863" y="2775331"/>
                  </a:cubicBezTo>
                  <a:cubicBezTo>
                    <a:pt x="1735582" y="2794254"/>
                    <a:pt x="1773174" y="2813050"/>
                    <a:pt x="1811401" y="2830830"/>
                  </a:cubicBezTo>
                  <a:cubicBezTo>
                    <a:pt x="1864360" y="2855976"/>
                    <a:pt x="1917319" y="2880233"/>
                    <a:pt x="1972056" y="2900172"/>
                  </a:cubicBezTo>
                  <a:cubicBezTo>
                    <a:pt x="1974850" y="2901188"/>
                    <a:pt x="1977771" y="2902331"/>
                    <a:pt x="1980565" y="2903347"/>
                  </a:cubicBezTo>
                  <a:cubicBezTo>
                    <a:pt x="1983359" y="2904363"/>
                    <a:pt x="1986280" y="2905506"/>
                    <a:pt x="1989074" y="2906522"/>
                  </a:cubicBezTo>
                  <a:cubicBezTo>
                    <a:pt x="2004314" y="2912237"/>
                    <a:pt x="2019300" y="2917571"/>
                    <a:pt x="2034286" y="2921254"/>
                  </a:cubicBezTo>
                  <a:lnTo>
                    <a:pt x="2032000" y="2930398"/>
                  </a:lnTo>
                  <a:lnTo>
                    <a:pt x="2034286" y="2921254"/>
                  </a:lnTo>
                  <a:cubicBezTo>
                    <a:pt x="2046224" y="2924175"/>
                    <a:pt x="2057908" y="2927858"/>
                    <a:pt x="2069338" y="2931414"/>
                  </a:cubicBezTo>
                  <a:cubicBezTo>
                    <a:pt x="2080768" y="2934970"/>
                    <a:pt x="2092071" y="2938526"/>
                    <a:pt x="2103501" y="2941320"/>
                  </a:cubicBezTo>
                  <a:cubicBezTo>
                    <a:pt x="2111629" y="2943352"/>
                    <a:pt x="2119884" y="2945003"/>
                    <a:pt x="2128139" y="2946019"/>
                  </a:cubicBezTo>
                  <a:cubicBezTo>
                    <a:pt x="2130044" y="2946273"/>
                    <a:pt x="2131695" y="2947035"/>
                    <a:pt x="2133219" y="2948305"/>
                  </a:cubicBezTo>
                  <a:cubicBezTo>
                    <a:pt x="2133346" y="2948432"/>
                    <a:pt x="2133473" y="2948432"/>
                    <a:pt x="2133473" y="2948432"/>
                  </a:cubicBezTo>
                  <a:cubicBezTo>
                    <a:pt x="2133473" y="2948432"/>
                    <a:pt x="2128647" y="2945638"/>
                    <a:pt x="2124964" y="2949829"/>
                  </a:cubicBezTo>
                  <a:cubicBezTo>
                    <a:pt x="2124583" y="2950210"/>
                    <a:pt x="2124456" y="2950464"/>
                    <a:pt x="2124456" y="2950464"/>
                  </a:cubicBezTo>
                  <a:cubicBezTo>
                    <a:pt x="2124964" y="2949448"/>
                    <a:pt x="2125599" y="2948432"/>
                    <a:pt x="2126488" y="2947670"/>
                  </a:cubicBezTo>
                  <a:cubicBezTo>
                    <a:pt x="2129663" y="2944622"/>
                    <a:pt x="2132330" y="2940939"/>
                    <a:pt x="2135505" y="2936621"/>
                  </a:cubicBezTo>
                  <a:cubicBezTo>
                    <a:pt x="2138553" y="2932430"/>
                    <a:pt x="2142109" y="2927604"/>
                    <a:pt x="2146554" y="2923159"/>
                  </a:cubicBezTo>
                  <a:cubicBezTo>
                    <a:pt x="2148713" y="2921000"/>
                    <a:pt x="2151253" y="2918968"/>
                    <a:pt x="2154047" y="2917063"/>
                  </a:cubicBezTo>
                  <a:lnTo>
                    <a:pt x="2159254" y="2924937"/>
                  </a:lnTo>
                  <a:lnTo>
                    <a:pt x="2154047" y="2917063"/>
                  </a:lnTo>
                  <a:cubicBezTo>
                    <a:pt x="2184400" y="2897124"/>
                    <a:pt x="2214245" y="2896870"/>
                    <a:pt x="2243074" y="2919349"/>
                  </a:cubicBezTo>
                  <a:lnTo>
                    <a:pt x="2237359" y="2926715"/>
                  </a:lnTo>
                  <a:lnTo>
                    <a:pt x="2243074" y="2919349"/>
                  </a:lnTo>
                  <a:cubicBezTo>
                    <a:pt x="2259076" y="2931668"/>
                    <a:pt x="2271395" y="2947035"/>
                    <a:pt x="2280412" y="2964688"/>
                  </a:cubicBezTo>
                  <a:lnTo>
                    <a:pt x="2272030" y="2968879"/>
                  </a:lnTo>
                  <a:lnTo>
                    <a:pt x="2280285" y="2964561"/>
                  </a:lnTo>
                  <a:cubicBezTo>
                    <a:pt x="2282444" y="2968625"/>
                    <a:pt x="2283460" y="2969387"/>
                    <a:pt x="2288540" y="2969768"/>
                  </a:cubicBezTo>
                  <a:lnTo>
                    <a:pt x="2287778" y="2979039"/>
                  </a:lnTo>
                  <a:lnTo>
                    <a:pt x="2288286" y="2969641"/>
                  </a:lnTo>
                  <a:cubicBezTo>
                    <a:pt x="2403983" y="2976372"/>
                    <a:pt x="2518918" y="2966847"/>
                    <a:pt x="2633726" y="2949575"/>
                  </a:cubicBezTo>
                  <a:lnTo>
                    <a:pt x="2633980" y="2949575"/>
                  </a:lnTo>
                  <a:cubicBezTo>
                    <a:pt x="2638425" y="2949067"/>
                    <a:pt x="2638425" y="2948305"/>
                    <a:pt x="2638806" y="2947797"/>
                  </a:cubicBezTo>
                  <a:lnTo>
                    <a:pt x="2638933" y="2947543"/>
                  </a:lnTo>
                  <a:cubicBezTo>
                    <a:pt x="2644394" y="2936621"/>
                    <a:pt x="2654681" y="2931541"/>
                    <a:pt x="2664968" y="2931541"/>
                  </a:cubicBezTo>
                  <a:lnTo>
                    <a:pt x="2665222" y="2931541"/>
                  </a:lnTo>
                  <a:cubicBezTo>
                    <a:pt x="2674112" y="2931795"/>
                    <a:pt x="2681605" y="2928493"/>
                    <a:pt x="2691384" y="2924175"/>
                  </a:cubicBezTo>
                  <a:cubicBezTo>
                    <a:pt x="2693670" y="2923159"/>
                    <a:pt x="2696083" y="2922016"/>
                    <a:pt x="2698623" y="2921000"/>
                  </a:cubicBezTo>
                  <a:lnTo>
                    <a:pt x="2702179" y="2929636"/>
                  </a:lnTo>
                  <a:lnTo>
                    <a:pt x="2698623" y="2921000"/>
                  </a:lnTo>
                  <a:cubicBezTo>
                    <a:pt x="2717546" y="2913253"/>
                    <a:pt x="2738628" y="2910459"/>
                    <a:pt x="2758821" y="2924810"/>
                  </a:cubicBezTo>
                  <a:cubicBezTo>
                    <a:pt x="2759710" y="2925445"/>
                    <a:pt x="2760853" y="2925572"/>
                    <a:pt x="2761234" y="2925445"/>
                  </a:cubicBezTo>
                  <a:cubicBezTo>
                    <a:pt x="2761234" y="2925445"/>
                    <a:pt x="2761107" y="2925445"/>
                    <a:pt x="2760980" y="2925572"/>
                  </a:cubicBezTo>
                  <a:lnTo>
                    <a:pt x="2764409" y="2934208"/>
                  </a:lnTo>
                  <a:lnTo>
                    <a:pt x="2760599" y="2925699"/>
                  </a:lnTo>
                  <a:cubicBezTo>
                    <a:pt x="2768981" y="2922016"/>
                    <a:pt x="2777617" y="2920746"/>
                    <a:pt x="2784983" y="2919603"/>
                  </a:cubicBezTo>
                  <a:cubicBezTo>
                    <a:pt x="2788793" y="2918968"/>
                    <a:pt x="2792222" y="2918460"/>
                    <a:pt x="2795524" y="2917698"/>
                  </a:cubicBezTo>
                  <a:lnTo>
                    <a:pt x="2797556" y="2926842"/>
                  </a:lnTo>
                  <a:lnTo>
                    <a:pt x="2795270" y="2917825"/>
                  </a:lnTo>
                  <a:cubicBezTo>
                    <a:pt x="2800731" y="2916428"/>
                    <a:pt x="2806192" y="2915031"/>
                    <a:pt x="2811653" y="2913507"/>
                  </a:cubicBezTo>
                  <a:cubicBezTo>
                    <a:pt x="2817114" y="2911983"/>
                    <a:pt x="2822575" y="2910586"/>
                    <a:pt x="2828163" y="2909189"/>
                  </a:cubicBezTo>
                  <a:cubicBezTo>
                    <a:pt x="2835402" y="2907411"/>
                    <a:pt x="2842768" y="2905633"/>
                    <a:pt x="2850261" y="2904109"/>
                  </a:cubicBezTo>
                  <a:lnTo>
                    <a:pt x="2852039" y="2913253"/>
                  </a:lnTo>
                  <a:lnTo>
                    <a:pt x="2850134" y="2904109"/>
                  </a:lnTo>
                  <a:cubicBezTo>
                    <a:pt x="2864231" y="2901061"/>
                    <a:pt x="2878201" y="2897251"/>
                    <a:pt x="2892425" y="2893314"/>
                  </a:cubicBezTo>
                  <a:cubicBezTo>
                    <a:pt x="2899537" y="2891409"/>
                    <a:pt x="2906649" y="2889377"/>
                    <a:pt x="2913888" y="2887472"/>
                  </a:cubicBezTo>
                  <a:lnTo>
                    <a:pt x="2916301" y="2896489"/>
                  </a:lnTo>
                  <a:lnTo>
                    <a:pt x="2913761" y="2887472"/>
                  </a:lnTo>
                  <a:cubicBezTo>
                    <a:pt x="2915666" y="2886964"/>
                    <a:pt x="2917571" y="2886456"/>
                    <a:pt x="2919476" y="2885821"/>
                  </a:cubicBezTo>
                  <a:cubicBezTo>
                    <a:pt x="2921381" y="2885186"/>
                    <a:pt x="2923286" y="2884805"/>
                    <a:pt x="2925318" y="2884170"/>
                  </a:cubicBezTo>
                  <a:cubicBezTo>
                    <a:pt x="2939542" y="2880233"/>
                    <a:pt x="2953766" y="2876296"/>
                    <a:pt x="2967736" y="2871978"/>
                  </a:cubicBezTo>
                  <a:cubicBezTo>
                    <a:pt x="2973705" y="2870200"/>
                    <a:pt x="2979674" y="2868422"/>
                    <a:pt x="2985643" y="2866644"/>
                  </a:cubicBezTo>
                  <a:cubicBezTo>
                    <a:pt x="2991612" y="2864866"/>
                    <a:pt x="2997581" y="2863088"/>
                    <a:pt x="3003423" y="2861310"/>
                  </a:cubicBezTo>
                  <a:cubicBezTo>
                    <a:pt x="3017901" y="2856865"/>
                    <a:pt x="3031998" y="2852293"/>
                    <a:pt x="3045968" y="2847213"/>
                  </a:cubicBezTo>
                  <a:lnTo>
                    <a:pt x="3049270" y="2855976"/>
                  </a:lnTo>
                  <a:lnTo>
                    <a:pt x="3045968" y="2847213"/>
                  </a:lnTo>
                  <a:cubicBezTo>
                    <a:pt x="3055112" y="2843784"/>
                    <a:pt x="3064383" y="2840736"/>
                    <a:pt x="3073527" y="2837688"/>
                  </a:cubicBezTo>
                  <a:cubicBezTo>
                    <a:pt x="3082671" y="2834640"/>
                    <a:pt x="3091688" y="2831719"/>
                    <a:pt x="3100578" y="2828290"/>
                  </a:cubicBezTo>
                  <a:cubicBezTo>
                    <a:pt x="3105531" y="2826385"/>
                    <a:pt x="3110357" y="2824480"/>
                    <a:pt x="3115183" y="2822321"/>
                  </a:cubicBezTo>
                  <a:lnTo>
                    <a:pt x="3118993" y="2830830"/>
                  </a:lnTo>
                  <a:lnTo>
                    <a:pt x="3114929" y="2822448"/>
                  </a:lnTo>
                  <a:cubicBezTo>
                    <a:pt x="3115818" y="2821940"/>
                    <a:pt x="3116961" y="2821432"/>
                    <a:pt x="3118231" y="2820797"/>
                  </a:cubicBezTo>
                  <a:cubicBezTo>
                    <a:pt x="3119501" y="2820162"/>
                    <a:pt x="3121152" y="2819273"/>
                    <a:pt x="3122930" y="2818384"/>
                  </a:cubicBezTo>
                  <a:cubicBezTo>
                    <a:pt x="3129280" y="2815336"/>
                    <a:pt x="3138678" y="2812034"/>
                    <a:pt x="3149473" y="2816733"/>
                  </a:cubicBezTo>
                  <a:cubicBezTo>
                    <a:pt x="3154172" y="2818765"/>
                    <a:pt x="3156331" y="2824226"/>
                    <a:pt x="3154299" y="2828925"/>
                  </a:cubicBezTo>
                  <a:cubicBezTo>
                    <a:pt x="3152902" y="2832100"/>
                    <a:pt x="3150743" y="2834386"/>
                    <a:pt x="3148584" y="2836037"/>
                  </a:cubicBezTo>
                  <a:cubicBezTo>
                    <a:pt x="3145663" y="2838069"/>
                    <a:pt x="3142361" y="2839085"/>
                    <a:pt x="3140837" y="2839720"/>
                  </a:cubicBezTo>
                  <a:cubicBezTo>
                    <a:pt x="3139821" y="2840101"/>
                    <a:pt x="3139313" y="2840228"/>
                    <a:pt x="3138805" y="2840482"/>
                  </a:cubicBezTo>
                  <a:lnTo>
                    <a:pt x="3135249" y="2831846"/>
                  </a:lnTo>
                  <a:lnTo>
                    <a:pt x="3139186" y="2840355"/>
                  </a:lnTo>
                  <a:cubicBezTo>
                    <a:pt x="3066923" y="2873502"/>
                    <a:pt x="2991739" y="2897251"/>
                    <a:pt x="2916301" y="2918968"/>
                  </a:cubicBezTo>
                  <a:cubicBezTo>
                    <a:pt x="2870581" y="2932049"/>
                    <a:pt x="2824480" y="2943860"/>
                    <a:pt x="2777871" y="2954147"/>
                  </a:cubicBezTo>
                  <a:lnTo>
                    <a:pt x="2775839" y="2945003"/>
                  </a:lnTo>
                  <a:lnTo>
                    <a:pt x="2777998" y="2954147"/>
                  </a:lnTo>
                  <a:cubicBezTo>
                    <a:pt x="2775839" y="2954655"/>
                    <a:pt x="2775077" y="2954909"/>
                    <a:pt x="2774823" y="2955036"/>
                  </a:cubicBezTo>
                  <a:cubicBezTo>
                    <a:pt x="2776093" y="2954401"/>
                    <a:pt x="2777490" y="2952115"/>
                    <a:pt x="2777236" y="2950464"/>
                  </a:cubicBezTo>
                  <a:cubicBezTo>
                    <a:pt x="2777236" y="2950464"/>
                    <a:pt x="2777236" y="2950464"/>
                    <a:pt x="2777236" y="2950591"/>
                  </a:cubicBezTo>
                  <a:cubicBezTo>
                    <a:pt x="2777363" y="2950845"/>
                    <a:pt x="2777490" y="2951353"/>
                    <a:pt x="2777871" y="2952242"/>
                  </a:cubicBezTo>
                  <a:cubicBezTo>
                    <a:pt x="2785745" y="2971165"/>
                    <a:pt x="2784094" y="2990723"/>
                    <a:pt x="2781935" y="3007868"/>
                  </a:cubicBezTo>
                  <a:lnTo>
                    <a:pt x="2781935" y="3007995"/>
                  </a:lnTo>
                  <a:cubicBezTo>
                    <a:pt x="2777998" y="3036189"/>
                    <a:pt x="2768727" y="3062605"/>
                    <a:pt x="2756281" y="3087497"/>
                  </a:cubicBezTo>
                  <a:lnTo>
                    <a:pt x="2747899" y="3083306"/>
                  </a:lnTo>
                  <a:lnTo>
                    <a:pt x="2756281" y="3087497"/>
                  </a:lnTo>
                  <a:cubicBezTo>
                    <a:pt x="2755646" y="3088894"/>
                    <a:pt x="2754503" y="3091053"/>
                    <a:pt x="2753106" y="3092831"/>
                  </a:cubicBezTo>
                  <a:cubicBezTo>
                    <a:pt x="2749550" y="3097403"/>
                    <a:pt x="2743835" y="3100070"/>
                    <a:pt x="2736850" y="3097657"/>
                  </a:cubicBezTo>
                  <a:cubicBezTo>
                    <a:pt x="2735961" y="3097403"/>
                    <a:pt x="2735199" y="3097022"/>
                    <a:pt x="2734310" y="3096641"/>
                  </a:cubicBezTo>
                  <a:cubicBezTo>
                    <a:pt x="2733421" y="3096260"/>
                    <a:pt x="2732786" y="3095879"/>
                    <a:pt x="2732024" y="3095371"/>
                  </a:cubicBezTo>
                  <a:lnTo>
                    <a:pt x="2736977" y="3087370"/>
                  </a:lnTo>
                  <a:lnTo>
                    <a:pt x="2732278" y="3095498"/>
                  </a:lnTo>
                  <a:cubicBezTo>
                    <a:pt x="2706624" y="3080512"/>
                    <a:pt x="2681097" y="3063748"/>
                    <a:pt x="2660015" y="3040380"/>
                  </a:cubicBezTo>
                  <a:cubicBezTo>
                    <a:pt x="2644775" y="3023108"/>
                    <a:pt x="2632710" y="3003169"/>
                    <a:pt x="2631694" y="2977896"/>
                  </a:cubicBezTo>
                  <a:lnTo>
                    <a:pt x="2631694" y="2977769"/>
                  </a:lnTo>
                  <a:cubicBezTo>
                    <a:pt x="2631567" y="2975610"/>
                    <a:pt x="2632202" y="2980817"/>
                    <a:pt x="2637028" y="2980563"/>
                  </a:cubicBezTo>
                  <a:cubicBezTo>
                    <a:pt x="2637155" y="2980563"/>
                    <a:pt x="2637155" y="2980563"/>
                    <a:pt x="2637155" y="2980563"/>
                  </a:cubicBezTo>
                  <a:cubicBezTo>
                    <a:pt x="2637028" y="2980563"/>
                    <a:pt x="2636647" y="2980690"/>
                    <a:pt x="2635631" y="2980944"/>
                  </a:cubicBezTo>
                  <a:cubicBezTo>
                    <a:pt x="2634996" y="2981071"/>
                    <a:pt x="2633599" y="2981452"/>
                    <a:pt x="2632202" y="2981706"/>
                  </a:cubicBezTo>
                  <a:lnTo>
                    <a:pt x="2630805" y="2972435"/>
                  </a:lnTo>
                  <a:lnTo>
                    <a:pt x="2632202" y="2981706"/>
                  </a:lnTo>
                  <a:cubicBezTo>
                    <a:pt x="2553970" y="2993898"/>
                    <a:pt x="2475484" y="3001010"/>
                    <a:pt x="2396363" y="3002534"/>
                  </a:cubicBezTo>
                  <a:lnTo>
                    <a:pt x="2396236" y="2993136"/>
                  </a:lnTo>
                  <a:lnTo>
                    <a:pt x="2396363" y="3002534"/>
                  </a:lnTo>
                  <a:cubicBezTo>
                    <a:pt x="2365248" y="3003169"/>
                    <a:pt x="2333625" y="3003169"/>
                    <a:pt x="2302256" y="3001010"/>
                  </a:cubicBezTo>
                  <a:lnTo>
                    <a:pt x="2302891" y="2991612"/>
                  </a:lnTo>
                  <a:lnTo>
                    <a:pt x="2302383" y="3001010"/>
                  </a:lnTo>
                  <a:cubicBezTo>
                    <a:pt x="2298827" y="3000883"/>
                    <a:pt x="2295271" y="3000883"/>
                    <a:pt x="2290953" y="3001010"/>
                  </a:cubicBezTo>
                  <a:cubicBezTo>
                    <a:pt x="2288794" y="3001010"/>
                    <a:pt x="2286381" y="3001137"/>
                    <a:pt x="2283968" y="3001137"/>
                  </a:cubicBezTo>
                  <a:lnTo>
                    <a:pt x="2283968" y="2991739"/>
                  </a:lnTo>
                  <a:lnTo>
                    <a:pt x="2292731" y="2988437"/>
                  </a:lnTo>
                  <a:cubicBezTo>
                    <a:pt x="2308225" y="3029966"/>
                    <a:pt x="2316480" y="3072511"/>
                    <a:pt x="2318131" y="3116326"/>
                  </a:cubicBezTo>
                  <a:cubicBezTo>
                    <a:pt x="2318258" y="3118866"/>
                    <a:pt x="2317369" y="3121279"/>
                    <a:pt x="2315591" y="3123057"/>
                  </a:cubicBezTo>
                  <a:cubicBezTo>
                    <a:pt x="2313813" y="3124835"/>
                    <a:pt x="2311527" y="3125978"/>
                    <a:pt x="2309114" y="3125978"/>
                  </a:cubicBezTo>
                  <a:cubicBezTo>
                    <a:pt x="2261743" y="3127502"/>
                    <a:pt x="2213229" y="3126105"/>
                    <a:pt x="2166366" y="3110357"/>
                  </a:cubicBezTo>
                  <a:lnTo>
                    <a:pt x="2169287" y="3101467"/>
                  </a:lnTo>
                  <a:lnTo>
                    <a:pt x="2166366" y="3110357"/>
                  </a:lnTo>
                  <a:cubicBezTo>
                    <a:pt x="2140331" y="3101721"/>
                    <a:pt x="2115566" y="3088513"/>
                    <a:pt x="2096770" y="3065907"/>
                  </a:cubicBezTo>
                  <a:cubicBezTo>
                    <a:pt x="2070862" y="3034538"/>
                    <a:pt x="2070608" y="3000629"/>
                    <a:pt x="2099437" y="2976880"/>
                  </a:cubicBezTo>
                  <a:cubicBezTo>
                    <a:pt x="2104898" y="2972435"/>
                    <a:pt x="2111248" y="2968371"/>
                    <a:pt x="2118487" y="2964815"/>
                  </a:cubicBezTo>
                  <a:lnTo>
                    <a:pt x="2122678" y="2973197"/>
                  </a:lnTo>
                  <a:lnTo>
                    <a:pt x="2117471" y="2965450"/>
                  </a:lnTo>
                  <a:cubicBezTo>
                    <a:pt x="2116836" y="2965831"/>
                    <a:pt x="2116582" y="2966212"/>
                    <a:pt x="2116582" y="2966212"/>
                  </a:cubicBezTo>
                  <a:cubicBezTo>
                    <a:pt x="2116582" y="2966212"/>
                    <a:pt x="2116709" y="2966085"/>
                    <a:pt x="2116963" y="2965577"/>
                  </a:cubicBezTo>
                  <a:lnTo>
                    <a:pt x="2124710" y="2970784"/>
                  </a:lnTo>
                  <a:lnTo>
                    <a:pt x="2115312" y="2970784"/>
                  </a:lnTo>
                  <a:cubicBezTo>
                    <a:pt x="2115312" y="2975102"/>
                    <a:pt x="2119122" y="2976499"/>
                    <a:pt x="2119757" y="2976499"/>
                  </a:cubicBezTo>
                  <a:lnTo>
                    <a:pt x="2119503" y="2976499"/>
                  </a:lnTo>
                  <a:cubicBezTo>
                    <a:pt x="1997329" y="2948686"/>
                    <a:pt x="1883410" y="2899664"/>
                    <a:pt x="1772158" y="2845308"/>
                  </a:cubicBezTo>
                  <a:cubicBezTo>
                    <a:pt x="1740916" y="2830068"/>
                    <a:pt x="1709928" y="2814193"/>
                    <a:pt x="1679067" y="2798572"/>
                  </a:cubicBezTo>
                  <a:cubicBezTo>
                    <a:pt x="1648206" y="2782951"/>
                    <a:pt x="1617218" y="2767076"/>
                    <a:pt x="1586230" y="2751836"/>
                  </a:cubicBezTo>
                  <a:cubicBezTo>
                    <a:pt x="1552448" y="2735326"/>
                    <a:pt x="1518539" y="2719324"/>
                    <a:pt x="1484122" y="2704465"/>
                  </a:cubicBezTo>
                  <a:cubicBezTo>
                    <a:pt x="1478915" y="2702179"/>
                    <a:pt x="1476502" y="2702052"/>
                    <a:pt x="1472184" y="2704465"/>
                  </a:cubicBezTo>
                  <a:lnTo>
                    <a:pt x="1467739" y="2696210"/>
                  </a:lnTo>
                  <a:lnTo>
                    <a:pt x="1472311" y="2704465"/>
                  </a:lnTo>
                  <a:cubicBezTo>
                    <a:pt x="1444752" y="2719705"/>
                    <a:pt x="1417193" y="2716657"/>
                    <a:pt x="1392047" y="2700020"/>
                  </a:cubicBezTo>
                  <a:cubicBezTo>
                    <a:pt x="1377315" y="2690241"/>
                    <a:pt x="1365123" y="2677795"/>
                    <a:pt x="1356106" y="2663063"/>
                  </a:cubicBezTo>
                  <a:lnTo>
                    <a:pt x="1356106" y="2662936"/>
                  </a:lnTo>
                  <a:cubicBezTo>
                    <a:pt x="1352169" y="2656332"/>
                    <a:pt x="1347216" y="2653411"/>
                    <a:pt x="1338707" y="2650998"/>
                  </a:cubicBezTo>
                  <a:cubicBezTo>
                    <a:pt x="1242314" y="2623185"/>
                    <a:pt x="1143508" y="2614803"/>
                    <a:pt x="1042924" y="2619375"/>
                  </a:cubicBezTo>
                  <a:lnTo>
                    <a:pt x="1042543" y="2609977"/>
                  </a:lnTo>
                  <a:lnTo>
                    <a:pt x="1042924" y="2619375"/>
                  </a:lnTo>
                  <a:cubicBezTo>
                    <a:pt x="778002" y="2631694"/>
                    <a:pt x="545973" y="2728722"/>
                    <a:pt x="333248" y="2880487"/>
                  </a:cubicBezTo>
                  <a:lnTo>
                    <a:pt x="333121" y="2880614"/>
                  </a:lnTo>
                  <a:cubicBezTo>
                    <a:pt x="331343" y="2881884"/>
                    <a:pt x="329565" y="2883408"/>
                    <a:pt x="327279" y="2885440"/>
                  </a:cubicBezTo>
                  <a:cubicBezTo>
                    <a:pt x="325755" y="2886837"/>
                    <a:pt x="323977" y="2888361"/>
                    <a:pt x="322072" y="2889885"/>
                  </a:cubicBezTo>
                  <a:cubicBezTo>
                    <a:pt x="321437" y="2890393"/>
                    <a:pt x="320675" y="2890774"/>
                    <a:pt x="319913" y="2891155"/>
                  </a:cubicBezTo>
                  <a:lnTo>
                    <a:pt x="308102" y="2896235"/>
                  </a:lnTo>
                  <a:cubicBezTo>
                    <a:pt x="303657" y="2898140"/>
                    <a:pt x="298577" y="2896362"/>
                    <a:pt x="296291" y="2892171"/>
                  </a:cubicBezTo>
                  <a:cubicBezTo>
                    <a:pt x="294005" y="2887980"/>
                    <a:pt x="295275" y="2882646"/>
                    <a:pt x="299212" y="2879979"/>
                  </a:cubicBezTo>
                  <a:moveTo>
                    <a:pt x="309753" y="2895473"/>
                  </a:moveTo>
                  <a:lnTo>
                    <a:pt x="304419" y="2887726"/>
                  </a:lnTo>
                  <a:lnTo>
                    <a:pt x="300736" y="2879090"/>
                  </a:lnTo>
                  <a:lnTo>
                    <a:pt x="312547" y="2874010"/>
                  </a:lnTo>
                  <a:lnTo>
                    <a:pt x="316230" y="2882646"/>
                  </a:lnTo>
                  <a:lnTo>
                    <a:pt x="310515" y="2875280"/>
                  </a:lnTo>
                  <a:cubicBezTo>
                    <a:pt x="311912" y="2874137"/>
                    <a:pt x="313309" y="2872994"/>
                    <a:pt x="314833" y="2871597"/>
                  </a:cubicBezTo>
                  <a:cubicBezTo>
                    <a:pt x="316992" y="2869692"/>
                    <a:pt x="319532" y="2867406"/>
                    <a:pt x="322453" y="2865374"/>
                  </a:cubicBezTo>
                  <a:lnTo>
                    <a:pt x="327787" y="2873121"/>
                  </a:lnTo>
                  <a:lnTo>
                    <a:pt x="322326" y="2865501"/>
                  </a:lnTo>
                  <a:cubicBezTo>
                    <a:pt x="537337" y="2712212"/>
                    <a:pt x="772668" y="2613406"/>
                    <a:pt x="1042035" y="2600960"/>
                  </a:cubicBezTo>
                  <a:cubicBezTo>
                    <a:pt x="1144143" y="2596261"/>
                    <a:pt x="1244981" y="2604643"/>
                    <a:pt x="1343787" y="2633218"/>
                  </a:cubicBezTo>
                  <a:lnTo>
                    <a:pt x="1341247" y="2642235"/>
                  </a:lnTo>
                  <a:lnTo>
                    <a:pt x="1343787" y="2633218"/>
                  </a:lnTo>
                  <a:cubicBezTo>
                    <a:pt x="1355090" y="2636393"/>
                    <a:pt x="1364996" y="2641473"/>
                    <a:pt x="1372235" y="2653538"/>
                  </a:cubicBezTo>
                  <a:lnTo>
                    <a:pt x="1364234" y="2658364"/>
                  </a:lnTo>
                  <a:lnTo>
                    <a:pt x="1372235" y="2653411"/>
                  </a:lnTo>
                  <a:cubicBezTo>
                    <a:pt x="1379855" y="2665857"/>
                    <a:pt x="1390015" y="2676271"/>
                    <a:pt x="1402588" y="2684526"/>
                  </a:cubicBezTo>
                  <a:lnTo>
                    <a:pt x="1397381" y="2692400"/>
                  </a:lnTo>
                  <a:lnTo>
                    <a:pt x="1402461" y="2684526"/>
                  </a:lnTo>
                  <a:cubicBezTo>
                    <a:pt x="1422527" y="2697734"/>
                    <a:pt x="1442720" y="2699639"/>
                    <a:pt x="1463421" y="2688209"/>
                  </a:cubicBezTo>
                  <a:cubicBezTo>
                    <a:pt x="1474089" y="2682494"/>
                    <a:pt x="1482725" y="2683637"/>
                    <a:pt x="1491742" y="2687574"/>
                  </a:cubicBezTo>
                  <a:lnTo>
                    <a:pt x="1488059" y="2696210"/>
                  </a:lnTo>
                  <a:lnTo>
                    <a:pt x="1491742" y="2687574"/>
                  </a:lnTo>
                  <a:cubicBezTo>
                    <a:pt x="1526540" y="2702560"/>
                    <a:pt x="1560830" y="2718689"/>
                    <a:pt x="1594739" y="2735326"/>
                  </a:cubicBezTo>
                  <a:cubicBezTo>
                    <a:pt x="1625981" y="2750693"/>
                    <a:pt x="1656969" y="2766441"/>
                    <a:pt x="1687830" y="2782189"/>
                  </a:cubicBezTo>
                  <a:cubicBezTo>
                    <a:pt x="1718691" y="2797937"/>
                    <a:pt x="1749552" y="2813558"/>
                    <a:pt x="1780667" y="2828798"/>
                  </a:cubicBezTo>
                  <a:lnTo>
                    <a:pt x="1776603" y="2837180"/>
                  </a:lnTo>
                  <a:lnTo>
                    <a:pt x="1780667" y="2828798"/>
                  </a:lnTo>
                  <a:cubicBezTo>
                    <a:pt x="1891411" y="2882900"/>
                    <a:pt x="2003806" y="2931160"/>
                    <a:pt x="2123948" y="2958592"/>
                  </a:cubicBezTo>
                  <a:lnTo>
                    <a:pt x="2121916" y="2967736"/>
                  </a:lnTo>
                  <a:lnTo>
                    <a:pt x="2123694" y="2958592"/>
                  </a:lnTo>
                  <a:cubicBezTo>
                    <a:pt x="2127377" y="2959354"/>
                    <a:pt x="2134362" y="2962529"/>
                    <a:pt x="2134362" y="2971165"/>
                  </a:cubicBezTo>
                  <a:cubicBezTo>
                    <a:pt x="2134362" y="2973070"/>
                    <a:pt x="2133854" y="2974848"/>
                    <a:pt x="2132838" y="2976372"/>
                  </a:cubicBezTo>
                  <a:cubicBezTo>
                    <a:pt x="2132584" y="2976753"/>
                    <a:pt x="2132076" y="2977515"/>
                    <a:pt x="2131568" y="2978150"/>
                  </a:cubicBezTo>
                  <a:cubicBezTo>
                    <a:pt x="2130806" y="2979039"/>
                    <a:pt x="2129663" y="2980309"/>
                    <a:pt x="2128139" y="2981452"/>
                  </a:cubicBezTo>
                  <a:lnTo>
                    <a:pt x="2127123" y="2982087"/>
                  </a:lnTo>
                  <a:cubicBezTo>
                    <a:pt x="2121027" y="2985135"/>
                    <a:pt x="2115947" y="2988310"/>
                    <a:pt x="2111756" y="2991739"/>
                  </a:cubicBezTo>
                  <a:cubicBezTo>
                    <a:pt x="2092833" y="3007487"/>
                    <a:pt x="2090547" y="3029077"/>
                    <a:pt x="2111629" y="3054477"/>
                  </a:cubicBezTo>
                  <a:lnTo>
                    <a:pt x="2104390" y="3060446"/>
                  </a:lnTo>
                  <a:lnTo>
                    <a:pt x="2111629" y="3054477"/>
                  </a:lnTo>
                  <a:cubicBezTo>
                    <a:pt x="2127504" y="3073400"/>
                    <a:pt x="2148713" y="3085084"/>
                    <a:pt x="2172843" y="3093085"/>
                  </a:cubicBezTo>
                  <a:cubicBezTo>
                    <a:pt x="2216404" y="3107690"/>
                    <a:pt x="2262251" y="3109341"/>
                    <a:pt x="2308987" y="3107817"/>
                  </a:cubicBezTo>
                  <a:lnTo>
                    <a:pt x="2309241" y="3117215"/>
                  </a:lnTo>
                  <a:lnTo>
                    <a:pt x="2299843" y="3117596"/>
                  </a:lnTo>
                  <a:cubicBezTo>
                    <a:pt x="2298319" y="3075813"/>
                    <a:pt x="2290445" y="3035300"/>
                    <a:pt x="2275586" y="2995676"/>
                  </a:cubicBezTo>
                  <a:cubicBezTo>
                    <a:pt x="2274570" y="2992755"/>
                    <a:pt x="2274951" y="2989580"/>
                    <a:pt x="2276602" y="2987040"/>
                  </a:cubicBezTo>
                  <a:cubicBezTo>
                    <a:pt x="2278253" y="2984500"/>
                    <a:pt x="2281174" y="2982976"/>
                    <a:pt x="2284349" y="2982976"/>
                  </a:cubicBezTo>
                  <a:cubicBezTo>
                    <a:pt x="2286635" y="2982976"/>
                    <a:pt x="2288794" y="2982976"/>
                    <a:pt x="2290953" y="2982849"/>
                  </a:cubicBezTo>
                  <a:cubicBezTo>
                    <a:pt x="2295144" y="2982722"/>
                    <a:pt x="2299462" y="2982722"/>
                    <a:pt x="2303653" y="2982976"/>
                  </a:cubicBezTo>
                  <a:lnTo>
                    <a:pt x="2303780" y="2982976"/>
                  </a:lnTo>
                  <a:cubicBezTo>
                    <a:pt x="2334387" y="2985135"/>
                    <a:pt x="2365375" y="2985135"/>
                    <a:pt x="2396236" y="2984500"/>
                  </a:cubicBezTo>
                  <a:cubicBezTo>
                    <a:pt x="2474468" y="2982976"/>
                    <a:pt x="2552192" y="2975864"/>
                    <a:pt x="2629535" y="2963799"/>
                  </a:cubicBezTo>
                  <a:cubicBezTo>
                    <a:pt x="2629662" y="2963799"/>
                    <a:pt x="2629916" y="2963672"/>
                    <a:pt x="2630805" y="2963418"/>
                  </a:cubicBezTo>
                  <a:cubicBezTo>
                    <a:pt x="2631567" y="2963164"/>
                    <a:pt x="2633218" y="2962783"/>
                    <a:pt x="2634869" y="2962529"/>
                  </a:cubicBezTo>
                  <a:cubicBezTo>
                    <a:pt x="2635377" y="2962402"/>
                    <a:pt x="2635885" y="2962402"/>
                    <a:pt x="2636520" y="2962402"/>
                  </a:cubicBezTo>
                  <a:cubicBezTo>
                    <a:pt x="2646045" y="2962148"/>
                    <a:pt x="2650236" y="2969641"/>
                    <a:pt x="2650490" y="2977642"/>
                  </a:cubicBezTo>
                  <a:lnTo>
                    <a:pt x="2641092" y="2977896"/>
                  </a:lnTo>
                  <a:lnTo>
                    <a:pt x="2650490" y="2977515"/>
                  </a:lnTo>
                  <a:cubicBezTo>
                    <a:pt x="2651252" y="2996819"/>
                    <a:pt x="2660396" y="3012821"/>
                    <a:pt x="2674112" y="3028442"/>
                  </a:cubicBezTo>
                  <a:lnTo>
                    <a:pt x="2667127" y="3034665"/>
                  </a:lnTo>
                  <a:lnTo>
                    <a:pt x="2674112" y="3028442"/>
                  </a:lnTo>
                  <a:cubicBezTo>
                    <a:pt x="2693289" y="3049651"/>
                    <a:pt x="2716784" y="3065145"/>
                    <a:pt x="2741930" y="3080004"/>
                  </a:cubicBezTo>
                  <a:lnTo>
                    <a:pt x="2742184" y="3080131"/>
                  </a:lnTo>
                  <a:cubicBezTo>
                    <a:pt x="2742565" y="3080385"/>
                    <a:pt x="2742819" y="3080512"/>
                    <a:pt x="2742946" y="3080512"/>
                  </a:cubicBezTo>
                  <a:cubicBezTo>
                    <a:pt x="2743073" y="3080512"/>
                    <a:pt x="2743200" y="3080639"/>
                    <a:pt x="2743200" y="3080639"/>
                  </a:cubicBezTo>
                  <a:cubicBezTo>
                    <a:pt x="2741676" y="3080131"/>
                    <a:pt x="2739136" y="3081147"/>
                    <a:pt x="2738374" y="3082163"/>
                  </a:cubicBezTo>
                  <a:cubicBezTo>
                    <a:pt x="2738501" y="3082036"/>
                    <a:pt x="2738882" y="3081401"/>
                    <a:pt x="2739644" y="3079877"/>
                  </a:cubicBezTo>
                  <a:cubicBezTo>
                    <a:pt x="2751455" y="3056382"/>
                    <a:pt x="2759964" y="3031998"/>
                    <a:pt x="2763520" y="3006217"/>
                  </a:cubicBezTo>
                  <a:lnTo>
                    <a:pt x="2772791" y="3007487"/>
                  </a:lnTo>
                  <a:lnTo>
                    <a:pt x="2763520" y="3006344"/>
                  </a:lnTo>
                  <a:cubicBezTo>
                    <a:pt x="2765679" y="2989326"/>
                    <a:pt x="2766568" y="2974213"/>
                    <a:pt x="2760726" y="2960243"/>
                  </a:cubicBezTo>
                  <a:lnTo>
                    <a:pt x="2769362" y="2956687"/>
                  </a:lnTo>
                  <a:lnTo>
                    <a:pt x="2760726" y="2960370"/>
                  </a:lnTo>
                  <a:cubicBezTo>
                    <a:pt x="2760091" y="2958846"/>
                    <a:pt x="2759583" y="2957322"/>
                    <a:pt x="2759202" y="2955798"/>
                  </a:cubicBezTo>
                  <a:cubicBezTo>
                    <a:pt x="2759075" y="2955290"/>
                    <a:pt x="2758948" y="2954655"/>
                    <a:pt x="2758821" y="2954147"/>
                  </a:cubicBezTo>
                  <a:cubicBezTo>
                    <a:pt x="2757678" y="2946908"/>
                    <a:pt x="2761361" y="2941701"/>
                    <a:pt x="2766695" y="2939034"/>
                  </a:cubicBezTo>
                  <a:cubicBezTo>
                    <a:pt x="2769108" y="2937891"/>
                    <a:pt x="2771775" y="2937256"/>
                    <a:pt x="2773553" y="2936748"/>
                  </a:cubicBezTo>
                  <a:lnTo>
                    <a:pt x="2773680" y="2936748"/>
                  </a:lnTo>
                  <a:cubicBezTo>
                    <a:pt x="2819908" y="2926588"/>
                    <a:pt x="2865628" y="2914777"/>
                    <a:pt x="2911094" y="2901823"/>
                  </a:cubicBezTo>
                  <a:lnTo>
                    <a:pt x="2913634" y="2910840"/>
                  </a:lnTo>
                  <a:lnTo>
                    <a:pt x="2911094" y="2901823"/>
                  </a:lnTo>
                  <a:cubicBezTo>
                    <a:pt x="2986278" y="2880106"/>
                    <a:pt x="3060446" y="2856738"/>
                    <a:pt x="3131439" y="2824226"/>
                  </a:cubicBezTo>
                  <a:lnTo>
                    <a:pt x="3131693" y="2824099"/>
                  </a:lnTo>
                  <a:cubicBezTo>
                    <a:pt x="3132836" y="2823591"/>
                    <a:pt x="3134106" y="2823210"/>
                    <a:pt x="3134868" y="2822956"/>
                  </a:cubicBezTo>
                  <a:cubicBezTo>
                    <a:pt x="3137027" y="2822194"/>
                    <a:pt x="3137535" y="2821940"/>
                    <a:pt x="3137789" y="2821813"/>
                  </a:cubicBezTo>
                  <a:cubicBezTo>
                    <a:pt x="3137789" y="2821813"/>
                    <a:pt x="3137408" y="2822194"/>
                    <a:pt x="3137281" y="2822575"/>
                  </a:cubicBezTo>
                  <a:lnTo>
                    <a:pt x="3145917" y="2826258"/>
                  </a:lnTo>
                  <a:lnTo>
                    <a:pt x="3142107" y="2834767"/>
                  </a:lnTo>
                  <a:cubicBezTo>
                    <a:pt x="3138932" y="2833370"/>
                    <a:pt x="3135884" y="2833878"/>
                    <a:pt x="3131185" y="2836164"/>
                  </a:cubicBezTo>
                  <a:cubicBezTo>
                    <a:pt x="3129915" y="2836799"/>
                    <a:pt x="3128645" y="2837434"/>
                    <a:pt x="3127248" y="2838196"/>
                  </a:cubicBezTo>
                  <a:cubicBezTo>
                    <a:pt x="3125978" y="2838831"/>
                    <a:pt x="3124581" y="2839593"/>
                    <a:pt x="3123184" y="2840228"/>
                  </a:cubicBezTo>
                  <a:lnTo>
                    <a:pt x="3123057" y="2840355"/>
                  </a:lnTo>
                  <a:cubicBezTo>
                    <a:pt x="3117850" y="2842768"/>
                    <a:pt x="3112643" y="2844800"/>
                    <a:pt x="3107309" y="2846832"/>
                  </a:cubicBezTo>
                  <a:cubicBezTo>
                    <a:pt x="3098038" y="2850388"/>
                    <a:pt x="3088640" y="2853436"/>
                    <a:pt x="3079496" y="2856484"/>
                  </a:cubicBezTo>
                  <a:cubicBezTo>
                    <a:pt x="3070352" y="2859532"/>
                    <a:pt x="3061462" y="2862453"/>
                    <a:pt x="3052699" y="2865755"/>
                  </a:cubicBezTo>
                  <a:cubicBezTo>
                    <a:pt x="3038348" y="2871089"/>
                    <a:pt x="3023616" y="2875788"/>
                    <a:pt x="3009138" y="2880233"/>
                  </a:cubicBezTo>
                  <a:cubicBezTo>
                    <a:pt x="3003169" y="2882011"/>
                    <a:pt x="2997200" y="2883789"/>
                    <a:pt x="2991231" y="2885694"/>
                  </a:cubicBezTo>
                  <a:cubicBezTo>
                    <a:pt x="2985262" y="2887599"/>
                    <a:pt x="2979293" y="2889250"/>
                    <a:pt x="2973451" y="2891028"/>
                  </a:cubicBezTo>
                  <a:lnTo>
                    <a:pt x="2970657" y="2882138"/>
                  </a:lnTo>
                  <a:lnTo>
                    <a:pt x="2973451" y="2891028"/>
                  </a:lnTo>
                  <a:cubicBezTo>
                    <a:pt x="2959100" y="2895473"/>
                    <a:pt x="2944749" y="2899537"/>
                    <a:pt x="2930525" y="2903474"/>
                  </a:cubicBezTo>
                  <a:cubicBezTo>
                    <a:pt x="2928620" y="2903982"/>
                    <a:pt x="2926715" y="2904490"/>
                    <a:pt x="2924683" y="2905125"/>
                  </a:cubicBezTo>
                  <a:cubicBezTo>
                    <a:pt x="2922651" y="2905760"/>
                    <a:pt x="2920873" y="2906141"/>
                    <a:pt x="2918968" y="2906649"/>
                  </a:cubicBezTo>
                  <a:lnTo>
                    <a:pt x="2918841" y="2906649"/>
                  </a:lnTo>
                  <a:cubicBezTo>
                    <a:pt x="2911729" y="2908427"/>
                    <a:pt x="2904744" y="2910459"/>
                    <a:pt x="2897632" y="2912364"/>
                  </a:cubicBezTo>
                  <a:cubicBezTo>
                    <a:pt x="2883535" y="2916301"/>
                    <a:pt x="2869057" y="2920238"/>
                    <a:pt x="2854198" y="2923413"/>
                  </a:cubicBezTo>
                  <a:lnTo>
                    <a:pt x="2854071" y="2923413"/>
                  </a:lnTo>
                  <a:cubicBezTo>
                    <a:pt x="2846959" y="2924810"/>
                    <a:pt x="2839974" y="2926461"/>
                    <a:pt x="2832989" y="2928239"/>
                  </a:cubicBezTo>
                  <a:cubicBezTo>
                    <a:pt x="2827528" y="2929636"/>
                    <a:pt x="2822194" y="2931033"/>
                    <a:pt x="2816733" y="2932557"/>
                  </a:cubicBezTo>
                  <a:cubicBezTo>
                    <a:pt x="2811272" y="2934081"/>
                    <a:pt x="2805684" y="2935478"/>
                    <a:pt x="2800096" y="2936875"/>
                  </a:cubicBezTo>
                  <a:lnTo>
                    <a:pt x="2799842" y="2937002"/>
                  </a:lnTo>
                  <a:cubicBezTo>
                    <a:pt x="2795778" y="2937891"/>
                    <a:pt x="2791841" y="2938526"/>
                    <a:pt x="2788158" y="2939034"/>
                  </a:cubicBezTo>
                  <a:cubicBezTo>
                    <a:pt x="2780411" y="2940177"/>
                    <a:pt x="2774188" y="2941320"/>
                    <a:pt x="2768473" y="2943860"/>
                  </a:cubicBezTo>
                  <a:lnTo>
                    <a:pt x="2768219" y="2943987"/>
                  </a:lnTo>
                  <a:cubicBezTo>
                    <a:pt x="2767203" y="2944368"/>
                    <a:pt x="2766060" y="2944749"/>
                    <a:pt x="2765044" y="2944876"/>
                  </a:cubicBezTo>
                  <a:cubicBezTo>
                    <a:pt x="2759456" y="2946019"/>
                    <a:pt x="2752979" y="2944495"/>
                    <a:pt x="2748153" y="2940939"/>
                  </a:cubicBezTo>
                  <a:lnTo>
                    <a:pt x="2753614" y="2933319"/>
                  </a:lnTo>
                  <a:lnTo>
                    <a:pt x="2748153" y="2940939"/>
                  </a:lnTo>
                  <a:cubicBezTo>
                    <a:pt x="2735453" y="2931795"/>
                    <a:pt x="2721864" y="2932684"/>
                    <a:pt x="2705989" y="2939161"/>
                  </a:cubicBezTo>
                  <a:cubicBezTo>
                    <a:pt x="2703703" y="2940050"/>
                    <a:pt x="2701544" y="2941066"/>
                    <a:pt x="2699258" y="2942082"/>
                  </a:cubicBezTo>
                  <a:cubicBezTo>
                    <a:pt x="2689987" y="2946146"/>
                    <a:pt x="2678684" y="2951353"/>
                    <a:pt x="2665095" y="2950972"/>
                  </a:cubicBezTo>
                  <a:lnTo>
                    <a:pt x="2665349" y="2941574"/>
                  </a:lnTo>
                  <a:lnTo>
                    <a:pt x="2665349" y="2950972"/>
                  </a:lnTo>
                  <a:cubicBezTo>
                    <a:pt x="2661412" y="2950972"/>
                    <a:pt x="2657983" y="2952750"/>
                    <a:pt x="2656078" y="2956687"/>
                  </a:cubicBezTo>
                  <a:lnTo>
                    <a:pt x="2647696" y="2952496"/>
                  </a:lnTo>
                  <a:lnTo>
                    <a:pt x="2656205" y="2956433"/>
                  </a:lnTo>
                  <a:cubicBezTo>
                    <a:pt x="2651506" y="2966339"/>
                    <a:pt x="2642362" y="2968117"/>
                    <a:pt x="2636774" y="2968879"/>
                  </a:cubicBezTo>
                  <a:lnTo>
                    <a:pt x="2635631" y="2959608"/>
                  </a:lnTo>
                  <a:lnTo>
                    <a:pt x="2637028" y="2968879"/>
                  </a:lnTo>
                  <a:cubicBezTo>
                    <a:pt x="2521331" y="2986278"/>
                    <a:pt x="2404999" y="2995930"/>
                    <a:pt x="2287651" y="2989072"/>
                  </a:cubicBezTo>
                  <a:lnTo>
                    <a:pt x="2287524" y="2989072"/>
                  </a:lnTo>
                  <a:cubicBezTo>
                    <a:pt x="2276475" y="2988183"/>
                    <a:pt x="2269490" y="2983992"/>
                    <a:pt x="2264156" y="2973832"/>
                  </a:cubicBezTo>
                  <a:lnTo>
                    <a:pt x="2264156" y="2973705"/>
                  </a:lnTo>
                  <a:cubicBezTo>
                    <a:pt x="2256409" y="2958465"/>
                    <a:pt x="2245741" y="2945257"/>
                    <a:pt x="2232025" y="2934716"/>
                  </a:cubicBezTo>
                  <a:cubicBezTo>
                    <a:pt x="2210054" y="2917571"/>
                    <a:pt x="2189099" y="2917317"/>
                    <a:pt x="2164842" y="2933319"/>
                  </a:cubicBezTo>
                  <a:cubicBezTo>
                    <a:pt x="2163064" y="2934462"/>
                    <a:pt x="2161540" y="2935732"/>
                    <a:pt x="2160016" y="2937256"/>
                  </a:cubicBezTo>
                  <a:cubicBezTo>
                    <a:pt x="2156841" y="2940304"/>
                    <a:pt x="2154174" y="2943987"/>
                    <a:pt x="2150999" y="2948305"/>
                  </a:cubicBezTo>
                  <a:cubicBezTo>
                    <a:pt x="2147951" y="2952496"/>
                    <a:pt x="2144395" y="2957322"/>
                    <a:pt x="2139823" y="2961767"/>
                  </a:cubicBezTo>
                  <a:lnTo>
                    <a:pt x="2133346" y="2955036"/>
                  </a:lnTo>
                  <a:lnTo>
                    <a:pt x="2141855" y="2958846"/>
                  </a:lnTo>
                  <a:cubicBezTo>
                    <a:pt x="2141728" y="2959100"/>
                    <a:pt x="2141601" y="2959354"/>
                    <a:pt x="2141474" y="2959608"/>
                  </a:cubicBezTo>
                  <a:cubicBezTo>
                    <a:pt x="2140966" y="2960624"/>
                    <a:pt x="2140331" y="2961767"/>
                    <a:pt x="2139315" y="2962783"/>
                  </a:cubicBezTo>
                  <a:cubicBezTo>
                    <a:pt x="2133346" y="2969514"/>
                    <a:pt x="2125853" y="2966466"/>
                    <a:pt x="2122805" y="2964180"/>
                  </a:cubicBezTo>
                  <a:cubicBezTo>
                    <a:pt x="2122297" y="2963799"/>
                    <a:pt x="2121789" y="2963418"/>
                    <a:pt x="2121281" y="2962910"/>
                  </a:cubicBezTo>
                  <a:lnTo>
                    <a:pt x="2127504" y="2955925"/>
                  </a:lnTo>
                  <a:lnTo>
                    <a:pt x="2126361" y="2965196"/>
                  </a:lnTo>
                  <a:cubicBezTo>
                    <a:pt x="2117217" y="2964053"/>
                    <a:pt x="2108327" y="2962275"/>
                    <a:pt x="2099564" y="2960116"/>
                  </a:cubicBezTo>
                  <a:cubicBezTo>
                    <a:pt x="2087499" y="2957195"/>
                    <a:pt x="2075815" y="2953512"/>
                    <a:pt x="2064385" y="2949956"/>
                  </a:cubicBezTo>
                  <a:cubicBezTo>
                    <a:pt x="2052955" y="2946400"/>
                    <a:pt x="2041779" y="2942971"/>
                    <a:pt x="2030476" y="2940177"/>
                  </a:cubicBezTo>
                  <a:cubicBezTo>
                    <a:pt x="2014347" y="2936240"/>
                    <a:pt x="1998472" y="2930525"/>
                    <a:pt x="1983232" y="2924810"/>
                  </a:cubicBezTo>
                  <a:cubicBezTo>
                    <a:pt x="1980311" y="2923794"/>
                    <a:pt x="1977517" y="2922651"/>
                    <a:pt x="1974723" y="2921635"/>
                  </a:cubicBezTo>
                  <a:cubicBezTo>
                    <a:pt x="1971929" y="2920619"/>
                    <a:pt x="1969135" y="2919476"/>
                    <a:pt x="1966341" y="2918460"/>
                  </a:cubicBezTo>
                  <a:lnTo>
                    <a:pt x="1969643" y="2909697"/>
                  </a:lnTo>
                  <a:lnTo>
                    <a:pt x="1966468" y="2918460"/>
                  </a:lnTo>
                  <a:cubicBezTo>
                    <a:pt x="1910842" y="2898140"/>
                    <a:pt x="1857248" y="2873502"/>
                    <a:pt x="1804162" y="2848356"/>
                  </a:cubicBezTo>
                  <a:lnTo>
                    <a:pt x="1808226" y="2839847"/>
                  </a:lnTo>
                  <a:lnTo>
                    <a:pt x="1804289" y="2848356"/>
                  </a:lnTo>
                  <a:cubicBezTo>
                    <a:pt x="1765808" y="2830322"/>
                    <a:pt x="1727962" y="2811399"/>
                    <a:pt x="1690243" y="2792603"/>
                  </a:cubicBezTo>
                  <a:cubicBezTo>
                    <a:pt x="1690243" y="2792603"/>
                    <a:pt x="1690116" y="2792603"/>
                    <a:pt x="1690116" y="2792476"/>
                  </a:cubicBezTo>
                  <a:cubicBezTo>
                    <a:pt x="1690116" y="2792349"/>
                    <a:pt x="1689989" y="2792476"/>
                    <a:pt x="1689989" y="2792349"/>
                  </a:cubicBezTo>
                  <a:lnTo>
                    <a:pt x="1694180" y="2783967"/>
                  </a:lnTo>
                  <a:lnTo>
                    <a:pt x="1689989" y="2792349"/>
                  </a:lnTo>
                  <a:cubicBezTo>
                    <a:pt x="1675384" y="2785110"/>
                    <a:pt x="1660779" y="2777744"/>
                    <a:pt x="1646301" y="2770378"/>
                  </a:cubicBezTo>
                  <a:cubicBezTo>
                    <a:pt x="1625981" y="2760091"/>
                    <a:pt x="1605661" y="2749931"/>
                    <a:pt x="1585341" y="2740025"/>
                  </a:cubicBezTo>
                  <a:lnTo>
                    <a:pt x="1589405" y="2731643"/>
                  </a:lnTo>
                  <a:lnTo>
                    <a:pt x="1585341" y="2740025"/>
                  </a:lnTo>
                  <a:cubicBezTo>
                    <a:pt x="1579626" y="2737231"/>
                    <a:pt x="1573911" y="2734564"/>
                    <a:pt x="1568196" y="2731770"/>
                  </a:cubicBezTo>
                  <a:cubicBezTo>
                    <a:pt x="1556639" y="2726309"/>
                    <a:pt x="1545209" y="2720975"/>
                    <a:pt x="1533652" y="2715641"/>
                  </a:cubicBezTo>
                  <a:cubicBezTo>
                    <a:pt x="1522095" y="2710307"/>
                    <a:pt x="1510538" y="2704846"/>
                    <a:pt x="1498981" y="2699385"/>
                  </a:cubicBezTo>
                  <a:lnTo>
                    <a:pt x="1498854" y="2699258"/>
                  </a:lnTo>
                  <a:cubicBezTo>
                    <a:pt x="1497711" y="2698750"/>
                    <a:pt x="1496568" y="2698115"/>
                    <a:pt x="1495171" y="2697480"/>
                  </a:cubicBezTo>
                  <a:cubicBezTo>
                    <a:pt x="1493774" y="2696845"/>
                    <a:pt x="1492504" y="2696210"/>
                    <a:pt x="1491107" y="2695575"/>
                  </a:cubicBezTo>
                  <a:cubicBezTo>
                    <a:pt x="1489329" y="2694686"/>
                    <a:pt x="1487805" y="2693162"/>
                    <a:pt x="1486916" y="2691384"/>
                  </a:cubicBezTo>
                  <a:cubicBezTo>
                    <a:pt x="1486027" y="2689606"/>
                    <a:pt x="1482471" y="2680589"/>
                    <a:pt x="1491107" y="2675509"/>
                  </a:cubicBezTo>
                  <a:lnTo>
                    <a:pt x="1491742" y="2675128"/>
                  </a:lnTo>
                  <a:cubicBezTo>
                    <a:pt x="1497584" y="2672207"/>
                    <a:pt x="1502537" y="2674493"/>
                    <a:pt x="1505077" y="2676271"/>
                  </a:cubicBezTo>
                  <a:cubicBezTo>
                    <a:pt x="1505712" y="2676652"/>
                    <a:pt x="1506220" y="2677160"/>
                    <a:pt x="1506728" y="2677541"/>
                  </a:cubicBezTo>
                  <a:lnTo>
                    <a:pt x="1500886" y="2684907"/>
                  </a:lnTo>
                  <a:lnTo>
                    <a:pt x="1503807" y="2676017"/>
                  </a:lnTo>
                  <a:cubicBezTo>
                    <a:pt x="1503807" y="2676017"/>
                    <a:pt x="1503680" y="2676017"/>
                    <a:pt x="1503680" y="2676017"/>
                  </a:cubicBezTo>
                  <a:cubicBezTo>
                    <a:pt x="1503680" y="2676017"/>
                    <a:pt x="1503680" y="2676017"/>
                    <a:pt x="1503934" y="2676017"/>
                  </a:cubicBezTo>
                  <a:cubicBezTo>
                    <a:pt x="1504188" y="2676017"/>
                    <a:pt x="1504442" y="2676144"/>
                    <a:pt x="1504823" y="2676144"/>
                  </a:cubicBezTo>
                  <a:cubicBezTo>
                    <a:pt x="1505204" y="2676144"/>
                    <a:pt x="1505712" y="2676398"/>
                    <a:pt x="1506347" y="2676525"/>
                  </a:cubicBezTo>
                  <a:lnTo>
                    <a:pt x="1503426" y="2685415"/>
                  </a:lnTo>
                  <a:lnTo>
                    <a:pt x="1505585" y="2676271"/>
                  </a:lnTo>
                  <a:cubicBezTo>
                    <a:pt x="1509522" y="2677160"/>
                    <a:pt x="1513967" y="2678176"/>
                    <a:pt x="1518158" y="2679573"/>
                  </a:cubicBezTo>
                  <a:lnTo>
                    <a:pt x="1515237" y="2688463"/>
                  </a:lnTo>
                  <a:lnTo>
                    <a:pt x="1518031" y="2679573"/>
                  </a:lnTo>
                  <a:cubicBezTo>
                    <a:pt x="1528699" y="2683002"/>
                    <a:pt x="1539240" y="2686558"/>
                    <a:pt x="1549781" y="2690241"/>
                  </a:cubicBezTo>
                  <a:cubicBezTo>
                    <a:pt x="1572006" y="2698115"/>
                    <a:pt x="1594104" y="2706497"/>
                    <a:pt x="1615948" y="2714752"/>
                  </a:cubicBezTo>
                  <a:cubicBezTo>
                    <a:pt x="1637792" y="2723007"/>
                    <a:pt x="1659636" y="2731389"/>
                    <a:pt x="1681607" y="2739136"/>
                  </a:cubicBezTo>
                  <a:cubicBezTo>
                    <a:pt x="1689481" y="2741930"/>
                    <a:pt x="1697101" y="2745359"/>
                    <a:pt x="1704340" y="2748661"/>
                  </a:cubicBezTo>
                  <a:cubicBezTo>
                    <a:pt x="1712976" y="2752598"/>
                    <a:pt x="1721104" y="2756154"/>
                    <a:pt x="1729359" y="2758821"/>
                  </a:cubicBezTo>
                  <a:cubicBezTo>
                    <a:pt x="1733169" y="2760091"/>
                    <a:pt x="1736979" y="2761234"/>
                    <a:pt x="1740789" y="2762504"/>
                  </a:cubicBezTo>
                  <a:cubicBezTo>
                    <a:pt x="1771777" y="2772410"/>
                    <a:pt x="1805305" y="2782824"/>
                    <a:pt x="1831213" y="2810637"/>
                  </a:cubicBezTo>
                  <a:cubicBezTo>
                    <a:pt x="1837690" y="2817495"/>
                    <a:pt x="1848231" y="2820416"/>
                    <a:pt x="1855216" y="2817622"/>
                  </a:cubicBezTo>
                  <a:lnTo>
                    <a:pt x="1855343" y="2817622"/>
                  </a:lnTo>
                  <a:cubicBezTo>
                    <a:pt x="1873377" y="2810510"/>
                    <a:pt x="1888744" y="2814193"/>
                    <a:pt x="1902333" y="2819146"/>
                  </a:cubicBezTo>
                  <a:lnTo>
                    <a:pt x="1902460" y="2819146"/>
                  </a:lnTo>
                  <a:cubicBezTo>
                    <a:pt x="1905254" y="2820162"/>
                    <a:pt x="1908048" y="2821178"/>
                    <a:pt x="1910969" y="2822194"/>
                  </a:cubicBezTo>
                  <a:cubicBezTo>
                    <a:pt x="1924939" y="2827020"/>
                    <a:pt x="1939290" y="2830830"/>
                    <a:pt x="1953895" y="2834894"/>
                  </a:cubicBezTo>
                  <a:cubicBezTo>
                    <a:pt x="1968500" y="2838958"/>
                    <a:pt x="1983359" y="2842895"/>
                    <a:pt x="1997964" y="2847975"/>
                  </a:cubicBezTo>
                  <a:lnTo>
                    <a:pt x="1994916" y="2856865"/>
                  </a:lnTo>
                  <a:lnTo>
                    <a:pt x="1997964" y="2847975"/>
                  </a:lnTo>
                  <a:cubicBezTo>
                    <a:pt x="2010410" y="2852166"/>
                    <a:pt x="2023364" y="2854960"/>
                    <a:pt x="2036699" y="2857119"/>
                  </a:cubicBezTo>
                  <a:cubicBezTo>
                    <a:pt x="2043938" y="2858262"/>
                    <a:pt x="2051177" y="2859278"/>
                    <a:pt x="2058543" y="2860421"/>
                  </a:cubicBezTo>
                  <a:cubicBezTo>
                    <a:pt x="2065909" y="2861564"/>
                    <a:pt x="2073275" y="2862453"/>
                    <a:pt x="2080768" y="2863723"/>
                  </a:cubicBezTo>
                  <a:lnTo>
                    <a:pt x="2079244" y="2872994"/>
                  </a:lnTo>
                  <a:lnTo>
                    <a:pt x="2080768" y="2863723"/>
                  </a:lnTo>
                  <a:cubicBezTo>
                    <a:pt x="2150618" y="2875153"/>
                    <a:pt x="2219706" y="2880233"/>
                    <a:pt x="2288667" y="2865374"/>
                  </a:cubicBezTo>
                  <a:lnTo>
                    <a:pt x="2288794" y="2865374"/>
                  </a:lnTo>
                  <a:cubicBezTo>
                    <a:pt x="2293366" y="2864485"/>
                    <a:pt x="2298065" y="2863723"/>
                    <a:pt x="2302510" y="2863088"/>
                  </a:cubicBezTo>
                  <a:cubicBezTo>
                    <a:pt x="2312289" y="2861564"/>
                    <a:pt x="2320544" y="2860294"/>
                    <a:pt x="2328037" y="2857246"/>
                  </a:cubicBezTo>
                  <a:lnTo>
                    <a:pt x="2331593" y="2865882"/>
                  </a:lnTo>
                  <a:lnTo>
                    <a:pt x="2327910" y="2857246"/>
                  </a:lnTo>
                  <a:cubicBezTo>
                    <a:pt x="2336419" y="2853690"/>
                    <a:pt x="2344928" y="2850261"/>
                    <a:pt x="2353310" y="2846959"/>
                  </a:cubicBezTo>
                  <a:cubicBezTo>
                    <a:pt x="2374646" y="2838577"/>
                    <a:pt x="2395220" y="2830449"/>
                    <a:pt x="2414143" y="2819146"/>
                  </a:cubicBezTo>
                  <a:lnTo>
                    <a:pt x="2418969" y="2827147"/>
                  </a:lnTo>
                  <a:lnTo>
                    <a:pt x="2414016" y="2819273"/>
                  </a:lnTo>
                  <a:cubicBezTo>
                    <a:pt x="2414905" y="2818638"/>
                    <a:pt x="2415921" y="2818130"/>
                    <a:pt x="2416937" y="2817622"/>
                  </a:cubicBezTo>
                  <a:cubicBezTo>
                    <a:pt x="2417699" y="2817241"/>
                    <a:pt x="2418588" y="2816860"/>
                    <a:pt x="2419350" y="2816606"/>
                  </a:cubicBezTo>
                  <a:cubicBezTo>
                    <a:pt x="2425954" y="2814447"/>
                    <a:pt x="2431923" y="2816733"/>
                    <a:pt x="2435860" y="2821432"/>
                  </a:cubicBezTo>
                  <a:cubicBezTo>
                    <a:pt x="2437130" y="2823083"/>
                    <a:pt x="2438146" y="2824861"/>
                    <a:pt x="2438908" y="2826512"/>
                  </a:cubicBezTo>
                  <a:lnTo>
                    <a:pt x="2430399" y="2830449"/>
                  </a:lnTo>
                  <a:lnTo>
                    <a:pt x="2438781" y="2826258"/>
                  </a:lnTo>
                  <a:cubicBezTo>
                    <a:pt x="2443353" y="2835275"/>
                    <a:pt x="2450973" y="2840990"/>
                    <a:pt x="2461641" y="2845816"/>
                  </a:cubicBezTo>
                  <a:cubicBezTo>
                    <a:pt x="2490851" y="2859405"/>
                    <a:pt x="2522220" y="2861056"/>
                    <a:pt x="2555875" y="2860802"/>
                  </a:cubicBezTo>
                  <a:lnTo>
                    <a:pt x="2556002" y="2860802"/>
                  </a:lnTo>
                  <a:cubicBezTo>
                    <a:pt x="2556129" y="2860802"/>
                    <a:pt x="2556256" y="2860802"/>
                    <a:pt x="2556256" y="2860802"/>
                  </a:cubicBezTo>
                  <a:cubicBezTo>
                    <a:pt x="2554351" y="2861056"/>
                    <a:pt x="2552065" y="2863342"/>
                    <a:pt x="2551938" y="2865374"/>
                  </a:cubicBezTo>
                  <a:cubicBezTo>
                    <a:pt x="2551938" y="2865374"/>
                    <a:pt x="2551938" y="2865247"/>
                    <a:pt x="2551938" y="2864993"/>
                  </a:cubicBezTo>
                  <a:lnTo>
                    <a:pt x="2561336" y="2864358"/>
                  </a:lnTo>
                  <a:lnTo>
                    <a:pt x="2552065" y="2865120"/>
                  </a:lnTo>
                  <a:cubicBezTo>
                    <a:pt x="2549017" y="2828925"/>
                    <a:pt x="2542667" y="2795524"/>
                    <a:pt x="2521458" y="2767711"/>
                  </a:cubicBezTo>
                  <a:cubicBezTo>
                    <a:pt x="2519934" y="2765679"/>
                    <a:pt x="2518537" y="2763520"/>
                    <a:pt x="2517648" y="2760980"/>
                  </a:cubicBezTo>
                  <a:cubicBezTo>
                    <a:pt x="2515616" y="2755646"/>
                    <a:pt x="2516505" y="2750693"/>
                    <a:pt x="2519426" y="2746629"/>
                  </a:cubicBezTo>
                  <a:cubicBezTo>
                    <a:pt x="2520950" y="2744470"/>
                    <a:pt x="2522855" y="2742692"/>
                    <a:pt x="2524379" y="2741295"/>
                  </a:cubicBezTo>
                  <a:lnTo>
                    <a:pt x="2530602" y="2748280"/>
                  </a:lnTo>
                  <a:lnTo>
                    <a:pt x="2524379" y="2741295"/>
                  </a:lnTo>
                  <a:cubicBezTo>
                    <a:pt x="2524633" y="2741168"/>
                    <a:pt x="2524760" y="2740914"/>
                    <a:pt x="2525014" y="2740787"/>
                  </a:cubicBezTo>
                  <a:cubicBezTo>
                    <a:pt x="2537206" y="2729738"/>
                    <a:pt x="2548890" y="2719324"/>
                    <a:pt x="2559812" y="2707767"/>
                  </a:cubicBezTo>
                  <a:lnTo>
                    <a:pt x="2566543" y="2714244"/>
                  </a:lnTo>
                  <a:lnTo>
                    <a:pt x="2559685" y="2707894"/>
                  </a:lnTo>
                  <a:cubicBezTo>
                    <a:pt x="2599055" y="2665730"/>
                    <a:pt x="2634361" y="2621153"/>
                    <a:pt x="2661158" y="2570480"/>
                  </a:cubicBezTo>
                  <a:lnTo>
                    <a:pt x="2669413" y="2574798"/>
                  </a:lnTo>
                  <a:lnTo>
                    <a:pt x="2664587" y="2582799"/>
                  </a:lnTo>
                  <a:cubicBezTo>
                    <a:pt x="2663571" y="2582164"/>
                    <a:pt x="2662682" y="2581656"/>
                    <a:pt x="2662047" y="2581148"/>
                  </a:cubicBezTo>
                  <a:cubicBezTo>
                    <a:pt x="2661412" y="2580640"/>
                    <a:pt x="2660777" y="2580386"/>
                    <a:pt x="2660269" y="2580005"/>
                  </a:cubicBezTo>
                  <a:lnTo>
                    <a:pt x="2665095" y="2572004"/>
                  </a:lnTo>
                  <a:lnTo>
                    <a:pt x="2672842" y="2577338"/>
                  </a:lnTo>
                  <a:cubicBezTo>
                    <a:pt x="2670048" y="2581402"/>
                    <a:pt x="2667381" y="2585339"/>
                    <a:pt x="2664587" y="2589403"/>
                  </a:cubicBezTo>
                  <a:cubicBezTo>
                    <a:pt x="2657221" y="2600198"/>
                    <a:pt x="2649855" y="2611120"/>
                    <a:pt x="2641981" y="2621788"/>
                  </a:cubicBezTo>
                  <a:cubicBezTo>
                    <a:pt x="2608453" y="2667508"/>
                    <a:pt x="2570480" y="2709291"/>
                    <a:pt x="2527808" y="2746629"/>
                  </a:cubicBezTo>
                  <a:lnTo>
                    <a:pt x="2527681" y="2746629"/>
                  </a:lnTo>
                  <a:cubicBezTo>
                    <a:pt x="2521585" y="2751836"/>
                    <a:pt x="2513457" y="2755011"/>
                    <a:pt x="2504186" y="2752979"/>
                  </a:cubicBezTo>
                  <a:lnTo>
                    <a:pt x="2506091" y="2743835"/>
                  </a:lnTo>
                  <a:lnTo>
                    <a:pt x="2504313" y="2752979"/>
                  </a:lnTo>
                  <a:cubicBezTo>
                    <a:pt x="2480310" y="2748407"/>
                    <a:pt x="2470531" y="2752471"/>
                    <a:pt x="2457450" y="2772410"/>
                  </a:cubicBezTo>
                  <a:lnTo>
                    <a:pt x="2449576" y="2767330"/>
                  </a:lnTo>
                  <a:lnTo>
                    <a:pt x="2457577" y="2772283"/>
                  </a:lnTo>
                  <a:cubicBezTo>
                    <a:pt x="2457069" y="2773045"/>
                    <a:pt x="2456561" y="2773934"/>
                    <a:pt x="2455926" y="2774950"/>
                  </a:cubicBezTo>
                  <a:cubicBezTo>
                    <a:pt x="2453894" y="2778506"/>
                    <a:pt x="2450084" y="2785618"/>
                    <a:pt x="2442718" y="2789047"/>
                  </a:cubicBezTo>
                  <a:lnTo>
                    <a:pt x="2438781" y="2780538"/>
                  </a:lnTo>
                  <a:lnTo>
                    <a:pt x="2442972" y="2788920"/>
                  </a:lnTo>
                  <a:cubicBezTo>
                    <a:pt x="2436495" y="2792095"/>
                    <a:pt x="2433320" y="2797683"/>
                    <a:pt x="2431796" y="2805303"/>
                  </a:cubicBezTo>
                  <a:cubicBezTo>
                    <a:pt x="2429891" y="2814828"/>
                    <a:pt x="2424938" y="2819654"/>
                    <a:pt x="2418207" y="2823464"/>
                  </a:cubicBezTo>
                  <a:lnTo>
                    <a:pt x="2417953" y="2823591"/>
                  </a:lnTo>
                  <a:cubicBezTo>
                    <a:pt x="2371852" y="2847848"/>
                    <a:pt x="2323211" y="2864612"/>
                    <a:pt x="2271776" y="2873756"/>
                  </a:cubicBezTo>
                  <a:cubicBezTo>
                    <a:pt x="2212594" y="2884297"/>
                    <a:pt x="2153793" y="2879090"/>
                    <a:pt x="2096135" y="2872232"/>
                  </a:cubicBezTo>
                  <a:cubicBezTo>
                    <a:pt x="2086610" y="2871089"/>
                    <a:pt x="2077085" y="2869565"/>
                    <a:pt x="2067814" y="2867660"/>
                  </a:cubicBezTo>
                  <a:cubicBezTo>
                    <a:pt x="2057019" y="2865628"/>
                    <a:pt x="2046224" y="2863215"/>
                    <a:pt x="2035556" y="2860802"/>
                  </a:cubicBezTo>
                  <a:cubicBezTo>
                    <a:pt x="2024888" y="2858389"/>
                    <a:pt x="2014347" y="2856103"/>
                    <a:pt x="2003679" y="2854071"/>
                  </a:cubicBezTo>
                  <a:lnTo>
                    <a:pt x="2005457" y="2844927"/>
                  </a:lnTo>
                  <a:lnTo>
                    <a:pt x="2003679" y="2854071"/>
                  </a:lnTo>
                  <a:cubicBezTo>
                    <a:pt x="2003425" y="2854071"/>
                    <a:pt x="2003171" y="2853944"/>
                    <a:pt x="2002917" y="2853944"/>
                  </a:cubicBezTo>
                  <a:cubicBezTo>
                    <a:pt x="1996567" y="2852674"/>
                    <a:pt x="1990471" y="2850642"/>
                    <a:pt x="1985010" y="2848737"/>
                  </a:cubicBezTo>
                  <a:cubicBezTo>
                    <a:pt x="1979549" y="2846832"/>
                    <a:pt x="1974850" y="2845308"/>
                    <a:pt x="1970405" y="2844419"/>
                  </a:cubicBezTo>
                  <a:lnTo>
                    <a:pt x="1972183" y="2835275"/>
                  </a:lnTo>
                  <a:lnTo>
                    <a:pt x="1970532" y="2844546"/>
                  </a:lnTo>
                  <a:cubicBezTo>
                    <a:pt x="1943735" y="2839720"/>
                    <a:pt x="1918462" y="2831084"/>
                    <a:pt x="1893697" y="2822448"/>
                  </a:cubicBezTo>
                  <a:cubicBezTo>
                    <a:pt x="1893062" y="2822194"/>
                    <a:pt x="1892554" y="2822067"/>
                    <a:pt x="1891919" y="2821813"/>
                  </a:cubicBezTo>
                  <a:cubicBezTo>
                    <a:pt x="1891284" y="2821559"/>
                    <a:pt x="1890776" y="2821432"/>
                    <a:pt x="1890141" y="2821178"/>
                  </a:cubicBezTo>
                  <a:lnTo>
                    <a:pt x="1893189" y="2812288"/>
                  </a:lnTo>
                  <a:lnTo>
                    <a:pt x="1891411" y="2821432"/>
                  </a:lnTo>
                  <a:cubicBezTo>
                    <a:pt x="1892554" y="2821686"/>
                    <a:pt x="1893570" y="2821559"/>
                    <a:pt x="1892681" y="2821559"/>
                  </a:cubicBezTo>
                  <a:cubicBezTo>
                    <a:pt x="1892554" y="2821559"/>
                    <a:pt x="1892173" y="2821559"/>
                    <a:pt x="1891919" y="2821559"/>
                  </a:cubicBezTo>
                  <a:cubicBezTo>
                    <a:pt x="1891411" y="2821559"/>
                    <a:pt x="1889887" y="2821686"/>
                    <a:pt x="1888363" y="2821305"/>
                  </a:cubicBezTo>
                  <a:cubicBezTo>
                    <a:pt x="1879600" y="2819273"/>
                    <a:pt x="1879727" y="2810764"/>
                    <a:pt x="1880489" y="2807335"/>
                  </a:cubicBezTo>
                  <a:cubicBezTo>
                    <a:pt x="1880870" y="2805811"/>
                    <a:pt x="1881632" y="2804287"/>
                    <a:pt x="1882648" y="2803144"/>
                  </a:cubicBezTo>
                  <a:cubicBezTo>
                    <a:pt x="1901825" y="2782316"/>
                    <a:pt x="1914906" y="2758186"/>
                    <a:pt x="1921637" y="2730373"/>
                  </a:cubicBezTo>
                  <a:cubicBezTo>
                    <a:pt x="1927098" y="2708275"/>
                    <a:pt x="1930781" y="2686050"/>
                    <a:pt x="1933194" y="2663444"/>
                  </a:cubicBezTo>
                  <a:lnTo>
                    <a:pt x="1942465" y="2664460"/>
                  </a:lnTo>
                  <a:lnTo>
                    <a:pt x="1933194" y="2663571"/>
                  </a:lnTo>
                  <a:cubicBezTo>
                    <a:pt x="1933321" y="2662809"/>
                    <a:pt x="1933194" y="2662301"/>
                    <a:pt x="1933194" y="2662174"/>
                  </a:cubicBezTo>
                  <a:cubicBezTo>
                    <a:pt x="1933448" y="2663444"/>
                    <a:pt x="1934972" y="2662809"/>
                    <a:pt x="1933829" y="2663063"/>
                  </a:cubicBezTo>
                  <a:lnTo>
                    <a:pt x="1933575" y="2663063"/>
                  </a:lnTo>
                  <a:cubicBezTo>
                    <a:pt x="1932940" y="2663190"/>
                    <a:pt x="1932432" y="2663317"/>
                    <a:pt x="1931797" y="2663317"/>
                  </a:cubicBezTo>
                  <a:cubicBezTo>
                    <a:pt x="1922526" y="2664841"/>
                    <a:pt x="1913255" y="2664968"/>
                    <a:pt x="1904619" y="2665095"/>
                  </a:cubicBezTo>
                  <a:cubicBezTo>
                    <a:pt x="1895856" y="2665222"/>
                    <a:pt x="1887855" y="2665476"/>
                    <a:pt x="1879981" y="2666746"/>
                  </a:cubicBezTo>
                  <a:cubicBezTo>
                    <a:pt x="1845564" y="2672080"/>
                    <a:pt x="1814449" y="2677160"/>
                    <a:pt x="1788922" y="2699258"/>
                  </a:cubicBezTo>
                  <a:lnTo>
                    <a:pt x="1782826" y="2692146"/>
                  </a:lnTo>
                  <a:lnTo>
                    <a:pt x="1788922" y="2699258"/>
                  </a:lnTo>
                  <a:cubicBezTo>
                    <a:pt x="1786636" y="2701290"/>
                    <a:pt x="1784477" y="2703449"/>
                    <a:pt x="1782445" y="2705608"/>
                  </a:cubicBezTo>
                  <a:cubicBezTo>
                    <a:pt x="1766570" y="2723261"/>
                    <a:pt x="1764284" y="2743581"/>
                    <a:pt x="1783969" y="2761234"/>
                  </a:cubicBezTo>
                  <a:lnTo>
                    <a:pt x="1777746" y="2768219"/>
                  </a:lnTo>
                  <a:lnTo>
                    <a:pt x="1780667" y="2759329"/>
                  </a:lnTo>
                  <a:cubicBezTo>
                    <a:pt x="1781937" y="2759710"/>
                    <a:pt x="1783588" y="2760472"/>
                    <a:pt x="1785112" y="2761361"/>
                  </a:cubicBezTo>
                  <a:cubicBezTo>
                    <a:pt x="1785620" y="2761615"/>
                    <a:pt x="1786001" y="2761996"/>
                    <a:pt x="1786509" y="2762377"/>
                  </a:cubicBezTo>
                  <a:cubicBezTo>
                    <a:pt x="1786255" y="2762123"/>
                    <a:pt x="1795526" y="2768854"/>
                    <a:pt x="1789176" y="2777236"/>
                  </a:cubicBezTo>
                  <a:lnTo>
                    <a:pt x="1781683" y="2771648"/>
                  </a:lnTo>
                  <a:lnTo>
                    <a:pt x="1789430" y="2776855"/>
                  </a:lnTo>
                  <a:cubicBezTo>
                    <a:pt x="1788922" y="2777617"/>
                    <a:pt x="1788414" y="2778252"/>
                    <a:pt x="1787779" y="2778887"/>
                  </a:cubicBezTo>
                  <a:cubicBezTo>
                    <a:pt x="1781175" y="2785491"/>
                    <a:pt x="1773555" y="2781427"/>
                    <a:pt x="1771015" y="2779649"/>
                  </a:cubicBezTo>
                  <a:cubicBezTo>
                    <a:pt x="1769999" y="2778887"/>
                    <a:pt x="1768983" y="2777998"/>
                    <a:pt x="1768221" y="2777236"/>
                  </a:cubicBezTo>
                  <a:lnTo>
                    <a:pt x="1774825" y="2770632"/>
                  </a:lnTo>
                  <a:lnTo>
                    <a:pt x="1772666" y="2779776"/>
                  </a:lnTo>
                  <a:cubicBezTo>
                    <a:pt x="1766824" y="2778379"/>
                    <a:pt x="1760982" y="2776601"/>
                    <a:pt x="1755394" y="2774569"/>
                  </a:cubicBezTo>
                  <a:cubicBezTo>
                    <a:pt x="1746631" y="2771521"/>
                    <a:pt x="1738122" y="2767965"/>
                    <a:pt x="1729740" y="2764536"/>
                  </a:cubicBezTo>
                  <a:cubicBezTo>
                    <a:pt x="1721358" y="2761107"/>
                    <a:pt x="1713357" y="2757805"/>
                    <a:pt x="1705102" y="2754884"/>
                  </a:cubicBezTo>
                  <a:lnTo>
                    <a:pt x="1708150" y="2745994"/>
                  </a:lnTo>
                  <a:lnTo>
                    <a:pt x="1705102" y="2754884"/>
                  </a:lnTo>
                  <a:cubicBezTo>
                    <a:pt x="1688846" y="2749296"/>
                    <a:pt x="1672717" y="2743454"/>
                    <a:pt x="1656715" y="2737612"/>
                  </a:cubicBezTo>
                  <a:cubicBezTo>
                    <a:pt x="1638935" y="2731135"/>
                    <a:pt x="1621155" y="2724531"/>
                    <a:pt x="1603375" y="2717800"/>
                  </a:cubicBezTo>
                  <a:cubicBezTo>
                    <a:pt x="1585595" y="2711069"/>
                    <a:pt x="1567815" y="2704592"/>
                    <a:pt x="1550035" y="2697988"/>
                  </a:cubicBezTo>
                  <a:lnTo>
                    <a:pt x="1553210" y="2689225"/>
                  </a:lnTo>
                  <a:lnTo>
                    <a:pt x="1550162" y="2698115"/>
                  </a:lnTo>
                  <a:cubicBezTo>
                    <a:pt x="1545590" y="2696464"/>
                    <a:pt x="1541018" y="2694813"/>
                    <a:pt x="1536573" y="2693162"/>
                  </a:cubicBezTo>
                  <a:cubicBezTo>
                    <a:pt x="1523492" y="2688336"/>
                    <a:pt x="1511046" y="2683764"/>
                    <a:pt x="1497838" y="2680716"/>
                  </a:cubicBezTo>
                  <a:cubicBezTo>
                    <a:pt x="1494790" y="2679954"/>
                    <a:pt x="1492250" y="2677795"/>
                    <a:pt x="1491234" y="2674874"/>
                  </a:cubicBezTo>
                  <a:cubicBezTo>
                    <a:pt x="1490218" y="2671953"/>
                    <a:pt x="1490599" y="2668651"/>
                    <a:pt x="1492504" y="2666111"/>
                  </a:cubicBezTo>
                  <a:cubicBezTo>
                    <a:pt x="1537716" y="2605278"/>
                    <a:pt x="1551813" y="2536444"/>
                    <a:pt x="1554861" y="2463038"/>
                  </a:cubicBezTo>
                  <a:lnTo>
                    <a:pt x="1564259" y="2463419"/>
                  </a:lnTo>
                  <a:lnTo>
                    <a:pt x="1564259" y="2472817"/>
                  </a:lnTo>
                  <a:cubicBezTo>
                    <a:pt x="1560830" y="2472817"/>
                    <a:pt x="1557528" y="2472690"/>
                    <a:pt x="1554226" y="2472690"/>
                  </a:cubicBezTo>
                  <a:cubicBezTo>
                    <a:pt x="1550924" y="2472690"/>
                    <a:pt x="1547749" y="2472563"/>
                    <a:pt x="1544701" y="2472563"/>
                  </a:cubicBezTo>
                  <a:lnTo>
                    <a:pt x="1529842" y="2472563"/>
                  </a:lnTo>
                  <a:lnTo>
                    <a:pt x="1529842" y="2463165"/>
                  </a:lnTo>
                  <a:lnTo>
                    <a:pt x="1530096" y="2472563"/>
                  </a:lnTo>
                  <a:cubicBezTo>
                    <a:pt x="1497203" y="2473452"/>
                    <a:pt x="1464310" y="2475992"/>
                    <a:pt x="1432687" y="2481961"/>
                  </a:cubicBezTo>
                  <a:cubicBezTo>
                    <a:pt x="1412875" y="2485771"/>
                    <a:pt x="1392936" y="2494026"/>
                    <a:pt x="1373124" y="2503805"/>
                  </a:cubicBezTo>
                  <a:lnTo>
                    <a:pt x="1368933" y="2495423"/>
                  </a:lnTo>
                  <a:lnTo>
                    <a:pt x="1373124" y="2503805"/>
                  </a:lnTo>
                  <a:cubicBezTo>
                    <a:pt x="1351915" y="2514219"/>
                    <a:pt x="1336929" y="2530729"/>
                    <a:pt x="1323467" y="2550795"/>
                  </a:cubicBezTo>
                  <a:cubicBezTo>
                    <a:pt x="1315466" y="2562606"/>
                    <a:pt x="1313561" y="2576068"/>
                    <a:pt x="1316482" y="2590419"/>
                  </a:cubicBezTo>
                  <a:lnTo>
                    <a:pt x="1316482" y="2590546"/>
                  </a:lnTo>
                  <a:cubicBezTo>
                    <a:pt x="1317244" y="2594483"/>
                    <a:pt x="1319784" y="2598293"/>
                    <a:pt x="1324102" y="2603627"/>
                  </a:cubicBezTo>
                  <a:cubicBezTo>
                    <a:pt x="1324610" y="2604262"/>
                    <a:pt x="1325118" y="2604897"/>
                    <a:pt x="1325626" y="2605532"/>
                  </a:cubicBezTo>
                  <a:cubicBezTo>
                    <a:pt x="1326134" y="2606167"/>
                    <a:pt x="1326642" y="2606802"/>
                    <a:pt x="1327277" y="2607564"/>
                  </a:cubicBezTo>
                  <a:lnTo>
                    <a:pt x="1320038" y="2613406"/>
                  </a:lnTo>
                  <a:lnTo>
                    <a:pt x="1327023" y="2607183"/>
                  </a:lnTo>
                  <a:lnTo>
                    <a:pt x="1335405" y="2616708"/>
                  </a:lnTo>
                  <a:lnTo>
                    <a:pt x="1328420" y="2622931"/>
                  </a:lnTo>
                  <a:lnTo>
                    <a:pt x="1329944" y="2613660"/>
                  </a:lnTo>
                  <a:lnTo>
                    <a:pt x="1330198" y="2613660"/>
                  </a:lnTo>
                  <a:cubicBezTo>
                    <a:pt x="1334770" y="2614422"/>
                    <a:pt x="1338072" y="2618359"/>
                    <a:pt x="1338072" y="2622931"/>
                  </a:cubicBezTo>
                  <a:lnTo>
                    <a:pt x="1338072" y="2623185"/>
                  </a:lnTo>
                  <a:lnTo>
                    <a:pt x="1328674" y="2623185"/>
                  </a:lnTo>
                  <a:lnTo>
                    <a:pt x="1335278" y="2616581"/>
                  </a:lnTo>
                  <a:cubicBezTo>
                    <a:pt x="1334516" y="2615819"/>
                    <a:pt x="1333754" y="2615438"/>
                    <a:pt x="1334008" y="2615565"/>
                  </a:cubicBezTo>
                  <a:cubicBezTo>
                    <a:pt x="1334008" y="2615565"/>
                    <a:pt x="1334135" y="2615692"/>
                    <a:pt x="1334389" y="2615819"/>
                  </a:cubicBezTo>
                  <a:cubicBezTo>
                    <a:pt x="1338326" y="2617724"/>
                    <a:pt x="1340358" y="2622169"/>
                    <a:pt x="1339342" y="2626360"/>
                  </a:cubicBezTo>
                  <a:cubicBezTo>
                    <a:pt x="1338326" y="2630551"/>
                    <a:pt x="1334516" y="2633599"/>
                    <a:pt x="1330198" y="2633599"/>
                  </a:cubicBezTo>
                  <a:cubicBezTo>
                    <a:pt x="1331468" y="2633599"/>
                    <a:pt x="1332357" y="2633218"/>
                    <a:pt x="1332357" y="2633218"/>
                  </a:cubicBezTo>
                  <a:cubicBezTo>
                    <a:pt x="1332357" y="2633218"/>
                    <a:pt x="1332357" y="2633218"/>
                    <a:pt x="1332230" y="2633218"/>
                  </a:cubicBezTo>
                  <a:cubicBezTo>
                    <a:pt x="1331722" y="2633345"/>
                    <a:pt x="1330452" y="2633853"/>
                    <a:pt x="1328547" y="2633853"/>
                  </a:cubicBezTo>
                  <a:cubicBezTo>
                    <a:pt x="1323340" y="2633853"/>
                    <a:pt x="1319149" y="2629662"/>
                    <a:pt x="1319149" y="2624455"/>
                  </a:cubicBezTo>
                  <a:lnTo>
                    <a:pt x="1319149" y="2623185"/>
                  </a:lnTo>
                  <a:lnTo>
                    <a:pt x="1328547" y="2623185"/>
                  </a:lnTo>
                  <a:lnTo>
                    <a:pt x="1321562" y="2629408"/>
                  </a:lnTo>
                  <a:lnTo>
                    <a:pt x="1321308" y="2629027"/>
                  </a:lnTo>
                  <a:lnTo>
                    <a:pt x="1328293" y="2622804"/>
                  </a:lnTo>
                  <a:lnTo>
                    <a:pt x="1326769" y="2632075"/>
                  </a:lnTo>
                  <a:lnTo>
                    <a:pt x="1269492" y="2622804"/>
                  </a:lnTo>
                  <a:lnTo>
                    <a:pt x="1271016" y="2613533"/>
                  </a:lnTo>
                  <a:lnTo>
                    <a:pt x="1269873" y="2622804"/>
                  </a:lnTo>
                  <a:cubicBezTo>
                    <a:pt x="1260856" y="2621661"/>
                    <a:pt x="1251839" y="2620391"/>
                    <a:pt x="1242822" y="2619121"/>
                  </a:cubicBezTo>
                  <a:cubicBezTo>
                    <a:pt x="1235075" y="2617978"/>
                    <a:pt x="1227455" y="2616962"/>
                    <a:pt x="1219708" y="2615819"/>
                  </a:cubicBezTo>
                  <a:cubicBezTo>
                    <a:pt x="1211961" y="2614676"/>
                    <a:pt x="1204468" y="2613660"/>
                    <a:pt x="1196848" y="2612517"/>
                  </a:cubicBezTo>
                  <a:lnTo>
                    <a:pt x="1198118" y="2603246"/>
                  </a:lnTo>
                  <a:lnTo>
                    <a:pt x="1196975" y="2612517"/>
                  </a:lnTo>
                  <a:cubicBezTo>
                    <a:pt x="1195197" y="2612263"/>
                    <a:pt x="1193292" y="2612263"/>
                    <a:pt x="1190752" y="2612263"/>
                  </a:cubicBezTo>
                  <a:lnTo>
                    <a:pt x="1190117" y="2612263"/>
                  </a:lnTo>
                  <a:cubicBezTo>
                    <a:pt x="1165352" y="2610739"/>
                    <a:pt x="1140841" y="2609215"/>
                    <a:pt x="1116330" y="2607564"/>
                  </a:cubicBezTo>
                  <a:lnTo>
                    <a:pt x="1116965" y="2598166"/>
                  </a:lnTo>
                  <a:lnTo>
                    <a:pt x="1116965" y="2607564"/>
                  </a:lnTo>
                  <a:lnTo>
                    <a:pt x="1069975" y="2607564"/>
                  </a:lnTo>
                  <a:lnTo>
                    <a:pt x="1069975" y="2598166"/>
                  </a:lnTo>
                  <a:lnTo>
                    <a:pt x="1070610" y="2607564"/>
                  </a:lnTo>
                  <a:cubicBezTo>
                    <a:pt x="1046099" y="2609088"/>
                    <a:pt x="1021842" y="2610612"/>
                    <a:pt x="997585" y="2612136"/>
                  </a:cubicBezTo>
                  <a:lnTo>
                    <a:pt x="997204" y="2612136"/>
                  </a:lnTo>
                  <a:lnTo>
                    <a:pt x="996823" y="2612136"/>
                  </a:lnTo>
                  <a:lnTo>
                    <a:pt x="996188" y="2612136"/>
                  </a:lnTo>
                  <a:cubicBezTo>
                    <a:pt x="994791" y="2612136"/>
                    <a:pt x="993394" y="2612263"/>
                    <a:pt x="991616" y="2612263"/>
                  </a:cubicBezTo>
                  <a:cubicBezTo>
                    <a:pt x="989838" y="2612263"/>
                    <a:pt x="988187" y="2612390"/>
                    <a:pt x="986155" y="2612390"/>
                  </a:cubicBezTo>
                  <a:lnTo>
                    <a:pt x="986155" y="2602992"/>
                  </a:lnTo>
                  <a:lnTo>
                    <a:pt x="988441" y="2612009"/>
                  </a:lnTo>
                  <a:cubicBezTo>
                    <a:pt x="981710" y="2613787"/>
                    <a:pt x="974979" y="2614676"/>
                    <a:pt x="968629" y="2615311"/>
                  </a:cubicBezTo>
                  <a:cubicBezTo>
                    <a:pt x="965454" y="2615565"/>
                    <a:pt x="962279" y="2615819"/>
                    <a:pt x="959231" y="2616073"/>
                  </a:cubicBezTo>
                  <a:cubicBezTo>
                    <a:pt x="956183" y="2616327"/>
                    <a:pt x="953135" y="2616581"/>
                    <a:pt x="950214" y="2616835"/>
                  </a:cubicBezTo>
                  <a:lnTo>
                    <a:pt x="949325" y="2616835"/>
                  </a:lnTo>
                  <a:cubicBezTo>
                    <a:pt x="949071" y="2616835"/>
                    <a:pt x="948690" y="2616835"/>
                    <a:pt x="947674" y="2616962"/>
                  </a:cubicBezTo>
                  <a:cubicBezTo>
                    <a:pt x="946912" y="2617089"/>
                    <a:pt x="945642" y="2617216"/>
                    <a:pt x="944372" y="2617216"/>
                  </a:cubicBezTo>
                  <a:lnTo>
                    <a:pt x="944372" y="2607818"/>
                  </a:lnTo>
                  <a:lnTo>
                    <a:pt x="946658" y="2616962"/>
                  </a:lnTo>
                  <a:cubicBezTo>
                    <a:pt x="947293" y="2616835"/>
                    <a:pt x="947801" y="2616454"/>
                    <a:pt x="947166" y="2616835"/>
                  </a:cubicBezTo>
                  <a:cubicBezTo>
                    <a:pt x="946912" y="2616962"/>
                    <a:pt x="944245" y="2618486"/>
                    <a:pt x="940943" y="2618486"/>
                  </a:cubicBezTo>
                  <a:lnTo>
                    <a:pt x="940943" y="2609088"/>
                  </a:lnTo>
                  <a:lnTo>
                    <a:pt x="941832" y="2618359"/>
                  </a:lnTo>
                  <a:cubicBezTo>
                    <a:pt x="940054" y="2618486"/>
                    <a:pt x="938276" y="2618740"/>
                    <a:pt x="936371" y="2618867"/>
                  </a:cubicBezTo>
                  <a:cubicBezTo>
                    <a:pt x="922528" y="2620391"/>
                    <a:pt x="908812" y="2622931"/>
                    <a:pt x="894588" y="2625598"/>
                  </a:cubicBezTo>
                  <a:cubicBezTo>
                    <a:pt x="880364" y="2628265"/>
                    <a:pt x="866140" y="2630932"/>
                    <a:pt x="851408" y="2632583"/>
                  </a:cubicBezTo>
                  <a:lnTo>
                    <a:pt x="851281" y="2632583"/>
                  </a:lnTo>
                  <a:cubicBezTo>
                    <a:pt x="847217" y="2632964"/>
                    <a:pt x="843026" y="2633726"/>
                    <a:pt x="838835" y="2634742"/>
                  </a:cubicBezTo>
                  <a:cubicBezTo>
                    <a:pt x="832485" y="2636266"/>
                    <a:pt x="826135" y="2638298"/>
                    <a:pt x="819404" y="2640457"/>
                  </a:cubicBezTo>
                  <a:cubicBezTo>
                    <a:pt x="812673" y="2642616"/>
                    <a:pt x="805815" y="2644775"/>
                    <a:pt x="798703" y="2646553"/>
                  </a:cubicBezTo>
                  <a:lnTo>
                    <a:pt x="796544" y="2637409"/>
                  </a:lnTo>
                  <a:lnTo>
                    <a:pt x="798830" y="2646553"/>
                  </a:lnTo>
                  <a:cubicBezTo>
                    <a:pt x="770382" y="2653538"/>
                    <a:pt x="742442" y="2662174"/>
                    <a:pt x="714756" y="2671953"/>
                  </a:cubicBezTo>
                  <a:lnTo>
                    <a:pt x="711581" y="2663190"/>
                  </a:lnTo>
                  <a:lnTo>
                    <a:pt x="714756" y="2671953"/>
                  </a:lnTo>
                  <a:cubicBezTo>
                    <a:pt x="679831" y="2684653"/>
                    <a:pt x="645414" y="2697861"/>
                    <a:pt x="611505" y="2712974"/>
                  </a:cubicBezTo>
                  <a:lnTo>
                    <a:pt x="607695" y="2704465"/>
                  </a:lnTo>
                  <a:lnTo>
                    <a:pt x="611505" y="2712974"/>
                  </a:lnTo>
                  <a:cubicBezTo>
                    <a:pt x="557276" y="2737358"/>
                    <a:pt x="504952" y="2764536"/>
                    <a:pt x="454406" y="2794889"/>
                  </a:cubicBezTo>
                  <a:lnTo>
                    <a:pt x="449580" y="2786888"/>
                  </a:lnTo>
                  <a:lnTo>
                    <a:pt x="454914" y="2794635"/>
                  </a:lnTo>
                  <a:lnTo>
                    <a:pt x="309753" y="2893949"/>
                  </a:lnTo>
                  <a:close/>
                  <a:moveTo>
                    <a:pt x="298831" y="2878455"/>
                  </a:moveTo>
                  <a:lnTo>
                    <a:pt x="300863" y="2877566"/>
                  </a:lnTo>
                  <a:cubicBezTo>
                    <a:pt x="305308" y="2875661"/>
                    <a:pt x="310388" y="2877439"/>
                    <a:pt x="312674" y="2881630"/>
                  </a:cubicBezTo>
                  <a:cubicBezTo>
                    <a:pt x="314960" y="2885821"/>
                    <a:pt x="313690" y="2891155"/>
                    <a:pt x="309753" y="2893822"/>
                  </a:cubicBezTo>
                  <a:lnTo>
                    <a:pt x="308102" y="2894965"/>
                  </a:lnTo>
                  <a:cubicBezTo>
                    <a:pt x="304419" y="2897505"/>
                    <a:pt x="299339" y="2896997"/>
                    <a:pt x="296164" y="2893822"/>
                  </a:cubicBezTo>
                  <a:lnTo>
                    <a:pt x="295910" y="2893568"/>
                  </a:lnTo>
                  <a:cubicBezTo>
                    <a:pt x="293751" y="2891409"/>
                    <a:pt x="292735" y="2888234"/>
                    <a:pt x="293370" y="2885186"/>
                  </a:cubicBezTo>
                  <a:cubicBezTo>
                    <a:pt x="294005" y="2882138"/>
                    <a:pt x="296037" y="2879598"/>
                    <a:pt x="298958" y="2878328"/>
                  </a:cubicBezTo>
                  <a:moveTo>
                    <a:pt x="306324" y="2895600"/>
                  </a:moveTo>
                  <a:lnTo>
                    <a:pt x="302641" y="2886964"/>
                  </a:lnTo>
                  <a:lnTo>
                    <a:pt x="309245" y="2880360"/>
                  </a:lnTo>
                  <a:lnTo>
                    <a:pt x="309499" y="2880614"/>
                  </a:lnTo>
                  <a:lnTo>
                    <a:pt x="302895" y="2887218"/>
                  </a:lnTo>
                  <a:lnTo>
                    <a:pt x="297561" y="2879471"/>
                  </a:lnTo>
                  <a:lnTo>
                    <a:pt x="299212" y="2878328"/>
                  </a:lnTo>
                  <a:lnTo>
                    <a:pt x="304546" y="2886075"/>
                  </a:lnTo>
                  <a:lnTo>
                    <a:pt x="308229" y="2894711"/>
                  </a:lnTo>
                  <a:lnTo>
                    <a:pt x="306197" y="2895600"/>
                  </a:lnTo>
                  <a:close/>
                  <a:moveTo>
                    <a:pt x="257048" y="2893441"/>
                  </a:moveTo>
                  <a:lnTo>
                    <a:pt x="315341" y="2827528"/>
                  </a:lnTo>
                  <a:cubicBezTo>
                    <a:pt x="318770" y="2823718"/>
                    <a:pt x="324612" y="2823337"/>
                    <a:pt x="328422" y="2826639"/>
                  </a:cubicBezTo>
                  <a:cubicBezTo>
                    <a:pt x="332232" y="2829941"/>
                    <a:pt x="332740" y="2835783"/>
                    <a:pt x="329438" y="2839720"/>
                  </a:cubicBezTo>
                  <a:lnTo>
                    <a:pt x="279908" y="2898521"/>
                  </a:lnTo>
                  <a:lnTo>
                    <a:pt x="272796" y="2892425"/>
                  </a:lnTo>
                  <a:lnTo>
                    <a:pt x="280924" y="2897124"/>
                  </a:lnTo>
                  <a:cubicBezTo>
                    <a:pt x="280670" y="2897505"/>
                    <a:pt x="280416" y="2898013"/>
                    <a:pt x="280035" y="2898775"/>
                  </a:cubicBezTo>
                  <a:cubicBezTo>
                    <a:pt x="279654" y="2899537"/>
                    <a:pt x="279146" y="2900426"/>
                    <a:pt x="278638" y="2901442"/>
                  </a:cubicBezTo>
                  <a:cubicBezTo>
                    <a:pt x="278257" y="2902077"/>
                    <a:pt x="277876" y="2902712"/>
                    <a:pt x="277368" y="2903347"/>
                  </a:cubicBezTo>
                  <a:cubicBezTo>
                    <a:pt x="274193" y="2907665"/>
                    <a:pt x="268478" y="2911094"/>
                    <a:pt x="260985" y="2908427"/>
                  </a:cubicBezTo>
                  <a:cubicBezTo>
                    <a:pt x="258064" y="2907411"/>
                    <a:pt x="255778" y="2904998"/>
                    <a:pt x="255016" y="2901950"/>
                  </a:cubicBezTo>
                  <a:cubicBezTo>
                    <a:pt x="254254" y="2898902"/>
                    <a:pt x="255016" y="2895727"/>
                    <a:pt x="257048" y="2893441"/>
                  </a:cubicBezTo>
                  <a:moveTo>
                    <a:pt x="271018" y="2905887"/>
                  </a:moveTo>
                  <a:lnTo>
                    <a:pt x="264033" y="2899664"/>
                  </a:lnTo>
                  <a:lnTo>
                    <a:pt x="267208" y="2890901"/>
                  </a:lnTo>
                  <a:cubicBezTo>
                    <a:pt x="265303" y="2890266"/>
                    <a:pt x="262890" y="2891663"/>
                    <a:pt x="262255" y="2892425"/>
                  </a:cubicBezTo>
                  <a:cubicBezTo>
                    <a:pt x="262255" y="2892425"/>
                    <a:pt x="262255" y="2892298"/>
                    <a:pt x="262382" y="2892171"/>
                  </a:cubicBezTo>
                  <a:cubicBezTo>
                    <a:pt x="262636" y="2891790"/>
                    <a:pt x="262763" y="2891409"/>
                    <a:pt x="263271" y="2890520"/>
                  </a:cubicBezTo>
                  <a:cubicBezTo>
                    <a:pt x="263779" y="2889631"/>
                    <a:pt x="264160" y="2888869"/>
                    <a:pt x="264668" y="2887853"/>
                  </a:cubicBezTo>
                  <a:cubicBezTo>
                    <a:pt x="264922" y="2887345"/>
                    <a:pt x="265303" y="2886964"/>
                    <a:pt x="265557" y="2886583"/>
                  </a:cubicBezTo>
                  <a:lnTo>
                    <a:pt x="315087" y="2827782"/>
                  </a:lnTo>
                  <a:lnTo>
                    <a:pt x="322199" y="2833878"/>
                  </a:lnTo>
                  <a:lnTo>
                    <a:pt x="329184" y="2840101"/>
                  </a:lnTo>
                  <a:lnTo>
                    <a:pt x="270891" y="2906014"/>
                  </a:lnTo>
                  <a:close/>
                  <a:moveTo>
                    <a:pt x="235585" y="2937891"/>
                  </a:moveTo>
                  <a:cubicBezTo>
                    <a:pt x="241935" y="2933827"/>
                    <a:pt x="248158" y="2929636"/>
                    <a:pt x="254508" y="2925572"/>
                  </a:cubicBezTo>
                  <a:cubicBezTo>
                    <a:pt x="260858" y="2921508"/>
                    <a:pt x="267208" y="2917190"/>
                    <a:pt x="273685" y="2913126"/>
                  </a:cubicBezTo>
                  <a:cubicBezTo>
                    <a:pt x="282194" y="2907665"/>
                    <a:pt x="290703" y="2902204"/>
                    <a:pt x="299339" y="2896997"/>
                  </a:cubicBezTo>
                  <a:lnTo>
                    <a:pt x="304165" y="2904998"/>
                  </a:lnTo>
                  <a:lnTo>
                    <a:pt x="299339" y="2896997"/>
                  </a:lnTo>
                  <a:cubicBezTo>
                    <a:pt x="463169" y="2796794"/>
                    <a:pt x="640461" y="2734437"/>
                    <a:pt x="830453" y="2708529"/>
                  </a:cubicBezTo>
                  <a:lnTo>
                    <a:pt x="831723" y="2717800"/>
                  </a:lnTo>
                  <a:lnTo>
                    <a:pt x="830453" y="2708529"/>
                  </a:lnTo>
                  <a:cubicBezTo>
                    <a:pt x="912876" y="2697226"/>
                    <a:pt x="995553" y="2694432"/>
                    <a:pt x="1078103" y="2697607"/>
                  </a:cubicBezTo>
                  <a:cubicBezTo>
                    <a:pt x="1082548" y="2697861"/>
                    <a:pt x="1083437" y="2697353"/>
                    <a:pt x="1085723" y="2694051"/>
                  </a:cubicBezTo>
                  <a:lnTo>
                    <a:pt x="1093470" y="2699258"/>
                  </a:lnTo>
                  <a:lnTo>
                    <a:pt x="1085596" y="2694305"/>
                  </a:lnTo>
                  <a:cubicBezTo>
                    <a:pt x="1109853" y="2656078"/>
                    <a:pt x="1145794" y="2641854"/>
                    <a:pt x="1178560" y="2662682"/>
                  </a:cubicBezTo>
                  <a:cubicBezTo>
                    <a:pt x="1189228" y="2669413"/>
                    <a:pt x="1198880" y="2679573"/>
                    <a:pt x="1207389" y="2692781"/>
                  </a:cubicBezTo>
                  <a:cubicBezTo>
                    <a:pt x="1216787" y="2707640"/>
                    <a:pt x="1226566" y="2712720"/>
                    <a:pt x="1243965" y="2715514"/>
                  </a:cubicBezTo>
                  <a:lnTo>
                    <a:pt x="1242441" y="2724785"/>
                  </a:lnTo>
                  <a:lnTo>
                    <a:pt x="1243838" y="2715514"/>
                  </a:lnTo>
                  <a:cubicBezTo>
                    <a:pt x="1286510" y="2721737"/>
                    <a:pt x="1328674" y="2731516"/>
                    <a:pt x="1368806" y="2750058"/>
                  </a:cubicBezTo>
                  <a:lnTo>
                    <a:pt x="1364869" y="2758567"/>
                  </a:lnTo>
                  <a:lnTo>
                    <a:pt x="1368806" y="2750058"/>
                  </a:lnTo>
                  <a:cubicBezTo>
                    <a:pt x="1380617" y="2755519"/>
                    <a:pt x="1392555" y="2762123"/>
                    <a:pt x="1403350" y="2770886"/>
                  </a:cubicBezTo>
                  <a:cubicBezTo>
                    <a:pt x="1431290" y="2793619"/>
                    <a:pt x="1436751" y="2822829"/>
                    <a:pt x="1415034" y="2849499"/>
                  </a:cubicBezTo>
                  <a:cubicBezTo>
                    <a:pt x="1412113" y="2853055"/>
                    <a:pt x="1408938" y="2856484"/>
                    <a:pt x="1405128" y="2859786"/>
                  </a:cubicBezTo>
                  <a:cubicBezTo>
                    <a:pt x="1396238" y="2867787"/>
                    <a:pt x="1386586" y="2874391"/>
                    <a:pt x="1376045" y="2879979"/>
                  </a:cubicBezTo>
                  <a:lnTo>
                    <a:pt x="1375918" y="2880106"/>
                  </a:lnTo>
                  <a:cubicBezTo>
                    <a:pt x="1300607" y="2918714"/>
                    <a:pt x="1219073" y="2931541"/>
                    <a:pt x="1136142" y="2942717"/>
                  </a:cubicBezTo>
                  <a:cubicBezTo>
                    <a:pt x="1132332" y="2943225"/>
                    <a:pt x="1128649" y="2941320"/>
                    <a:pt x="1126744" y="2938018"/>
                  </a:cubicBezTo>
                  <a:cubicBezTo>
                    <a:pt x="1124839" y="2934716"/>
                    <a:pt x="1125220" y="2930525"/>
                    <a:pt x="1127633" y="2927477"/>
                  </a:cubicBezTo>
                  <a:cubicBezTo>
                    <a:pt x="1134618" y="2918968"/>
                    <a:pt x="1142492" y="2917444"/>
                    <a:pt x="1147445" y="2916301"/>
                  </a:cubicBezTo>
                  <a:cubicBezTo>
                    <a:pt x="1148207" y="2916174"/>
                    <a:pt x="1148842" y="2916047"/>
                    <a:pt x="1149477" y="2915920"/>
                  </a:cubicBezTo>
                  <a:lnTo>
                    <a:pt x="1151636" y="2925064"/>
                  </a:lnTo>
                  <a:lnTo>
                    <a:pt x="1149350" y="2915920"/>
                  </a:lnTo>
                  <a:cubicBezTo>
                    <a:pt x="1165352" y="2911856"/>
                    <a:pt x="1181481" y="2908300"/>
                    <a:pt x="1197483" y="2904744"/>
                  </a:cubicBezTo>
                  <a:cubicBezTo>
                    <a:pt x="1213485" y="2901188"/>
                    <a:pt x="1229487" y="2897505"/>
                    <a:pt x="1245235" y="2893568"/>
                  </a:cubicBezTo>
                  <a:cubicBezTo>
                    <a:pt x="1259205" y="2890012"/>
                    <a:pt x="1273048" y="2886329"/>
                    <a:pt x="1286637" y="2882011"/>
                  </a:cubicBezTo>
                  <a:cubicBezTo>
                    <a:pt x="1317498" y="2872486"/>
                    <a:pt x="1346835" y="2862199"/>
                    <a:pt x="1372870" y="2844800"/>
                  </a:cubicBezTo>
                  <a:lnTo>
                    <a:pt x="1378077" y="2852547"/>
                  </a:lnTo>
                  <a:lnTo>
                    <a:pt x="1372870" y="2844800"/>
                  </a:lnTo>
                  <a:cubicBezTo>
                    <a:pt x="1398651" y="2827401"/>
                    <a:pt x="1399667" y="2815082"/>
                    <a:pt x="1392936" y="2805176"/>
                  </a:cubicBezTo>
                  <a:cubicBezTo>
                    <a:pt x="1389253" y="2799715"/>
                    <a:pt x="1382522" y="2793619"/>
                    <a:pt x="1371727" y="2787142"/>
                  </a:cubicBezTo>
                  <a:lnTo>
                    <a:pt x="1376553" y="2779141"/>
                  </a:lnTo>
                  <a:lnTo>
                    <a:pt x="1371727" y="2787142"/>
                  </a:lnTo>
                  <a:cubicBezTo>
                    <a:pt x="1335151" y="2765425"/>
                    <a:pt x="1293622" y="2756408"/>
                    <a:pt x="1250696" y="2747645"/>
                  </a:cubicBezTo>
                  <a:lnTo>
                    <a:pt x="1252601" y="2738501"/>
                  </a:lnTo>
                  <a:lnTo>
                    <a:pt x="1250823" y="2747645"/>
                  </a:lnTo>
                  <a:cubicBezTo>
                    <a:pt x="1244219" y="2746375"/>
                    <a:pt x="1237488" y="2745232"/>
                    <a:pt x="1230249" y="2744089"/>
                  </a:cubicBezTo>
                  <a:cubicBezTo>
                    <a:pt x="1226058" y="2743454"/>
                    <a:pt x="1221613" y="2742692"/>
                    <a:pt x="1216914" y="2741803"/>
                  </a:cubicBezTo>
                  <a:lnTo>
                    <a:pt x="1218565" y="2732532"/>
                  </a:lnTo>
                  <a:lnTo>
                    <a:pt x="1227455" y="2729611"/>
                  </a:lnTo>
                  <a:cubicBezTo>
                    <a:pt x="1236853" y="2758313"/>
                    <a:pt x="1243584" y="2786380"/>
                    <a:pt x="1245616" y="2815336"/>
                  </a:cubicBezTo>
                  <a:lnTo>
                    <a:pt x="1236218" y="2815971"/>
                  </a:lnTo>
                  <a:lnTo>
                    <a:pt x="1245489" y="2815209"/>
                  </a:lnTo>
                  <a:cubicBezTo>
                    <a:pt x="1245870" y="2819908"/>
                    <a:pt x="1246378" y="2824988"/>
                    <a:pt x="1245616" y="2828798"/>
                  </a:cubicBezTo>
                  <a:cubicBezTo>
                    <a:pt x="1245235" y="2831084"/>
                    <a:pt x="1244346" y="2833751"/>
                    <a:pt x="1242060" y="2836037"/>
                  </a:cubicBezTo>
                  <a:cubicBezTo>
                    <a:pt x="1238377" y="2839974"/>
                    <a:pt x="1233297" y="2840609"/>
                    <a:pt x="1230503" y="2840863"/>
                  </a:cubicBezTo>
                  <a:cubicBezTo>
                    <a:pt x="1227963" y="2841117"/>
                    <a:pt x="1224788" y="2841117"/>
                    <a:pt x="1221486" y="2841117"/>
                  </a:cubicBezTo>
                  <a:lnTo>
                    <a:pt x="1221486" y="2831719"/>
                  </a:lnTo>
                  <a:lnTo>
                    <a:pt x="1221613" y="2841117"/>
                  </a:lnTo>
                  <a:cubicBezTo>
                    <a:pt x="1186053" y="2841371"/>
                    <a:pt x="1150366" y="2838323"/>
                    <a:pt x="1115822" y="2826004"/>
                  </a:cubicBezTo>
                  <a:cubicBezTo>
                    <a:pt x="1098550" y="2819781"/>
                    <a:pt x="1082294" y="2811145"/>
                    <a:pt x="1068705" y="2797429"/>
                  </a:cubicBezTo>
                  <a:lnTo>
                    <a:pt x="1075309" y="2790825"/>
                  </a:lnTo>
                  <a:lnTo>
                    <a:pt x="1068705" y="2797429"/>
                  </a:lnTo>
                  <a:cubicBezTo>
                    <a:pt x="1040892" y="2769616"/>
                    <a:pt x="1039241" y="2743327"/>
                    <a:pt x="1064641" y="2712593"/>
                  </a:cubicBezTo>
                  <a:lnTo>
                    <a:pt x="1071880" y="2718562"/>
                  </a:lnTo>
                  <a:lnTo>
                    <a:pt x="1071372" y="2727960"/>
                  </a:lnTo>
                  <a:cubicBezTo>
                    <a:pt x="1035812" y="2725801"/>
                    <a:pt x="1000760" y="2725801"/>
                    <a:pt x="965200" y="2726690"/>
                  </a:cubicBezTo>
                  <a:lnTo>
                    <a:pt x="964946" y="2717292"/>
                  </a:lnTo>
                  <a:lnTo>
                    <a:pt x="965200" y="2726690"/>
                  </a:lnTo>
                  <a:cubicBezTo>
                    <a:pt x="746887" y="2733802"/>
                    <a:pt x="542290" y="2789428"/>
                    <a:pt x="350139" y="2892933"/>
                  </a:cubicBezTo>
                  <a:lnTo>
                    <a:pt x="345694" y="2884678"/>
                  </a:lnTo>
                  <a:lnTo>
                    <a:pt x="350139" y="2892933"/>
                  </a:lnTo>
                  <a:cubicBezTo>
                    <a:pt x="318262" y="2910078"/>
                    <a:pt x="287147" y="2929255"/>
                    <a:pt x="256286" y="2949194"/>
                  </a:cubicBezTo>
                  <a:lnTo>
                    <a:pt x="251206" y="2941320"/>
                  </a:lnTo>
                  <a:lnTo>
                    <a:pt x="257048" y="2948686"/>
                  </a:lnTo>
                  <a:cubicBezTo>
                    <a:pt x="256794" y="2948940"/>
                    <a:pt x="256413" y="2949194"/>
                    <a:pt x="255905" y="2949575"/>
                  </a:cubicBezTo>
                  <a:cubicBezTo>
                    <a:pt x="255397" y="2949956"/>
                    <a:pt x="255016" y="2950337"/>
                    <a:pt x="254381" y="2950845"/>
                  </a:cubicBezTo>
                  <a:cubicBezTo>
                    <a:pt x="253111" y="2951861"/>
                    <a:pt x="251333" y="2953131"/>
                    <a:pt x="249047" y="2954147"/>
                  </a:cubicBezTo>
                  <a:cubicBezTo>
                    <a:pt x="245872" y="2955544"/>
                    <a:pt x="242062" y="2956179"/>
                    <a:pt x="237871" y="2955036"/>
                  </a:cubicBezTo>
                  <a:cubicBezTo>
                    <a:pt x="234315" y="2954020"/>
                    <a:pt x="231648" y="2951099"/>
                    <a:pt x="231013" y="2947416"/>
                  </a:cubicBezTo>
                  <a:cubicBezTo>
                    <a:pt x="230378" y="2943733"/>
                    <a:pt x="232029" y="2940050"/>
                    <a:pt x="235204" y="2938145"/>
                  </a:cubicBezTo>
                  <a:moveTo>
                    <a:pt x="245364" y="2953893"/>
                  </a:moveTo>
                  <a:lnTo>
                    <a:pt x="240284" y="2946019"/>
                  </a:lnTo>
                  <a:lnTo>
                    <a:pt x="242697" y="2937002"/>
                  </a:lnTo>
                  <a:cubicBezTo>
                    <a:pt x="242189" y="2936875"/>
                    <a:pt x="241681" y="2937002"/>
                    <a:pt x="241554" y="2937129"/>
                  </a:cubicBezTo>
                  <a:cubicBezTo>
                    <a:pt x="241554" y="2937129"/>
                    <a:pt x="241935" y="2936875"/>
                    <a:pt x="242824" y="2936240"/>
                  </a:cubicBezTo>
                  <a:cubicBezTo>
                    <a:pt x="243205" y="2935986"/>
                    <a:pt x="243459" y="2935732"/>
                    <a:pt x="243967" y="2935351"/>
                  </a:cubicBezTo>
                  <a:cubicBezTo>
                    <a:pt x="244475" y="2934970"/>
                    <a:pt x="244856" y="2934589"/>
                    <a:pt x="245364" y="2934208"/>
                  </a:cubicBezTo>
                  <a:lnTo>
                    <a:pt x="246126" y="2933700"/>
                  </a:lnTo>
                  <a:cubicBezTo>
                    <a:pt x="277241" y="2913507"/>
                    <a:pt x="308737" y="2894076"/>
                    <a:pt x="341376" y="2876550"/>
                  </a:cubicBezTo>
                  <a:cubicBezTo>
                    <a:pt x="536067" y="2771775"/>
                    <a:pt x="743585" y="2715260"/>
                    <a:pt x="964692" y="2708021"/>
                  </a:cubicBezTo>
                  <a:cubicBezTo>
                    <a:pt x="1000506" y="2707132"/>
                    <a:pt x="1036066" y="2707132"/>
                    <a:pt x="1072388" y="2709291"/>
                  </a:cubicBezTo>
                  <a:cubicBezTo>
                    <a:pt x="1075944" y="2709545"/>
                    <a:pt x="1078992" y="2711704"/>
                    <a:pt x="1080389" y="2714879"/>
                  </a:cubicBezTo>
                  <a:cubicBezTo>
                    <a:pt x="1081786" y="2718054"/>
                    <a:pt x="1081278" y="2721864"/>
                    <a:pt x="1078992" y="2724531"/>
                  </a:cubicBezTo>
                  <a:cubicBezTo>
                    <a:pt x="1059815" y="2747772"/>
                    <a:pt x="1060704" y="2763012"/>
                    <a:pt x="1081786" y="2784221"/>
                  </a:cubicBezTo>
                  <a:cubicBezTo>
                    <a:pt x="1092962" y="2795397"/>
                    <a:pt x="1106424" y="2802763"/>
                    <a:pt x="1122045" y="2808351"/>
                  </a:cubicBezTo>
                  <a:lnTo>
                    <a:pt x="1118870" y="2817114"/>
                  </a:lnTo>
                  <a:lnTo>
                    <a:pt x="1122045" y="2808351"/>
                  </a:lnTo>
                  <a:cubicBezTo>
                    <a:pt x="1153795" y="2819654"/>
                    <a:pt x="1186942" y="2822702"/>
                    <a:pt x="1221359" y="2822321"/>
                  </a:cubicBezTo>
                  <a:lnTo>
                    <a:pt x="1221486" y="2822321"/>
                  </a:lnTo>
                  <a:cubicBezTo>
                    <a:pt x="1225042" y="2822321"/>
                    <a:pt x="1227328" y="2822321"/>
                    <a:pt x="1228979" y="2822194"/>
                  </a:cubicBezTo>
                  <a:cubicBezTo>
                    <a:pt x="1231519" y="2821940"/>
                    <a:pt x="1229868" y="2821559"/>
                    <a:pt x="1228217" y="2823337"/>
                  </a:cubicBezTo>
                  <a:cubicBezTo>
                    <a:pt x="1227201" y="2824353"/>
                    <a:pt x="1227074" y="2825369"/>
                    <a:pt x="1227074" y="2825369"/>
                  </a:cubicBezTo>
                  <a:cubicBezTo>
                    <a:pt x="1227201" y="2824480"/>
                    <a:pt x="1227201" y="2822575"/>
                    <a:pt x="1226693" y="2816606"/>
                  </a:cubicBezTo>
                  <a:lnTo>
                    <a:pt x="1226693" y="2816479"/>
                  </a:lnTo>
                  <a:cubicBezTo>
                    <a:pt x="1224915" y="2789682"/>
                    <a:pt x="1218565" y="2763139"/>
                    <a:pt x="1209421" y="2735453"/>
                  </a:cubicBezTo>
                  <a:cubicBezTo>
                    <a:pt x="1208405" y="2732278"/>
                    <a:pt x="1209040" y="2728849"/>
                    <a:pt x="1211199" y="2726436"/>
                  </a:cubicBezTo>
                  <a:cubicBezTo>
                    <a:pt x="1213358" y="2724023"/>
                    <a:pt x="1216660" y="2722753"/>
                    <a:pt x="1219835" y="2723388"/>
                  </a:cubicBezTo>
                  <a:cubicBezTo>
                    <a:pt x="1224407" y="2724150"/>
                    <a:pt x="1228725" y="2724912"/>
                    <a:pt x="1232916" y="2725547"/>
                  </a:cubicBezTo>
                  <a:cubicBezTo>
                    <a:pt x="1240155" y="2726690"/>
                    <a:pt x="1247140" y="2727833"/>
                    <a:pt x="1254125" y="2729230"/>
                  </a:cubicBezTo>
                  <a:cubicBezTo>
                    <a:pt x="1296797" y="2737866"/>
                    <a:pt x="1341374" y="2747391"/>
                    <a:pt x="1380998" y="2771013"/>
                  </a:cubicBezTo>
                  <a:cubicBezTo>
                    <a:pt x="1392936" y="2778125"/>
                    <a:pt x="1402207" y="2785999"/>
                    <a:pt x="1408049" y="2794508"/>
                  </a:cubicBezTo>
                  <a:cubicBezTo>
                    <a:pt x="1424432" y="2818638"/>
                    <a:pt x="1410335" y="2841625"/>
                    <a:pt x="1382903" y="2860167"/>
                  </a:cubicBezTo>
                  <a:cubicBezTo>
                    <a:pt x="1354455" y="2879217"/>
                    <a:pt x="1322832" y="2890139"/>
                    <a:pt x="1291844" y="2899791"/>
                  </a:cubicBezTo>
                  <a:lnTo>
                    <a:pt x="1289050" y="2890901"/>
                  </a:lnTo>
                  <a:lnTo>
                    <a:pt x="1291844" y="2899791"/>
                  </a:lnTo>
                  <a:cubicBezTo>
                    <a:pt x="1277747" y="2904236"/>
                    <a:pt x="1263523" y="2908046"/>
                    <a:pt x="1249299" y="2911602"/>
                  </a:cubicBezTo>
                  <a:cubicBezTo>
                    <a:pt x="1233170" y="2915666"/>
                    <a:pt x="1217041" y="2919222"/>
                    <a:pt x="1201039" y="2922905"/>
                  </a:cubicBezTo>
                  <a:cubicBezTo>
                    <a:pt x="1185037" y="2926588"/>
                    <a:pt x="1169162" y="2930144"/>
                    <a:pt x="1153287" y="2934081"/>
                  </a:cubicBezTo>
                  <a:lnTo>
                    <a:pt x="1153160" y="2934081"/>
                  </a:lnTo>
                  <a:cubicBezTo>
                    <a:pt x="1152271" y="2934335"/>
                    <a:pt x="1151382" y="2934462"/>
                    <a:pt x="1150747" y="2934589"/>
                  </a:cubicBezTo>
                  <a:cubicBezTo>
                    <a:pt x="1146429" y="2935478"/>
                    <a:pt x="1144270" y="2935986"/>
                    <a:pt x="1141603" y="2939288"/>
                  </a:cubicBezTo>
                  <a:lnTo>
                    <a:pt x="1134364" y="2933319"/>
                  </a:lnTo>
                  <a:lnTo>
                    <a:pt x="1133094" y="2924048"/>
                  </a:lnTo>
                  <a:cubicBezTo>
                    <a:pt x="1216152" y="2912872"/>
                    <a:pt x="1294638" y="2900299"/>
                    <a:pt x="1366901" y="2863342"/>
                  </a:cubicBezTo>
                  <a:lnTo>
                    <a:pt x="1371219" y="2871724"/>
                  </a:lnTo>
                  <a:lnTo>
                    <a:pt x="1366774" y="2863469"/>
                  </a:lnTo>
                  <a:cubicBezTo>
                    <a:pt x="1376045" y="2858516"/>
                    <a:pt x="1384427" y="2852801"/>
                    <a:pt x="1392174" y="2845816"/>
                  </a:cubicBezTo>
                  <a:lnTo>
                    <a:pt x="1398397" y="2852801"/>
                  </a:lnTo>
                  <a:lnTo>
                    <a:pt x="1392174" y="2845816"/>
                  </a:lnTo>
                  <a:cubicBezTo>
                    <a:pt x="1395222" y="2843022"/>
                    <a:pt x="1397762" y="2840355"/>
                    <a:pt x="1400048" y="2837688"/>
                  </a:cubicBezTo>
                  <a:cubicBezTo>
                    <a:pt x="1414018" y="2820416"/>
                    <a:pt x="1412494" y="2802763"/>
                    <a:pt x="1391031" y="2785364"/>
                  </a:cubicBezTo>
                  <a:lnTo>
                    <a:pt x="1396873" y="2778125"/>
                  </a:lnTo>
                  <a:lnTo>
                    <a:pt x="1391031" y="2785364"/>
                  </a:lnTo>
                  <a:cubicBezTo>
                    <a:pt x="1381887" y="2777998"/>
                    <a:pt x="1371600" y="2772156"/>
                    <a:pt x="1360424" y="2767076"/>
                  </a:cubicBezTo>
                  <a:cubicBezTo>
                    <a:pt x="1322451" y="2749550"/>
                    <a:pt x="1282192" y="2740152"/>
                    <a:pt x="1240536" y="2734056"/>
                  </a:cubicBezTo>
                  <a:lnTo>
                    <a:pt x="1240409" y="2734056"/>
                  </a:lnTo>
                  <a:cubicBezTo>
                    <a:pt x="1218819" y="2730627"/>
                    <a:pt x="1203833" y="2723261"/>
                    <a:pt x="1190879" y="2702814"/>
                  </a:cubicBezTo>
                  <a:lnTo>
                    <a:pt x="1198753" y="2697861"/>
                  </a:lnTo>
                  <a:lnTo>
                    <a:pt x="1190879" y="2702941"/>
                  </a:lnTo>
                  <a:cubicBezTo>
                    <a:pt x="1183640" y="2691511"/>
                    <a:pt x="1175639" y="2683510"/>
                    <a:pt x="1167892" y="2678557"/>
                  </a:cubicBezTo>
                  <a:cubicBezTo>
                    <a:pt x="1147064" y="2665349"/>
                    <a:pt x="1121664" y="2671191"/>
                    <a:pt x="1100709" y="2704465"/>
                  </a:cubicBezTo>
                  <a:lnTo>
                    <a:pt x="1100582" y="2704592"/>
                  </a:lnTo>
                  <a:cubicBezTo>
                    <a:pt x="1094105" y="2714244"/>
                    <a:pt x="1086485" y="2716911"/>
                    <a:pt x="1076579" y="2716530"/>
                  </a:cubicBezTo>
                  <a:lnTo>
                    <a:pt x="1076960" y="2707132"/>
                  </a:lnTo>
                  <a:lnTo>
                    <a:pt x="1076579" y="2716530"/>
                  </a:lnTo>
                  <a:cubicBezTo>
                    <a:pt x="994918" y="2713482"/>
                    <a:pt x="913257" y="2716276"/>
                    <a:pt x="832104" y="2727325"/>
                  </a:cubicBezTo>
                  <a:cubicBezTo>
                    <a:pt x="644652" y="2752852"/>
                    <a:pt x="469773" y="2814447"/>
                    <a:pt x="308229" y="2913253"/>
                  </a:cubicBezTo>
                  <a:cubicBezTo>
                    <a:pt x="299847" y="2918333"/>
                    <a:pt x="291465" y="2923667"/>
                    <a:pt x="282956" y="2929128"/>
                  </a:cubicBezTo>
                  <a:cubicBezTo>
                    <a:pt x="276606" y="2933192"/>
                    <a:pt x="270256" y="2937383"/>
                    <a:pt x="263906" y="2941574"/>
                  </a:cubicBezTo>
                  <a:cubicBezTo>
                    <a:pt x="257556" y="2945765"/>
                    <a:pt x="251206" y="2949956"/>
                    <a:pt x="244856" y="2954020"/>
                  </a:cubicBezTo>
                  <a:close/>
                  <a:moveTo>
                    <a:pt x="0" y="1163320"/>
                  </a:moveTo>
                  <a:lnTo>
                    <a:pt x="0" y="1149858"/>
                  </a:lnTo>
                  <a:lnTo>
                    <a:pt x="0" y="1136396"/>
                  </a:lnTo>
                  <a:cubicBezTo>
                    <a:pt x="0" y="1133602"/>
                    <a:pt x="1270" y="1130935"/>
                    <a:pt x="3429" y="1129157"/>
                  </a:cubicBezTo>
                  <a:cubicBezTo>
                    <a:pt x="3683" y="1128903"/>
                    <a:pt x="4064" y="1129030"/>
                    <a:pt x="4445" y="1124331"/>
                  </a:cubicBezTo>
                  <a:cubicBezTo>
                    <a:pt x="4572" y="1122807"/>
                    <a:pt x="4699" y="1120394"/>
                    <a:pt x="5207" y="1117981"/>
                  </a:cubicBezTo>
                  <a:lnTo>
                    <a:pt x="14351" y="1120013"/>
                  </a:lnTo>
                  <a:lnTo>
                    <a:pt x="5080" y="1118362"/>
                  </a:lnTo>
                  <a:cubicBezTo>
                    <a:pt x="13208" y="1073023"/>
                    <a:pt x="26035" y="1027430"/>
                    <a:pt x="59690" y="990346"/>
                  </a:cubicBezTo>
                  <a:cubicBezTo>
                    <a:pt x="60198" y="989838"/>
                    <a:pt x="60706" y="989330"/>
                    <a:pt x="61341" y="988949"/>
                  </a:cubicBezTo>
                  <a:cubicBezTo>
                    <a:pt x="65278" y="986155"/>
                    <a:pt x="69342" y="983361"/>
                    <a:pt x="73279" y="980440"/>
                  </a:cubicBezTo>
                  <a:cubicBezTo>
                    <a:pt x="77216" y="977519"/>
                    <a:pt x="81407" y="974725"/>
                    <a:pt x="85471" y="971804"/>
                  </a:cubicBezTo>
                  <a:cubicBezTo>
                    <a:pt x="86233" y="971296"/>
                    <a:pt x="87122" y="970788"/>
                    <a:pt x="88011" y="970534"/>
                  </a:cubicBezTo>
                  <a:cubicBezTo>
                    <a:pt x="92964" y="969010"/>
                    <a:pt x="97917" y="967486"/>
                    <a:pt x="102870" y="965835"/>
                  </a:cubicBezTo>
                  <a:cubicBezTo>
                    <a:pt x="103632" y="965581"/>
                    <a:pt x="104267" y="965454"/>
                    <a:pt x="105029" y="965454"/>
                  </a:cubicBezTo>
                  <a:cubicBezTo>
                    <a:pt x="105283" y="965454"/>
                    <a:pt x="105664" y="965454"/>
                    <a:pt x="105918" y="965454"/>
                  </a:cubicBezTo>
                  <a:cubicBezTo>
                    <a:pt x="106172" y="965454"/>
                    <a:pt x="106553" y="965454"/>
                    <a:pt x="106807" y="965454"/>
                  </a:cubicBezTo>
                  <a:cubicBezTo>
                    <a:pt x="111125" y="965200"/>
                    <a:pt x="115443" y="964946"/>
                    <a:pt x="120142" y="964946"/>
                  </a:cubicBezTo>
                  <a:cubicBezTo>
                    <a:pt x="121031" y="964946"/>
                    <a:pt x="121793" y="965073"/>
                    <a:pt x="122682" y="965327"/>
                  </a:cubicBezTo>
                  <a:cubicBezTo>
                    <a:pt x="123698" y="965581"/>
                    <a:pt x="124714" y="965835"/>
                    <a:pt x="125730" y="966216"/>
                  </a:cubicBezTo>
                  <a:cubicBezTo>
                    <a:pt x="126746" y="966597"/>
                    <a:pt x="127762" y="966851"/>
                    <a:pt x="128905" y="967105"/>
                  </a:cubicBezTo>
                  <a:cubicBezTo>
                    <a:pt x="132588" y="968121"/>
                    <a:pt x="136525" y="969264"/>
                    <a:pt x="140208" y="970534"/>
                  </a:cubicBezTo>
                  <a:cubicBezTo>
                    <a:pt x="140843" y="970788"/>
                    <a:pt x="141478" y="971042"/>
                    <a:pt x="142113" y="971423"/>
                  </a:cubicBezTo>
                  <a:cubicBezTo>
                    <a:pt x="144907" y="973201"/>
                    <a:pt x="147701" y="974852"/>
                    <a:pt x="150495" y="976630"/>
                  </a:cubicBezTo>
                  <a:cubicBezTo>
                    <a:pt x="153289" y="978408"/>
                    <a:pt x="155829" y="980059"/>
                    <a:pt x="158623" y="981710"/>
                  </a:cubicBezTo>
                  <a:cubicBezTo>
                    <a:pt x="159131" y="981964"/>
                    <a:pt x="159512" y="982345"/>
                    <a:pt x="160020" y="982726"/>
                  </a:cubicBezTo>
                  <a:cubicBezTo>
                    <a:pt x="160020" y="982726"/>
                    <a:pt x="160020" y="982726"/>
                    <a:pt x="160147" y="982853"/>
                  </a:cubicBezTo>
                  <a:cubicBezTo>
                    <a:pt x="160274" y="982980"/>
                    <a:pt x="160147" y="982853"/>
                    <a:pt x="160274" y="982980"/>
                  </a:cubicBezTo>
                  <a:cubicBezTo>
                    <a:pt x="166116" y="988187"/>
                    <a:pt x="171831" y="993394"/>
                    <a:pt x="178181" y="998855"/>
                  </a:cubicBezTo>
                  <a:lnTo>
                    <a:pt x="172085" y="1005967"/>
                  </a:lnTo>
                  <a:lnTo>
                    <a:pt x="162814" y="1006729"/>
                  </a:lnTo>
                  <a:cubicBezTo>
                    <a:pt x="161290" y="986536"/>
                    <a:pt x="161290" y="966470"/>
                    <a:pt x="161290" y="946912"/>
                  </a:cubicBezTo>
                  <a:cubicBezTo>
                    <a:pt x="161290" y="939038"/>
                    <a:pt x="161290" y="931164"/>
                    <a:pt x="161290" y="923417"/>
                  </a:cubicBezTo>
                  <a:lnTo>
                    <a:pt x="161290" y="923290"/>
                  </a:lnTo>
                  <a:cubicBezTo>
                    <a:pt x="161290" y="890905"/>
                    <a:pt x="160782" y="858647"/>
                    <a:pt x="160274" y="826262"/>
                  </a:cubicBezTo>
                  <a:cubicBezTo>
                    <a:pt x="160147" y="815340"/>
                    <a:pt x="159893" y="804418"/>
                    <a:pt x="159766" y="793496"/>
                  </a:cubicBezTo>
                  <a:lnTo>
                    <a:pt x="159766" y="793369"/>
                  </a:lnTo>
                  <a:lnTo>
                    <a:pt x="159766" y="785876"/>
                  </a:lnTo>
                  <a:lnTo>
                    <a:pt x="159766" y="785749"/>
                  </a:lnTo>
                  <a:cubicBezTo>
                    <a:pt x="159766" y="783971"/>
                    <a:pt x="159766" y="782066"/>
                    <a:pt x="159893" y="780288"/>
                  </a:cubicBezTo>
                  <a:cubicBezTo>
                    <a:pt x="160020" y="778510"/>
                    <a:pt x="159893" y="776605"/>
                    <a:pt x="160020" y="774827"/>
                  </a:cubicBezTo>
                  <a:cubicBezTo>
                    <a:pt x="160274" y="756412"/>
                    <a:pt x="160274" y="738378"/>
                    <a:pt x="158115" y="720725"/>
                  </a:cubicBezTo>
                  <a:lnTo>
                    <a:pt x="157988" y="719709"/>
                  </a:lnTo>
                  <a:cubicBezTo>
                    <a:pt x="157861" y="713867"/>
                    <a:pt x="157734" y="707898"/>
                    <a:pt x="157607" y="701929"/>
                  </a:cubicBezTo>
                  <a:cubicBezTo>
                    <a:pt x="157480" y="695960"/>
                    <a:pt x="157353" y="689991"/>
                    <a:pt x="157226" y="684022"/>
                  </a:cubicBezTo>
                  <a:cubicBezTo>
                    <a:pt x="157226" y="682879"/>
                    <a:pt x="157226" y="681609"/>
                    <a:pt x="157099" y="680466"/>
                  </a:cubicBezTo>
                  <a:lnTo>
                    <a:pt x="157099" y="679450"/>
                  </a:lnTo>
                  <a:cubicBezTo>
                    <a:pt x="157099" y="678815"/>
                    <a:pt x="157226" y="678180"/>
                    <a:pt x="157226" y="677672"/>
                  </a:cubicBezTo>
                  <a:cubicBezTo>
                    <a:pt x="157226" y="677164"/>
                    <a:pt x="157353" y="676656"/>
                    <a:pt x="157353" y="676275"/>
                  </a:cubicBezTo>
                  <a:cubicBezTo>
                    <a:pt x="157480" y="674243"/>
                    <a:pt x="157353" y="673735"/>
                    <a:pt x="156972" y="673100"/>
                  </a:cubicBezTo>
                  <a:lnTo>
                    <a:pt x="164846" y="668020"/>
                  </a:lnTo>
                  <a:lnTo>
                    <a:pt x="169418" y="676148"/>
                  </a:lnTo>
                  <a:cubicBezTo>
                    <a:pt x="157988" y="682625"/>
                    <a:pt x="145415" y="684530"/>
                    <a:pt x="134874" y="686181"/>
                  </a:cubicBezTo>
                  <a:cubicBezTo>
                    <a:pt x="132969" y="686435"/>
                    <a:pt x="131064" y="686816"/>
                    <a:pt x="129159" y="687070"/>
                  </a:cubicBezTo>
                  <a:lnTo>
                    <a:pt x="127635" y="687197"/>
                  </a:lnTo>
                  <a:lnTo>
                    <a:pt x="112522" y="687197"/>
                  </a:lnTo>
                  <a:lnTo>
                    <a:pt x="111760" y="687197"/>
                  </a:lnTo>
                  <a:cubicBezTo>
                    <a:pt x="81788" y="684657"/>
                    <a:pt x="53340" y="676275"/>
                    <a:pt x="26162" y="666877"/>
                  </a:cubicBezTo>
                  <a:cubicBezTo>
                    <a:pt x="24003" y="666115"/>
                    <a:pt x="22098" y="664591"/>
                    <a:pt x="21082" y="662559"/>
                  </a:cubicBezTo>
                  <a:cubicBezTo>
                    <a:pt x="22098" y="664464"/>
                    <a:pt x="23622" y="665099"/>
                    <a:pt x="23495" y="664972"/>
                  </a:cubicBezTo>
                  <a:cubicBezTo>
                    <a:pt x="23495" y="664972"/>
                    <a:pt x="23368" y="664845"/>
                    <a:pt x="22860" y="664718"/>
                  </a:cubicBezTo>
                  <a:cubicBezTo>
                    <a:pt x="22352" y="664591"/>
                    <a:pt x="21844" y="664337"/>
                    <a:pt x="21082" y="663956"/>
                  </a:cubicBezTo>
                  <a:cubicBezTo>
                    <a:pt x="19685" y="663321"/>
                    <a:pt x="16891" y="661797"/>
                    <a:pt x="14986" y="658495"/>
                  </a:cubicBezTo>
                  <a:cubicBezTo>
                    <a:pt x="12954" y="654939"/>
                    <a:pt x="13208" y="651129"/>
                    <a:pt x="14097" y="648335"/>
                  </a:cubicBezTo>
                  <a:cubicBezTo>
                    <a:pt x="14224" y="647700"/>
                    <a:pt x="14478" y="647192"/>
                    <a:pt x="14732" y="646684"/>
                  </a:cubicBezTo>
                  <a:cubicBezTo>
                    <a:pt x="15748" y="644779"/>
                    <a:pt x="16637" y="642747"/>
                    <a:pt x="17653" y="640588"/>
                  </a:cubicBezTo>
                  <a:cubicBezTo>
                    <a:pt x="18669" y="638429"/>
                    <a:pt x="19685" y="636270"/>
                    <a:pt x="20701" y="634111"/>
                  </a:cubicBezTo>
                  <a:cubicBezTo>
                    <a:pt x="21717" y="631952"/>
                    <a:pt x="22987" y="629666"/>
                    <a:pt x="24257" y="627507"/>
                  </a:cubicBezTo>
                  <a:lnTo>
                    <a:pt x="32385" y="632206"/>
                  </a:lnTo>
                  <a:lnTo>
                    <a:pt x="24257" y="627634"/>
                  </a:lnTo>
                  <a:cubicBezTo>
                    <a:pt x="44069" y="592328"/>
                    <a:pt x="67310" y="555752"/>
                    <a:pt x="112522" y="540893"/>
                  </a:cubicBezTo>
                  <a:cubicBezTo>
                    <a:pt x="113284" y="540639"/>
                    <a:pt x="114046" y="540512"/>
                    <a:pt x="114808" y="540385"/>
                  </a:cubicBezTo>
                  <a:cubicBezTo>
                    <a:pt x="124968" y="539750"/>
                    <a:pt x="136652" y="539623"/>
                    <a:pt x="147955" y="544195"/>
                  </a:cubicBezTo>
                  <a:cubicBezTo>
                    <a:pt x="148717" y="544449"/>
                    <a:pt x="149479" y="544957"/>
                    <a:pt x="150114" y="545338"/>
                  </a:cubicBezTo>
                  <a:cubicBezTo>
                    <a:pt x="152781" y="547243"/>
                    <a:pt x="155194" y="549275"/>
                    <a:pt x="157734" y="551434"/>
                  </a:cubicBezTo>
                  <a:cubicBezTo>
                    <a:pt x="160274" y="553593"/>
                    <a:pt x="163068" y="555752"/>
                    <a:pt x="166243" y="558165"/>
                  </a:cubicBezTo>
                  <a:lnTo>
                    <a:pt x="160528" y="565658"/>
                  </a:lnTo>
                  <a:lnTo>
                    <a:pt x="151257" y="566801"/>
                  </a:lnTo>
                  <a:cubicBezTo>
                    <a:pt x="150622" y="561594"/>
                    <a:pt x="150368" y="556768"/>
                    <a:pt x="150241" y="552450"/>
                  </a:cubicBezTo>
                  <a:cubicBezTo>
                    <a:pt x="150114" y="548386"/>
                    <a:pt x="149987" y="544957"/>
                    <a:pt x="149479" y="541528"/>
                  </a:cubicBezTo>
                  <a:cubicBezTo>
                    <a:pt x="149225" y="539115"/>
                    <a:pt x="148717" y="536956"/>
                    <a:pt x="148082" y="534797"/>
                  </a:cubicBezTo>
                  <a:cubicBezTo>
                    <a:pt x="147828" y="534162"/>
                    <a:pt x="147701" y="533400"/>
                    <a:pt x="147701" y="532765"/>
                  </a:cubicBezTo>
                  <a:cubicBezTo>
                    <a:pt x="147574" y="530225"/>
                    <a:pt x="147447" y="527812"/>
                    <a:pt x="147193" y="525272"/>
                  </a:cubicBezTo>
                  <a:cubicBezTo>
                    <a:pt x="146939" y="522732"/>
                    <a:pt x="146939" y="520319"/>
                    <a:pt x="146685" y="517779"/>
                  </a:cubicBezTo>
                  <a:lnTo>
                    <a:pt x="156083" y="517144"/>
                  </a:lnTo>
                  <a:lnTo>
                    <a:pt x="146812" y="517906"/>
                  </a:lnTo>
                  <a:cubicBezTo>
                    <a:pt x="146558" y="515112"/>
                    <a:pt x="146431" y="512318"/>
                    <a:pt x="146304" y="509651"/>
                  </a:cubicBezTo>
                  <a:cubicBezTo>
                    <a:pt x="146177" y="506984"/>
                    <a:pt x="145923" y="504317"/>
                    <a:pt x="145796" y="501777"/>
                  </a:cubicBezTo>
                  <a:cubicBezTo>
                    <a:pt x="145288" y="495808"/>
                    <a:pt x="144653" y="490347"/>
                    <a:pt x="143129" y="485267"/>
                  </a:cubicBezTo>
                  <a:cubicBezTo>
                    <a:pt x="143002" y="484632"/>
                    <a:pt x="142875" y="484124"/>
                    <a:pt x="142875" y="483489"/>
                  </a:cubicBezTo>
                  <a:cubicBezTo>
                    <a:pt x="142621" y="479425"/>
                    <a:pt x="142240" y="475742"/>
                    <a:pt x="141732" y="471805"/>
                  </a:cubicBezTo>
                  <a:lnTo>
                    <a:pt x="141732" y="471678"/>
                  </a:lnTo>
                  <a:cubicBezTo>
                    <a:pt x="141351" y="468630"/>
                    <a:pt x="141097" y="465709"/>
                    <a:pt x="140843" y="462915"/>
                  </a:cubicBezTo>
                  <a:cubicBezTo>
                    <a:pt x="140589" y="460121"/>
                    <a:pt x="140335" y="457454"/>
                    <a:pt x="140081" y="454914"/>
                  </a:cubicBezTo>
                  <a:cubicBezTo>
                    <a:pt x="139573" y="450977"/>
                    <a:pt x="138938" y="447421"/>
                    <a:pt x="137795" y="443992"/>
                  </a:cubicBezTo>
                  <a:cubicBezTo>
                    <a:pt x="137541" y="443103"/>
                    <a:pt x="137287" y="442087"/>
                    <a:pt x="137287" y="441071"/>
                  </a:cubicBezTo>
                  <a:cubicBezTo>
                    <a:pt x="137287" y="441452"/>
                    <a:pt x="137287" y="441833"/>
                    <a:pt x="137287" y="441833"/>
                  </a:cubicBezTo>
                  <a:cubicBezTo>
                    <a:pt x="137287" y="441833"/>
                    <a:pt x="137287" y="441833"/>
                    <a:pt x="137287" y="441706"/>
                  </a:cubicBezTo>
                  <a:cubicBezTo>
                    <a:pt x="137287" y="441579"/>
                    <a:pt x="137287" y="441452"/>
                    <a:pt x="137160" y="441198"/>
                  </a:cubicBezTo>
                  <a:cubicBezTo>
                    <a:pt x="137033" y="440563"/>
                    <a:pt x="136906" y="439674"/>
                    <a:pt x="136906" y="438658"/>
                  </a:cubicBezTo>
                  <a:lnTo>
                    <a:pt x="146304" y="438658"/>
                  </a:lnTo>
                  <a:lnTo>
                    <a:pt x="137033" y="439928"/>
                  </a:lnTo>
                  <a:cubicBezTo>
                    <a:pt x="133350" y="411607"/>
                    <a:pt x="128270" y="384556"/>
                    <a:pt x="117221" y="359410"/>
                  </a:cubicBezTo>
                  <a:cubicBezTo>
                    <a:pt x="108839" y="339852"/>
                    <a:pt x="104140" y="342392"/>
                    <a:pt x="103124" y="342773"/>
                  </a:cubicBezTo>
                  <a:cubicBezTo>
                    <a:pt x="100203" y="344043"/>
                    <a:pt x="95631" y="347853"/>
                    <a:pt x="89535" y="356743"/>
                  </a:cubicBezTo>
                  <a:cubicBezTo>
                    <a:pt x="71120" y="382905"/>
                    <a:pt x="59436" y="412496"/>
                    <a:pt x="48895" y="443865"/>
                  </a:cubicBezTo>
                  <a:lnTo>
                    <a:pt x="48768" y="444246"/>
                  </a:lnTo>
                  <a:cubicBezTo>
                    <a:pt x="47879" y="446659"/>
                    <a:pt x="46863" y="449326"/>
                    <a:pt x="45847" y="451612"/>
                  </a:cubicBezTo>
                  <a:lnTo>
                    <a:pt x="37211" y="447929"/>
                  </a:lnTo>
                  <a:lnTo>
                    <a:pt x="46101" y="450850"/>
                  </a:lnTo>
                  <a:cubicBezTo>
                    <a:pt x="45847" y="451485"/>
                    <a:pt x="45720" y="452120"/>
                    <a:pt x="45466" y="453009"/>
                  </a:cubicBezTo>
                  <a:cubicBezTo>
                    <a:pt x="45212" y="453898"/>
                    <a:pt x="44958" y="454914"/>
                    <a:pt x="44577" y="456184"/>
                  </a:cubicBezTo>
                  <a:cubicBezTo>
                    <a:pt x="44069" y="457835"/>
                    <a:pt x="43053" y="459232"/>
                    <a:pt x="41783" y="460375"/>
                  </a:cubicBezTo>
                  <a:cubicBezTo>
                    <a:pt x="42291" y="459867"/>
                    <a:pt x="42545" y="459359"/>
                    <a:pt x="42545" y="459359"/>
                  </a:cubicBezTo>
                  <a:cubicBezTo>
                    <a:pt x="42418" y="459613"/>
                    <a:pt x="42418" y="459994"/>
                    <a:pt x="42164" y="461772"/>
                  </a:cubicBezTo>
                  <a:cubicBezTo>
                    <a:pt x="42037" y="462407"/>
                    <a:pt x="41910" y="463042"/>
                    <a:pt x="41783" y="463677"/>
                  </a:cubicBezTo>
                  <a:cubicBezTo>
                    <a:pt x="40386" y="467995"/>
                    <a:pt x="38862" y="472186"/>
                    <a:pt x="37338" y="476250"/>
                  </a:cubicBezTo>
                  <a:cubicBezTo>
                    <a:pt x="35814" y="480314"/>
                    <a:pt x="34417" y="484378"/>
                    <a:pt x="33020" y="488442"/>
                  </a:cubicBezTo>
                  <a:cubicBezTo>
                    <a:pt x="31750" y="492252"/>
                    <a:pt x="28194" y="494792"/>
                    <a:pt x="24130" y="494792"/>
                  </a:cubicBezTo>
                  <a:lnTo>
                    <a:pt x="21082" y="494792"/>
                  </a:lnTo>
                  <a:cubicBezTo>
                    <a:pt x="18288" y="494792"/>
                    <a:pt x="15748" y="493649"/>
                    <a:pt x="13970" y="491490"/>
                  </a:cubicBezTo>
                  <a:cubicBezTo>
                    <a:pt x="12192" y="489331"/>
                    <a:pt x="11430" y="486664"/>
                    <a:pt x="11811" y="483997"/>
                  </a:cubicBezTo>
                  <a:cubicBezTo>
                    <a:pt x="12065" y="481965"/>
                    <a:pt x="12446" y="479933"/>
                    <a:pt x="12700" y="478028"/>
                  </a:cubicBezTo>
                  <a:cubicBezTo>
                    <a:pt x="12954" y="476123"/>
                    <a:pt x="13335" y="474218"/>
                    <a:pt x="13589" y="472186"/>
                  </a:cubicBezTo>
                  <a:lnTo>
                    <a:pt x="13589" y="472059"/>
                  </a:lnTo>
                  <a:cubicBezTo>
                    <a:pt x="13970" y="470027"/>
                    <a:pt x="14097" y="469011"/>
                    <a:pt x="14097" y="468376"/>
                  </a:cubicBezTo>
                  <a:cubicBezTo>
                    <a:pt x="14097" y="467487"/>
                    <a:pt x="14224" y="466725"/>
                    <a:pt x="14478" y="465836"/>
                  </a:cubicBezTo>
                  <a:cubicBezTo>
                    <a:pt x="16002" y="460248"/>
                    <a:pt x="17526" y="454660"/>
                    <a:pt x="19177" y="448945"/>
                  </a:cubicBezTo>
                  <a:cubicBezTo>
                    <a:pt x="20828" y="443230"/>
                    <a:pt x="22225" y="437642"/>
                    <a:pt x="23876" y="432054"/>
                  </a:cubicBezTo>
                  <a:lnTo>
                    <a:pt x="24003" y="431546"/>
                  </a:lnTo>
                  <a:cubicBezTo>
                    <a:pt x="23876" y="431800"/>
                    <a:pt x="23876" y="431927"/>
                    <a:pt x="23876" y="431927"/>
                  </a:cubicBezTo>
                  <a:cubicBezTo>
                    <a:pt x="23876" y="431927"/>
                    <a:pt x="23876" y="431800"/>
                    <a:pt x="23876" y="431546"/>
                  </a:cubicBezTo>
                  <a:cubicBezTo>
                    <a:pt x="23876" y="431292"/>
                    <a:pt x="24003" y="430911"/>
                    <a:pt x="24003" y="430530"/>
                  </a:cubicBezTo>
                  <a:cubicBezTo>
                    <a:pt x="24003" y="430149"/>
                    <a:pt x="24257" y="429387"/>
                    <a:pt x="24511" y="428752"/>
                  </a:cubicBezTo>
                  <a:lnTo>
                    <a:pt x="24765" y="427990"/>
                  </a:lnTo>
                  <a:cubicBezTo>
                    <a:pt x="25146" y="427101"/>
                    <a:pt x="25527" y="426212"/>
                    <a:pt x="25908" y="425450"/>
                  </a:cubicBezTo>
                  <a:cubicBezTo>
                    <a:pt x="26289" y="424688"/>
                    <a:pt x="26543" y="424180"/>
                    <a:pt x="26797" y="423672"/>
                  </a:cubicBezTo>
                  <a:cubicBezTo>
                    <a:pt x="27051" y="423164"/>
                    <a:pt x="27178" y="422783"/>
                    <a:pt x="27178" y="422656"/>
                  </a:cubicBezTo>
                  <a:lnTo>
                    <a:pt x="27305" y="422148"/>
                  </a:lnTo>
                  <a:cubicBezTo>
                    <a:pt x="38735" y="390144"/>
                    <a:pt x="50927" y="356362"/>
                    <a:pt x="74168" y="327914"/>
                  </a:cubicBezTo>
                  <a:cubicBezTo>
                    <a:pt x="75946" y="325755"/>
                    <a:pt x="78613" y="324485"/>
                    <a:pt x="81407" y="324485"/>
                  </a:cubicBezTo>
                  <a:cubicBezTo>
                    <a:pt x="75692" y="324485"/>
                    <a:pt x="73914" y="329692"/>
                    <a:pt x="74041" y="329311"/>
                  </a:cubicBezTo>
                  <a:cubicBezTo>
                    <a:pt x="74549" y="327660"/>
                    <a:pt x="75692" y="326136"/>
                    <a:pt x="77089" y="324993"/>
                  </a:cubicBezTo>
                  <a:cubicBezTo>
                    <a:pt x="86868" y="317119"/>
                    <a:pt x="99949" y="308864"/>
                    <a:pt x="117348" y="314452"/>
                  </a:cubicBezTo>
                  <a:cubicBezTo>
                    <a:pt x="119761" y="315214"/>
                    <a:pt x="121793" y="316992"/>
                    <a:pt x="122936" y="319151"/>
                  </a:cubicBezTo>
                  <a:lnTo>
                    <a:pt x="123190" y="319786"/>
                  </a:lnTo>
                  <a:lnTo>
                    <a:pt x="114808" y="323977"/>
                  </a:lnTo>
                  <a:lnTo>
                    <a:pt x="114808" y="314579"/>
                  </a:lnTo>
                  <a:lnTo>
                    <a:pt x="115443" y="314579"/>
                  </a:lnTo>
                  <a:cubicBezTo>
                    <a:pt x="117856" y="314579"/>
                    <a:pt x="120142" y="315468"/>
                    <a:pt x="121793" y="317119"/>
                  </a:cubicBezTo>
                  <a:cubicBezTo>
                    <a:pt x="123952" y="319151"/>
                    <a:pt x="126238" y="321183"/>
                    <a:pt x="128524" y="323342"/>
                  </a:cubicBezTo>
                  <a:cubicBezTo>
                    <a:pt x="130810" y="325501"/>
                    <a:pt x="132969" y="327533"/>
                    <a:pt x="135128" y="329565"/>
                  </a:cubicBezTo>
                  <a:cubicBezTo>
                    <a:pt x="135890" y="330327"/>
                    <a:pt x="136652" y="331216"/>
                    <a:pt x="137160" y="332232"/>
                  </a:cubicBezTo>
                  <a:cubicBezTo>
                    <a:pt x="138303" y="334391"/>
                    <a:pt x="139319" y="336550"/>
                    <a:pt x="140462" y="338836"/>
                  </a:cubicBezTo>
                  <a:cubicBezTo>
                    <a:pt x="141605" y="341122"/>
                    <a:pt x="142621" y="343281"/>
                    <a:pt x="143764" y="345440"/>
                  </a:cubicBezTo>
                  <a:cubicBezTo>
                    <a:pt x="145923" y="349885"/>
                    <a:pt x="148209" y="354203"/>
                    <a:pt x="150495" y="358394"/>
                  </a:cubicBezTo>
                  <a:cubicBezTo>
                    <a:pt x="150749" y="358902"/>
                    <a:pt x="151003" y="359410"/>
                    <a:pt x="151130" y="359918"/>
                  </a:cubicBezTo>
                  <a:cubicBezTo>
                    <a:pt x="151384" y="360680"/>
                    <a:pt x="151511" y="361315"/>
                    <a:pt x="151638" y="361823"/>
                  </a:cubicBezTo>
                  <a:cubicBezTo>
                    <a:pt x="151765" y="362331"/>
                    <a:pt x="151765" y="362712"/>
                    <a:pt x="151892" y="362966"/>
                  </a:cubicBezTo>
                  <a:cubicBezTo>
                    <a:pt x="152019" y="363474"/>
                    <a:pt x="152019" y="363601"/>
                    <a:pt x="152019" y="363601"/>
                  </a:cubicBezTo>
                  <a:lnTo>
                    <a:pt x="143002" y="365887"/>
                  </a:lnTo>
                  <a:lnTo>
                    <a:pt x="151892" y="363093"/>
                  </a:lnTo>
                  <a:cubicBezTo>
                    <a:pt x="153289" y="367665"/>
                    <a:pt x="154686" y="372237"/>
                    <a:pt x="155956" y="376682"/>
                  </a:cubicBezTo>
                  <a:cubicBezTo>
                    <a:pt x="157226" y="381127"/>
                    <a:pt x="158623" y="385572"/>
                    <a:pt x="159893" y="390017"/>
                  </a:cubicBezTo>
                  <a:lnTo>
                    <a:pt x="160020" y="390525"/>
                  </a:lnTo>
                  <a:cubicBezTo>
                    <a:pt x="160401" y="392049"/>
                    <a:pt x="160655" y="393446"/>
                    <a:pt x="160909" y="394589"/>
                  </a:cubicBezTo>
                  <a:cubicBezTo>
                    <a:pt x="161163" y="395732"/>
                    <a:pt x="161290" y="396748"/>
                    <a:pt x="161544" y="397764"/>
                  </a:cubicBezTo>
                  <a:lnTo>
                    <a:pt x="161671" y="398145"/>
                  </a:lnTo>
                  <a:cubicBezTo>
                    <a:pt x="162941" y="403987"/>
                    <a:pt x="164084" y="409321"/>
                    <a:pt x="165608" y="415036"/>
                  </a:cubicBezTo>
                  <a:lnTo>
                    <a:pt x="165735" y="415544"/>
                  </a:lnTo>
                  <a:cubicBezTo>
                    <a:pt x="166116" y="417195"/>
                    <a:pt x="166497" y="419862"/>
                    <a:pt x="166497" y="422402"/>
                  </a:cubicBezTo>
                  <a:lnTo>
                    <a:pt x="157099" y="422402"/>
                  </a:lnTo>
                  <a:lnTo>
                    <a:pt x="166243" y="420624"/>
                  </a:lnTo>
                  <a:cubicBezTo>
                    <a:pt x="167005" y="424815"/>
                    <a:pt x="167767" y="429006"/>
                    <a:pt x="168402" y="433070"/>
                  </a:cubicBezTo>
                  <a:cubicBezTo>
                    <a:pt x="169037" y="437134"/>
                    <a:pt x="169799" y="441198"/>
                    <a:pt x="170561" y="445135"/>
                  </a:cubicBezTo>
                  <a:lnTo>
                    <a:pt x="170688" y="445770"/>
                  </a:lnTo>
                  <a:cubicBezTo>
                    <a:pt x="170942" y="448183"/>
                    <a:pt x="171323" y="451231"/>
                    <a:pt x="171323" y="454406"/>
                  </a:cubicBezTo>
                  <a:lnTo>
                    <a:pt x="161925" y="454406"/>
                  </a:lnTo>
                  <a:lnTo>
                    <a:pt x="171196" y="453263"/>
                  </a:lnTo>
                  <a:cubicBezTo>
                    <a:pt x="171831" y="458089"/>
                    <a:pt x="172466" y="462915"/>
                    <a:pt x="173228" y="467868"/>
                  </a:cubicBezTo>
                  <a:cubicBezTo>
                    <a:pt x="173990" y="472821"/>
                    <a:pt x="174625" y="477647"/>
                    <a:pt x="175260" y="482727"/>
                  </a:cubicBezTo>
                  <a:lnTo>
                    <a:pt x="175260" y="483108"/>
                  </a:lnTo>
                  <a:cubicBezTo>
                    <a:pt x="175514" y="487172"/>
                    <a:pt x="175895" y="491236"/>
                    <a:pt x="176149" y="495554"/>
                  </a:cubicBezTo>
                  <a:lnTo>
                    <a:pt x="166751" y="496189"/>
                  </a:lnTo>
                  <a:lnTo>
                    <a:pt x="176022" y="495300"/>
                  </a:lnTo>
                  <a:cubicBezTo>
                    <a:pt x="176403" y="499364"/>
                    <a:pt x="176657" y="503428"/>
                    <a:pt x="176911" y="507238"/>
                  </a:cubicBezTo>
                  <a:cubicBezTo>
                    <a:pt x="177165" y="511048"/>
                    <a:pt x="177419" y="514731"/>
                    <a:pt x="177673" y="518287"/>
                  </a:cubicBezTo>
                  <a:cubicBezTo>
                    <a:pt x="178054" y="522605"/>
                    <a:pt x="178689" y="526796"/>
                    <a:pt x="179705" y="530733"/>
                  </a:cubicBezTo>
                  <a:cubicBezTo>
                    <a:pt x="179832" y="531368"/>
                    <a:pt x="179959" y="531876"/>
                    <a:pt x="179959" y="532511"/>
                  </a:cubicBezTo>
                  <a:cubicBezTo>
                    <a:pt x="180086" y="535305"/>
                    <a:pt x="180213" y="538226"/>
                    <a:pt x="180467" y="541020"/>
                  </a:cubicBezTo>
                  <a:cubicBezTo>
                    <a:pt x="180721" y="543814"/>
                    <a:pt x="180721" y="546735"/>
                    <a:pt x="180975" y="549529"/>
                  </a:cubicBezTo>
                  <a:lnTo>
                    <a:pt x="171577" y="550037"/>
                  </a:lnTo>
                  <a:lnTo>
                    <a:pt x="180848" y="549275"/>
                  </a:lnTo>
                  <a:cubicBezTo>
                    <a:pt x="181991" y="564642"/>
                    <a:pt x="183134" y="580009"/>
                    <a:pt x="184277" y="595376"/>
                  </a:cubicBezTo>
                  <a:cubicBezTo>
                    <a:pt x="184404" y="596392"/>
                    <a:pt x="184404" y="597535"/>
                    <a:pt x="184531" y="598551"/>
                  </a:cubicBezTo>
                  <a:cubicBezTo>
                    <a:pt x="184658" y="599567"/>
                    <a:pt x="184531" y="600583"/>
                    <a:pt x="184277" y="601472"/>
                  </a:cubicBezTo>
                  <a:cubicBezTo>
                    <a:pt x="183642" y="604266"/>
                    <a:pt x="184150" y="606425"/>
                    <a:pt x="187960" y="609727"/>
                  </a:cubicBezTo>
                  <a:cubicBezTo>
                    <a:pt x="188976" y="610616"/>
                    <a:pt x="189738" y="611632"/>
                    <a:pt x="190373" y="612775"/>
                  </a:cubicBezTo>
                  <a:cubicBezTo>
                    <a:pt x="197866" y="627888"/>
                    <a:pt x="201803" y="646430"/>
                    <a:pt x="186436" y="662940"/>
                  </a:cubicBezTo>
                  <a:lnTo>
                    <a:pt x="186182" y="663194"/>
                  </a:lnTo>
                  <a:cubicBezTo>
                    <a:pt x="187071" y="662305"/>
                    <a:pt x="187198" y="661289"/>
                    <a:pt x="187198" y="661162"/>
                  </a:cubicBezTo>
                  <a:cubicBezTo>
                    <a:pt x="187198" y="661162"/>
                    <a:pt x="187198" y="661543"/>
                    <a:pt x="187325" y="662178"/>
                  </a:cubicBezTo>
                  <a:lnTo>
                    <a:pt x="187452" y="663067"/>
                  </a:lnTo>
                  <a:lnTo>
                    <a:pt x="187452" y="663702"/>
                  </a:lnTo>
                  <a:lnTo>
                    <a:pt x="187452" y="664337"/>
                  </a:lnTo>
                  <a:cubicBezTo>
                    <a:pt x="188722" y="704850"/>
                    <a:pt x="189865" y="745363"/>
                    <a:pt x="191135" y="785622"/>
                  </a:cubicBezTo>
                  <a:lnTo>
                    <a:pt x="181737" y="785876"/>
                  </a:lnTo>
                  <a:lnTo>
                    <a:pt x="172593" y="784225"/>
                  </a:lnTo>
                  <a:cubicBezTo>
                    <a:pt x="175514" y="768731"/>
                    <a:pt x="178562" y="753364"/>
                    <a:pt x="181610" y="737997"/>
                  </a:cubicBezTo>
                  <a:cubicBezTo>
                    <a:pt x="184658" y="722630"/>
                    <a:pt x="187706" y="707263"/>
                    <a:pt x="190500" y="692023"/>
                  </a:cubicBezTo>
                  <a:cubicBezTo>
                    <a:pt x="191897" y="684403"/>
                    <a:pt x="193294" y="676783"/>
                    <a:pt x="194564" y="669036"/>
                  </a:cubicBezTo>
                  <a:cubicBezTo>
                    <a:pt x="194818" y="667893"/>
                    <a:pt x="195199" y="666623"/>
                    <a:pt x="195834" y="665607"/>
                  </a:cubicBezTo>
                  <a:cubicBezTo>
                    <a:pt x="195961" y="665353"/>
                    <a:pt x="196215" y="665226"/>
                    <a:pt x="195961" y="663829"/>
                  </a:cubicBezTo>
                  <a:cubicBezTo>
                    <a:pt x="195834" y="662813"/>
                    <a:pt x="195961" y="661670"/>
                    <a:pt x="196215" y="660654"/>
                  </a:cubicBezTo>
                  <a:cubicBezTo>
                    <a:pt x="197739" y="654177"/>
                    <a:pt x="199263" y="647700"/>
                    <a:pt x="200914" y="641096"/>
                  </a:cubicBezTo>
                  <a:cubicBezTo>
                    <a:pt x="202565" y="634492"/>
                    <a:pt x="203962" y="628142"/>
                    <a:pt x="205613" y="621538"/>
                  </a:cubicBezTo>
                  <a:lnTo>
                    <a:pt x="214757" y="623697"/>
                  </a:lnTo>
                  <a:lnTo>
                    <a:pt x="205740" y="623697"/>
                  </a:lnTo>
                  <a:cubicBezTo>
                    <a:pt x="205740" y="622554"/>
                    <a:pt x="205867" y="621665"/>
                    <a:pt x="205994" y="621157"/>
                  </a:cubicBezTo>
                  <a:cubicBezTo>
                    <a:pt x="205994" y="620903"/>
                    <a:pt x="206121" y="620776"/>
                    <a:pt x="206121" y="620649"/>
                  </a:cubicBezTo>
                  <a:cubicBezTo>
                    <a:pt x="206121" y="620522"/>
                    <a:pt x="206121" y="620522"/>
                    <a:pt x="206121" y="620522"/>
                  </a:cubicBezTo>
                  <a:cubicBezTo>
                    <a:pt x="206121" y="620522"/>
                    <a:pt x="206121" y="620903"/>
                    <a:pt x="206121" y="621284"/>
                  </a:cubicBezTo>
                  <a:cubicBezTo>
                    <a:pt x="206121" y="620522"/>
                    <a:pt x="206248" y="619760"/>
                    <a:pt x="206375" y="618998"/>
                  </a:cubicBezTo>
                  <a:cubicBezTo>
                    <a:pt x="209423" y="606552"/>
                    <a:pt x="212598" y="594233"/>
                    <a:pt x="215646" y="581787"/>
                  </a:cubicBezTo>
                  <a:lnTo>
                    <a:pt x="224663" y="584073"/>
                  </a:lnTo>
                  <a:lnTo>
                    <a:pt x="215519" y="582295"/>
                  </a:lnTo>
                  <a:cubicBezTo>
                    <a:pt x="215646" y="581660"/>
                    <a:pt x="215773" y="580898"/>
                    <a:pt x="215900" y="580009"/>
                  </a:cubicBezTo>
                  <a:cubicBezTo>
                    <a:pt x="216027" y="579120"/>
                    <a:pt x="216281" y="578231"/>
                    <a:pt x="216408" y="577342"/>
                  </a:cubicBezTo>
                  <a:lnTo>
                    <a:pt x="216535" y="576834"/>
                  </a:lnTo>
                  <a:cubicBezTo>
                    <a:pt x="218186" y="570611"/>
                    <a:pt x="219964" y="564388"/>
                    <a:pt x="221615" y="558292"/>
                  </a:cubicBezTo>
                  <a:cubicBezTo>
                    <a:pt x="222885" y="553974"/>
                    <a:pt x="224028" y="549656"/>
                    <a:pt x="225171" y="545465"/>
                  </a:cubicBezTo>
                  <a:lnTo>
                    <a:pt x="234188" y="547878"/>
                  </a:lnTo>
                  <a:lnTo>
                    <a:pt x="225044" y="545592"/>
                  </a:lnTo>
                  <a:cubicBezTo>
                    <a:pt x="225679" y="543052"/>
                    <a:pt x="226314" y="540639"/>
                    <a:pt x="226949" y="538099"/>
                  </a:cubicBezTo>
                  <a:cubicBezTo>
                    <a:pt x="227076" y="537591"/>
                    <a:pt x="227203" y="537083"/>
                    <a:pt x="227457" y="536575"/>
                  </a:cubicBezTo>
                  <a:cubicBezTo>
                    <a:pt x="230759" y="529209"/>
                    <a:pt x="231140" y="525018"/>
                    <a:pt x="228092" y="520319"/>
                  </a:cubicBezTo>
                  <a:lnTo>
                    <a:pt x="235966" y="515239"/>
                  </a:lnTo>
                  <a:lnTo>
                    <a:pt x="228219" y="520446"/>
                  </a:lnTo>
                  <a:cubicBezTo>
                    <a:pt x="223393" y="513207"/>
                    <a:pt x="224409" y="504444"/>
                    <a:pt x="224663" y="500380"/>
                  </a:cubicBezTo>
                  <a:cubicBezTo>
                    <a:pt x="224663" y="499618"/>
                    <a:pt x="224790" y="498983"/>
                    <a:pt x="224790" y="498348"/>
                  </a:cubicBezTo>
                  <a:lnTo>
                    <a:pt x="224917" y="497332"/>
                  </a:lnTo>
                  <a:cubicBezTo>
                    <a:pt x="225171" y="495808"/>
                    <a:pt x="225552" y="494538"/>
                    <a:pt x="225679" y="493776"/>
                  </a:cubicBezTo>
                  <a:cubicBezTo>
                    <a:pt x="225806" y="493014"/>
                    <a:pt x="226060" y="492506"/>
                    <a:pt x="226060" y="492125"/>
                  </a:cubicBezTo>
                  <a:cubicBezTo>
                    <a:pt x="226314" y="490982"/>
                    <a:pt x="226695" y="489839"/>
                    <a:pt x="227203" y="488823"/>
                  </a:cubicBezTo>
                  <a:cubicBezTo>
                    <a:pt x="227457" y="488442"/>
                    <a:pt x="227711" y="487934"/>
                    <a:pt x="228092" y="487172"/>
                  </a:cubicBezTo>
                  <a:cubicBezTo>
                    <a:pt x="228473" y="486410"/>
                    <a:pt x="228981" y="485394"/>
                    <a:pt x="229616" y="484251"/>
                  </a:cubicBezTo>
                  <a:lnTo>
                    <a:pt x="230505" y="482981"/>
                  </a:lnTo>
                  <a:cubicBezTo>
                    <a:pt x="231267" y="482092"/>
                    <a:pt x="232156" y="480949"/>
                    <a:pt x="233045" y="479806"/>
                  </a:cubicBezTo>
                  <a:cubicBezTo>
                    <a:pt x="233934" y="478663"/>
                    <a:pt x="234950" y="477393"/>
                    <a:pt x="236093" y="476123"/>
                  </a:cubicBezTo>
                  <a:lnTo>
                    <a:pt x="236601" y="475615"/>
                  </a:lnTo>
                  <a:cubicBezTo>
                    <a:pt x="239014" y="473202"/>
                    <a:pt x="241681" y="471551"/>
                    <a:pt x="243332" y="470408"/>
                  </a:cubicBezTo>
                  <a:cubicBezTo>
                    <a:pt x="245364" y="469138"/>
                    <a:pt x="246380" y="468376"/>
                    <a:pt x="247269" y="467487"/>
                  </a:cubicBezTo>
                  <a:cubicBezTo>
                    <a:pt x="247904" y="466852"/>
                    <a:pt x="248285" y="466344"/>
                    <a:pt x="248539" y="465455"/>
                  </a:cubicBezTo>
                  <a:lnTo>
                    <a:pt x="248539" y="465328"/>
                  </a:lnTo>
                  <a:cubicBezTo>
                    <a:pt x="264922" y="415671"/>
                    <a:pt x="281686" y="366141"/>
                    <a:pt x="298450" y="316484"/>
                  </a:cubicBezTo>
                  <a:lnTo>
                    <a:pt x="307340" y="319532"/>
                  </a:lnTo>
                  <a:lnTo>
                    <a:pt x="298450" y="316611"/>
                  </a:lnTo>
                  <a:cubicBezTo>
                    <a:pt x="298704" y="315976"/>
                    <a:pt x="298831" y="315341"/>
                    <a:pt x="299085" y="314452"/>
                  </a:cubicBezTo>
                  <a:cubicBezTo>
                    <a:pt x="299339" y="313563"/>
                    <a:pt x="299593" y="312547"/>
                    <a:pt x="299974" y="311277"/>
                  </a:cubicBezTo>
                  <a:lnTo>
                    <a:pt x="300101" y="310769"/>
                  </a:lnTo>
                  <a:cubicBezTo>
                    <a:pt x="308737" y="288798"/>
                    <a:pt x="317500" y="266827"/>
                    <a:pt x="326771" y="242951"/>
                  </a:cubicBezTo>
                  <a:lnTo>
                    <a:pt x="335534" y="246380"/>
                  </a:lnTo>
                  <a:lnTo>
                    <a:pt x="336804" y="255651"/>
                  </a:lnTo>
                  <a:cubicBezTo>
                    <a:pt x="314833" y="258572"/>
                    <a:pt x="295021" y="257937"/>
                    <a:pt x="275971" y="255651"/>
                  </a:cubicBezTo>
                  <a:lnTo>
                    <a:pt x="277114" y="246380"/>
                  </a:lnTo>
                  <a:lnTo>
                    <a:pt x="276225" y="255651"/>
                  </a:lnTo>
                  <a:cubicBezTo>
                    <a:pt x="274320" y="255524"/>
                    <a:pt x="272415" y="255270"/>
                    <a:pt x="270637" y="255016"/>
                  </a:cubicBezTo>
                  <a:cubicBezTo>
                    <a:pt x="268859" y="254762"/>
                    <a:pt x="267462" y="254635"/>
                    <a:pt x="265938" y="254381"/>
                  </a:cubicBezTo>
                  <a:cubicBezTo>
                    <a:pt x="264160" y="254254"/>
                    <a:pt x="262382" y="253492"/>
                    <a:pt x="260985" y="252349"/>
                  </a:cubicBezTo>
                  <a:cubicBezTo>
                    <a:pt x="261112" y="252476"/>
                    <a:pt x="261366" y="252222"/>
                    <a:pt x="258064" y="252222"/>
                  </a:cubicBezTo>
                  <a:cubicBezTo>
                    <a:pt x="257683" y="252222"/>
                    <a:pt x="257302" y="252222"/>
                    <a:pt x="256921" y="252222"/>
                  </a:cubicBezTo>
                  <a:cubicBezTo>
                    <a:pt x="255143" y="252222"/>
                    <a:pt x="253365" y="251714"/>
                    <a:pt x="251841" y="250698"/>
                  </a:cubicBezTo>
                  <a:cubicBezTo>
                    <a:pt x="245618" y="246634"/>
                    <a:pt x="244856" y="240665"/>
                    <a:pt x="245618" y="236474"/>
                  </a:cubicBezTo>
                  <a:cubicBezTo>
                    <a:pt x="245745" y="235458"/>
                    <a:pt x="245999" y="234569"/>
                    <a:pt x="246126" y="234188"/>
                  </a:cubicBezTo>
                  <a:cubicBezTo>
                    <a:pt x="246253" y="233807"/>
                    <a:pt x="246253" y="233426"/>
                    <a:pt x="246380" y="233426"/>
                  </a:cubicBezTo>
                  <a:cubicBezTo>
                    <a:pt x="246507" y="233426"/>
                    <a:pt x="246253" y="234061"/>
                    <a:pt x="246507" y="235077"/>
                  </a:cubicBezTo>
                  <a:cubicBezTo>
                    <a:pt x="246253" y="233553"/>
                    <a:pt x="246253" y="232029"/>
                    <a:pt x="246761" y="230505"/>
                  </a:cubicBezTo>
                  <a:cubicBezTo>
                    <a:pt x="255270" y="202184"/>
                    <a:pt x="266192" y="174371"/>
                    <a:pt x="284861" y="149479"/>
                  </a:cubicBezTo>
                  <a:cubicBezTo>
                    <a:pt x="285242" y="148971"/>
                    <a:pt x="285750" y="148463"/>
                    <a:pt x="286258" y="147955"/>
                  </a:cubicBezTo>
                  <a:cubicBezTo>
                    <a:pt x="289433" y="145161"/>
                    <a:pt x="292608" y="142367"/>
                    <a:pt x="295910" y="139573"/>
                  </a:cubicBezTo>
                  <a:cubicBezTo>
                    <a:pt x="299212" y="136779"/>
                    <a:pt x="302514" y="133858"/>
                    <a:pt x="305816" y="130937"/>
                  </a:cubicBezTo>
                  <a:cubicBezTo>
                    <a:pt x="306578" y="130302"/>
                    <a:pt x="307594" y="129667"/>
                    <a:pt x="308610" y="129286"/>
                  </a:cubicBezTo>
                  <a:cubicBezTo>
                    <a:pt x="312420" y="127762"/>
                    <a:pt x="315976" y="126365"/>
                    <a:pt x="319786" y="124587"/>
                  </a:cubicBezTo>
                  <a:cubicBezTo>
                    <a:pt x="321056" y="124079"/>
                    <a:pt x="322326" y="123698"/>
                    <a:pt x="323723" y="123698"/>
                  </a:cubicBezTo>
                  <a:cubicBezTo>
                    <a:pt x="325882" y="123698"/>
                    <a:pt x="328168" y="123571"/>
                    <a:pt x="330581" y="123571"/>
                  </a:cubicBezTo>
                  <a:cubicBezTo>
                    <a:pt x="332994" y="123571"/>
                    <a:pt x="335534" y="123444"/>
                    <a:pt x="338074" y="123444"/>
                  </a:cubicBezTo>
                  <a:cubicBezTo>
                    <a:pt x="339344" y="123444"/>
                    <a:pt x="340614" y="123698"/>
                    <a:pt x="341757" y="124206"/>
                  </a:cubicBezTo>
                  <a:cubicBezTo>
                    <a:pt x="343662" y="124968"/>
                    <a:pt x="345821" y="125857"/>
                    <a:pt x="347472" y="126238"/>
                  </a:cubicBezTo>
                  <a:cubicBezTo>
                    <a:pt x="348615" y="126492"/>
                    <a:pt x="349631" y="127127"/>
                    <a:pt x="350520" y="127762"/>
                  </a:cubicBezTo>
                  <a:cubicBezTo>
                    <a:pt x="352933" y="129540"/>
                    <a:pt x="355473" y="131445"/>
                    <a:pt x="358267" y="133731"/>
                  </a:cubicBezTo>
                  <a:cubicBezTo>
                    <a:pt x="360553" y="135509"/>
                    <a:pt x="361823" y="138176"/>
                    <a:pt x="361823" y="141097"/>
                  </a:cubicBezTo>
                  <a:cubicBezTo>
                    <a:pt x="361823" y="136271"/>
                    <a:pt x="357759" y="134239"/>
                    <a:pt x="357759" y="134239"/>
                  </a:cubicBezTo>
                  <a:cubicBezTo>
                    <a:pt x="357759" y="134239"/>
                    <a:pt x="357759" y="134239"/>
                    <a:pt x="357886" y="134239"/>
                  </a:cubicBezTo>
                  <a:cubicBezTo>
                    <a:pt x="358013" y="134239"/>
                    <a:pt x="357886" y="134239"/>
                    <a:pt x="357886" y="134239"/>
                  </a:cubicBezTo>
                  <a:cubicBezTo>
                    <a:pt x="359410" y="135001"/>
                    <a:pt x="360680" y="136144"/>
                    <a:pt x="361569" y="137541"/>
                  </a:cubicBezTo>
                  <a:cubicBezTo>
                    <a:pt x="362839" y="139446"/>
                    <a:pt x="363982" y="141351"/>
                    <a:pt x="365252" y="143383"/>
                  </a:cubicBezTo>
                  <a:cubicBezTo>
                    <a:pt x="366522" y="145415"/>
                    <a:pt x="367665" y="147193"/>
                    <a:pt x="368935" y="149098"/>
                  </a:cubicBezTo>
                  <a:cubicBezTo>
                    <a:pt x="371348" y="152908"/>
                    <a:pt x="373888" y="156845"/>
                    <a:pt x="376682" y="161036"/>
                  </a:cubicBezTo>
                  <a:lnTo>
                    <a:pt x="368935" y="166243"/>
                  </a:lnTo>
                  <a:lnTo>
                    <a:pt x="360299" y="162687"/>
                  </a:lnTo>
                  <a:cubicBezTo>
                    <a:pt x="382143" y="109982"/>
                    <a:pt x="406146" y="59944"/>
                    <a:pt x="430657" y="10287"/>
                  </a:cubicBezTo>
                  <a:cubicBezTo>
                    <a:pt x="430911" y="9779"/>
                    <a:pt x="431165" y="9271"/>
                    <a:pt x="431546" y="8763"/>
                  </a:cubicBezTo>
                  <a:cubicBezTo>
                    <a:pt x="432054" y="8001"/>
                    <a:pt x="432562" y="7366"/>
                    <a:pt x="433197" y="6604"/>
                  </a:cubicBezTo>
                  <a:cubicBezTo>
                    <a:pt x="433578" y="6096"/>
                    <a:pt x="433959" y="5588"/>
                    <a:pt x="434340" y="4953"/>
                  </a:cubicBezTo>
                  <a:cubicBezTo>
                    <a:pt x="437388" y="762"/>
                    <a:pt x="443357" y="0"/>
                    <a:pt x="447421" y="3048"/>
                  </a:cubicBezTo>
                  <a:cubicBezTo>
                    <a:pt x="453390" y="7493"/>
                    <a:pt x="452628" y="13843"/>
                    <a:pt x="451866" y="16764"/>
                  </a:cubicBezTo>
                  <a:cubicBezTo>
                    <a:pt x="451612" y="17526"/>
                    <a:pt x="451358" y="18288"/>
                    <a:pt x="451231" y="18542"/>
                  </a:cubicBezTo>
                  <a:cubicBezTo>
                    <a:pt x="451104" y="18796"/>
                    <a:pt x="450977" y="19177"/>
                    <a:pt x="450977" y="19177"/>
                  </a:cubicBezTo>
                  <a:cubicBezTo>
                    <a:pt x="450977" y="18923"/>
                    <a:pt x="451739" y="15240"/>
                    <a:pt x="448564" y="12954"/>
                  </a:cubicBezTo>
                  <a:lnTo>
                    <a:pt x="442976" y="20447"/>
                  </a:lnTo>
                  <a:lnTo>
                    <a:pt x="436372" y="27051"/>
                  </a:lnTo>
                  <a:cubicBezTo>
                    <a:pt x="436880" y="27559"/>
                    <a:pt x="437388" y="27940"/>
                    <a:pt x="437261" y="27813"/>
                  </a:cubicBezTo>
                  <a:cubicBezTo>
                    <a:pt x="437134" y="27686"/>
                    <a:pt x="437261" y="27813"/>
                    <a:pt x="437134" y="27686"/>
                  </a:cubicBezTo>
                  <a:cubicBezTo>
                    <a:pt x="437007" y="27559"/>
                    <a:pt x="437007" y="27559"/>
                    <a:pt x="436880" y="27559"/>
                  </a:cubicBezTo>
                  <a:cubicBezTo>
                    <a:pt x="436753" y="27559"/>
                    <a:pt x="435864" y="26924"/>
                    <a:pt x="435102" y="26162"/>
                  </a:cubicBezTo>
                  <a:lnTo>
                    <a:pt x="441706" y="19558"/>
                  </a:lnTo>
                  <a:lnTo>
                    <a:pt x="449453" y="24765"/>
                  </a:lnTo>
                  <a:cubicBezTo>
                    <a:pt x="446024" y="29845"/>
                    <a:pt x="444246" y="35814"/>
                    <a:pt x="442341" y="43180"/>
                  </a:cubicBezTo>
                  <a:lnTo>
                    <a:pt x="441833" y="44577"/>
                  </a:lnTo>
                  <a:cubicBezTo>
                    <a:pt x="423164" y="88900"/>
                    <a:pt x="404368" y="133223"/>
                    <a:pt x="385445" y="177546"/>
                  </a:cubicBezTo>
                  <a:lnTo>
                    <a:pt x="385445" y="177673"/>
                  </a:lnTo>
                  <a:cubicBezTo>
                    <a:pt x="385064" y="178562"/>
                    <a:pt x="384937" y="178816"/>
                    <a:pt x="384937" y="178943"/>
                  </a:cubicBezTo>
                  <a:cubicBezTo>
                    <a:pt x="385064" y="178562"/>
                    <a:pt x="385064" y="177800"/>
                    <a:pt x="384937" y="177292"/>
                  </a:cubicBezTo>
                  <a:cubicBezTo>
                    <a:pt x="384937" y="177292"/>
                    <a:pt x="384937" y="177292"/>
                    <a:pt x="385064" y="177419"/>
                  </a:cubicBezTo>
                  <a:lnTo>
                    <a:pt x="376682" y="181610"/>
                  </a:lnTo>
                  <a:lnTo>
                    <a:pt x="385064" y="177419"/>
                  </a:lnTo>
                  <a:cubicBezTo>
                    <a:pt x="399288" y="205740"/>
                    <a:pt x="396113" y="225806"/>
                    <a:pt x="368046" y="241808"/>
                  </a:cubicBezTo>
                  <a:lnTo>
                    <a:pt x="363474" y="233680"/>
                  </a:lnTo>
                  <a:lnTo>
                    <a:pt x="368173" y="241808"/>
                  </a:lnTo>
                  <a:cubicBezTo>
                    <a:pt x="359029" y="247142"/>
                    <a:pt x="354838" y="254127"/>
                    <a:pt x="350901" y="264541"/>
                  </a:cubicBezTo>
                  <a:lnTo>
                    <a:pt x="342138" y="261239"/>
                  </a:lnTo>
                  <a:lnTo>
                    <a:pt x="350901" y="264541"/>
                  </a:lnTo>
                  <a:cubicBezTo>
                    <a:pt x="330200" y="319659"/>
                    <a:pt x="310134" y="374650"/>
                    <a:pt x="292481" y="430530"/>
                  </a:cubicBezTo>
                  <a:lnTo>
                    <a:pt x="292481" y="430657"/>
                  </a:lnTo>
                  <a:cubicBezTo>
                    <a:pt x="291973" y="432181"/>
                    <a:pt x="291592" y="433578"/>
                    <a:pt x="290957" y="435737"/>
                  </a:cubicBezTo>
                  <a:cubicBezTo>
                    <a:pt x="290576" y="437134"/>
                    <a:pt x="290068" y="438785"/>
                    <a:pt x="289433" y="440817"/>
                  </a:cubicBezTo>
                  <a:lnTo>
                    <a:pt x="280416" y="438150"/>
                  </a:lnTo>
                  <a:lnTo>
                    <a:pt x="275590" y="430149"/>
                  </a:lnTo>
                  <a:cubicBezTo>
                    <a:pt x="293751" y="419227"/>
                    <a:pt x="312547" y="415036"/>
                    <a:pt x="332359" y="425958"/>
                  </a:cubicBezTo>
                  <a:lnTo>
                    <a:pt x="327914" y="434213"/>
                  </a:lnTo>
                  <a:lnTo>
                    <a:pt x="332359" y="425958"/>
                  </a:lnTo>
                  <a:cubicBezTo>
                    <a:pt x="349123" y="434975"/>
                    <a:pt x="361061" y="448564"/>
                    <a:pt x="370078" y="463804"/>
                  </a:cubicBezTo>
                  <a:lnTo>
                    <a:pt x="370078" y="463931"/>
                  </a:lnTo>
                  <a:cubicBezTo>
                    <a:pt x="386080" y="491617"/>
                    <a:pt x="394081" y="521462"/>
                    <a:pt x="398526" y="551815"/>
                  </a:cubicBezTo>
                  <a:lnTo>
                    <a:pt x="389255" y="553212"/>
                  </a:lnTo>
                  <a:lnTo>
                    <a:pt x="398526" y="551688"/>
                  </a:lnTo>
                  <a:cubicBezTo>
                    <a:pt x="398653" y="552577"/>
                    <a:pt x="399034" y="554355"/>
                    <a:pt x="399034" y="556260"/>
                  </a:cubicBezTo>
                  <a:cubicBezTo>
                    <a:pt x="399161" y="561848"/>
                    <a:pt x="396113" y="568706"/>
                    <a:pt x="387477" y="570103"/>
                  </a:cubicBezTo>
                  <a:cubicBezTo>
                    <a:pt x="387477" y="570103"/>
                    <a:pt x="387350" y="570103"/>
                    <a:pt x="387350" y="570103"/>
                  </a:cubicBezTo>
                  <a:cubicBezTo>
                    <a:pt x="386588" y="570230"/>
                    <a:pt x="385953" y="570230"/>
                    <a:pt x="385191" y="570357"/>
                  </a:cubicBezTo>
                  <a:lnTo>
                    <a:pt x="384683" y="560959"/>
                  </a:lnTo>
                  <a:lnTo>
                    <a:pt x="385191" y="570357"/>
                  </a:lnTo>
                  <a:cubicBezTo>
                    <a:pt x="345186" y="572516"/>
                    <a:pt x="302768" y="574675"/>
                    <a:pt x="262763" y="554482"/>
                  </a:cubicBezTo>
                  <a:lnTo>
                    <a:pt x="266954" y="546100"/>
                  </a:lnTo>
                  <a:lnTo>
                    <a:pt x="262763" y="554482"/>
                  </a:lnTo>
                  <a:cubicBezTo>
                    <a:pt x="258953" y="552577"/>
                    <a:pt x="255397" y="550291"/>
                    <a:pt x="251841" y="548005"/>
                  </a:cubicBezTo>
                  <a:cubicBezTo>
                    <a:pt x="249936" y="546735"/>
                    <a:pt x="248031" y="545465"/>
                    <a:pt x="245872" y="544195"/>
                  </a:cubicBezTo>
                  <a:lnTo>
                    <a:pt x="250825" y="536194"/>
                  </a:lnTo>
                  <a:lnTo>
                    <a:pt x="259842" y="538480"/>
                  </a:lnTo>
                  <a:cubicBezTo>
                    <a:pt x="257429" y="547624"/>
                    <a:pt x="255143" y="556641"/>
                    <a:pt x="252730" y="565531"/>
                  </a:cubicBezTo>
                  <a:cubicBezTo>
                    <a:pt x="250444" y="574294"/>
                    <a:pt x="248158" y="582930"/>
                    <a:pt x="245872" y="591693"/>
                  </a:cubicBezTo>
                  <a:cubicBezTo>
                    <a:pt x="243205" y="602107"/>
                    <a:pt x="240538" y="612394"/>
                    <a:pt x="237998" y="622681"/>
                  </a:cubicBezTo>
                  <a:lnTo>
                    <a:pt x="228854" y="620395"/>
                  </a:lnTo>
                  <a:lnTo>
                    <a:pt x="237998" y="622554"/>
                  </a:lnTo>
                  <a:cubicBezTo>
                    <a:pt x="214249" y="721106"/>
                    <a:pt x="196977" y="820166"/>
                    <a:pt x="192659" y="921131"/>
                  </a:cubicBezTo>
                  <a:lnTo>
                    <a:pt x="183261" y="920750"/>
                  </a:lnTo>
                  <a:lnTo>
                    <a:pt x="192659" y="921131"/>
                  </a:lnTo>
                  <a:cubicBezTo>
                    <a:pt x="191389" y="954405"/>
                    <a:pt x="191135" y="987425"/>
                    <a:pt x="194437" y="1020191"/>
                  </a:cubicBezTo>
                  <a:cubicBezTo>
                    <a:pt x="194818" y="1024255"/>
                    <a:pt x="195326" y="1024890"/>
                    <a:pt x="197866" y="1026287"/>
                  </a:cubicBezTo>
                  <a:lnTo>
                    <a:pt x="197993" y="1026287"/>
                  </a:lnTo>
                  <a:cubicBezTo>
                    <a:pt x="228092" y="1044194"/>
                    <a:pt x="236601" y="1073150"/>
                    <a:pt x="219329" y="1102360"/>
                  </a:cubicBezTo>
                  <a:cubicBezTo>
                    <a:pt x="217932" y="1104646"/>
                    <a:pt x="216408" y="1106932"/>
                    <a:pt x="214757" y="1109218"/>
                  </a:cubicBezTo>
                  <a:cubicBezTo>
                    <a:pt x="212344" y="1112520"/>
                    <a:pt x="211963" y="1114298"/>
                    <a:pt x="213360" y="1118870"/>
                  </a:cubicBezTo>
                  <a:lnTo>
                    <a:pt x="213360" y="1118997"/>
                  </a:lnTo>
                  <a:cubicBezTo>
                    <a:pt x="237490" y="1204214"/>
                    <a:pt x="278257" y="1282192"/>
                    <a:pt x="325755" y="1357376"/>
                  </a:cubicBezTo>
                  <a:lnTo>
                    <a:pt x="317881" y="1362329"/>
                  </a:lnTo>
                  <a:lnTo>
                    <a:pt x="325755" y="1357376"/>
                  </a:lnTo>
                  <a:cubicBezTo>
                    <a:pt x="361061" y="1413256"/>
                    <a:pt x="399796" y="1466977"/>
                    <a:pt x="438658" y="1520825"/>
                  </a:cubicBezTo>
                  <a:cubicBezTo>
                    <a:pt x="461518" y="1552448"/>
                    <a:pt x="484378" y="1584198"/>
                    <a:pt x="506603" y="1616456"/>
                  </a:cubicBezTo>
                  <a:cubicBezTo>
                    <a:pt x="532384" y="1654175"/>
                    <a:pt x="557022" y="1692402"/>
                    <a:pt x="580390" y="1731645"/>
                  </a:cubicBezTo>
                  <a:lnTo>
                    <a:pt x="572389" y="1736471"/>
                  </a:lnTo>
                  <a:lnTo>
                    <a:pt x="580390" y="1731645"/>
                  </a:lnTo>
                  <a:cubicBezTo>
                    <a:pt x="580898" y="1732534"/>
                    <a:pt x="581406" y="1733423"/>
                    <a:pt x="581660" y="1733931"/>
                  </a:cubicBezTo>
                  <a:cubicBezTo>
                    <a:pt x="581914" y="1734439"/>
                    <a:pt x="582168" y="1734820"/>
                    <a:pt x="582295" y="1735074"/>
                  </a:cubicBezTo>
                  <a:cubicBezTo>
                    <a:pt x="582295" y="1735201"/>
                    <a:pt x="582422" y="1735201"/>
                    <a:pt x="582422" y="1735201"/>
                  </a:cubicBezTo>
                  <a:lnTo>
                    <a:pt x="574929" y="1740789"/>
                  </a:lnTo>
                  <a:lnTo>
                    <a:pt x="581533" y="1734185"/>
                  </a:lnTo>
                  <a:cubicBezTo>
                    <a:pt x="584327" y="1736979"/>
                    <a:pt x="585216" y="1741170"/>
                    <a:pt x="585216" y="1741424"/>
                  </a:cubicBezTo>
                  <a:cubicBezTo>
                    <a:pt x="585343" y="1741805"/>
                    <a:pt x="585343" y="1741932"/>
                    <a:pt x="585343" y="1742059"/>
                  </a:cubicBezTo>
                  <a:cubicBezTo>
                    <a:pt x="585343" y="1742186"/>
                    <a:pt x="585343" y="1742059"/>
                    <a:pt x="585343" y="1742059"/>
                  </a:cubicBezTo>
                  <a:cubicBezTo>
                    <a:pt x="585470" y="1742567"/>
                    <a:pt x="585089" y="1740916"/>
                    <a:pt x="583565" y="1739392"/>
                  </a:cubicBezTo>
                  <a:cubicBezTo>
                    <a:pt x="580644" y="1736471"/>
                    <a:pt x="576453" y="1736344"/>
                    <a:pt x="573659" y="1737741"/>
                  </a:cubicBezTo>
                  <a:lnTo>
                    <a:pt x="577850" y="1746123"/>
                  </a:lnTo>
                  <a:lnTo>
                    <a:pt x="573278" y="1737995"/>
                  </a:lnTo>
                  <a:cubicBezTo>
                    <a:pt x="568071" y="1740916"/>
                    <a:pt x="570738" y="1746377"/>
                    <a:pt x="570357" y="1745742"/>
                  </a:cubicBezTo>
                  <a:cubicBezTo>
                    <a:pt x="570357" y="1745742"/>
                    <a:pt x="570230" y="1745615"/>
                    <a:pt x="570230" y="1745615"/>
                  </a:cubicBezTo>
                  <a:cubicBezTo>
                    <a:pt x="569214" y="1744599"/>
                    <a:pt x="568452" y="1743329"/>
                    <a:pt x="567944" y="1741932"/>
                  </a:cubicBezTo>
                  <a:cubicBezTo>
                    <a:pt x="567690" y="1741043"/>
                    <a:pt x="567309" y="1740027"/>
                    <a:pt x="567055" y="1739138"/>
                  </a:cubicBezTo>
                  <a:cubicBezTo>
                    <a:pt x="566801" y="1738249"/>
                    <a:pt x="566420" y="1737233"/>
                    <a:pt x="566166" y="1736344"/>
                  </a:cubicBezTo>
                  <a:lnTo>
                    <a:pt x="575056" y="1733423"/>
                  </a:lnTo>
                  <a:lnTo>
                    <a:pt x="566293" y="1736852"/>
                  </a:lnTo>
                  <a:cubicBezTo>
                    <a:pt x="548894" y="1692529"/>
                    <a:pt x="528701" y="1649476"/>
                    <a:pt x="508508" y="1606169"/>
                  </a:cubicBezTo>
                  <a:cubicBezTo>
                    <a:pt x="500888" y="1589913"/>
                    <a:pt x="493395" y="1573657"/>
                    <a:pt x="485902" y="1557274"/>
                  </a:cubicBezTo>
                  <a:lnTo>
                    <a:pt x="485775" y="1556893"/>
                  </a:lnTo>
                  <a:cubicBezTo>
                    <a:pt x="485775" y="1556766"/>
                    <a:pt x="485648" y="1556512"/>
                    <a:pt x="485140" y="1555750"/>
                  </a:cubicBezTo>
                  <a:cubicBezTo>
                    <a:pt x="484759" y="1555115"/>
                    <a:pt x="484124" y="1553972"/>
                    <a:pt x="483489" y="1552575"/>
                  </a:cubicBezTo>
                  <a:lnTo>
                    <a:pt x="483362" y="1552321"/>
                  </a:lnTo>
                  <a:cubicBezTo>
                    <a:pt x="475996" y="1531874"/>
                    <a:pt x="468630" y="1519174"/>
                    <a:pt x="448310" y="1518285"/>
                  </a:cubicBezTo>
                  <a:lnTo>
                    <a:pt x="448691" y="1508887"/>
                  </a:lnTo>
                  <a:lnTo>
                    <a:pt x="448310" y="1518285"/>
                  </a:lnTo>
                  <a:cubicBezTo>
                    <a:pt x="436499" y="1517904"/>
                    <a:pt x="426212" y="1509903"/>
                    <a:pt x="419989" y="1505204"/>
                  </a:cubicBezTo>
                  <a:cubicBezTo>
                    <a:pt x="419735" y="1504950"/>
                    <a:pt x="419481" y="1504823"/>
                    <a:pt x="419227" y="1504569"/>
                  </a:cubicBezTo>
                  <a:lnTo>
                    <a:pt x="424815" y="1497076"/>
                  </a:lnTo>
                  <a:lnTo>
                    <a:pt x="419354" y="1504696"/>
                  </a:lnTo>
                  <a:cubicBezTo>
                    <a:pt x="392684" y="1485773"/>
                    <a:pt x="386334" y="1454150"/>
                    <a:pt x="404749" y="1428115"/>
                  </a:cubicBezTo>
                  <a:cubicBezTo>
                    <a:pt x="406019" y="1426210"/>
                    <a:pt x="407416" y="1424432"/>
                    <a:pt x="409067" y="1422654"/>
                  </a:cubicBezTo>
                  <a:lnTo>
                    <a:pt x="416052" y="1428877"/>
                  </a:lnTo>
                  <a:lnTo>
                    <a:pt x="408940" y="1422781"/>
                  </a:lnTo>
                  <a:cubicBezTo>
                    <a:pt x="416814" y="1413764"/>
                    <a:pt x="417449" y="1405255"/>
                    <a:pt x="413131" y="1394206"/>
                  </a:cubicBezTo>
                  <a:lnTo>
                    <a:pt x="421894" y="1390777"/>
                  </a:lnTo>
                  <a:lnTo>
                    <a:pt x="413131" y="1394206"/>
                  </a:lnTo>
                  <a:cubicBezTo>
                    <a:pt x="396367" y="1350899"/>
                    <a:pt x="381127" y="1306449"/>
                    <a:pt x="374142" y="1259586"/>
                  </a:cubicBezTo>
                  <a:cubicBezTo>
                    <a:pt x="372618" y="1248918"/>
                    <a:pt x="371348" y="1238250"/>
                    <a:pt x="370078" y="1227709"/>
                  </a:cubicBezTo>
                  <a:lnTo>
                    <a:pt x="379349" y="1226566"/>
                  </a:lnTo>
                  <a:lnTo>
                    <a:pt x="381000" y="1235837"/>
                  </a:lnTo>
                  <a:cubicBezTo>
                    <a:pt x="377825" y="1236472"/>
                    <a:pt x="374523" y="1237107"/>
                    <a:pt x="371221" y="1237742"/>
                  </a:cubicBezTo>
                  <a:cubicBezTo>
                    <a:pt x="367919" y="1238377"/>
                    <a:pt x="364490" y="1239139"/>
                    <a:pt x="361061" y="1239774"/>
                  </a:cubicBezTo>
                  <a:cubicBezTo>
                    <a:pt x="357251" y="1240409"/>
                    <a:pt x="353441" y="1241044"/>
                    <a:pt x="349504" y="1241552"/>
                  </a:cubicBezTo>
                  <a:lnTo>
                    <a:pt x="348361" y="1232281"/>
                  </a:lnTo>
                  <a:lnTo>
                    <a:pt x="349504" y="1241552"/>
                  </a:lnTo>
                  <a:cubicBezTo>
                    <a:pt x="327533" y="1244219"/>
                    <a:pt x="305816" y="1240790"/>
                    <a:pt x="285623" y="1237107"/>
                  </a:cubicBezTo>
                  <a:lnTo>
                    <a:pt x="287274" y="1227963"/>
                  </a:lnTo>
                  <a:lnTo>
                    <a:pt x="285750" y="1237234"/>
                  </a:lnTo>
                  <a:cubicBezTo>
                    <a:pt x="284226" y="1236980"/>
                    <a:pt x="282448" y="1236599"/>
                    <a:pt x="280797" y="1235964"/>
                  </a:cubicBezTo>
                  <a:cubicBezTo>
                    <a:pt x="274828" y="1233678"/>
                    <a:pt x="271145" y="1228471"/>
                    <a:pt x="271526" y="1221613"/>
                  </a:cubicBezTo>
                  <a:cubicBezTo>
                    <a:pt x="271526" y="1220724"/>
                    <a:pt x="271653" y="1219962"/>
                    <a:pt x="271780" y="1219200"/>
                  </a:cubicBezTo>
                  <a:cubicBezTo>
                    <a:pt x="271907" y="1218438"/>
                    <a:pt x="272161" y="1217549"/>
                    <a:pt x="272288" y="1216660"/>
                  </a:cubicBezTo>
                  <a:lnTo>
                    <a:pt x="272288" y="1216533"/>
                  </a:lnTo>
                  <a:cubicBezTo>
                    <a:pt x="280162" y="1188212"/>
                    <a:pt x="290449" y="1160145"/>
                    <a:pt x="310007" y="1136015"/>
                  </a:cubicBezTo>
                  <a:cubicBezTo>
                    <a:pt x="314325" y="1130808"/>
                    <a:pt x="319532" y="1125093"/>
                    <a:pt x="325882" y="1120648"/>
                  </a:cubicBezTo>
                  <a:lnTo>
                    <a:pt x="331216" y="1128268"/>
                  </a:lnTo>
                  <a:lnTo>
                    <a:pt x="325501" y="1120902"/>
                  </a:lnTo>
                  <a:cubicBezTo>
                    <a:pt x="348361" y="1103249"/>
                    <a:pt x="372618" y="1104392"/>
                    <a:pt x="389763" y="1126490"/>
                  </a:cubicBezTo>
                  <a:cubicBezTo>
                    <a:pt x="391795" y="1129157"/>
                    <a:pt x="393700" y="1132078"/>
                    <a:pt x="395478" y="1135253"/>
                  </a:cubicBezTo>
                  <a:lnTo>
                    <a:pt x="395605" y="1135380"/>
                  </a:lnTo>
                  <a:cubicBezTo>
                    <a:pt x="397637" y="1139063"/>
                    <a:pt x="399542" y="1142873"/>
                    <a:pt x="401701" y="1147699"/>
                  </a:cubicBezTo>
                  <a:lnTo>
                    <a:pt x="393192" y="1151636"/>
                  </a:lnTo>
                  <a:lnTo>
                    <a:pt x="385064" y="1147064"/>
                  </a:lnTo>
                  <a:cubicBezTo>
                    <a:pt x="421513" y="1081786"/>
                    <a:pt x="483616" y="1066419"/>
                    <a:pt x="545846" y="1058672"/>
                  </a:cubicBezTo>
                  <a:cubicBezTo>
                    <a:pt x="550291" y="1058164"/>
                    <a:pt x="554482" y="1060704"/>
                    <a:pt x="555879" y="1065022"/>
                  </a:cubicBezTo>
                  <a:cubicBezTo>
                    <a:pt x="555752" y="1064768"/>
                    <a:pt x="555752" y="1064641"/>
                    <a:pt x="556006" y="1065149"/>
                  </a:cubicBezTo>
                  <a:cubicBezTo>
                    <a:pt x="556260" y="1065657"/>
                    <a:pt x="556641" y="1066419"/>
                    <a:pt x="557022" y="1067562"/>
                  </a:cubicBezTo>
                  <a:cubicBezTo>
                    <a:pt x="557149" y="1067943"/>
                    <a:pt x="557276" y="1068324"/>
                    <a:pt x="557403" y="1068832"/>
                  </a:cubicBezTo>
                  <a:cubicBezTo>
                    <a:pt x="558673" y="1073658"/>
                    <a:pt x="555752" y="1078611"/>
                    <a:pt x="550926" y="1080135"/>
                  </a:cubicBezTo>
                  <a:cubicBezTo>
                    <a:pt x="544576" y="1082040"/>
                    <a:pt x="538099" y="1083818"/>
                    <a:pt x="531749" y="1085596"/>
                  </a:cubicBezTo>
                  <a:cubicBezTo>
                    <a:pt x="525399" y="1087374"/>
                    <a:pt x="519176" y="1089152"/>
                    <a:pt x="512826" y="1090930"/>
                  </a:cubicBezTo>
                  <a:cubicBezTo>
                    <a:pt x="512826" y="1090930"/>
                    <a:pt x="512826" y="1090930"/>
                    <a:pt x="512699" y="1090930"/>
                  </a:cubicBezTo>
                  <a:lnTo>
                    <a:pt x="510032" y="1081913"/>
                  </a:lnTo>
                  <a:lnTo>
                    <a:pt x="512699" y="1090930"/>
                  </a:lnTo>
                  <a:cubicBezTo>
                    <a:pt x="486791" y="1098550"/>
                    <a:pt x="462661" y="1108075"/>
                    <a:pt x="442087" y="1124331"/>
                  </a:cubicBezTo>
                  <a:lnTo>
                    <a:pt x="436245" y="1116965"/>
                  </a:lnTo>
                  <a:lnTo>
                    <a:pt x="442214" y="1124204"/>
                  </a:lnTo>
                  <a:cubicBezTo>
                    <a:pt x="432689" y="1131951"/>
                    <a:pt x="424688" y="1140841"/>
                    <a:pt x="418084" y="1151128"/>
                  </a:cubicBezTo>
                  <a:lnTo>
                    <a:pt x="410210" y="1146048"/>
                  </a:lnTo>
                  <a:lnTo>
                    <a:pt x="418211" y="1151001"/>
                  </a:lnTo>
                  <a:cubicBezTo>
                    <a:pt x="412242" y="1160780"/>
                    <a:pt x="410464" y="1164463"/>
                    <a:pt x="415163" y="1171575"/>
                  </a:cubicBezTo>
                  <a:lnTo>
                    <a:pt x="415163" y="1171702"/>
                  </a:lnTo>
                  <a:cubicBezTo>
                    <a:pt x="426720" y="1189355"/>
                    <a:pt x="416687" y="1207135"/>
                    <a:pt x="406273" y="1217549"/>
                  </a:cubicBezTo>
                  <a:lnTo>
                    <a:pt x="399669" y="1210945"/>
                  </a:lnTo>
                  <a:lnTo>
                    <a:pt x="406273" y="1217549"/>
                  </a:lnTo>
                  <a:cubicBezTo>
                    <a:pt x="402082" y="1221740"/>
                    <a:pt x="401447" y="1222756"/>
                    <a:pt x="401574" y="1225042"/>
                  </a:cubicBezTo>
                  <a:lnTo>
                    <a:pt x="392176" y="1225423"/>
                  </a:lnTo>
                  <a:lnTo>
                    <a:pt x="401574" y="1224915"/>
                  </a:lnTo>
                  <a:cubicBezTo>
                    <a:pt x="404622" y="1276985"/>
                    <a:pt x="420878" y="1326388"/>
                    <a:pt x="440055" y="1376807"/>
                  </a:cubicBezTo>
                  <a:lnTo>
                    <a:pt x="431292" y="1380109"/>
                  </a:lnTo>
                  <a:lnTo>
                    <a:pt x="424180" y="1374013"/>
                  </a:lnTo>
                  <a:cubicBezTo>
                    <a:pt x="425831" y="1372108"/>
                    <a:pt x="426593" y="1370965"/>
                    <a:pt x="427482" y="1369822"/>
                  </a:cubicBezTo>
                  <a:lnTo>
                    <a:pt x="434975" y="1375410"/>
                  </a:lnTo>
                  <a:lnTo>
                    <a:pt x="426974" y="1370457"/>
                  </a:lnTo>
                  <a:cubicBezTo>
                    <a:pt x="450850" y="1331722"/>
                    <a:pt x="482727" y="1321816"/>
                    <a:pt x="524256" y="1339850"/>
                  </a:cubicBezTo>
                  <a:lnTo>
                    <a:pt x="520573" y="1348486"/>
                  </a:lnTo>
                  <a:lnTo>
                    <a:pt x="524256" y="1339850"/>
                  </a:lnTo>
                  <a:cubicBezTo>
                    <a:pt x="543433" y="1347851"/>
                    <a:pt x="559181" y="1360170"/>
                    <a:pt x="573151" y="1374140"/>
                  </a:cubicBezTo>
                  <a:cubicBezTo>
                    <a:pt x="600583" y="1401953"/>
                    <a:pt x="622300" y="1433830"/>
                    <a:pt x="638556" y="1469136"/>
                  </a:cubicBezTo>
                  <a:lnTo>
                    <a:pt x="630047" y="1473073"/>
                  </a:lnTo>
                  <a:lnTo>
                    <a:pt x="638429" y="1468882"/>
                  </a:lnTo>
                  <a:cubicBezTo>
                    <a:pt x="638556" y="1469136"/>
                    <a:pt x="638683" y="1469390"/>
                    <a:pt x="638810" y="1469644"/>
                  </a:cubicBezTo>
                  <a:cubicBezTo>
                    <a:pt x="638937" y="1469898"/>
                    <a:pt x="639064" y="1470279"/>
                    <a:pt x="639318" y="1470533"/>
                  </a:cubicBezTo>
                  <a:cubicBezTo>
                    <a:pt x="639826" y="1471676"/>
                    <a:pt x="640715" y="1473327"/>
                    <a:pt x="641223" y="1475359"/>
                  </a:cubicBezTo>
                  <a:cubicBezTo>
                    <a:pt x="641731" y="1477518"/>
                    <a:pt x="641985" y="1480058"/>
                    <a:pt x="641477" y="1482979"/>
                  </a:cubicBezTo>
                  <a:cubicBezTo>
                    <a:pt x="640842" y="1486281"/>
                    <a:pt x="638429" y="1488948"/>
                    <a:pt x="635254" y="1489964"/>
                  </a:cubicBezTo>
                  <a:cubicBezTo>
                    <a:pt x="626237" y="1493012"/>
                    <a:pt x="617347" y="1496314"/>
                    <a:pt x="608330" y="1499743"/>
                  </a:cubicBezTo>
                  <a:cubicBezTo>
                    <a:pt x="599313" y="1503172"/>
                    <a:pt x="590296" y="1506601"/>
                    <a:pt x="581025" y="1509649"/>
                  </a:cubicBezTo>
                  <a:cubicBezTo>
                    <a:pt x="573151" y="1512316"/>
                    <a:pt x="565150" y="1514602"/>
                    <a:pt x="557022" y="1516507"/>
                  </a:cubicBezTo>
                  <a:cubicBezTo>
                    <a:pt x="539496" y="1520444"/>
                    <a:pt x="520827" y="1524762"/>
                    <a:pt x="501650" y="1524762"/>
                  </a:cubicBezTo>
                  <a:lnTo>
                    <a:pt x="501650" y="1515364"/>
                  </a:lnTo>
                  <a:lnTo>
                    <a:pt x="501650" y="1524762"/>
                  </a:lnTo>
                  <a:cubicBezTo>
                    <a:pt x="499364" y="1524762"/>
                    <a:pt x="498475" y="1524889"/>
                    <a:pt x="498348" y="1525016"/>
                  </a:cubicBezTo>
                  <a:cubicBezTo>
                    <a:pt x="499110" y="1524762"/>
                    <a:pt x="502285" y="1522984"/>
                    <a:pt x="502285" y="1519301"/>
                  </a:cubicBezTo>
                  <a:cubicBezTo>
                    <a:pt x="502285" y="1518920"/>
                    <a:pt x="502285" y="1518793"/>
                    <a:pt x="502285" y="1518793"/>
                  </a:cubicBezTo>
                  <a:cubicBezTo>
                    <a:pt x="502285" y="1519047"/>
                    <a:pt x="502666" y="1520063"/>
                    <a:pt x="503682" y="1522349"/>
                  </a:cubicBezTo>
                  <a:lnTo>
                    <a:pt x="495173" y="1526286"/>
                  </a:lnTo>
                  <a:lnTo>
                    <a:pt x="503682" y="1522349"/>
                  </a:lnTo>
                  <a:cubicBezTo>
                    <a:pt x="533654" y="1586103"/>
                    <a:pt x="563880" y="1650111"/>
                    <a:pt x="591185" y="1715770"/>
                  </a:cubicBezTo>
                  <a:cubicBezTo>
                    <a:pt x="621919" y="1790065"/>
                    <a:pt x="649605" y="1866138"/>
                    <a:pt x="662432" y="1946910"/>
                  </a:cubicBezTo>
                  <a:lnTo>
                    <a:pt x="653161" y="1948434"/>
                  </a:lnTo>
                  <a:lnTo>
                    <a:pt x="662432" y="1946910"/>
                  </a:lnTo>
                  <a:cubicBezTo>
                    <a:pt x="670687" y="1998218"/>
                    <a:pt x="669417" y="2049018"/>
                    <a:pt x="665353" y="2099818"/>
                  </a:cubicBezTo>
                  <a:lnTo>
                    <a:pt x="656082" y="2099056"/>
                  </a:lnTo>
                  <a:lnTo>
                    <a:pt x="665353" y="2099818"/>
                  </a:lnTo>
                  <a:cubicBezTo>
                    <a:pt x="662813" y="2132330"/>
                    <a:pt x="658749" y="2164461"/>
                    <a:pt x="653796" y="2196592"/>
                  </a:cubicBezTo>
                  <a:lnTo>
                    <a:pt x="644525" y="2195195"/>
                  </a:lnTo>
                  <a:lnTo>
                    <a:pt x="653796" y="2196211"/>
                  </a:lnTo>
                  <a:cubicBezTo>
                    <a:pt x="653669" y="2197608"/>
                    <a:pt x="653288" y="2198878"/>
                    <a:pt x="653161" y="2199513"/>
                  </a:cubicBezTo>
                  <a:cubicBezTo>
                    <a:pt x="652907" y="2200402"/>
                    <a:pt x="652907" y="2200656"/>
                    <a:pt x="652907" y="2200910"/>
                  </a:cubicBezTo>
                  <a:cubicBezTo>
                    <a:pt x="652907" y="2200783"/>
                    <a:pt x="652907" y="2199640"/>
                    <a:pt x="652145" y="2198624"/>
                  </a:cubicBezTo>
                  <a:lnTo>
                    <a:pt x="644779" y="2204466"/>
                  </a:lnTo>
                  <a:lnTo>
                    <a:pt x="644779" y="2195068"/>
                  </a:lnTo>
                  <a:cubicBezTo>
                    <a:pt x="642747" y="2195068"/>
                    <a:pt x="641477" y="2196465"/>
                    <a:pt x="641350" y="2196592"/>
                  </a:cubicBezTo>
                  <a:cubicBezTo>
                    <a:pt x="641350" y="2196592"/>
                    <a:pt x="641477" y="2196338"/>
                    <a:pt x="641985" y="2195449"/>
                  </a:cubicBezTo>
                  <a:cubicBezTo>
                    <a:pt x="642239" y="2194941"/>
                    <a:pt x="642874" y="2193798"/>
                    <a:pt x="643636" y="2192655"/>
                  </a:cubicBezTo>
                  <a:cubicBezTo>
                    <a:pt x="669544" y="2156841"/>
                    <a:pt x="705739" y="2145538"/>
                    <a:pt x="747268" y="2153920"/>
                  </a:cubicBezTo>
                  <a:cubicBezTo>
                    <a:pt x="780923" y="2160778"/>
                    <a:pt x="809244" y="2177542"/>
                    <a:pt x="834263" y="2199386"/>
                  </a:cubicBezTo>
                  <a:cubicBezTo>
                    <a:pt x="887222" y="2245995"/>
                    <a:pt x="925703" y="2302891"/>
                    <a:pt x="954913" y="2365756"/>
                  </a:cubicBezTo>
                  <a:lnTo>
                    <a:pt x="946404" y="2369693"/>
                  </a:lnTo>
                  <a:lnTo>
                    <a:pt x="954913" y="2365629"/>
                  </a:lnTo>
                  <a:cubicBezTo>
                    <a:pt x="955675" y="2367153"/>
                    <a:pt x="956310" y="2368804"/>
                    <a:pt x="956691" y="2370582"/>
                  </a:cubicBezTo>
                  <a:cubicBezTo>
                    <a:pt x="958215" y="2376932"/>
                    <a:pt x="955802" y="2382012"/>
                    <a:pt x="951484" y="2385441"/>
                  </a:cubicBezTo>
                  <a:cubicBezTo>
                    <a:pt x="949579" y="2386965"/>
                    <a:pt x="947293" y="2388108"/>
                    <a:pt x="945642" y="2388870"/>
                  </a:cubicBezTo>
                  <a:lnTo>
                    <a:pt x="941451" y="2380488"/>
                  </a:lnTo>
                  <a:lnTo>
                    <a:pt x="945642" y="2388870"/>
                  </a:lnTo>
                  <a:cubicBezTo>
                    <a:pt x="915924" y="2403729"/>
                    <a:pt x="884301" y="2415667"/>
                    <a:pt x="852678" y="2423922"/>
                  </a:cubicBezTo>
                  <a:lnTo>
                    <a:pt x="850265" y="2414905"/>
                  </a:lnTo>
                  <a:lnTo>
                    <a:pt x="852678" y="2423922"/>
                  </a:lnTo>
                  <a:cubicBezTo>
                    <a:pt x="805815" y="2436368"/>
                    <a:pt x="757555" y="2445766"/>
                    <a:pt x="707009" y="2442210"/>
                  </a:cubicBezTo>
                  <a:cubicBezTo>
                    <a:pt x="676021" y="2439924"/>
                    <a:pt x="648081" y="2430780"/>
                    <a:pt x="621665" y="2415159"/>
                  </a:cubicBezTo>
                  <a:lnTo>
                    <a:pt x="626491" y="2407158"/>
                  </a:lnTo>
                  <a:lnTo>
                    <a:pt x="621792" y="2415159"/>
                  </a:lnTo>
                  <a:cubicBezTo>
                    <a:pt x="612140" y="2409444"/>
                    <a:pt x="605663" y="2401189"/>
                    <a:pt x="600329" y="2394458"/>
                  </a:cubicBezTo>
                  <a:cubicBezTo>
                    <a:pt x="597408" y="2390775"/>
                    <a:pt x="594741" y="2387473"/>
                    <a:pt x="591947" y="2384425"/>
                  </a:cubicBezTo>
                  <a:lnTo>
                    <a:pt x="598678" y="2377948"/>
                  </a:lnTo>
                  <a:lnTo>
                    <a:pt x="604266" y="2385441"/>
                  </a:lnTo>
                  <a:cubicBezTo>
                    <a:pt x="604647" y="2385187"/>
                    <a:pt x="604774" y="2384933"/>
                    <a:pt x="604774" y="2384933"/>
                  </a:cubicBezTo>
                  <a:cubicBezTo>
                    <a:pt x="604647" y="2385060"/>
                    <a:pt x="604520" y="2385568"/>
                    <a:pt x="604012" y="2387219"/>
                  </a:cubicBezTo>
                  <a:cubicBezTo>
                    <a:pt x="603885" y="2387600"/>
                    <a:pt x="603758" y="2388108"/>
                    <a:pt x="603504" y="2388743"/>
                  </a:cubicBezTo>
                  <a:lnTo>
                    <a:pt x="603504" y="2388870"/>
                  </a:lnTo>
                  <a:cubicBezTo>
                    <a:pt x="587883" y="2433193"/>
                    <a:pt x="569722" y="2476246"/>
                    <a:pt x="549529" y="2518791"/>
                  </a:cubicBezTo>
                  <a:cubicBezTo>
                    <a:pt x="515239" y="2589784"/>
                    <a:pt x="475107" y="2656840"/>
                    <a:pt x="429768" y="2720086"/>
                  </a:cubicBezTo>
                  <a:lnTo>
                    <a:pt x="429260" y="2720721"/>
                  </a:lnTo>
                  <a:lnTo>
                    <a:pt x="361188" y="2801366"/>
                  </a:lnTo>
                  <a:cubicBezTo>
                    <a:pt x="358013" y="2805176"/>
                    <a:pt x="352298" y="2805811"/>
                    <a:pt x="348361" y="2802763"/>
                  </a:cubicBezTo>
                  <a:cubicBezTo>
                    <a:pt x="344424" y="2799715"/>
                    <a:pt x="343535" y="2794127"/>
                    <a:pt x="346329" y="2790063"/>
                  </a:cubicBezTo>
                  <a:lnTo>
                    <a:pt x="479552" y="2596261"/>
                  </a:lnTo>
                  <a:lnTo>
                    <a:pt x="487299" y="2601595"/>
                  </a:lnTo>
                  <a:lnTo>
                    <a:pt x="479171" y="2597023"/>
                  </a:lnTo>
                  <a:cubicBezTo>
                    <a:pt x="519049" y="2526919"/>
                    <a:pt x="552704" y="2453259"/>
                    <a:pt x="578993" y="2375408"/>
                  </a:cubicBezTo>
                  <a:lnTo>
                    <a:pt x="587883" y="2378456"/>
                  </a:lnTo>
                  <a:lnTo>
                    <a:pt x="578993" y="2375535"/>
                  </a:lnTo>
                  <a:cubicBezTo>
                    <a:pt x="581787" y="2366772"/>
                    <a:pt x="583692" y="2360168"/>
                    <a:pt x="582930" y="2352929"/>
                  </a:cubicBezTo>
                  <a:cubicBezTo>
                    <a:pt x="581533" y="2338197"/>
                    <a:pt x="584327" y="2322957"/>
                    <a:pt x="592836" y="2310257"/>
                  </a:cubicBezTo>
                  <a:lnTo>
                    <a:pt x="592963" y="2310130"/>
                  </a:lnTo>
                  <a:cubicBezTo>
                    <a:pt x="604266" y="2294128"/>
                    <a:pt x="608203" y="2275967"/>
                    <a:pt x="612394" y="2255393"/>
                  </a:cubicBezTo>
                  <a:cubicBezTo>
                    <a:pt x="613156" y="2251710"/>
                    <a:pt x="613918" y="2248027"/>
                    <a:pt x="614680" y="2244344"/>
                  </a:cubicBezTo>
                  <a:lnTo>
                    <a:pt x="623824" y="2246376"/>
                  </a:lnTo>
                  <a:lnTo>
                    <a:pt x="614680" y="2244471"/>
                  </a:lnTo>
                  <a:cubicBezTo>
                    <a:pt x="629412" y="2174113"/>
                    <a:pt x="637159" y="2102866"/>
                    <a:pt x="638048" y="2030857"/>
                  </a:cubicBezTo>
                  <a:cubicBezTo>
                    <a:pt x="638302" y="2012442"/>
                    <a:pt x="631698" y="1995551"/>
                    <a:pt x="622935" y="1977898"/>
                  </a:cubicBezTo>
                  <a:cubicBezTo>
                    <a:pt x="590042" y="1911223"/>
                    <a:pt x="543941" y="1853692"/>
                    <a:pt x="492760" y="1799209"/>
                  </a:cubicBezTo>
                  <a:lnTo>
                    <a:pt x="499618" y="1792859"/>
                  </a:lnTo>
                  <a:lnTo>
                    <a:pt x="492760" y="1799336"/>
                  </a:lnTo>
                  <a:cubicBezTo>
                    <a:pt x="446278" y="1750060"/>
                    <a:pt x="396621" y="1705610"/>
                    <a:pt x="337439" y="1673733"/>
                  </a:cubicBezTo>
                  <a:lnTo>
                    <a:pt x="341884" y="1665478"/>
                  </a:lnTo>
                  <a:lnTo>
                    <a:pt x="337439" y="1673733"/>
                  </a:lnTo>
                  <a:cubicBezTo>
                    <a:pt x="316611" y="1662557"/>
                    <a:pt x="295275" y="1654048"/>
                    <a:pt x="272796" y="1650238"/>
                  </a:cubicBezTo>
                  <a:cubicBezTo>
                    <a:pt x="236474" y="1644015"/>
                    <a:pt x="207518" y="1656969"/>
                    <a:pt x="188468" y="1688338"/>
                  </a:cubicBezTo>
                  <a:lnTo>
                    <a:pt x="180467" y="1683512"/>
                  </a:lnTo>
                  <a:lnTo>
                    <a:pt x="188468" y="1688338"/>
                  </a:lnTo>
                  <a:cubicBezTo>
                    <a:pt x="172466" y="1714754"/>
                    <a:pt x="160020" y="1763014"/>
                    <a:pt x="159385" y="1804162"/>
                  </a:cubicBezTo>
                  <a:lnTo>
                    <a:pt x="149987" y="1804035"/>
                  </a:lnTo>
                  <a:lnTo>
                    <a:pt x="149987" y="1794637"/>
                  </a:lnTo>
                  <a:cubicBezTo>
                    <a:pt x="148971" y="1794637"/>
                    <a:pt x="148082" y="1795272"/>
                    <a:pt x="147828" y="1795526"/>
                  </a:cubicBezTo>
                  <a:cubicBezTo>
                    <a:pt x="147955" y="1795399"/>
                    <a:pt x="148082" y="1795145"/>
                    <a:pt x="148844" y="1794002"/>
                  </a:cubicBezTo>
                  <a:cubicBezTo>
                    <a:pt x="149225" y="1793367"/>
                    <a:pt x="149987" y="1792097"/>
                    <a:pt x="150876" y="1790827"/>
                  </a:cubicBezTo>
                  <a:lnTo>
                    <a:pt x="151257" y="1790319"/>
                  </a:lnTo>
                  <a:cubicBezTo>
                    <a:pt x="183896" y="1753616"/>
                    <a:pt x="225044" y="1749171"/>
                    <a:pt x="259969" y="1780286"/>
                  </a:cubicBezTo>
                  <a:cubicBezTo>
                    <a:pt x="263271" y="1783207"/>
                    <a:pt x="266573" y="1786509"/>
                    <a:pt x="269621" y="1790065"/>
                  </a:cubicBezTo>
                  <a:cubicBezTo>
                    <a:pt x="297053" y="1821053"/>
                    <a:pt x="308610" y="1859026"/>
                    <a:pt x="316738" y="1896618"/>
                  </a:cubicBezTo>
                  <a:cubicBezTo>
                    <a:pt x="320294" y="1913255"/>
                    <a:pt x="322199" y="1929892"/>
                    <a:pt x="323469" y="1946529"/>
                  </a:cubicBezTo>
                  <a:lnTo>
                    <a:pt x="314198" y="1947291"/>
                  </a:lnTo>
                  <a:lnTo>
                    <a:pt x="323469" y="1946529"/>
                  </a:lnTo>
                  <a:cubicBezTo>
                    <a:pt x="323596" y="1948815"/>
                    <a:pt x="323723" y="1951355"/>
                    <a:pt x="323342" y="1953768"/>
                  </a:cubicBezTo>
                  <a:cubicBezTo>
                    <a:pt x="322326" y="1959864"/>
                    <a:pt x="318389" y="1964055"/>
                    <a:pt x="312547" y="1965579"/>
                  </a:cubicBezTo>
                  <a:cubicBezTo>
                    <a:pt x="311150" y="1965960"/>
                    <a:pt x="309880" y="1966087"/>
                    <a:pt x="308610" y="1966214"/>
                  </a:cubicBezTo>
                  <a:cubicBezTo>
                    <a:pt x="307467" y="1966341"/>
                    <a:pt x="306451" y="1966341"/>
                    <a:pt x="305308" y="1966341"/>
                  </a:cubicBezTo>
                  <a:lnTo>
                    <a:pt x="305308" y="1956943"/>
                  </a:lnTo>
                  <a:lnTo>
                    <a:pt x="305435" y="1966341"/>
                  </a:lnTo>
                  <a:cubicBezTo>
                    <a:pt x="252349" y="1966976"/>
                    <a:pt x="198501" y="1963293"/>
                    <a:pt x="146558" y="1937512"/>
                  </a:cubicBezTo>
                  <a:lnTo>
                    <a:pt x="150749" y="1929130"/>
                  </a:lnTo>
                  <a:lnTo>
                    <a:pt x="160020" y="1928114"/>
                  </a:lnTo>
                  <a:cubicBezTo>
                    <a:pt x="161163" y="1939036"/>
                    <a:pt x="162306" y="1949704"/>
                    <a:pt x="163322" y="1960245"/>
                  </a:cubicBezTo>
                  <a:cubicBezTo>
                    <a:pt x="164338" y="1970532"/>
                    <a:pt x="165354" y="1980565"/>
                    <a:pt x="166370" y="1990471"/>
                  </a:cubicBezTo>
                  <a:cubicBezTo>
                    <a:pt x="167132" y="1996821"/>
                    <a:pt x="167767" y="2003171"/>
                    <a:pt x="168656" y="2009521"/>
                  </a:cubicBezTo>
                  <a:lnTo>
                    <a:pt x="159385" y="2010664"/>
                  </a:lnTo>
                  <a:lnTo>
                    <a:pt x="168656" y="2009521"/>
                  </a:lnTo>
                  <a:cubicBezTo>
                    <a:pt x="175387" y="2062226"/>
                    <a:pt x="184404" y="2115058"/>
                    <a:pt x="194564" y="2167636"/>
                  </a:cubicBezTo>
                  <a:lnTo>
                    <a:pt x="194564" y="2167763"/>
                  </a:lnTo>
                  <a:cubicBezTo>
                    <a:pt x="195453" y="2172589"/>
                    <a:pt x="196850" y="2175002"/>
                    <a:pt x="200914" y="2177415"/>
                  </a:cubicBezTo>
                  <a:lnTo>
                    <a:pt x="201041" y="2177542"/>
                  </a:lnTo>
                  <a:cubicBezTo>
                    <a:pt x="227330" y="2193544"/>
                    <a:pt x="233807" y="2221865"/>
                    <a:pt x="217805" y="2248027"/>
                  </a:cubicBezTo>
                  <a:cubicBezTo>
                    <a:pt x="217424" y="2248662"/>
                    <a:pt x="217043" y="2249170"/>
                    <a:pt x="216662" y="2249805"/>
                  </a:cubicBezTo>
                  <a:lnTo>
                    <a:pt x="216535" y="2249932"/>
                  </a:lnTo>
                  <a:cubicBezTo>
                    <a:pt x="213360" y="2254504"/>
                    <a:pt x="212979" y="2257425"/>
                    <a:pt x="214122" y="2262632"/>
                  </a:cubicBezTo>
                  <a:cubicBezTo>
                    <a:pt x="224409" y="2306066"/>
                    <a:pt x="234061" y="2349627"/>
                    <a:pt x="242443" y="2393442"/>
                  </a:cubicBezTo>
                  <a:cubicBezTo>
                    <a:pt x="243332" y="2398141"/>
                    <a:pt x="240538" y="2402713"/>
                    <a:pt x="236093" y="2404110"/>
                  </a:cubicBezTo>
                  <a:cubicBezTo>
                    <a:pt x="231648" y="2405507"/>
                    <a:pt x="226695" y="2403348"/>
                    <a:pt x="224790" y="2399030"/>
                  </a:cubicBezTo>
                  <a:cubicBezTo>
                    <a:pt x="210312" y="2366899"/>
                    <a:pt x="201676" y="2333117"/>
                    <a:pt x="193167" y="2299716"/>
                  </a:cubicBezTo>
                  <a:cubicBezTo>
                    <a:pt x="190246" y="2288413"/>
                    <a:pt x="187452" y="2277110"/>
                    <a:pt x="184277" y="2265934"/>
                  </a:cubicBezTo>
                  <a:lnTo>
                    <a:pt x="193294" y="2263394"/>
                  </a:lnTo>
                  <a:lnTo>
                    <a:pt x="198882" y="2270887"/>
                  </a:lnTo>
                  <a:cubicBezTo>
                    <a:pt x="151892" y="2305304"/>
                    <a:pt x="98298" y="2308352"/>
                    <a:pt x="47244" y="2309241"/>
                  </a:cubicBezTo>
                  <a:lnTo>
                    <a:pt x="47117" y="2309241"/>
                  </a:lnTo>
                  <a:cubicBezTo>
                    <a:pt x="44323" y="2309241"/>
                    <a:pt x="40640" y="2309114"/>
                    <a:pt x="37211" y="2308098"/>
                  </a:cubicBezTo>
                  <a:cubicBezTo>
                    <a:pt x="32131" y="2306447"/>
                    <a:pt x="28321" y="2302764"/>
                    <a:pt x="26797" y="2297049"/>
                  </a:cubicBezTo>
                  <a:cubicBezTo>
                    <a:pt x="26289" y="2295144"/>
                    <a:pt x="26162" y="2293112"/>
                    <a:pt x="26162" y="2291080"/>
                  </a:cubicBezTo>
                  <a:cubicBezTo>
                    <a:pt x="26162" y="2289937"/>
                    <a:pt x="26162" y="2288794"/>
                    <a:pt x="26289" y="2287524"/>
                  </a:cubicBezTo>
                  <a:cubicBezTo>
                    <a:pt x="30099" y="2247900"/>
                    <a:pt x="37719" y="2208784"/>
                    <a:pt x="57150" y="2172081"/>
                  </a:cubicBezTo>
                  <a:lnTo>
                    <a:pt x="57150" y="2171954"/>
                  </a:lnTo>
                  <a:cubicBezTo>
                    <a:pt x="64643" y="2158238"/>
                    <a:pt x="74168" y="2145284"/>
                    <a:pt x="87630" y="2135124"/>
                  </a:cubicBezTo>
                  <a:lnTo>
                    <a:pt x="93218" y="2142617"/>
                  </a:lnTo>
                  <a:lnTo>
                    <a:pt x="87503" y="2135124"/>
                  </a:lnTo>
                  <a:cubicBezTo>
                    <a:pt x="112776" y="2115820"/>
                    <a:pt x="140589" y="2115693"/>
                    <a:pt x="165100" y="2136013"/>
                  </a:cubicBezTo>
                  <a:lnTo>
                    <a:pt x="159131" y="2143252"/>
                  </a:lnTo>
                  <a:lnTo>
                    <a:pt x="164846" y="2135886"/>
                  </a:lnTo>
                  <a:cubicBezTo>
                    <a:pt x="167386" y="2137918"/>
                    <a:pt x="169926" y="2140077"/>
                    <a:pt x="173228" y="2142871"/>
                  </a:cubicBezTo>
                  <a:cubicBezTo>
                    <a:pt x="173990" y="2143506"/>
                    <a:pt x="174752" y="2144141"/>
                    <a:pt x="175514" y="2144903"/>
                  </a:cubicBezTo>
                  <a:lnTo>
                    <a:pt x="169418" y="2152015"/>
                  </a:lnTo>
                  <a:lnTo>
                    <a:pt x="160147" y="2153666"/>
                  </a:lnTo>
                  <a:cubicBezTo>
                    <a:pt x="158623" y="2145284"/>
                    <a:pt x="157226" y="2137283"/>
                    <a:pt x="155829" y="2129409"/>
                  </a:cubicBezTo>
                  <a:cubicBezTo>
                    <a:pt x="154559" y="2121916"/>
                    <a:pt x="153162" y="2114677"/>
                    <a:pt x="151892" y="2107438"/>
                  </a:cubicBezTo>
                  <a:cubicBezTo>
                    <a:pt x="150495" y="2099818"/>
                    <a:pt x="149225" y="2092198"/>
                    <a:pt x="147955" y="2084578"/>
                  </a:cubicBezTo>
                  <a:cubicBezTo>
                    <a:pt x="139573" y="2033651"/>
                    <a:pt x="132334" y="1982089"/>
                    <a:pt x="128905" y="1930273"/>
                  </a:cubicBezTo>
                  <a:lnTo>
                    <a:pt x="128905" y="1930146"/>
                  </a:lnTo>
                  <a:cubicBezTo>
                    <a:pt x="128651" y="1925955"/>
                    <a:pt x="127508" y="1923415"/>
                    <a:pt x="124714" y="1920875"/>
                  </a:cubicBezTo>
                  <a:cubicBezTo>
                    <a:pt x="118618" y="1915414"/>
                    <a:pt x="113157" y="1909318"/>
                    <a:pt x="108585" y="1902714"/>
                  </a:cubicBezTo>
                  <a:lnTo>
                    <a:pt x="116332" y="1897380"/>
                  </a:lnTo>
                  <a:lnTo>
                    <a:pt x="108712" y="1902714"/>
                  </a:lnTo>
                  <a:cubicBezTo>
                    <a:pt x="88646" y="1874139"/>
                    <a:pt x="93345" y="1844421"/>
                    <a:pt x="121412" y="1824609"/>
                  </a:cubicBezTo>
                  <a:cubicBezTo>
                    <a:pt x="122174" y="1824101"/>
                    <a:pt x="122809" y="1823593"/>
                    <a:pt x="123571" y="1823085"/>
                  </a:cubicBezTo>
                  <a:cubicBezTo>
                    <a:pt x="126365" y="1821307"/>
                    <a:pt x="126873" y="1820418"/>
                    <a:pt x="127127" y="1815592"/>
                  </a:cubicBezTo>
                  <a:lnTo>
                    <a:pt x="127127" y="1815465"/>
                  </a:lnTo>
                  <a:cubicBezTo>
                    <a:pt x="129286" y="1775841"/>
                    <a:pt x="133985" y="1735455"/>
                    <a:pt x="149860" y="1697355"/>
                  </a:cubicBezTo>
                  <a:lnTo>
                    <a:pt x="158496" y="1700911"/>
                  </a:lnTo>
                  <a:lnTo>
                    <a:pt x="149860" y="1697355"/>
                  </a:lnTo>
                  <a:cubicBezTo>
                    <a:pt x="166370" y="1657223"/>
                    <a:pt x="193421" y="1624965"/>
                    <a:pt x="242316" y="1619123"/>
                  </a:cubicBezTo>
                  <a:lnTo>
                    <a:pt x="243459" y="1628394"/>
                  </a:lnTo>
                  <a:lnTo>
                    <a:pt x="242316" y="1619123"/>
                  </a:lnTo>
                  <a:cubicBezTo>
                    <a:pt x="268732" y="1615694"/>
                    <a:pt x="293370" y="1621917"/>
                    <a:pt x="316611" y="1630807"/>
                  </a:cubicBezTo>
                  <a:lnTo>
                    <a:pt x="313309" y="1639570"/>
                  </a:lnTo>
                  <a:lnTo>
                    <a:pt x="316611" y="1630807"/>
                  </a:lnTo>
                  <a:cubicBezTo>
                    <a:pt x="365760" y="1649603"/>
                    <a:pt x="407670" y="1679575"/>
                    <a:pt x="446151" y="1713103"/>
                  </a:cubicBezTo>
                  <a:lnTo>
                    <a:pt x="440055" y="1720215"/>
                  </a:lnTo>
                  <a:lnTo>
                    <a:pt x="446151" y="1713103"/>
                  </a:lnTo>
                  <a:cubicBezTo>
                    <a:pt x="524891" y="1781556"/>
                    <a:pt x="592328" y="1859915"/>
                    <a:pt x="643128" y="1952117"/>
                  </a:cubicBezTo>
                  <a:lnTo>
                    <a:pt x="643255" y="1952244"/>
                  </a:lnTo>
                  <a:cubicBezTo>
                    <a:pt x="643636" y="1953006"/>
                    <a:pt x="644144" y="1953768"/>
                    <a:pt x="644525" y="1954657"/>
                  </a:cubicBezTo>
                  <a:cubicBezTo>
                    <a:pt x="644906" y="1955546"/>
                    <a:pt x="645287" y="1956181"/>
                    <a:pt x="645795" y="1956943"/>
                  </a:cubicBezTo>
                  <a:cubicBezTo>
                    <a:pt x="647827" y="1960753"/>
                    <a:pt x="649732" y="1964055"/>
                    <a:pt x="651764" y="1967103"/>
                  </a:cubicBezTo>
                  <a:lnTo>
                    <a:pt x="644017" y="1972437"/>
                  </a:lnTo>
                  <a:lnTo>
                    <a:pt x="634746" y="1973199"/>
                  </a:lnTo>
                  <a:cubicBezTo>
                    <a:pt x="632587" y="1946021"/>
                    <a:pt x="627253" y="1919478"/>
                    <a:pt x="619252" y="1893316"/>
                  </a:cubicBezTo>
                  <a:lnTo>
                    <a:pt x="628269" y="1890649"/>
                  </a:lnTo>
                  <a:lnTo>
                    <a:pt x="619252" y="1893316"/>
                  </a:lnTo>
                  <a:cubicBezTo>
                    <a:pt x="595503" y="1815211"/>
                    <a:pt x="555371" y="1744853"/>
                    <a:pt x="510032" y="1676273"/>
                  </a:cubicBezTo>
                  <a:cubicBezTo>
                    <a:pt x="480060" y="1631061"/>
                    <a:pt x="448310" y="1587119"/>
                    <a:pt x="416306" y="1543050"/>
                  </a:cubicBezTo>
                  <a:cubicBezTo>
                    <a:pt x="390906" y="1507998"/>
                    <a:pt x="365379" y="1472946"/>
                    <a:pt x="340868" y="1437132"/>
                  </a:cubicBezTo>
                  <a:lnTo>
                    <a:pt x="348615" y="1431798"/>
                  </a:lnTo>
                  <a:lnTo>
                    <a:pt x="340868" y="1437132"/>
                  </a:lnTo>
                  <a:cubicBezTo>
                    <a:pt x="285496" y="1356995"/>
                    <a:pt x="234569" y="1273683"/>
                    <a:pt x="200279" y="1180846"/>
                  </a:cubicBezTo>
                  <a:lnTo>
                    <a:pt x="209042" y="1177671"/>
                  </a:lnTo>
                  <a:lnTo>
                    <a:pt x="200279" y="1180973"/>
                  </a:lnTo>
                  <a:cubicBezTo>
                    <a:pt x="196088" y="1169543"/>
                    <a:pt x="192405" y="1158240"/>
                    <a:pt x="188849" y="1147064"/>
                  </a:cubicBezTo>
                  <a:cubicBezTo>
                    <a:pt x="187325" y="1142365"/>
                    <a:pt x="185801" y="1137666"/>
                    <a:pt x="184277" y="1132840"/>
                  </a:cubicBezTo>
                  <a:lnTo>
                    <a:pt x="184277" y="1132713"/>
                  </a:lnTo>
                  <a:cubicBezTo>
                    <a:pt x="184023" y="1131697"/>
                    <a:pt x="183769" y="1130808"/>
                    <a:pt x="183642" y="1130300"/>
                  </a:cubicBezTo>
                  <a:cubicBezTo>
                    <a:pt x="183515" y="1129792"/>
                    <a:pt x="183388" y="1129411"/>
                    <a:pt x="183388" y="1129157"/>
                  </a:cubicBezTo>
                  <a:cubicBezTo>
                    <a:pt x="183515" y="1129538"/>
                    <a:pt x="186436" y="1134872"/>
                    <a:pt x="191770" y="1133094"/>
                  </a:cubicBezTo>
                  <a:cubicBezTo>
                    <a:pt x="192278" y="1132967"/>
                    <a:pt x="192278" y="1132840"/>
                    <a:pt x="191262" y="1133475"/>
                  </a:cubicBezTo>
                  <a:lnTo>
                    <a:pt x="191135" y="1133475"/>
                  </a:lnTo>
                  <a:cubicBezTo>
                    <a:pt x="146304" y="1164971"/>
                    <a:pt x="94488" y="1169543"/>
                    <a:pt x="44577" y="1172083"/>
                  </a:cubicBezTo>
                  <a:lnTo>
                    <a:pt x="44069" y="1162685"/>
                  </a:lnTo>
                  <a:lnTo>
                    <a:pt x="44577" y="1172083"/>
                  </a:lnTo>
                  <a:cubicBezTo>
                    <a:pt x="37211" y="1172464"/>
                    <a:pt x="29845" y="1172464"/>
                    <a:pt x="22733" y="1172591"/>
                  </a:cubicBezTo>
                  <a:cubicBezTo>
                    <a:pt x="17907" y="1172591"/>
                    <a:pt x="13335" y="1172591"/>
                    <a:pt x="8636" y="1172718"/>
                  </a:cubicBezTo>
                  <a:cubicBezTo>
                    <a:pt x="6096" y="1172845"/>
                    <a:pt x="3683" y="1171829"/>
                    <a:pt x="1905" y="1170051"/>
                  </a:cubicBezTo>
                  <a:cubicBezTo>
                    <a:pt x="127" y="1168273"/>
                    <a:pt x="0" y="1165860"/>
                    <a:pt x="0" y="1163320"/>
                  </a:cubicBezTo>
                  <a:moveTo>
                    <a:pt x="18669" y="1163320"/>
                  </a:moveTo>
                  <a:lnTo>
                    <a:pt x="9398" y="1163320"/>
                  </a:lnTo>
                  <a:lnTo>
                    <a:pt x="9144" y="1153922"/>
                  </a:lnTo>
                  <a:cubicBezTo>
                    <a:pt x="13970" y="1153795"/>
                    <a:pt x="18796" y="1153795"/>
                    <a:pt x="23622" y="1153795"/>
                  </a:cubicBezTo>
                  <a:cubicBezTo>
                    <a:pt x="30861" y="1153795"/>
                    <a:pt x="37719" y="1153668"/>
                    <a:pt x="44577" y="1153414"/>
                  </a:cubicBezTo>
                  <a:cubicBezTo>
                    <a:pt x="94488" y="1150874"/>
                    <a:pt x="141224" y="1146302"/>
                    <a:pt x="181356" y="1118235"/>
                  </a:cubicBezTo>
                  <a:lnTo>
                    <a:pt x="186690" y="1125855"/>
                  </a:lnTo>
                  <a:lnTo>
                    <a:pt x="181229" y="1118235"/>
                  </a:lnTo>
                  <a:cubicBezTo>
                    <a:pt x="182880" y="1117092"/>
                    <a:pt x="184912" y="1115822"/>
                    <a:pt x="187198" y="1115187"/>
                  </a:cubicBezTo>
                  <a:cubicBezTo>
                    <a:pt x="196342" y="1112393"/>
                    <a:pt x="200787" y="1119632"/>
                    <a:pt x="202057" y="1123061"/>
                  </a:cubicBezTo>
                  <a:cubicBezTo>
                    <a:pt x="202057" y="1123188"/>
                    <a:pt x="202184" y="1123442"/>
                    <a:pt x="202184" y="1123569"/>
                  </a:cubicBezTo>
                  <a:cubicBezTo>
                    <a:pt x="202438" y="1124458"/>
                    <a:pt x="202692" y="1125220"/>
                    <a:pt x="202819" y="1125728"/>
                  </a:cubicBezTo>
                  <a:cubicBezTo>
                    <a:pt x="202946" y="1126363"/>
                    <a:pt x="203073" y="1126744"/>
                    <a:pt x="203200" y="1127125"/>
                  </a:cubicBezTo>
                  <a:lnTo>
                    <a:pt x="194310" y="1129919"/>
                  </a:lnTo>
                  <a:lnTo>
                    <a:pt x="203200" y="1126998"/>
                  </a:lnTo>
                  <a:cubicBezTo>
                    <a:pt x="204724" y="1131824"/>
                    <a:pt x="206248" y="1136650"/>
                    <a:pt x="207772" y="1141349"/>
                  </a:cubicBezTo>
                  <a:cubicBezTo>
                    <a:pt x="211328" y="1152652"/>
                    <a:pt x="214757" y="1163574"/>
                    <a:pt x="218821" y="1174369"/>
                  </a:cubicBezTo>
                  <a:cubicBezTo>
                    <a:pt x="252222" y="1265047"/>
                    <a:pt x="302260" y="1346708"/>
                    <a:pt x="357251" y="1426464"/>
                  </a:cubicBezTo>
                  <a:cubicBezTo>
                    <a:pt x="381635" y="1462024"/>
                    <a:pt x="406908" y="1496949"/>
                    <a:pt x="432308" y="1532001"/>
                  </a:cubicBezTo>
                  <a:cubicBezTo>
                    <a:pt x="464185" y="1576070"/>
                    <a:pt x="496316" y="1620266"/>
                    <a:pt x="526542" y="1665859"/>
                  </a:cubicBezTo>
                  <a:lnTo>
                    <a:pt x="518795" y="1671066"/>
                  </a:lnTo>
                  <a:lnTo>
                    <a:pt x="526542" y="1665859"/>
                  </a:lnTo>
                  <a:cubicBezTo>
                    <a:pt x="572262" y="1734947"/>
                    <a:pt x="613410" y="1807083"/>
                    <a:pt x="638048" y="1887728"/>
                  </a:cubicBezTo>
                  <a:cubicBezTo>
                    <a:pt x="646303" y="1914906"/>
                    <a:pt x="652018" y="1942846"/>
                    <a:pt x="654177" y="1971548"/>
                  </a:cubicBezTo>
                  <a:cubicBezTo>
                    <a:pt x="654558" y="1975739"/>
                    <a:pt x="652018" y="1979676"/>
                    <a:pt x="647954" y="1981073"/>
                  </a:cubicBezTo>
                  <a:cubicBezTo>
                    <a:pt x="643890" y="1982470"/>
                    <a:pt x="639572" y="1981073"/>
                    <a:pt x="637159" y="1977517"/>
                  </a:cubicBezTo>
                  <a:cubicBezTo>
                    <a:pt x="634365" y="1973580"/>
                    <a:pt x="632079" y="1969262"/>
                    <a:pt x="630047" y="1965452"/>
                  </a:cubicBezTo>
                  <a:cubicBezTo>
                    <a:pt x="629666" y="1964690"/>
                    <a:pt x="629158" y="1963801"/>
                    <a:pt x="628777" y="1963039"/>
                  </a:cubicBezTo>
                  <a:cubicBezTo>
                    <a:pt x="628396" y="1962277"/>
                    <a:pt x="628015" y="1961515"/>
                    <a:pt x="627507" y="1960753"/>
                  </a:cubicBezTo>
                  <a:lnTo>
                    <a:pt x="635762" y="1956435"/>
                  </a:lnTo>
                  <a:lnTo>
                    <a:pt x="627507" y="1961007"/>
                  </a:lnTo>
                  <a:cubicBezTo>
                    <a:pt x="577977" y="1870964"/>
                    <a:pt x="512064" y="1794383"/>
                    <a:pt x="434594" y="1727073"/>
                  </a:cubicBezTo>
                  <a:cubicBezTo>
                    <a:pt x="396875" y="1694307"/>
                    <a:pt x="356870" y="1665859"/>
                    <a:pt x="310642" y="1648206"/>
                  </a:cubicBezTo>
                  <a:cubicBezTo>
                    <a:pt x="288671" y="1639824"/>
                    <a:pt x="267462" y="1634744"/>
                    <a:pt x="245491" y="1637538"/>
                  </a:cubicBezTo>
                  <a:lnTo>
                    <a:pt x="245364" y="1637538"/>
                  </a:lnTo>
                  <a:cubicBezTo>
                    <a:pt x="205740" y="1642237"/>
                    <a:pt x="183134" y="1667637"/>
                    <a:pt x="168021" y="1704340"/>
                  </a:cubicBezTo>
                  <a:cubicBezTo>
                    <a:pt x="153416" y="1739392"/>
                    <a:pt x="148844" y="1777111"/>
                    <a:pt x="146685" y="1816227"/>
                  </a:cubicBezTo>
                  <a:lnTo>
                    <a:pt x="137287" y="1815719"/>
                  </a:lnTo>
                  <a:lnTo>
                    <a:pt x="146685" y="1816100"/>
                  </a:lnTo>
                  <a:cubicBezTo>
                    <a:pt x="146304" y="1824355"/>
                    <a:pt x="144272" y="1832102"/>
                    <a:pt x="134747" y="1838325"/>
                  </a:cubicBezTo>
                  <a:lnTo>
                    <a:pt x="129667" y="1830451"/>
                  </a:lnTo>
                  <a:lnTo>
                    <a:pt x="134874" y="1838325"/>
                  </a:lnTo>
                  <a:cubicBezTo>
                    <a:pt x="134239" y="1838706"/>
                    <a:pt x="133731" y="1839087"/>
                    <a:pt x="133223" y="1839468"/>
                  </a:cubicBezTo>
                  <a:cubicBezTo>
                    <a:pt x="113919" y="1853057"/>
                    <a:pt x="110617" y="1871091"/>
                    <a:pt x="124968" y="1891411"/>
                  </a:cubicBezTo>
                  <a:lnTo>
                    <a:pt x="125095" y="1891538"/>
                  </a:lnTo>
                  <a:cubicBezTo>
                    <a:pt x="128651" y="1896745"/>
                    <a:pt x="133096" y="1901825"/>
                    <a:pt x="138176" y="1906270"/>
                  </a:cubicBezTo>
                  <a:lnTo>
                    <a:pt x="131953" y="1913255"/>
                  </a:lnTo>
                  <a:lnTo>
                    <a:pt x="138176" y="1906270"/>
                  </a:lnTo>
                  <a:cubicBezTo>
                    <a:pt x="145161" y="1912366"/>
                    <a:pt x="148336" y="1919859"/>
                    <a:pt x="148844" y="1928622"/>
                  </a:cubicBezTo>
                  <a:lnTo>
                    <a:pt x="139446" y="1929003"/>
                  </a:lnTo>
                  <a:lnTo>
                    <a:pt x="148844" y="1928368"/>
                  </a:lnTo>
                  <a:cubicBezTo>
                    <a:pt x="152273" y="1979422"/>
                    <a:pt x="159258" y="2030222"/>
                    <a:pt x="167640" y="2080895"/>
                  </a:cubicBezTo>
                  <a:lnTo>
                    <a:pt x="158369" y="2082419"/>
                  </a:lnTo>
                  <a:lnTo>
                    <a:pt x="167640" y="2080895"/>
                  </a:lnTo>
                  <a:cubicBezTo>
                    <a:pt x="168910" y="2088515"/>
                    <a:pt x="170180" y="2096008"/>
                    <a:pt x="171577" y="2103628"/>
                  </a:cubicBezTo>
                  <a:cubicBezTo>
                    <a:pt x="172847" y="2110867"/>
                    <a:pt x="174117" y="2118106"/>
                    <a:pt x="175514" y="2125599"/>
                  </a:cubicBezTo>
                  <a:cubicBezTo>
                    <a:pt x="176911" y="2133473"/>
                    <a:pt x="178308" y="2141474"/>
                    <a:pt x="179832" y="2149983"/>
                  </a:cubicBezTo>
                  <a:cubicBezTo>
                    <a:pt x="180467" y="2153920"/>
                    <a:pt x="178689" y="2157730"/>
                    <a:pt x="175260" y="2159762"/>
                  </a:cubicBezTo>
                  <a:cubicBezTo>
                    <a:pt x="171831" y="2161794"/>
                    <a:pt x="167513" y="2161286"/>
                    <a:pt x="164465" y="2158746"/>
                  </a:cubicBezTo>
                  <a:cubicBezTo>
                    <a:pt x="163703" y="2157984"/>
                    <a:pt x="162941" y="2157349"/>
                    <a:pt x="162179" y="2156714"/>
                  </a:cubicBezTo>
                  <a:cubicBezTo>
                    <a:pt x="158750" y="2153793"/>
                    <a:pt x="156718" y="2151888"/>
                    <a:pt x="154686" y="2150364"/>
                  </a:cubicBezTo>
                  <a:lnTo>
                    <a:pt x="154432" y="2150237"/>
                  </a:lnTo>
                  <a:cubicBezTo>
                    <a:pt x="136906" y="2135759"/>
                    <a:pt x="118745" y="2135632"/>
                    <a:pt x="100076" y="2149856"/>
                  </a:cubicBezTo>
                  <a:lnTo>
                    <a:pt x="99949" y="2149856"/>
                  </a:lnTo>
                  <a:cubicBezTo>
                    <a:pt x="89281" y="2157730"/>
                    <a:pt x="81407" y="2168271"/>
                    <a:pt x="74676" y="2180590"/>
                  </a:cubicBezTo>
                  <a:lnTo>
                    <a:pt x="66421" y="2176145"/>
                  </a:lnTo>
                  <a:lnTo>
                    <a:pt x="74676" y="2180590"/>
                  </a:lnTo>
                  <a:cubicBezTo>
                    <a:pt x="56896" y="2213991"/>
                    <a:pt x="49657" y="2250440"/>
                    <a:pt x="45974" y="2288921"/>
                  </a:cubicBezTo>
                  <a:lnTo>
                    <a:pt x="36703" y="2288032"/>
                  </a:lnTo>
                  <a:lnTo>
                    <a:pt x="45974" y="2288921"/>
                  </a:lnTo>
                  <a:cubicBezTo>
                    <a:pt x="45847" y="2289683"/>
                    <a:pt x="45847" y="2290191"/>
                    <a:pt x="45847" y="2290699"/>
                  </a:cubicBezTo>
                  <a:cubicBezTo>
                    <a:pt x="45847" y="2291588"/>
                    <a:pt x="45974" y="2291969"/>
                    <a:pt x="45974" y="2291969"/>
                  </a:cubicBezTo>
                  <a:cubicBezTo>
                    <a:pt x="45720" y="2291207"/>
                    <a:pt x="44704" y="2290191"/>
                    <a:pt x="44069" y="2289937"/>
                  </a:cubicBezTo>
                  <a:cubicBezTo>
                    <a:pt x="44323" y="2290064"/>
                    <a:pt x="45339" y="2290191"/>
                    <a:pt x="48133" y="2290191"/>
                  </a:cubicBezTo>
                  <a:lnTo>
                    <a:pt x="48133" y="2299589"/>
                  </a:lnTo>
                  <a:lnTo>
                    <a:pt x="48006" y="2290191"/>
                  </a:lnTo>
                  <a:cubicBezTo>
                    <a:pt x="99187" y="2289302"/>
                    <a:pt x="147193" y="2286000"/>
                    <a:pt x="188976" y="2255393"/>
                  </a:cubicBezTo>
                  <a:cubicBezTo>
                    <a:pt x="191516" y="2253615"/>
                    <a:pt x="194691" y="2253107"/>
                    <a:pt x="197612" y="2254123"/>
                  </a:cubicBezTo>
                  <a:cubicBezTo>
                    <a:pt x="200533" y="2255139"/>
                    <a:pt x="202692" y="2257552"/>
                    <a:pt x="203581" y="2260473"/>
                  </a:cubicBezTo>
                  <a:cubicBezTo>
                    <a:pt x="206756" y="2271903"/>
                    <a:pt x="209677" y="2283333"/>
                    <a:pt x="212471" y="2294636"/>
                  </a:cubicBezTo>
                  <a:cubicBezTo>
                    <a:pt x="220980" y="2328164"/>
                    <a:pt x="229235" y="2360422"/>
                    <a:pt x="242951" y="2390902"/>
                  </a:cubicBezTo>
                  <a:lnTo>
                    <a:pt x="234442" y="2394712"/>
                  </a:lnTo>
                  <a:lnTo>
                    <a:pt x="225298" y="2396490"/>
                  </a:lnTo>
                  <a:cubicBezTo>
                    <a:pt x="216916" y="2352929"/>
                    <a:pt x="207391" y="2309749"/>
                    <a:pt x="197231" y="2266442"/>
                  </a:cubicBezTo>
                  <a:lnTo>
                    <a:pt x="206375" y="2264283"/>
                  </a:lnTo>
                  <a:lnTo>
                    <a:pt x="197231" y="2266442"/>
                  </a:lnTo>
                  <a:cubicBezTo>
                    <a:pt x="194818" y="2256155"/>
                    <a:pt x="196215" y="2247900"/>
                    <a:pt x="202311" y="2238883"/>
                  </a:cubicBezTo>
                  <a:lnTo>
                    <a:pt x="210058" y="2244217"/>
                  </a:lnTo>
                  <a:lnTo>
                    <a:pt x="202184" y="2239137"/>
                  </a:lnTo>
                  <a:cubicBezTo>
                    <a:pt x="202438" y="2238756"/>
                    <a:pt x="202692" y="2238248"/>
                    <a:pt x="203073" y="2237867"/>
                  </a:cubicBezTo>
                  <a:cubicBezTo>
                    <a:pt x="213741" y="2220341"/>
                    <a:pt x="209804" y="2203704"/>
                    <a:pt x="192532" y="2193036"/>
                  </a:cubicBezTo>
                  <a:lnTo>
                    <a:pt x="197358" y="2185035"/>
                  </a:lnTo>
                  <a:lnTo>
                    <a:pt x="192659" y="2193036"/>
                  </a:lnTo>
                  <a:cubicBezTo>
                    <a:pt x="183134" y="2187448"/>
                    <a:pt x="178943" y="2179828"/>
                    <a:pt x="177292" y="2170430"/>
                  </a:cubicBezTo>
                  <a:lnTo>
                    <a:pt x="186563" y="2168779"/>
                  </a:lnTo>
                  <a:lnTo>
                    <a:pt x="177419" y="2170557"/>
                  </a:lnTo>
                  <a:cubicBezTo>
                    <a:pt x="167132" y="2117725"/>
                    <a:pt x="158115" y="2064512"/>
                    <a:pt x="151257" y="2011299"/>
                  </a:cubicBezTo>
                  <a:cubicBezTo>
                    <a:pt x="150368" y="2004822"/>
                    <a:pt x="149733" y="1998345"/>
                    <a:pt x="148971" y="1991995"/>
                  </a:cubicBezTo>
                  <a:cubicBezTo>
                    <a:pt x="147828" y="1981962"/>
                    <a:pt x="146812" y="1971802"/>
                    <a:pt x="145796" y="1961515"/>
                  </a:cubicBezTo>
                  <a:cubicBezTo>
                    <a:pt x="144780" y="1950974"/>
                    <a:pt x="143764" y="1940433"/>
                    <a:pt x="142494" y="1929638"/>
                  </a:cubicBezTo>
                  <a:cubicBezTo>
                    <a:pt x="142113" y="1926209"/>
                    <a:pt x="143637" y="1922907"/>
                    <a:pt x="146431" y="1921002"/>
                  </a:cubicBezTo>
                  <a:cubicBezTo>
                    <a:pt x="149225" y="1919097"/>
                    <a:pt x="152908" y="1918716"/>
                    <a:pt x="155956" y="1920240"/>
                  </a:cubicBezTo>
                  <a:cubicBezTo>
                    <a:pt x="203835" y="1943989"/>
                    <a:pt x="254000" y="1947799"/>
                    <a:pt x="306324" y="1947164"/>
                  </a:cubicBezTo>
                  <a:lnTo>
                    <a:pt x="306451" y="1947164"/>
                  </a:lnTo>
                  <a:cubicBezTo>
                    <a:pt x="307213" y="1947164"/>
                    <a:pt x="307848" y="1947164"/>
                    <a:pt x="308229" y="1947164"/>
                  </a:cubicBezTo>
                  <a:cubicBezTo>
                    <a:pt x="308610" y="1947164"/>
                    <a:pt x="308991" y="1947037"/>
                    <a:pt x="308991" y="1947037"/>
                  </a:cubicBezTo>
                  <a:cubicBezTo>
                    <a:pt x="307848" y="1947291"/>
                    <a:pt x="306324" y="1948942"/>
                    <a:pt x="306070" y="1950212"/>
                  </a:cubicBezTo>
                  <a:cubicBezTo>
                    <a:pt x="306070" y="1950085"/>
                    <a:pt x="306197" y="1949450"/>
                    <a:pt x="306070" y="1947672"/>
                  </a:cubicBezTo>
                  <a:cubicBezTo>
                    <a:pt x="304800" y="1931416"/>
                    <a:pt x="303022" y="1915795"/>
                    <a:pt x="299720" y="1900301"/>
                  </a:cubicBezTo>
                  <a:lnTo>
                    <a:pt x="308864" y="1898396"/>
                  </a:lnTo>
                  <a:lnTo>
                    <a:pt x="299720" y="1900428"/>
                  </a:lnTo>
                  <a:cubicBezTo>
                    <a:pt x="291719" y="1863598"/>
                    <a:pt x="280924" y="1829562"/>
                    <a:pt x="256921" y="1802384"/>
                  </a:cubicBezTo>
                  <a:lnTo>
                    <a:pt x="263906" y="1796161"/>
                  </a:lnTo>
                  <a:lnTo>
                    <a:pt x="256921" y="1802384"/>
                  </a:lnTo>
                  <a:cubicBezTo>
                    <a:pt x="254254" y="1799336"/>
                    <a:pt x="251460" y="1796669"/>
                    <a:pt x="248793" y="1794129"/>
                  </a:cubicBezTo>
                  <a:cubicBezTo>
                    <a:pt x="222504" y="1770761"/>
                    <a:pt x="193167" y="1772666"/>
                    <a:pt x="166497" y="1802638"/>
                  </a:cubicBezTo>
                  <a:lnTo>
                    <a:pt x="159512" y="1796415"/>
                  </a:lnTo>
                  <a:lnTo>
                    <a:pt x="166878" y="1802130"/>
                  </a:lnTo>
                  <a:cubicBezTo>
                    <a:pt x="166751" y="1802257"/>
                    <a:pt x="166624" y="1802511"/>
                    <a:pt x="165989" y="1803400"/>
                  </a:cubicBezTo>
                  <a:cubicBezTo>
                    <a:pt x="165354" y="1804289"/>
                    <a:pt x="164338" y="1806067"/>
                    <a:pt x="162941" y="1807718"/>
                  </a:cubicBezTo>
                  <a:cubicBezTo>
                    <a:pt x="160401" y="1810512"/>
                    <a:pt x="156591" y="1813052"/>
                    <a:pt x="151130" y="1813052"/>
                  </a:cubicBezTo>
                  <a:cubicBezTo>
                    <a:pt x="148590" y="1813052"/>
                    <a:pt x="146177" y="1812036"/>
                    <a:pt x="144526" y="1810258"/>
                  </a:cubicBezTo>
                  <a:cubicBezTo>
                    <a:pt x="142875" y="1808480"/>
                    <a:pt x="141859" y="1806067"/>
                    <a:pt x="141859" y="1803527"/>
                  </a:cubicBezTo>
                  <a:cubicBezTo>
                    <a:pt x="142494" y="1759839"/>
                    <a:pt x="155448" y="1708150"/>
                    <a:pt x="173609" y="1678305"/>
                  </a:cubicBezTo>
                  <a:cubicBezTo>
                    <a:pt x="196723" y="1640205"/>
                    <a:pt x="233426" y="1624076"/>
                    <a:pt x="277114" y="1631442"/>
                  </a:cubicBezTo>
                  <a:lnTo>
                    <a:pt x="275590" y="1640713"/>
                  </a:lnTo>
                  <a:lnTo>
                    <a:pt x="277114" y="1631442"/>
                  </a:lnTo>
                  <a:cubicBezTo>
                    <a:pt x="302260" y="1635633"/>
                    <a:pt x="325628" y="1645158"/>
                    <a:pt x="347599" y="1656969"/>
                  </a:cubicBezTo>
                  <a:cubicBezTo>
                    <a:pt x="409321" y="1690243"/>
                    <a:pt x="460629" y="1736217"/>
                    <a:pt x="507746" y="1786128"/>
                  </a:cubicBezTo>
                  <a:cubicBezTo>
                    <a:pt x="559435" y="1841246"/>
                    <a:pt x="606933" y="1900301"/>
                    <a:pt x="640969" y="1969389"/>
                  </a:cubicBezTo>
                  <a:lnTo>
                    <a:pt x="632587" y="1973580"/>
                  </a:lnTo>
                  <a:lnTo>
                    <a:pt x="640969" y="1969389"/>
                  </a:lnTo>
                  <a:cubicBezTo>
                    <a:pt x="650113" y="1987677"/>
                    <a:pt x="658368" y="2007997"/>
                    <a:pt x="658114" y="2031111"/>
                  </a:cubicBezTo>
                  <a:lnTo>
                    <a:pt x="648716" y="2030984"/>
                  </a:lnTo>
                  <a:lnTo>
                    <a:pt x="658114" y="2031111"/>
                  </a:lnTo>
                  <a:cubicBezTo>
                    <a:pt x="657225" y="2104263"/>
                    <a:pt x="649351" y="2176780"/>
                    <a:pt x="634365" y="2248281"/>
                  </a:cubicBezTo>
                  <a:lnTo>
                    <a:pt x="634365" y="2248408"/>
                  </a:lnTo>
                  <a:cubicBezTo>
                    <a:pt x="633603" y="2251964"/>
                    <a:pt x="632841" y="2255520"/>
                    <a:pt x="632079" y="2259203"/>
                  </a:cubicBezTo>
                  <a:cubicBezTo>
                    <a:pt x="628015" y="2279142"/>
                    <a:pt x="623570" y="2301240"/>
                    <a:pt x="609600" y="2320925"/>
                  </a:cubicBezTo>
                  <a:lnTo>
                    <a:pt x="601980" y="2315464"/>
                  </a:lnTo>
                  <a:lnTo>
                    <a:pt x="609727" y="2320671"/>
                  </a:lnTo>
                  <a:cubicBezTo>
                    <a:pt x="604012" y="2329053"/>
                    <a:pt x="601853" y="2339721"/>
                    <a:pt x="602869" y="2351151"/>
                  </a:cubicBezTo>
                  <a:lnTo>
                    <a:pt x="593598" y="2352040"/>
                  </a:lnTo>
                  <a:lnTo>
                    <a:pt x="602869" y="2351151"/>
                  </a:lnTo>
                  <a:cubicBezTo>
                    <a:pt x="604012" y="2362581"/>
                    <a:pt x="600837" y="2372741"/>
                    <a:pt x="598170" y="2381250"/>
                  </a:cubicBezTo>
                  <a:lnTo>
                    <a:pt x="598170" y="2381377"/>
                  </a:lnTo>
                  <a:cubicBezTo>
                    <a:pt x="571500" y="2460371"/>
                    <a:pt x="537337" y="2535174"/>
                    <a:pt x="496824" y="2606294"/>
                  </a:cubicBezTo>
                  <a:lnTo>
                    <a:pt x="496443" y="2606929"/>
                  </a:lnTo>
                  <a:lnTo>
                    <a:pt x="363220" y="2800731"/>
                  </a:lnTo>
                  <a:lnTo>
                    <a:pt x="355473" y="2795397"/>
                  </a:lnTo>
                  <a:lnTo>
                    <a:pt x="348361" y="2789301"/>
                  </a:lnTo>
                  <a:lnTo>
                    <a:pt x="416433" y="2708656"/>
                  </a:lnTo>
                  <a:lnTo>
                    <a:pt x="423545" y="2714752"/>
                  </a:lnTo>
                  <a:lnTo>
                    <a:pt x="415925" y="2709291"/>
                  </a:lnTo>
                  <a:cubicBezTo>
                    <a:pt x="460629" y="2646807"/>
                    <a:pt x="500253" y="2580767"/>
                    <a:pt x="534035" y="2510663"/>
                  </a:cubicBezTo>
                  <a:lnTo>
                    <a:pt x="542417" y="2514727"/>
                  </a:lnTo>
                  <a:lnTo>
                    <a:pt x="534035" y="2510663"/>
                  </a:lnTo>
                  <a:cubicBezTo>
                    <a:pt x="554101" y="2468753"/>
                    <a:pt x="571881" y="2426335"/>
                    <a:pt x="587248" y="2382647"/>
                  </a:cubicBezTo>
                  <a:lnTo>
                    <a:pt x="596138" y="2385695"/>
                  </a:lnTo>
                  <a:lnTo>
                    <a:pt x="587248" y="2382774"/>
                  </a:lnTo>
                  <a:cubicBezTo>
                    <a:pt x="587375" y="2382393"/>
                    <a:pt x="587502" y="2382139"/>
                    <a:pt x="587629" y="2381631"/>
                  </a:cubicBezTo>
                  <a:cubicBezTo>
                    <a:pt x="588010" y="2380361"/>
                    <a:pt x="588772" y="2377694"/>
                    <a:pt x="590296" y="2375281"/>
                  </a:cubicBezTo>
                  <a:cubicBezTo>
                    <a:pt x="591312" y="2373630"/>
                    <a:pt x="592709" y="2371852"/>
                    <a:pt x="594614" y="2370455"/>
                  </a:cubicBezTo>
                  <a:cubicBezTo>
                    <a:pt x="598424" y="2367661"/>
                    <a:pt x="603631" y="2368042"/>
                    <a:pt x="606933" y="2371471"/>
                  </a:cubicBezTo>
                  <a:cubicBezTo>
                    <a:pt x="610616" y="2375281"/>
                    <a:pt x="613791" y="2379345"/>
                    <a:pt x="616585" y="2382901"/>
                  </a:cubicBezTo>
                  <a:cubicBezTo>
                    <a:pt x="622173" y="2390013"/>
                    <a:pt x="626618" y="2395474"/>
                    <a:pt x="632841" y="2399030"/>
                  </a:cubicBezTo>
                  <a:cubicBezTo>
                    <a:pt x="656717" y="2413254"/>
                    <a:pt x="681990" y="2421382"/>
                    <a:pt x="709930" y="2423414"/>
                  </a:cubicBezTo>
                  <a:lnTo>
                    <a:pt x="709295" y="2432812"/>
                  </a:lnTo>
                  <a:lnTo>
                    <a:pt x="709930" y="2423414"/>
                  </a:lnTo>
                  <a:cubicBezTo>
                    <a:pt x="757428" y="2426716"/>
                    <a:pt x="803275" y="2418080"/>
                    <a:pt x="849376" y="2405761"/>
                  </a:cubicBezTo>
                  <a:cubicBezTo>
                    <a:pt x="879729" y="2397887"/>
                    <a:pt x="910082" y="2386330"/>
                    <a:pt x="938657" y="2372106"/>
                  </a:cubicBezTo>
                  <a:cubicBezTo>
                    <a:pt x="940562" y="2371217"/>
                    <a:pt x="941197" y="2370836"/>
                    <a:pt x="941324" y="2370582"/>
                  </a:cubicBezTo>
                  <a:cubicBezTo>
                    <a:pt x="940308" y="2371344"/>
                    <a:pt x="939419" y="2373503"/>
                    <a:pt x="939800" y="2374773"/>
                  </a:cubicBezTo>
                  <a:cubicBezTo>
                    <a:pt x="939800" y="2374773"/>
                    <a:pt x="939673" y="2374392"/>
                    <a:pt x="939292" y="2373503"/>
                  </a:cubicBezTo>
                  <a:lnTo>
                    <a:pt x="939292" y="2373376"/>
                  </a:lnTo>
                  <a:cubicBezTo>
                    <a:pt x="910844" y="2312289"/>
                    <a:pt x="873760" y="2257679"/>
                    <a:pt x="823214" y="2213102"/>
                  </a:cubicBezTo>
                  <a:lnTo>
                    <a:pt x="829437" y="2206117"/>
                  </a:lnTo>
                  <a:lnTo>
                    <a:pt x="823341" y="2213229"/>
                  </a:lnTo>
                  <a:cubicBezTo>
                    <a:pt x="799973" y="2192909"/>
                    <a:pt x="774446" y="2178050"/>
                    <a:pt x="744855" y="2171954"/>
                  </a:cubicBezTo>
                  <a:lnTo>
                    <a:pt x="746760" y="2162810"/>
                  </a:lnTo>
                  <a:lnTo>
                    <a:pt x="744855" y="2171954"/>
                  </a:lnTo>
                  <a:cubicBezTo>
                    <a:pt x="709549" y="2164842"/>
                    <a:pt x="681228" y="2174113"/>
                    <a:pt x="660019" y="2203323"/>
                  </a:cubicBezTo>
                  <a:lnTo>
                    <a:pt x="652399" y="2197862"/>
                  </a:lnTo>
                  <a:lnTo>
                    <a:pt x="660019" y="2203323"/>
                  </a:lnTo>
                  <a:cubicBezTo>
                    <a:pt x="660019" y="2203196"/>
                    <a:pt x="660019" y="2203323"/>
                    <a:pt x="659638" y="2204085"/>
                  </a:cubicBezTo>
                  <a:cubicBezTo>
                    <a:pt x="659257" y="2204720"/>
                    <a:pt x="658622" y="2205990"/>
                    <a:pt x="657733" y="2207260"/>
                  </a:cubicBezTo>
                  <a:cubicBezTo>
                    <a:pt x="655701" y="2210054"/>
                    <a:pt x="652018" y="2213483"/>
                    <a:pt x="645922" y="2213483"/>
                  </a:cubicBezTo>
                  <a:cubicBezTo>
                    <a:pt x="643128" y="2213483"/>
                    <a:pt x="640334" y="2212213"/>
                    <a:pt x="638556" y="2209927"/>
                  </a:cubicBezTo>
                  <a:cubicBezTo>
                    <a:pt x="635508" y="2206117"/>
                    <a:pt x="635000" y="2202053"/>
                    <a:pt x="635254" y="2198878"/>
                  </a:cubicBezTo>
                  <a:cubicBezTo>
                    <a:pt x="635254" y="2198751"/>
                    <a:pt x="635254" y="2198497"/>
                    <a:pt x="635254" y="2198370"/>
                  </a:cubicBezTo>
                  <a:cubicBezTo>
                    <a:pt x="635381" y="2196846"/>
                    <a:pt x="635762" y="2195449"/>
                    <a:pt x="635889" y="2194814"/>
                  </a:cubicBezTo>
                  <a:cubicBezTo>
                    <a:pt x="636143" y="2193925"/>
                    <a:pt x="636143" y="2193798"/>
                    <a:pt x="636143" y="2193798"/>
                  </a:cubicBezTo>
                  <a:lnTo>
                    <a:pt x="636143" y="2193417"/>
                  </a:lnTo>
                  <a:cubicBezTo>
                    <a:pt x="641096" y="2161667"/>
                    <a:pt x="645033" y="2130044"/>
                    <a:pt x="647573" y="2098040"/>
                  </a:cubicBezTo>
                  <a:cubicBezTo>
                    <a:pt x="651637" y="2047748"/>
                    <a:pt x="652780" y="1998726"/>
                    <a:pt x="644906" y="1949704"/>
                  </a:cubicBezTo>
                  <a:cubicBezTo>
                    <a:pt x="632333" y="1871091"/>
                    <a:pt x="605409" y="1796669"/>
                    <a:pt x="574802" y="1722755"/>
                  </a:cubicBezTo>
                  <a:lnTo>
                    <a:pt x="583438" y="1719199"/>
                  </a:lnTo>
                  <a:lnTo>
                    <a:pt x="574802" y="1722755"/>
                  </a:lnTo>
                  <a:cubicBezTo>
                    <a:pt x="547624" y="1657604"/>
                    <a:pt x="517652" y="1593977"/>
                    <a:pt x="487553" y="1530096"/>
                  </a:cubicBezTo>
                  <a:lnTo>
                    <a:pt x="487553" y="1529969"/>
                  </a:lnTo>
                  <a:cubicBezTo>
                    <a:pt x="486537" y="1527683"/>
                    <a:pt x="485267" y="1524889"/>
                    <a:pt x="484759" y="1522222"/>
                  </a:cubicBezTo>
                  <a:cubicBezTo>
                    <a:pt x="484632" y="1521333"/>
                    <a:pt x="484378" y="1520190"/>
                    <a:pt x="484378" y="1519047"/>
                  </a:cubicBezTo>
                  <a:cubicBezTo>
                    <a:pt x="484378" y="1511935"/>
                    <a:pt x="489331" y="1507998"/>
                    <a:pt x="494411" y="1506728"/>
                  </a:cubicBezTo>
                  <a:cubicBezTo>
                    <a:pt x="496951" y="1506093"/>
                    <a:pt x="499745" y="1505839"/>
                    <a:pt x="502539" y="1505839"/>
                  </a:cubicBezTo>
                  <a:cubicBezTo>
                    <a:pt x="519303" y="1505839"/>
                    <a:pt x="535940" y="1502029"/>
                    <a:pt x="553720" y="1497965"/>
                  </a:cubicBezTo>
                  <a:lnTo>
                    <a:pt x="555752" y="1507109"/>
                  </a:lnTo>
                  <a:lnTo>
                    <a:pt x="553593" y="1497965"/>
                  </a:lnTo>
                  <a:cubicBezTo>
                    <a:pt x="561086" y="1496187"/>
                    <a:pt x="568579" y="1494028"/>
                    <a:pt x="575945" y="1491488"/>
                  </a:cubicBezTo>
                  <a:cubicBezTo>
                    <a:pt x="584835" y="1488567"/>
                    <a:pt x="593598" y="1485265"/>
                    <a:pt x="602615" y="1481836"/>
                  </a:cubicBezTo>
                  <a:cubicBezTo>
                    <a:pt x="611632" y="1478407"/>
                    <a:pt x="620776" y="1474978"/>
                    <a:pt x="630174" y="1471803"/>
                  </a:cubicBezTo>
                  <a:lnTo>
                    <a:pt x="633095" y="1480693"/>
                  </a:lnTo>
                  <a:lnTo>
                    <a:pt x="623951" y="1478915"/>
                  </a:lnTo>
                  <a:cubicBezTo>
                    <a:pt x="623824" y="1479296"/>
                    <a:pt x="623951" y="1479677"/>
                    <a:pt x="623951" y="1479677"/>
                  </a:cubicBezTo>
                  <a:cubicBezTo>
                    <a:pt x="623951" y="1479677"/>
                    <a:pt x="623824" y="1479296"/>
                    <a:pt x="623443" y="1478534"/>
                  </a:cubicBezTo>
                  <a:cubicBezTo>
                    <a:pt x="623316" y="1478280"/>
                    <a:pt x="623189" y="1478026"/>
                    <a:pt x="623062" y="1477772"/>
                  </a:cubicBezTo>
                  <a:cubicBezTo>
                    <a:pt x="622935" y="1477518"/>
                    <a:pt x="622808" y="1477137"/>
                    <a:pt x="622554" y="1476883"/>
                  </a:cubicBezTo>
                  <a:lnTo>
                    <a:pt x="622427" y="1476629"/>
                  </a:lnTo>
                  <a:cubicBezTo>
                    <a:pt x="607060" y="1443228"/>
                    <a:pt x="586613" y="1413129"/>
                    <a:pt x="560705" y="1386967"/>
                  </a:cubicBezTo>
                  <a:lnTo>
                    <a:pt x="567309" y="1380363"/>
                  </a:lnTo>
                  <a:lnTo>
                    <a:pt x="560705" y="1386967"/>
                  </a:lnTo>
                  <a:cubicBezTo>
                    <a:pt x="547878" y="1374140"/>
                    <a:pt x="534035" y="1363599"/>
                    <a:pt x="517779" y="1356741"/>
                  </a:cubicBezTo>
                  <a:lnTo>
                    <a:pt x="517652" y="1356741"/>
                  </a:lnTo>
                  <a:cubicBezTo>
                    <a:pt x="484759" y="1342517"/>
                    <a:pt x="462788" y="1349248"/>
                    <a:pt x="443865" y="1379982"/>
                  </a:cubicBezTo>
                  <a:lnTo>
                    <a:pt x="443357" y="1380744"/>
                  </a:lnTo>
                  <a:cubicBezTo>
                    <a:pt x="442341" y="1382014"/>
                    <a:pt x="441325" y="1383538"/>
                    <a:pt x="439293" y="1385824"/>
                  </a:cubicBezTo>
                  <a:cubicBezTo>
                    <a:pt x="437261" y="1388110"/>
                    <a:pt x="433832" y="1389507"/>
                    <a:pt x="430530" y="1388999"/>
                  </a:cubicBezTo>
                  <a:cubicBezTo>
                    <a:pt x="427228" y="1388491"/>
                    <a:pt x="424561" y="1386205"/>
                    <a:pt x="423418" y="1383157"/>
                  </a:cubicBezTo>
                  <a:cubicBezTo>
                    <a:pt x="404114" y="1332484"/>
                    <a:pt x="386969" y="1280795"/>
                    <a:pt x="383794" y="1225677"/>
                  </a:cubicBezTo>
                  <a:lnTo>
                    <a:pt x="383794" y="1225550"/>
                  </a:lnTo>
                  <a:cubicBezTo>
                    <a:pt x="383286" y="1214120"/>
                    <a:pt x="390144" y="1207770"/>
                    <a:pt x="393954" y="1203960"/>
                  </a:cubicBezTo>
                  <a:cubicBezTo>
                    <a:pt x="402717" y="1195197"/>
                    <a:pt x="404368" y="1187577"/>
                    <a:pt x="400558" y="1181608"/>
                  </a:cubicBezTo>
                  <a:lnTo>
                    <a:pt x="408432" y="1176401"/>
                  </a:lnTo>
                  <a:lnTo>
                    <a:pt x="400685" y="1181608"/>
                  </a:lnTo>
                  <a:cubicBezTo>
                    <a:pt x="388747" y="1163955"/>
                    <a:pt x="397510" y="1150239"/>
                    <a:pt x="403225" y="1140841"/>
                  </a:cubicBezTo>
                  <a:lnTo>
                    <a:pt x="403352" y="1140714"/>
                  </a:lnTo>
                  <a:cubicBezTo>
                    <a:pt x="411099" y="1128649"/>
                    <a:pt x="420370" y="1118362"/>
                    <a:pt x="431292" y="1109345"/>
                  </a:cubicBezTo>
                  <a:lnTo>
                    <a:pt x="431419" y="1109218"/>
                  </a:lnTo>
                  <a:cubicBezTo>
                    <a:pt x="454787" y="1090803"/>
                    <a:pt x="481584" y="1080389"/>
                    <a:pt x="508381" y="1072515"/>
                  </a:cubicBezTo>
                  <a:cubicBezTo>
                    <a:pt x="508381" y="1072515"/>
                    <a:pt x="508381" y="1072515"/>
                    <a:pt x="508508" y="1072515"/>
                  </a:cubicBezTo>
                  <a:cubicBezTo>
                    <a:pt x="514858" y="1070610"/>
                    <a:pt x="521335" y="1068832"/>
                    <a:pt x="527685" y="1067054"/>
                  </a:cubicBezTo>
                  <a:cubicBezTo>
                    <a:pt x="534035" y="1065276"/>
                    <a:pt x="540258" y="1063498"/>
                    <a:pt x="546608" y="1061720"/>
                  </a:cubicBezTo>
                  <a:lnTo>
                    <a:pt x="549275" y="1070737"/>
                  </a:lnTo>
                  <a:lnTo>
                    <a:pt x="540131" y="1073023"/>
                  </a:lnTo>
                  <a:cubicBezTo>
                    <a:pt x="540131" y="1073150"/>
                    <a:pt x="540131" y="1073150"/>
                    <a:pt x="540131" y="1073150"/>
                  </a:cubicBezTo>
                  <a:cubicBezTo>
                    <a:pt x="540131" y="1073150"/>
                    <a:pt x="540131" y="1073277"/>
                    <a:pt x="539877" y="1072769"/>
                  </a:cubicBezTo>
                  <a:cubicBezTo>
                    <a:pt x="539750" y="1072515"/>
                    <a:pt x="539369" y="1071626"/>
                    <a:pt x="538988" y="1070610"/>
                  </a:cubicBezTo>
                  <a:lnTo>
                    <a:pt x="547878" y="1067689"/>
                  </a:lnTo>
                  <a:lnTo>
                    <a:pt x="549021" y="1076960"/>
                  </a:lnTo>
                  <a:cubicBezTo>
                    <a:pt x="487807" y="1084707"/>
                    <a:pt x="434086" y="1099058"/>
                    <a:pt x="402336" y="1155954"/>
                  </a:cubicBezTo>
                  <a:cubicBezTo>
                    <a:pt x="400685" y="1159002"/>
                    <a:pt x="397383" y="1160907"/>
                    <a:pt x="393827" y="1160780"/>
                  </a:cubicBezTo>
                  <a:cubicBezTo>
                    <a:pt x="390271" y="1160653"/>
                    <a:pt x="387223" y="1158621"/>
                    <a:pt x="385699" y="1155446"/>
                  </a:cubicBezTo>
                  <a:cubicBezTo>
                    <a:pt x="383540" y="1150874"/>
                    <a:pt x="381762" y="1147445"/>
                    <a:pt x="380111" y="1144143"/>
                  </a:cubicBezTo>
                  <a:lnTo>
                    <a:pt x="388366" y="1139698"/>
                  </a:lnTo>
                  <a:lnTo>
                    <a:pt x="380238" y="1144270"/>
                  </a:lnTo>
                  <a:cubicBezTo>
                    <a:pt x="378841" y="1141857"/>
                    <a:pt x="377444" y="1139698"/>
                    <a:pt x="375920" y="1137793"/>
                  </a:cubicBezTo>
                  <a:cubicBezTo>
                    <a:pt x="366141" y="1125220"/>
                    <a:pt x="353949" y="1123188"/>
                    <a:pt x="337947" y="1135634"/>
                  </a:cubicBezTo>
                  <a:lnTo>
                    <a:pt x="337566" y="1135888"/>
                  </a:lnTo>
                  <a:cubicBezTo>
                    <a:pt x="333248" y="1138936"/>
                    <a:pt x="329311" y="1143127"/>
                    <a:pt x="325501" y="1147826"/>
                  </a:cubicBezTo>
                  <a:lnTo>
                    <a:pt x="318262" y="1141984"/>
                  </a:lnTo>
                  <a:lnTo>
                    <a:pt x="325501" y="1147826"/>
                  </a:lnTo>
                  <a:cubicBezTo>
                    <a:pt x="308483" y="1168908"/>
                    <a:pt x="298958" y="1194181"/>
                    <a:pt x="291338" y="1221613"/>
                  </a:cubicBezTo>
                  <a:lnTo>
                    <a:pt x="282321" y="1219073"/>
                  </a:lnTo>
                  <a:lnTo>
                    <a:pt x="291338" y="1221486"/>
                  </a:lnTo>
                  <a:cubicBezTo>
                    <a:pt x="291211" y="1221867"/>
                    <a:pt x="291211" y="1222121"/>
                    <a:pt x="291211" y="1222248"/>
                  </a:cubicBezTo>
                  <a:cubicBezTo>
                    <a:pt x="291211" y="1222375"/>
                    <a:pt x="291211" y="1222502"/>
                    <a:pt x="291211" y="1222502"/>
                  </a:cubicBezTo>
                  <a:cubicBezTo>
                    <a:pt x="291338" y="1221105"/>
                    <a:pt x="289814" y="1218946"/>
                    <a:pt x="288671" y="1218565"/>
                  </a:cubicBezTo>
                  <a:cubicBezTo>
                    <a:pt x="288671" y="1218565"/>
                    <a:pt x="289052" y="1218692"/>
                    <a:pt x="289814" y="1218819"/>
                  </a:cubicBezTo>
                  <a:lnTo>
                    <a:pt x="289941" y="1218819"/>
                  </a:lnTo>
                  <a:cubicBezTo>
                    <a:pt x="310007" y="1222502"/>
                    <a:pt x="329311" y="1225423"/>
                    <a:pt x="348107" y="1223010"/>
                  </a:cubicBezTo>
                  <a:cubicBezTo>
                    <a:pt x="351536" y="1222629"/>
                    <a:pt x="354965" y="1221994"/>
                    <a:pt x="358521" y="1221359"/>
                  </a:cubicBezTo>
                  <a:cubicBezTo>
                    <a:pt x="361823" y="1220724"/>
                    <a:pt x="364998" y="1220089"/>
                    <a:pt x="368427" y="1219454"/>
                  </a:cubicBezTo>
                  <a:cubicBezTo>
                    <a:pt x="371856" y="1218819"/>
                    <a:pt x="375158" y="1218057"/>
                    <a:pt x="378587" y="1217549"/>
                  </a:cubicBezTo>
                  <a:cubicBezTo>
                    <a:pt x="381127" y="1217041"/>
                    <a:pt x="383794" y="1217676"/>
                    <a:pt x="385826" y="1219200"/>
                  </a:cubicBezTo>
                  <a:cubicBezTo>
                    <a:pt x="387858" y="1220724"/>
                    <a:pt x="389255" y="1223010"/>
                    <a:pt x="389509" y="1225677"/>
                  </a:cubicBezTo>
                  <a:cubicBezTo>
                    <a:pt x="390779" y="1236218"/>
                    <a:pt x="391922" y="1246632"/>
                    <a:pt x="393446" y="1257046"/>
                  </a:cubicBezTo>
                  <a:lnTo>
                    <a:pt x="384175" y="1258443"/>
                  </a:lnTo>
                  <a:lnTo>
                    <a:pt x="393446" y="1257046"/>
                  </a:lnTo>
                  <a:cubicBezTo>
                    <a:pt x="400050" y="1301877"/>
                    <a:pt x="414655" y="1344803"/>
                    <a:pt x="431292" y="1387729"/>
                  </a:cubicBezTo>
                  <a:cubicBezTo>
                    <a:pt x="437515" y="1403985"/>
                    <a:pt x="437007" y="1420241"/>
                    <a:pt x="423672" y="1435354"/>
                  </a:cubicBezTo>
                  <a:cubicBezTo>
                    <a:pt x="422529" y="1436624"/>
                    <a:pt x="421513" y="1437894"/>
                    <a:pt x="420624" y="1439291"/>
                  </a:cubicBezTo>
                  <a:cubicBezTo>
                    <a:pt x="408559" y="1456309"/>
                    <a:pt x="411861" y="1476375"/>
                    <a:pt x="430784" y="1489710"/>
                  </a:cubicBezTo>
                  <a:lnTo>
                    <a:pt x="430911" y="1489837"/>
                  </a:lnTo>
                  <a:cubicBezTo>
                    <a:pt x="431165" y="1490091"/>
                    <a:pt x="431419" y="1490218"/>
                    <a:pt x="431673" y="1490472"/>
                  </a:cubicBezTo>
                  <a:cubicBezTo>
                    <a:pt x="439293" y="1496060"/>
                    <a:pt x="444627" y="1499616"/>
                    <a:pt x="449580" y="1499870"/>
                  </a:cubicBezTo>
                  <a:lnTo>
                    <a:pt x="449707" y="1499870"/>
                  </a:lnTo>
                  <a:cubicBezTo>
                    <a:pt x="482727" y="1501394"/>
                    <a:pt x="493903" y="1525270"/>
                    <a:pt x="501523" y="1546352"/>
                  </a:cubicBezTo>
                  <a:lnTo>
                    <a:pt x="492760" y="1549527"/>
                  </a:lnTo>
                  <a:lnTo>
                    <a:pt x="501396" y="1546098"/>
                  </a:lnTo>
                  <a:cubicBezTo>
                    <a:pt x="501396" y="1546225"/>
                    <a:pt x="501523" y="1546479"/>
                    <a:pt x="502031" y="1547241"/>
                  </a:cubicBezTo>
                  <a:cubicBezTo>
                    <a:pt x="502412" y="1547876"/>
                    <a:pt x="503047" y="1549019"/>
                    <a:pt x="503682" y="1550543"/>
                  </a:cubicBezTo>
                  <a:lnTo>
                    <a:pt x="495046" y="1553972"/>
                  </a:lnTo>
                  <a:lnTo>
                    <a:pt x="503555" y="1550035"/>
                  </a:lnTo>
                  <a:cubicBezTo>
                    <a:pt x="510921" y="1566291"/>
                    <a:pt x="518541" y="1582547"/>
                    <a:pt x="526161" y="1598803"/>
                  </a:cubicBezTo>
                  <a:cubicBezTo>
                    <a:pt x="546354" y="1642110"/>
                    <a:pt x="566674" y="1685671"/>
                    <a:pt x="584327" y="1730629"/>
                  </a:cubicBezTo>
                  <a:lnTo>
                    <a:pt x="584454" y="1731137"/>
                  </a:lnTo>
                  <a:cubicBezTo>
                    <a:pt x="584708" y="1732026"/>
                    <a:pt x="585089" y="1733042"/>
                    <a:pt x="585343" y="1733931"/>
                  </a:cubicBezTo>
                  <a:cubicBezTo>
                    <a:pt x="585597" y="1734820"/>
                    <a:pt x="585978" y="1735836"/>
                    <a:pt x="586232" y="1736725"/>
                  </a:cubicBezTo>
                  <a:lnTo>
                    <a:pt x="577342" y="1739646"/>
                  </a:lnTo>
                  <a:lnTo>
                    <a:pt x="583946" y="1733042"/>
                  </a:lnTo>
                  <a:cubicBezTo>
                    <a:pt x="584835" y="1733931"/>
                    <a:pt x="585724" y="1734947"/>
                    <a:pt x="586486" y="1736217"/>
                  </a:cubicBezTo>
                  <a:cubicBezTo>
                    <a:pt x="586740" y="1736598"/>
                    <a:pt x="586994" y="1736979"/>
                    <a:pt x="587121" y="1737360"/>
                  </a:cubicBezTo>
                  <a:cubicBezTo>
                    <a:pt x="588772" y="1740408"/>
                    <a:pt x="591947" y="1749933"/>
                    <a:pt x="582676" y="1755013"/>
                  </a:cubicBezTo>
                  <a:lnTo>
                    <a:pt x="582295" y="1755140"/>
                  </a:lnTo>
                  <a:cubicBezTo>
                    <a:pt x="578739" y="1756918"/>
                    <a:pt x="573913" y="1756664"/>
                    <a:pt x="570484" y="1753235"/>
                  </a:cubicBezTo>
                  <a:cubicBezTo>
                    <a:pt x="568452" y="1751203"/>
                    <a:pt x="567817" y="1748790"/>
                    <a:pt x="567563" y="1748282"/>
                  </a:cubicBezTo>
                  <a:cubicBezTo>
                    <a:pt x="567436" y="1747647"/>
                    <a:pt x="567182" y="1747139"/>
                    <a:pt x="567182" y="1746758"/>
                  </a:cubicBezTo>
                  <a:cubicBezTo>
                    <a:pt x="566674" y="1744726"/>
                    <a:pt x="566801" y="1746504"/>
                    <a:pt x="568325" y="1748028"/>
                  </a:cubicBezTo>
                  <a:lnTo>
                    <a:pt x="567436" y="1747012"/>
                  </a:lnTo>
                  <a:cubicBezTo>
                    <a:pt x="567309" y="1746885"/>
                    <a:pt x="567182" y="1746631"/>
                    <a:pt x="567055" y="1746504"/>
                  </a:cubicBezTo>
                  <a:cubicBezTo>
                    <a:pt x="566801" y="1746123"/>
                    <a:pt x="566547" y="1745615"/>
                    <a:pt x="566293" y="1745234"/>
                  </a:cubicBezTo>
                  <a:cubicBezTo>
                    <a:pt x="565785" y="1744472"/>
                    <a:pt x="565404" y="1743583"/>
                    <a:pt x="565150" y="1743075"/>
                  </a:cubicBezTo>
                  <a:cubicBezTo>
                    <a:pt x="564896" y="1742567"/>
                    <a:pt x="564642" y="1742059"/>
                    <a:pt x="564388" y="1741678"/>
                  </a:cubicBezTo>
                  <a:cubicBezTo>
                    <a:pt x="541274" y="1702816"/>
                    <a:pt x="516890" y="1664843"/>
                    <a:pt x="491236" y="1627505"/>
                  </a:cubicBezTo>
                  <a:lnTo>
                    <a:pt x="498983" y="1622171"/>
                  </a:lnTo>
                  <a:lnTo>
                    <a:pt x="491236" y="1627505"/>
                  </a:lnTo>
                  <a:cubicBezTo>
                    <a:pt x="469138" y="1595501"/>
                    <a:pt x="446405" y="1563878"/>
                    <a:pt x="423545" y="1532255"/>
                  </a:cubicBezTo>
                  <a:cubicBezTo>
                    <a:pt x="384683" y="1478407"/>
                    <a:pt x="345694" y="1424305"/>
                    <a:pt x="310007" y="1367790"/>
                  </a:cubicBezTo>
                  <a:cubicBezTo>
                    <a:pt x="262001" y="1291717"/>
                    <a:pt x="220345" y="1212215"/>
                    <a:pt x="195453" y="1124585"/>
                  </a:cubicBezTo>
                  <a:lnTo>
                    <a:pt x="204470" y="1122045"/>
                  </a:lnTo>
                  <a:lnTo>
                    <a:pt x="195453" y="1124712"/>
                  </a:lnTo>
                  <a:cubicBezTo>
                    <a:pt x="192532" y="1115060"/>
                    <a:pt x="193421" y="1106932"/>
                    <a:pt x="199644" y="1098423"/>
                  </a:cubicBezTo>
                  <a:lnTo>
                    <a:pt x="207137" y="1104011"/>
                  </a:lnTo>
                  <a:lnTo>
                    <a:pt x="199644" y="1098423"/>
                  </a:lnTo>
                  <a:cubicBezTo>
                    <a:pt x="200914" y="1096645"/>
                    <a:pt x="202184" y="1094867"/>
                    <a:pt x="203200" y="1093089"/>
                  </a:cubicBezTo>
                  <a:cubicBezTo>
                    <a:pt x="214884" y="1073404"/>
                    <a:pt x="210439" y="1055624"/>
                    <a:pt x="188468" y="1042670"/>
                  </a:cubicBezTo>
                  <a:lnTo>
                    <a:pt x="193294" y="1034669"/>
                  </a:lnTo>
                  <a:lnTo>
                    <a:pt x="188595" y="1042797"/>
                  </a:lnTo>
                  <a:cubicBezTo>
                    <a:pt x="179451" y="1037463"/>
                    <a:pt x="176784" y="1030605"/>
                    <a:pt x="175895" y="1022350"/>
                  </a:cubicBezTo>
                  <a:lnTo>
                    <a:pt x="185166" y="1021461"/>
                  </a:lnTo>
                  <a:lnTo>
                    <a:pt x="175895" y="1022350"/>
                  </a:lnTo>
                  <a:cubicBezTo>
                    <a:pt x="172466" y="988187"/>
                    <a:pt x="172720" y="954278"/>
                    <a:pt x="173990" y="920623"/>
                  </a:cubicBezTo>
                  <a:cubicBezTo>
                    <a:pt x="178308" y="818134"/>
                    <a:pt x="195834" y="717804"/>
                    <a:pt x="219837" y="618490"/>
                  </a:cubicBezTo>
                  <a:cubicBezTo>
                    <a:pt x="222377" y="608076"/>
                    <a:pt x="225044" y="597662"/>
                    <a:pt x="227711" y="587248"/>
                  </a:cubicBezTo>
                  <a:cubicBezTo>
                    <a:pt x="229997" y="578612"/>
                    <a:pt x="232283" y="569849"/>
                    <a:pt x="234569" y="561086"/>
                  </a:cubicBezTo>
                  <a:cubicBezTo>
                    <a:pt x="236855" y="552196"/>
                    <a:pt x="239268" y="543179"/>
                    <a:pt x="241554" y="534035"/>
                  </a:cubicBezTo>
                  <a:cubicBezTo>
                    <a:pt x="242316" y="531114"/>
                    <a:pt x="244348" y="528828"/>
                    <a:pt x="247142" y="527685"/>
                  </a:cubicBezTo>
                  <a:cubicBezTo>
                    <a:pt x="249936" y="526542"/>
                    <a:pt x="252984" y="526796"/>
                    <a:pt x="255524" y="528447"/>
                  </a:cubicBezTo>
                  <a:cubicBezTo>
                    <a:pt x="257810" y="529844"/>
                    <a:pt x="259969" y="531241"/>
                    <a:pt x="261747" y="532511"/>
                  </a:cubicBezTo>
                  <a:cubicBezTo>
                    <a:pt x="265430" y="534924"/>
                    <a:pt x="268097" y="536702"/>
                    <a:pt x="270891" y="537972"/>
                  </a:cubicBezTo>
                  <a:cubicBezTo>
                    <a:pt x="305816" y="555625"/>
                    <a:pt x="343281" y="554101"/>
                    <a:pt x="383921" y="551815"/>
                  </a:cubicBezTo>
                  <a:cubicBezTo>
                    <a:pt x="384048" y="551815"/>
                    <a:pt x="384175" y="551815"/>
                    <a:pt x="384175" y="551815"/>
                  </a:cubicBezTo>
                  <a:cubicBezTo>
                    <a:pt x="381635" y="552196"/>
                    <a:pt x="380111" y="555498"/>
                    <a:pt x="380111" y="556768"/>
                  </a:cubicBezTo>
                  <a:cubicBezTo>
                    <a:pt x="380111" y="556641"/>
                    <a:pt x="380111" y="556260"/>
                    <a:pt x="379857" y="554990"/>
                  </a:cubicBezTo>
                  <a:lnTo>
                    <a:pt x="379857" y="554863"/>
                  </a:lnTo>
                  <a:cubicBezTo>
                    <a:pt x="375666" y="525780"/>
                    <a:pt x="368173" y="498602"/>
                    <a:pt x="353695" y="473583"/>
                  </a:cubicBezTo>
                  <a:lnTo>
                    <a:pt x="361823" y="468884"/>
                  </a:lnTo>
                  <a:lnTo>
                    <a:pt x="353695" y="473583"/>
                  </a:lnTo>
                  <a:cubicBezTo>
                    <a:pt x="345948" y="460375"/>
                    <a:pt x="336169" y="449707"/>
                    <a:pt x="323215" y="442722"/>
                  </a:cubicBezTo>
                  <a:cubicBezTo>
                    <a:pt x="311404" y="436245"/>
                    <a:pt x="299847" y="437642"/>
                    <a:pt x="285115" y="446532"/>
                  </a:cubicBezTo>
                  <a:cubicBezTo>
                    <a:pt x="281813" y="448564"/>
                    <a:pt x="277622" y="448310"/>
                    <a:pt x="274574" y="445897"/>
                  </a:cubicBezTo>
                  <a:cubicBezTo>
                    <a:pt x="271526" y="443484"/>
                    <a:pt x="270256" y="439547"/>
                    <a:pt x="271272" y="435864"/>
                  </a:cubicBezTo>
                  <a:cubicBezTo>
                    <a:pt x="271907" y="433832"/>
                    <a:pt x="272288" y="432308"/>
                    <a:pt x="272669" y="430911"/>
                  </a:cubicBezTo>
                  <a:cubicBezTo>
                    <a:pt x="273304" y="428752"/>
                    <a:pt x="273812" y="426974"/>
                    <a:pt x="274447" y="424942"/>
                  </a:cubicBezTo>
                  <a:lnTo>
                    <a:pt x="283337" y="427863"/>
                  </a:lnTo>
                  <a:lnTo>
                    <a:pt x="274447" y="425069"/>
                  </a:lnTo>
                  <a:cubicBezTo>
                    <a:pt x="292227" y="368681"/>
                    <a:pt x="312420" y="313309"/>
                    <a:pt x="333248" y="258191"/>
                  </a:cubicBezTo>
                  <a:cubicBezTo>
                    <a:pt x="337947" y="245745"/>
                    <a:pt x="344297" y="234188"/>
                    <a:pt x="358648" y="225806"/>
                  </a:cubicBezTo>
                  <a:lnTo>
                    <a:pt x="358775" y="225806"/>
                  </a:lnTo>
                  <a:cubicBezTo>
                    <a:pt x="376555" y="215773"/>
                    <a:pt x="378968" y="207264"/>
                    <a:pt x="368300" y="186055"/>
                  </a:cubicBezTo>
                  <a:cubicBezTo>
                    <a:pt x="368046" y="185547"/>
                    <a:pt x="367792" y="184912"/>
                    <a:pt x="367538" y="184277"/>
                  </a:cubicBezTo>
                  <a:cubicBezTo>
                    <a:pt x="366141" y="180594"/>
                    <a:pt x="366141" y="177165"/>
                    <a:pt x="367030" y="173990"/>
                  </a:cubicBezTo>
                  <a:cubicBezTo>
                    <a:pt x="367411" y="172466"/>
                    <a:pt x="368046" y="171196"/>
                    <a:pt x="368427" y="170307"/>
                  </a:cubicBezTo>
                  <a:lnTo>
                    <a:pt x="376936" y="174117"/>
                  </a:lnTo>
                  <a:lnTo>
                    <a:pt x="368300" y="170434"/>
                  </a:lnTo>
                  <a:cubicBezTo>
                    <a:pt x="387477" y="125730"/>
                    <a:pt x="406400" y="81407"/>
                    <a:pt x="425069" y="37084"/>
                  </a:cubicBezTo>
                  <a:lnTo>
                    <a:pt x="433705" y="40767"/>
                  </a:lnTo>
                  <a:lnTo>
                    <a:pt x="424688" y="38481"/>
                  </a:lnTo>
                  <a:cubicBezTo>
                    <a:pt x="426593" y="30988"/>
                    <a:pt x="429006" y="22098"/>
                    <a:pt x="434340" y="14224"/>
                  </a:cubicBezTo>
                  <a:cubicBezTo>
                    <a:pt x="435864" y="11938"/>
                    <a:pt x="438404" y="10414"/>
                    <a:pt x="441198" y="10160"/>
                  </a:cubicBezTo>
                  <a:cubicBezTo>
                    <a:pt x="443992" y="9906"/>
                    <a:pt x="446786" y="10922"/>
                    <a:pt x="448691" y="12827"/>
                  </a:cubicBezTo>
                  <a:cubicBezTo>
                    <a:pt x="448183" y="12319"/>
                    <a:pt x="447675" y="11938"/>
                    <a:pt x="447802" y="12065"/>
                  </a:cubicBezTo>
                  <a:cubicBezTo>
                    <a:pt x="447929" y="12192"/>
                    <a:pt x="447802" y="12065"/>
                    <a:pt x="447929" y="12192"/>
                  </a:cubicBezTo>
                  <a:cubicBezTo>
                    <a:pt x="448056" y="12319"/>
                    <a:pt x="448056" y="12319"/>
                    <a:pt x="448183" y="12319"/>
                  </a:cubicBezTo>
                  <a:cubicBezTo>
                    <a:pt x="448310" y="12319"/>
                    <a:pt x="449199" y="12954"/>
                    <a:pt x="449961" y="13843"/>
                  </a:cubicBezTo>
                  <a:cubicBezTo>
                    <a:pt x="453390" y="17272"/>
                    <a:pt x="453644" y="22860"/>
                    <a:pt x="450342" y="26543"/>
                  </a:cubicBezTo>
                  <a:cubicBezTo>
                    <a:pt x="447040" y="30226"/>
                    <a:pt x="441579" y="30861"/>
                    <a:pt x="437642" y="27940"/>
                  </a:cubicBezTo>
                  <a:cubicBezTo>
                    <a:pt x="431673" y="23495"/>
                    <a:pt x="432435" y="17145"/>
                    <a:pt x="433197" y="14224"/>
                  </a:cubicBezTo>
                  <a:cubicBezTo>
                    <a:pt x="433451" y="13462"/>
                    <a:pt x="433705" y="12700"/>
                    <a:pt x="433832" y="12446"/>
                  </a:cubicBezTo>
                  <a:cubicBezTo>
                    <a:pt x="433959" y="12192"/>
                    <a:pt x="434086" y="11811"/>
                    <a:pt x="434086" y="11811"/>
                  </a:cubicBezTo>
                  <a:cubicBezTo>
                    <a:pt x="434086" y="12065"/>
                    <a:pt x="433324" y="15748"/>
                    <a:pt x="436499" y="18034"/>
                  </a:cubicBezTo>
                  <a:lnTo>
                    <a:pt x="441960" y="10414"/>
                  </a:lnTo>
                  <a:lnTo>
                    <a:pt x="449453" y="16002"/>
                  </a:lnTo>
                  <a:cubicBezTo>
                    <a:pt x="449072" y="16510"/>
                    <a:pt x="448691" y="17018"/>
                    <a:pt x="448310" y="17653"/>
                  </a:cubicBezTo>
                  <a:cubicBezTo>
                    <a:pt x="447802" y="18415"/>
                    <a:pt x="447294" y="19050"/>
                    <a:pt x="446659" y="19812"/>
                  </a:cubicBezTo>
                  <a:lnTo>
                    <a:pt x="439166" y="14224"/>
                  </a:lnTo>
                  <a:lnTo>
                    <a:pt x="447548" y="18415"/>
                  </a:lnTo>
                  <a:cubicBezTo>
                    <a:pt x="423037" y="67945"/>
                    <a:pt x="399288" y="117602"/>
                    <a:pt x="377698" y="169672"/>
                  </a:cubicBezTo>
                  <a:cubicBezTo>
                    <a:pt x="376428" y="172847"/>
                    <a:pt x="373380" y="175006"/>
                    <a:pt x="369951" y="175387"/>
                  </a:cubicBezTo>
                  <a:cubicBezTo>
                    <a:pt x="366522" y="175768"/>
                    <a:pt x="363220" y="174117"/>
                    <a:pt x="361188" y="171323"/>
                  </a:cubicBezTo>
                  <a:cubicBezTo>
                    <a:pt x="358394" y="167005"/>
                    <a:pt x="355727" y="163068"/>
                    <a:pt x="353314" y="159131"/>
                  </a:cubicBezTo>
                  <a:cubicBezTo>
                    <a:pt x="352044" y="157226"/>
                    <a:pt x="350901" y="155321"/>
                    <a:pt x="349631" y="153289"/>
                  </a:cubicBezTo>
                  <a:cubicBezTo>
                    <a:pt x="348361" y="151257"/>
                    <a:pt x="347218" y="149479"/>
                    <a:pt x="345948" y="147574"/>
                  </a:cubicBezTo>
                  <a:lnTo>
                    <a:pt x="353822" y="142494"/>
                  </a:lnTo>
                  <a:lnTo>
                    <a:pt x="349631" y="150876"/>
                  </a:lnTo>
                  <a:cubicBezTo>
                    <a:pt x="349631" y="150876"/>
                    <a:pt x="349504" y="150749"/>
                    <a:pt x="349377" y="150749"/>
                  </a:cubicBezTo>
                  <a:cubicBezTo>
                    <a:pt x="348234" y="150114"/>
                    <a:pt x="343281" y="147447"/>
                    <a:pt x="343281" y="140970"/>
                  </a:cubicBezTo>
                  <a:lnTo>
                    <a:pt x="352679" y="140970"/>
                  </a:lnTo>
                  <a:lnTo>
                    <a:pt x="346964" y="148336"/>
                  </a:lnTo>
                  <a:cubicBezTo>
                    <a:pt x="344297" y="146304"/>
                    <a:pt x="341884" y="144399"/>
                    <a:pt x="339471" y="142621"/>
                  </a:cubicBezTo>
                  <a:lnTo>
                    <a:pt x="345059" y="135128"/>
                  </a:lnTo>
                  <a:lnTo>
                    <a:pt x="342519" y="144145"/>
                  </a:lnTo>
                  <a:cubicBezTo>
                    <a:pt x="339852" y="143383"/>
                    <a:pt x="337058" y="142240"/>
                    <a:pt x="334645" y="141224"/>
                  </a:cubicBezTo>
                  <a:lnTo>
                    <a:pt x="338328" y="132588"/>
                  </a:lnTo>
                  <a:lnTo>
                    <a:pt x="338328" y="141986"/>
                  </a:lnTo>
                  <a:cubicBezTo>
                    <a:pt x="336169" y="141986"/>
                    <a:pt x="333883" y="142113"/>
                    <a:pt x="331470" y="142113"/>
                  </a:cubicBezTo>
                  <a:cubicBezTo>
                    <a:pt x="329057" y="142113"/>
                    <a:pt x="326517" y="142240"/>
                    <a:pt x="324104" y="142240"/>
                  </a:cubicBezTo>
                  <a:lnTo>
                    <a:pt x="324104" y="132842"/>
                  </a:lnTo>
                  <a:lnTo>
                    <a:pt x="328041" y="141351"/>
                  </a:lnTo>
                  <a:cubicBezTo>
                    <a:pt x="323850" y="143256"/>
                    <a:pt x="319913" y="144907"/>
                    <a:pt x="315722" y="146558"/>
                  </a:cubicBezTo>
                  <a:lnTo>
                    <a:pt x="312420" y="137795"/>
                  </a:lnTo>
                  <a:lnTo>
                    <a:pt x="318516" y="144907"/>
                  </a:lnTo>
                  <a:cubicBezTo>
                    <a:pt x="315341" y="147701"/>
                    <a:pt x="312166" y="150495"/>
                    <a:pt x="308864" y="153289"/>
                  </a:cubicBezTo>
                  <a:cubicBezTo>
                    <a:pt x="305562" y="156083"/>
                    <a:pt x="302260" y="159004"/>
                    <a:pt x="298958" y="161925"/>
                  </a:cubicBezTo>
                  <a:lnTo>
                    <a:pt x="292862" y="154813"/>
                  </a:lnTo>
                  <a:lnTo>
                    <a:pt x="300355" y="160401"/>
                  </a:lnTo>
                  <a:cubicBezTo>
                    <a:pt x="283591" y="182626"/>
                    <a:pt x="273558" y="208153"/>
                    <a:pt x="265303" y="235585"/>
                  </a:cubicBezTo>
                  <a:lnTo>
                    <a:pt x="256286" y="232918"/>
                  </a:lnTo>
                  <a:lnTo>
                    <a:pt x="265430" y="231140"/>
                  </a:lnTo>
                  <a:cubicBezTo>
                    <a:pt x="265938" y="233426"/>
                    <a:pt x="265684" y="235331"/>
                    <a:pt x="265430" y="236601"/>
                  </a:cubicBezTo>
                  <a:cubicBezTo>
                    <a:pt x="265303" y="237490"/>
                    <a:pt x="265049" y="238379"/>
                    <a:pt x="264922" y="238760"/>
                  </a:cubicBezTo>
                  <a:cubicBezTo>
                    <a:pt x="264795" y="239395"/>
                    <a:pt x="264668" y="239522"/>
                    <a:pt x="264668" y="239522"/>
                  </a:cubicBezTo>
                  <a:cubicBezTo>
                    <a:pt x="264795" y="238633"/>
                    <a:pt x="264414" y="235839"/>
                    <a:pt x="262509" y="234569"/>
                  </a:cubicBezTo>
                  <a:lnTo>
                    <a:pt x="257429" y="242443"/>
                  </a:lnTo>
                  <a:lnTo>
                    <a:pt x="257429" y="233045"/>
                  </a:lnTo>
                  <a:cubicBezTo>
                    <a:pt x="257683" y="233045"/>
                    <a:pt x="258064" y="233045"/>
                    <a:pt x="258318" y="233045"/>
                  </a:cubicBezTo>
                  <a:cubicBezTo>
                    <a:pt x="261112" y="233045"/>
                    <a:pt x="267462" y="232664"/>
                    <a:pt x="273177" y="237236"/>
                  </a:cubicBezTo>
                  <a:lnTo>
                    <a:pt x="267335" y="244602"/>
                  </a:lnTo>
                  <a:lnTo>
                    <a:pt x="268224" y="235331"/>
                  </a:lnTo>
                  <a:cubicBezTo>
                    <a:pt x="270129" y="235458"/>
                    <a:pt x="272034" y="235712"/>
                    <a:pt x="273812" y="235966"/>
                  </a:cubicBezTo>
                  <a:cubicBezTo>
                    <a:pt x="275590" y="236220"/>
                    <a:pt x="276987" y="236347"/>
                    <a:pt x="278511" y="236601"/>
                  </a:cubicBezTo>
                  <a:lnTo>
                    <a:pt x="278765" y="236601"/>
                  </a:lnTo>
                  <a:cubicBezTo>
                    <a:pt x="296799" y="238760"/>
                    <a:pt x="314960" y="239268"/>
                    <a:pt x="335026" y="236601"/>
                  </a:cubicBezTo>
                  <a:cubicBezTo>
                    <a:pt x="338328" y="236220"/>
                    <a:pt x="341630" y="237490"/>
                    <a:pt x="343662" y="240157"/>
                  </a:cubicBezTo>
                  <a:cubicBezTo>
                    <a:pt x="345694" y="242824"/>
                    <a:pt x="346202" y="246253"/>
                    <a:pt x="345059" y="249301"/>
                  </a:cubicBezTo>
                  <a:cubicBezTo>
                    <a:pt x="335788" y="273177"/>
                    <a:pt x="327025" y="295148"/>
                    <a:pt x="318389" y="317246"/>
                  </a:cubicBezTo>
                  <a:lnTo>
                    <a:pt x="309626" y="313817"/>
                  </a:lnTo>
                  <a:lnTo>
                    <a:pt x="318516" y="316738"/>
                  </a:lnTo>
                  <a:cubicBezTo>
                    <a:pt x="318262" y="317373"/>
                    <a:pt x="318135" y="318008"/>
                    <a:pt x="317881" y="318897"/>
                  </a:cubicBezTo>
                  <a:cubicBezTo>
                    <a:pt x="317627" y="319786"/>
                    <a:pt x="317373" y="320802"/>
                    <a:pt x="316992" y="322072"/>
                  </a:cubicBezTo>
                  <a:cubicBezTo>
                    <a:pt x="300228" y="371602"/>
                    <a:pt x="283591" y="421259"/>
                    <a:pt x="267081" y="470789"/>
                  </a:cubicBezTo>
                  <a:lnTo>
                    <a:pt x="258191" y="467868"/>
                  </a:lnTo>
                  <a:lnTo>
                    <a:pt x="267081" y="470662"/>
                  </a:lnTo>
                  <a:cubicBezTo>
                    <a:pt x="265811" y="474726"/>
                    <a:pt x="263652" y="477901"/>
                    <a:pt x="261239" y="480314"/>
                  </a:cubicBezTo>
                  <a:cubicBezTo>
                    <a:pt x="258826" y="482727"/>
                    <a:pt x="256159" y="484505"/>
                    <a:pt x="254381" y="485648"/>
                  </a:cubicBezTo>
                  <a:cubicBezTo>
                    <a:pt x="252349" y="486918"/>
                    <a:pt x="251333" y="487680"/>
                    <a:pt x="250571" y="488442"/>
                  </a:cubicBezTo>
                  <a:lnTo>
                    <a:pt x="243967" y="481838"/>
                  </a:lnTo>
                  <a:lnTo>
                    <a:pt x="251079" y="487934"/>
                  </a:lnTo>
                  <a:cubicBezTo>
                    <a:pt x="250317" y="488823"/>
                    <a:pt x="249428" y="489966"/>
                    <a:pt x="248539" y="491109"/>
                  </a:cubicBezTo>
                  <a:cubicBezTo>
                    <a:pt x="247650" y="492252"/>
                    <a:pt x="246634" y="493522"/>
                    <a:pt x="245491" y="494792"/>
                  </a:cubicBezTo>
                  <a:lnTo>
                    <a:pt x="238379" y="488696"/>
                  </a:lnTo>
                  <a:lnTo>
                    <a:pt x="246380" y="493522"/>
                  </a:lnTo>
                  <a:cubicBezTo>
                    <a:pt x="246126" y="493903"/>
                    <a:pt x="245872" y="494411"/>
                    <a:pt x="245491" y="495173"/>
                  </a:cubicBezTo>
                  <a:cubicBezTo>
                    <a:pt x="245110" y="495935"/>
                    <a:pt x="244602" y="496951"/>
                    <a:pt x="243967" y="498094"/>
                  </a:cubicBezTo>
                  <a:lnTo>
                    <a:pt x="235966" y="493268"/>
                  </a:lnTo>
                  <a:lnTo>
                    <a:pt x="245237" y="494792"/>
                  </a:lnTo>
                  <a:cubicBezTo>
                    <a:pt x="244983" y="496316"/>
                    <a:pt x="244602" y="497586"/>
                    <a:pt x="244475" y="498348"/>
                  </a:cubicBezTo>
                  <a:cubicBezTo>
                    <a:pt x="244348" y="499110"/>
                    <a:pt x="244094" y="499618"/>
                    <a:pt x="244094" y="499999"/>
                  </a:cubicBezTo>
                  <a:lnTo>
                    <a:pt x="234823" y="498475"/>
                  </a:lnTo>
                  <a:lnTo>
                    <a:pt x="244221" y="498983"/>
                  </a:lnTo>
                  <a:cubicBezTo>
                    <a:pt x="244221" y="499745"/>
                    <a:pt x="244094" y="500507"/>
                    <a:pt x="244094" y="501269"/>
                  </a:cubicBezTo>
                  <a:cubicBezTo>
                    <a:pt x="243713" y="507111"/>
                    <a:pt x="243967" y="508762"/>
                    <a:pt x="244602" y="509651"/>
                  </a:cubicBezTo>
                  <a:lnTo>
                    <a:pt x="244729" y="509778"/>
                  </a:lnTo>
                  <a:cubicBezTo>
                    <a:pt x="252857" y="522478"/>
                    <a:pt x="249555" y="534416"/>
                    <a:pt x="245364" y="543687"/>
                  </a:cubicBezTo>
                  <a:lnTo>
                    <a:pt x="236855" y="539877"/>
                  </a:lnTo>
                  <a:lnTo>
                    <a:pt x="245872" y="542163"/>
                  </a:lnTo>
                  <a:cubicBezTo>
                    <a:pt x="245237" y="544703"/>
                    <a:pt x="244602" y="547116"/>
                    <a:pt x="243967" y="549656"/>
                  </a:cubicBezTo>
                  <a:lnTo>
                    <a:pt x="243967" y="549910"/>
                  </a:lnTo>
                  <a:cubicBezTo>
                    <a:pt x="242824" y="554228"/>
                    <a:pt x="241554" y="558546"/>
                    <a:pt x="240284" y="562991"/>
                  </a:cubicBezTo>
                  <a:cubicBezTo>
                    <a:pt x="238506" y="569087"/>
                    <a:pt x="236855" y="575183"/>
                    <a:pt x="235204" y="581152"/>
                  </a:cubicBezTo>
                  <a:lnTo>
                    <a:pt x="226187" y="578739"/>
                  </a:lnTo>
                  <a:lnTo>
                    <a:pt x="235331" y="580517"/>
                  </a:lnTo>
                  <a:cubicBezTo>
                    <a:pt x="235204" y="581152"/>
                    <a:pt x="235077" y="581914"/>
                    <a:pt x="234950" y="582803"/>
                  </a:cubicBezTo>
                  <a:cubicBezTo>
                    <a:pt x="234823" y="583692"/>
                    <a:pt x="234569" y="584581"/>
                    <a:pt x="234442" y="585470"/>
                  </a:cubicBezTo>
                  <a:lnTo>
                    <a:pt x="234315" y="585851"/>
                  </a:lnTo>
                  <a:cubicBezTo>
                    <a:pt x="231267" y="598297"/>
                    <a:pt x="228092" y="610616"/>
                    <a:pt x="225044" y="623062"/>
                  </a:cubicBezTo>
                  <a:lnTo>
                    <a:pt x="215900" y="620776"/>
                  </a:lnTo>
                  <a:lnTo>
                    <a:pt x="225298" y="620776"/>
                  </a:lnTo>
                  <a:cubicBezTo>
                    <a:pt x="225298" y="621919"/>
                    <a:pt x="225171" y="622808"/>
                    <a:pt x="225044" y="623316"/>
                  </a:cubicBezTo>
                  <a:cubicBezTo>
                    <a:pt x="225044" y="623570"/>
                    <a:pt x="224917" y="623697"/>
                    <a:pt x="224917" y="623824"/>
                  </a:cubicBezTo>
                  <a:cubicBezTo>
                    <a:pt x="224917" y="623951"/>
                    <a:pt x="224917" y="623951"/>
                    <a:pt x="224917" y="623951"/>
                  </a:cubicBezTo>
                  <a:cubicBezTo>
                    <a:pt x="224917" y="623951"/>
                    <a:pt x="224917" y="623570"/>
                    <a:pt x="224917" y="623189"/>
                  </a:cubicBezTo>
                  <a:cubicBezTo>
                    <a:pt x="224917" y="623951"/>
                    <a:pt x="224790" y="624586"/>
                    <a:pt x="224663" y="625348"/>
                  </a:cubicBezTo>
                  <a:cubicBezTo>
                    <a:pt x="223139" y="631825"/>
                    <a:pt x="221615" y="638302"/>
                    <a:pt x="219964" y="644906"/>
                  </a:cubicBezTo>
                  <a:cubicBezTo>
                    <a:pt x="218313" y="651510"/>
                    <a:pt x="216916" y="657860"/>
                    <a:pt x="215265" y="664464"/>
                  </a:cubicBezTo>
                  <a:lnTo>
                    <a:pt x="206121" y="662305"/>
                  </a:lnTo>
                  <a:lnTo>
                    <a:pt x="215392" y="661289"/>
                  </a:lnTo>
                  <a:cubicBezTo>
                    <a:pt x="215900" y="665607"/>
                    <a:pt x="215392" y="670306"/>
                    <a:pt x="212471" y="675005"/>
                  </a:cubicBezTo>
                  <a:lnTo>
                    <a:pt x="204597" y="670052"/>
                  </a:lnTo>
                  <a:lnTo>
                    <a:pt x="213868" y="671576"/>
                  </a:lnTo>
                  <a:cubicBezTo>
                    <a:pt x="212598" y="679323"/>
                    <a:pt x="211201" y="687070"/>
                    <a:pt x="209677" y="694817"/>
                  </a:cubicBezTo>
                  <a:cubicBezTo>
                    <a:pt x="206756" y="710311"/>
                    <a:pt x="203708" y="725678"/>
                    <a:pt x="200660" y="741045"/>
                  </a:cubicBezTo>
                  <a:cubicBezTo>
                    <a:pt x="197612" y="756412"/>
                    <a:pt x="194564" y="771779"/>
                    <a:pt x="191770" y="787019"/>
                  </a:cubicBezTo>
                  <a:cubicBezTo>
                    <a:pt x="190881" y="791718"/>
                    <a:pt x="186563" y="795020"/>
                    <a:pt x="181864" y="794639"/>
                  </a:cubicBezTo>
                  <a:cubicBezTo>
                    <a:pt x="177165" y="794258"/>
                    <a:pt x="173355" y="790321"/>
                    <a:pt x="173228" y="785622"/>
                  </a:cubicBezTo>
                  <a:cubicBezTo>
                    <a:pt x="171958" y="745363"/>
                    <a:pt x="170815" y="704850"/>
                    <a:pt x="169545" y="664337"/>
                  </a:cubicBezTo>
                  <a:lnTo>
                    <a:pt x="169545" y="663702"/>
                  </a:lnTo>
                  <a:lnTo>
                    <a:pt x="169545" y="663067"/>
                  </a:lnTo>
                  <a:lnTo>
                    <a:pt x="178943" y="662813"/>
                  </a:lnTo>
                  <a:lnTo>
                    <a:pt x="169672" y="663956"/>
                  </a:lnTo>
                  <a:cubicBezTo>
                    <a:pt x="169545" y="662813"/>
                    <a:pt x="169418" y="661162"/>
                    <a:pt x="169545" y="659384"/>
                  </a:cubicBezTo>
                  <a:cubicBezTo>
                    <a:pt x="169799" y="656336"/>
                    <a:pt x="170815" y="652526"/>
                    <a:pt x="173990" y="649351"/>
                  </a:cubicBezTo>
                  <a:lnTo>
                    <a:pt x="180594" y="655955"/>
                  </a:lnTo>
                  <a:lnTo>
                    <a:pt x="173736" y="649605"/>
                  </a:lnTo>
                  <a:cubicBezTo>
                    <a:pt x="181356" y="641477"/>
                    <a:pt x="180848" y="632587"/>
                    <a:pt x="174752" y="620522"/>
                  </a:cubicBezTo>
                  <a:lnTo>
                    <a:pt x="183134" y="616331"/>
                  </a:lnTo>
                  <a:lnTo>
                    <a:pt x="177165" y="623570"/>
                  </a:lnTo>
                  <a:cubicBezTo>
                    <a:pt x="169926" y="617474"/>
                    <a:pt x="164211" y="608584"/>
                    <a:pt x="167259" y="596392"/>
                  </a:cubicBezTo>
                  <a:lnTo>
                    <a:pt x="176276" y="598678"/>
                  </a:lnTo>
                  <a:lnTo>
                    <a:pt x="167005" y="599440"/>
                  </a:lnTo>
                  <a:cubicBezTo>
                    <a:pt x="166878" y="598424"/>
                    <a:pt x="166878" y="597281"/>
                    <a:pt x="166751" y="596265"/>
                  </a:cubicBezTo>
                  <a:cubicBezTo>
                    <a:pt x="165608" y="580898"/>
                    <a:pt x="164465" y="565531"/>
                    <a:pt x="163322" y="550164"/>
                  </a:cubicBezTo>
                  <a:lnTo>
                    <a:pt x="163322" y="550037"/>
                  </a:lnTo>
                  <a:cubicBezTo>
                    <a:pt x="163195" y="547243"/>
                    <a:pt x="163068" y="544322"/>
                    <a:pt x="162814" y="541528"/>
                  </a:cubicBezTo>
                  <a:cubicBezTo>
                    <a:pt x="162560" y="538734"/>
                    <a:pt x="162560" y="535813"/>
                    <a:pt x="162306" y="533019"/>
                  </a:cubicBezTo>
                  <a:lnTo>
                    <a:pt x="171704" y="532511"/>
                  </a:lnTo>
                  <a:lnTo>
                    <a:pt x="162687" y="534797"/>
                  </a:lnTo>
                  <a:cubicBezTo>
                    <a:pt x="161417" y="529590"/>
                    <a:pt x="160655" y="524510"/>
                    <a:pt x="160147" y="519557"/>
                  </a:cubicBezTo>
                  <a:cubicBezTo>
                    <a:pt x="159766" y="515493"/>
                    <a:pt x="159512" y="511556"/>
                    <a:pt x="159258" y="507746"/>
                  </a:cubicBezTo>
                  <a:cubicBezTo>
                    <a:pt x="159004" y="503936"/>
                    <a:pt x="158750" y="500126"/>
                    <a:pt x="158369" y="496570"/>
                  </a:cubicBezTo>
                  <a:lnTo>
                    <a:pt x="158369" y="496316"/>
                  </a:lnTo>
                  <a:cubicBezTo>
                    <a:pt x="158115" y="491998"/>
                    <a:pt x="157734" y="488061"/>
                    <a:pt x="157480" y="483997"/>
                  </a:cubicBezTo>
                  <a:lnTo>
                    <a:pt x="166751" y="483235"/>
                  </a:lnTo>
                  <a:lnTo>
                    <a:pt x="157480" y="484378"/>
                  </a:lnTo>
                  <a:cubicBezTo>
                    <a:pt x="156845" y="479552"/>
                    <a:pt x="156210" y="474726"/>
                    <a:pt x="155448" y="469773"/>
                  </a:cubicBezTo>
                  <a:cubicBezTo>
                    <a:pt x="154686" y="464820"/>
                    <a:pt x="154051" y="459994"/>
                    <a:pt x="153416" y="454914"/>
                  </a:cubicBezTo>
                  <a:lnTo>
                    <a:pt x="153289" y="453771"/>
                  </a:lnTo>
                  <a:cubicBezTo>
                    <a:pt x="153289" y="451993"/>
                    <a:pt x="153035" y="450088"/>
                    <a:pt x="152781" y="447548"/>
                  </a:cubicBezTo>
                  <a:lnTo>
                    <a:pt x="162052" y="446405"/>
                  </a:lnTo>
                  <a:lnTo>
                    <a:pt x="152908" y="448183"/>
                  </a:lnTo>
                  <a:cubicBezTo>
                    <a:pt x="152146" y="443992"/>
                    <a:pt x="151384" y="439801"/>
                    <a:pt x="150749" y="435737"/>
                  </a:cubicBezTo>
                  <a:cubicBezTo>
                    <a:pt x="150114" y="431673"/>
                    <a:pt x="149352" y="427609"/>
                    <a:pt x="148590" y="423672"/>
                  </a:cubicBezTo>
                  <a:cubicBezTo>
                    <a:pt x="148463" y="423037"/>
                    <a:pt x="148463" y="422529"/>
                    <a:pt x="148463" y="421894"/>
                  </a:cubicBezTo>
                  <a:cubicBezTo>
                    <a:pt x="148463" y="421259"/>
                    <a:pt x="148336" y="420243"/>
                    <a:pt x="148082" y="418719"/>
                  </a:cubicBezTo>
                  <a:lnTo>
                    <a:pt x="157226" y="416941"/>
                  </a:lnTo>
                  <a:lnTo>
                    <a:pt x="148209" y="419354"/>
                  </a:lnTo>
                  <a:cubicBezTo>
                    <a:pt x="146558" y="413258"/>
                    <a:pt x="145288" y="407543"/>
                    <a:pt x="144018" y="401574"/>
                  </a:cubicBezTo>
                  <a:lnTo>
                    <a:pt x="153162" y="399669"/>
                  </a:lnTo>
                  <a:lnTo>
                    <a:pt x="144018" y="401955"/>
                  </a:lnTo>
                  <a:cubicBezTo>
                    <a:pt x="143637" y="400431"/>
                    <a:pt x="143383" y="399034"/>
                    <a:pt x="143129" y="398018"/>
                  </a:cubicBezTo>
                  <a:cubicBezTo>
                    <a:pt x="142875" y="397002"/>
                    <a:pt x="142748" y="395859"/>
                    <a:pt x="142494" y="394843"/>
                  </a:cubicBezTo>
                  <a:lnTo>
                    <a:pt x="151511" y="392557"/>
                  </a:lnTo>
                  <a:lnTo>
                    <a:pt x="142621" y="395351"/>
                  </a:lnTo>
                  <a:cubicBezTo>
                    <a:pt x="141224" y="390779"/>
                    <a:pt x="139827" y="386207"/>
                    <a:pt x="138557" y="381762"/>
                  </a:cubicBezTo>
                  <a:cubicBezTo>
                    <a:pt x="137287" y="377317"/>
                    <a:pt x="135890" y="372872"/>
                    <a:pt x="134620" y="368427"/>
                  </a:cubicBezTo>
                  <a:lnTo>
                    <a:pt x="134493" y="367919"/>
                  </a:lnTo>
                  <a:cubicBezTo>
                    <a:pt x="134239" y="366903"/>
                    <a:pt x="134112" y="366014"/>
                    <a:pt x="133985" y="365506"/>
                  </a:cubicBezTo>
                  <a:cubicBezTo>
                    <a:pt x="133985" y="365252"/>
                    <a:pt x="133985" y="365125"/>
                    <a:pt x="133858" y="365125"/>
                  </a:cubicBezTo>
                  <a:cubicBezTo>
                    <a:pt x="133731" y="365125"/>
                    <a:pt x="133858" y="365252"/>
                    <a:pt x="133985" y="365506"/>
                  </a:cubicBezTo>
                  <a:lnTo>
                    <a:pt x="142875" y="362585"/>
                  </a:lnTo>
                  <a:lnTo>
                    <a:pt x="134620" y="367030"/>
                  </a:lnTo>
                  <a:cubicBezTo>
                    <a:pt x="132207" y="362585"/>
                    <a:pt x="129921" y="358013"/>
                    <a:pt x="127762" y="353568"/>
                  </a:cubicBezTo>
                  <a:cubicBezTo>
                    <a:pt x="126619" y="351282"/>
                    <a:pt x="125603" y="349123"/>
                    <a:pt x="124460" y="346964"/>
                  </a:cubicBezTo>
                  <a:cubicBezTo>
                    <a:pt x="123317" y="344805"/>
                    <a:pt x="122301" y="342646"/>
                    <a:pt x="121285" y="340487"/>
                  </a:cubicBezTo>
                  <a:lnTo>
                    <a:pt x="129667" y="336296"/>
                  </a:lnTo>
                  <a:lnTo>
                    <a:pt x="123317" y="343154"/>
                  </a:lnTo>
                  <a:cubicBezTo>
                    <a:pt x="121158" y="341122"/>
                    <a:pt x="118872" y="339090"/>
                    <a:pt x="116586" y="336931"/>
                  </a:cubicBezTo>
                  <a:cubicBezTo>
                    <a:pt x="114300" y="334772"/>
                    <a:pt x="112141" y="332740"/>
                    <a:pt x="109982" y="330708"/>
                  </a:cubicBezTo>
                  <a:lnTo>
                    <a:pt x="116332" y="323850"/>
                  </a:lnTo>
                  <a:lnTo>
                    <a:pt x="116332" y="333248"/>
                  </a:lnTo>
                  <a:lnTo>
                    <a:pt x="115062" y="333248"/>
                  </a:lnTo>
                  <a:cubicBezTo>
                    <a:pt x="111506" y="333248"/>
                    <a:pt x="108331" y="331216"/>
                    <a:pt x="106680" y="328041"/>
                  </a:cubicBezTo>
                  <a:lnTo>
                    <a:pt x="106426" y="327406"/>
                  </a:lnTo>
                  <a:lnTo>
                    <a:pt x="114808" y="323215"/>
                  </a:lnTo>
                  <a:lnTo>
                    <a:pt x="112014" y="332105"/>
                  </a:lnTo>
                  <a:cubicBezTo>
                    <a:pt x="104013" y="329565"/>
                    <a:pt x="97917" y="332359"/>
                    <a:pt x="89027" y="339471"/>
                  </a:cubicBezTo>
                  <a:lnTo>
                    <a:pt x="83185" y="332105"/>
                  </a:lnTo>
                  <a:lnTo>
                    <a:pt x="92075" y="335026"/>
                  </a:lnTo>
                  <a:cubicBezTo>
                    <a:pt x="92075" y="335153"/>
                    <a:pt x="91948" y="335280"/>
                    <a:pt x="91948" y="335280"/>
                  </a:cubicBezTo>
                  <a:cubicBezTo>
                    <a:pt x="91440" y="336550"/>
                    <a:pt x="89027" y="342900"/>
                    <a:pt x="81661" y="342900"/>
                  </a:cubicBezTo>
                  <a:lnTo>
                    <a:pt x="81661" y="333502"/>
                  </a:lnTo>
                  <a:lnTo>
                    <a:pt x="88900" y="339471"/>
                  </a:lnTo>
                  <a:cubicBezTo>
                    <a:pt x="68072" y="364998"/>
                    <a:pt x="56769" y="395732"/>
                    <a:pt x="45212" y="428117"/>
                  </a:cubicBezTo>
                  <a:lnTo>
                    <a:pt x="36449" y="424942"/>
                  </a:lnTo>
                  <a:lnTo>
                    <a:pt x="45466" y="427482"/>
                  </a:lnTo>
                  <a:cubicBezTo>
                    <a:pt x="45085" y="428752"/>
                    <a:pt x="44704" y="429768"/>
                    <a:pt x="44323" y="430784"/>
                  </a:cubicBezTo>
                  <a:cubicBezTo>
                    <a:pt x="43942" y="431800"/>
                    <a:pt x="43561" y="432562"/>
                    <a:pt x="43180" y="433324"/>
                  </a:cubicBezTo>
                  <a:cubicBezTo>
                    <a:pt x="42799" y="434086"/>
                    <a:pt x="42545" y="434594"/>
                    <a:pt x="42291" y="435102"/>
                  </a:cubicBezTo>
                  <a:lnTo>
                    <a:pt x="33655" y="431419"/>
                  </a:lnTo>
                  <a:lnTo>
                    <a:pt x="42545" y="434340"/>
                  </a:lnTo>
                  <a:cubicBezTo>
                    <a:pt x="42672" y="434086"/>
                    <a:pt x="42672" y="433959"/>
                    <a:pt x="42672" y="433959"/>
                  </a:cubicBezTo>
                  <a:cubicBezTo>
                    <a:pt x="42672" y="433959"/>
                    <a:pt x="42672" y="434086"/>
                    <a:pt x="42672" y="434340"/>
                  </a:cubicBezTo>
                  <a:cubicBezTo>
                    <a:pt x="42672" y="434594"/>
                    <a:pt x="42545" y="434975"/>
                    <a:pt x="42545" y="435356"/>
                  </a:cubicBezTo>
                  <a:cubicBezTo>
                    <a:pt x="42545" y="435737"/>
                    <a:pt x="42291" y="436499"/>
                    <a:pt x="42037" y="437134"/>
                  </a:cubicBezTo>
                  <a:lnTo>
                    <a:pt x="33147" y="434213"/>
                  </a:lnTo>
                  <a:lnTo>
                    <a:pt x="42164" y="436753"/>
                  </a:lnTo>
                  <a:cubicBezTo>
                    <a:pt x="40640" y="442341"/>
                    <a:pt x="39116" y="447929"/>
                    <a:pt x="37465" y="453644"/>
                  </a:cubicBezTo>
                  <a:cubicBezTo>
                    <a:pt x="35814" y="459359"/>
                    <a:pt x="34417" y="464947"/>
                    <a:pt x="32766" y="470535"/>
                  </a:cubicBezTo>
                  <a:lnTo>
                    <a:pt x="23749" y="467995"/>
                  </a:lnTo>
                  <a:lnTo>
                    <a:pt x="33020" y="467995"/>
                  </a:lnTo>
                  <a:cubicBezTo>
                    <a:pt x="33020" y="470408"/>
                    <a:pt x="32512" y="473075"/>
                    <a:pt x="32258" y="474726"/>
                  </a:cubicBezTo>
                  <a:lnTo>
                    <a:pt x="22987" y="473202"/>
                  </a:lnTo>
                  <a:lnTo>
                    <a:pt x="32258" y="474599"/>
                  </a:lnTo>
                  <a:cubicBezTo>
                    <a:pt x="32004" y="476631"/>
                    <a:pt x="31623" y="478536"/>
                    <a:pt x="31369" y="480568"/>
                  </a:cubicBezTo>
                  <a:cubicBezTo>
                    <a:pt x="31115" y="482600"/>
                    <a:pt x="30734" y="484378"/>
                    <a:pt x="30480" y="486410"/>
                  </a:cubicBezTo>
                  <a:lnTo>
                    <a:pt x="21209" y="485013"/>
                  </a:lnTo>
                  <a:lnTo>
                    <a:pt x="21209" y="475615"/>
                  </a:lnTo>
                  <a:lnTo>
                    <a:pt x="24257" y="475615"/>
                  </a:lnTo>
                  <a:lnTo>
                    <a:pt x="24257" y="485013"/>
                  </a:lnTo>
                  <a:lnTo>
                    <a:pt x="15367" y="482092"/>
                  </a:lnTo>
                  <a:cubicBezTo>
                    <a:pt x="16764" y="477774"/>
                    <a:pt x="18288" y="473583"/>
                    <a:pt x="19812" y="469519"/>
                  </a:cubicBezTo>
                  <a:cubicBezTo>
                    <a:pt x="21336" y="465455"/>
                    <a:pt x="22733" y="461391"/>
                    <a:pt x="24130" y="457327"/>
                  </a:cubicBezTo>
                  <a:lnTo>
                    <a:pt x="33020" y="460248"/>
                  </a:lnTo>
                  <a:lnTo>
                    <a:pt x="23749" y="459232"/>
                  </a:lnTo>
                  <a:cubicBezTo>
                    <a:pt x="23876" y="457962"/>
                    <a:pt x="24130" y="455295"/>
                    <a:pt x="25019" y="452755"/>
                  </a:cubicBezTo>
                  <a:cubicBezTo>
                    <a:pt x="25781" y="450469"/>
                    <a:pt x="27178" y="447929"/>
                    <a:pt x="29718" y="445770"/>
                  </a:cubicBezTo>
                  <a:lnTo>
                    <a:pt x="35814" y="452882"/>
                  </a:lnTo>
                  <a:lnTo>
                    <a:pt x="26924" y="449961"/>
                  </a:lnTo>
                  <a:cubicBezTo>
                    <a:pt x="27178" y="449326"/>
                    <a:pt x="27305" y="448691"/>
                    <a:pt x="27559" y="447802"/>
                  </a:cubicBezTo>
                  <a:cubicBezTo>
                    <a:pt x="27813" y="446913"/>
                    <a:pt x="28067" y="445897"/>
                    <a:pt x="28448" y="444627"/>
                  </a:cubicBezTo>
                  <a:lnTo>
                    <a:pt x="28702" y="443865"/>
                  </a:lnTo>
                  <a:cubicBezTo>
                    <a:pt x="29464" y="441960"/>
                    <a:pt x="30353" y="439801"/>
                    <a:pt x="31242" y="437261"/>
                  </a:cubicBezTo>
                  <a:lnTo>
                    <a:pt x="40005" y="440563"/>
                  </a:lnTo>
                  <a:lnTo>
                    <a:pt x="31115" y="437642"/>
                  </a:lnTo>
                  <a:cubicBezTo>
                    <a:pt x="41783" y="405765"/>
                    <a:pt x="54102" y="374015"/>
                    <a:pt x="74168" y="345694"/>
                  </a:cubicBezTo>
                  <a:lnTo>
                    <a:pt x="81788" y="351028"/>
                  </a:lnTo>
                  <a:lnTo>
                    <a:pt x="74168" y="345694"/>
                  </a:lnTo>
                  <a:cubicBezTo>
                    <a:pt x="80772" y="336296"/>
                    <a:pt x="87757" y="328676"/>
                    <a:pt x="95758" y="325374"/>
                  </a:cubicBezTo>
                  <a:cubicBezTo>
                    <a:pt x="114554" y="317246"/>
                    <a:pt x="126873" y="334010"/>
                    <a:pt x="134493" y="351790"/>
                  </a:cubicBezTo>
                  <a:lnTo>
                    <a:pt x="125857" y="355473"/>
                  </a:lnTo>
                  <a:lnTo>
                    <a:pt x="134493" y="351790"/>
                  </a:lnTo>
                  <a:cubicBezTo>
                    <a:pt x="146431" y="379349"/>
                    <a:pt x="151892" y="408559"/>
                    <a:pt x="155702" y="437388"/>
                  </a:cubicBezTo>
                  <a:lnTo>
                    <a:pt x="155829" y="438658"/>
                  </a:lnTo>
                  <a:cubicBezTo>
                    <a:pt x="155829" y="438277"/>
                    <a:pt x="155829" y="437896"/>
                    <a:pt x="155829" y="437896"/>
                  </a:cubicBezTo>
                  <a:cubicBezTo>
                    <a:pt x="155829" y="437896"/>
                    <a:pt x="155829" y="437896"/>
                    <a:pt x="155829" y="438023"/>
                  </a:cubicBezTo>
                  <a:cubicBezTo>
                    <a:pt x="155829" y="438150"/>
                    <a:pt x="155829" y="438277"/>
                    <a:pt x="155956" y="438531"/>
                  </a:cubicBezTo>
                  <a:cubicBezTo>
                    <a:pt x="156083" y="439166"/>
                    <a:pt x="156210" y="440055"/>
                    <a:pt x="156210" y="441071"/>
                  </a:cubicBezTo>
                  <a:lnTo>
                    <a:pt x="146812" y="441071"/>
                  </a:lnTo>
                  <a:lnTo>
                    <a:pt x="155702" y="438150"/>
                  </a:lnTo>
                  <a:cubicBezTo>
                    <a:pt x="157353" y="443103"/>
                    <a:pt x="158115" y="447929"/>
                    <a:pt x="158750" y="452501"/>
                  </a:cubicBezTo>
                  <a:cubicBezTo>
                    <a:pt x="159131" y="455422"/>
                    <a:pt x="159385" y="458470"/>
                    <a:pt x="159639" y="461137"/>
                  </a:cubicBezTo>
                  <a:cubicBezTo>
                    <a:pt x="159893" y="463804"/>
                    <a:pt x="160147" y="466598"/>
                    <a:pt x="160401" y="469265"/>
                  </a:cubicBezTo>
                  <a:lnTo>
                    <a:pt x="151130" y="470408"/>
                  </a:lnTo>
                  <a:lnTo>
                    <a:pt x="160401" y="469138"/>
                  </a:lnTo>
                  <a:cubicBezTo>
                    <a:pt x="161036" y="473837"/>
                    <a:pt x="161417" y="478028"/>
                    <a:pt x="161671" y="481965"/>
                  </a:cubicBezTo>
                  <a:lnTo>
                    <a:pt x="152400" y="482727"/>
                  </a:lnTo>
                  <a:lnTo>
                    <a:pt x="161417" y="480187"/>
                  </a:lnTo>
                  <a:cubicBezTo>
                    <a:pt x="163322" y="487045"/>
                    <a:pt x="164084" y="493776"/>
                    <a:pt x="164592" y="500253"/>
                  </a:cubicBezTo>
                  <a:cubicBezTo>
                    <a:pt x="164846" y="503047"/>
                    <a:pt x="164973" y="505841"/>
                    <a:pt x="165100" y="508508"/>
                  </a:cubicBezTo>
                  <a:cubicBezTo>
                    <a:pt x="165227" y="511175"/>
                    <a:pt x="165481" y="513842"/>
                    <a:pt x="165608" y="516382"/>
                  </a:cubicBezTo>
                  <a:lnTo>
                    <a:pt x="165608" y="516509"/>
                  </a:lnTo>
                  <a:cubicBezTo>
                    <a:pt x="165735" y="519049"/>
                    <a:pt x="165862" y="521462"/>
                    <a:pt x="166116" y="524002"/>
                  </a:cubicBezTo>
                  <a:cubicBezTo>
                    <a:pt x="166370" y="526542"/>
                    <a:pt x="166370" y="528955"/>
                    <a:pt x="166624" y="531495"/>
                  </a:cubicBezTo>
                  <a:lnTo>
                    <a:pt x="157226" y="532130"/>
                  </a:lnTo>
                  <a:lnTo>
                    <a:pt x="166243" y="529463"/>
                  </a:lnTo>
                  <a:cubicBezTo>
                    <a:pt x="167259" y="532765"/>
                    <a:pt x="167767" y="536067"/>
                    <a:pt x="168148" y="539115"/>
                  </a:cubicBezTo>
                  <a:cubicBezTo>
                    <a:pt x="168656" y="543433"/>
                    <a:pt x="168910" y="547624"/>
                    <a:pt x="169037" y="551561"/>
                  </a:cubicBezTo>
                  <a:cubicBezTo>
                    <a:pt x="169164" y="555879"/>
                    <a:pt x="169418" y="560070"/>
                    <a:pt x="169926" y="564388"/>
                  </a:cubicBezTo>
                  <a:cubicBezTo>
                    <a:pt x="170434" y="568071"/>
                    <a:pt x="168529" y="571754"/>
                    <a:pt x="165354" y="573659"/>
                  </a:cubicBezTo>
                  <a:cubicBezTo>
                    <a:pt x="162179" y="575564"/>
                    <a:pt x="157988" y="575310"/>
                    <a:pt x="155067" y="573024"/>
                  </a:cubicBezTo>
                  <a:cubicBezTo>
                    <a:pt x="151638" y="570484"/>
                    <a:pt x="148717" y="568071"/>
                    <a:pt x="146177" y="566039"/>
                  </a:cubicBezTo>
                  <a:cubicBezTo>
                    <a:pt x="143637" y="564007"/>
                    <a:pt x="141351" y="562102"/>
                    <a:pt x="139065" y="560451"/>
                  </a:cubicBezTo>
                  <a:lnTo>
                    <a:pt x="144653" y="552958"/>
                  </a:lnTo>
                  <a:lnTo>
                    <a:pt x="141224" y="561594"/>
                  </a:lnTo>
                  <a:cubicBezTo>
                    <a:pt x="133985" y="558673"/>
                    <a:pt x="125857" y="558546"/>
                    <a:pt x="116205" y="559181"/>
                  </a:cubicBezTo>
                  <a:lnTo>
                    <a:pt x="115570" y="549783"/>
                  </a:lnTo>
                  <a:lnTo>
                    <a:pt x="118491" y="558673"/>
                  </a:lnTo>
                  <a:cubicBezTo>
                    <a:pt x="80645" y="571119"/>
                    <a:pt x="60452" y="601472"/>
                    <a:pt x="40640" y="636778"/>
                  </a:cubicBezTo>
                  <a:lnTo>
                    <a:pt x="40640" y="636905"/>
                  </a:lnTo>
                  <a:cubicBezTo>
                    <a:pt x="39624" y="638683"/>
                    <a:pt x="38608" y="640461"/>
                    <a:pt x="37719" y="642493"/>
                  </a:cubicBezTo>
                  <a:cubicBezTo>
                    <a:pt x="36830" y="644525"/>
                    <a:pt x="35814" y="646430"/>
                    <a:pt x="34798" y="648589"/>
                  </a:cubicBezTo>
                  <a:cubicBezTo>
                    <a:pt x="33782" y="650748"/>
                    <a:pt x="32766" y="652907"/>
                    <a:pt x="31750" y="655066"/>
                  </a:cubicBezTo>
                  <a:lnTo>
                    <a:pt x="23368" y="650875"/>
                  </a:lnTo>
                  <a:lnTo>
                    <a:pt x="32385" y="653415"/>
                  </a:lnTo>
                  <a:cubicBezTo>
                    <a:pt x="32385" y="653415"/>
                    <a:pt x="32893" y="651637"/>
                    <a:pt x="31623" y="649478"/>
                  </a:cubicBezTo>
                  <a:cubicBezTo>
                    <a:pt x="30607" y="647573"/>
                    <a:pt x="29083" y="646938"/>
                    <a:pt x="29337" y="647065"/>
                  </a:cubicBezTo>
                  <a:cubicBezTo>
                    <a:pt x="29337" y="647065"/>
                    <a:pt x="29464" y="647192"/>
                    <a:pt x="29972" y="647319"/>
                  </a:cubicBezTo>
                  <a:cubicBezTo>
                    <a:pt x="30480" y="647446"/>
                    <a:pt x="30988" y="647700"/>
                    <a:pt x="31750" y="648081"/>
                  </a:cubicBezTo>
                  <a:cubicBezTo>
                    <a:pt x="33020" y="648716"/>
                    <a:pt x="35941" y="650240"/>
                    <a:pt x="37719" y="653542"/>
                  </a:cubicBezTo>
                  <a:lnTo>
                    <a:pt x="29591" y="658114"/>
                  </a:lnTo>
                  <a:lnTo>
                    <a:pt x="32639" y="649224"/>
                  </a:lnTo>
                  <a:cubicBezTo>
                    <a:pt x="59436" y="658495"/>
                    <a:pt x="86106" y="666242"/>
                    <a:pt x="113792" y="668528"/>
                  </a:cubicBezTo>
                  <a:lnTo>
                    <a:pt x="113030" y="677799"/>
                  </a:lnTo>
                  <a:lnTo>
                    <a:pt x="113030" y="668401"/>
                  </a:lnTo>
                  <a:lnTo>
                    <a:pt x="127889" y="668401"/>
                  </a:lnTo>
                  <a:lnTo>
                    <a:pt x="127889" y="677799"/>
                  </a:lnTo>
                  <a:lnTo>
                    <a:pt x="126365" y="668528"/>
                  </a:lnTo>
                  <a:cubicBezTo>
                    <a:pt x="128397" y="668147"/>
                    <a:pt x="130302" y="667893"/>
                    <a:pt x="132207" y="667512"/>
                  </a:cubicBezTo>
                  <a:cubicBezTo>
                    <a:pt x="143383" y="665734"/>
                    <a:pt x="152527" y="664210"/>
                    <a:pt x="160528" y="659638"/>
                  </a:cubicBezTo>
                  <a:cubicBezTo>
                    <a:pt x="164846" y="657225"/>
                    <a:pt x="170307" y="658495"/>
                    <a:pt x="172974" y="662686"/>
                  </a:cubicBezTo>
                  <a:cubicBezTo>
                    <a:pt x="176657" y="668401"/>
                    <a:pt x="176530" y="673862"/>
                    <a:pt x="176276" y="677545"/>
                  </a:cubicBezTo>
                  <a:cubicBezTo>
                    <a:pt x="176276" y="678180"/>
                    <a:pt x="176149" y="678815"/>
                    <a:pt x="176149" y="679323"/>
                  </a:cubicBezTo>
                  <a:cubicBezTo>
                    <a:pt x="176149" y="679831"/>
                    <a:pt x="176022" y="680212"/>
                    <a:pt x="176022" y="680593"/>
                  </a:cubicBezTo>
                  <a:lnTo>
                    <a:pt x="166751" y="679831"/>
                  </a:lnTo>
                  <a:lnTo>
                    <a:pt x="176149" y="679577"/>
                  </a:lnTo>
                  <a:cubicBezTo>
                    <a:pt x="176149" y="680720"/>
                    <a:pt x="176149" y="681990"/>
                    <a:pt x="176276" y="683133"/>
                  </a:cubicBezTo>
                  <a:cubicBezTo>
                    <a:pt x="176403" y="689102"/>
                    <a:pt x="176530" y="695071"/>
                    <a:pt x="176657" y="701040"/>
                  </a:cubicBezTo>
                  <a:cubicBezTo>
                    <a:pt x="176784" y="707009"/>
                    <a:pt x="176911" y="712978"/>
                    <a:pt x="177038" y="718820"/>
                  </a:cubicBezTo>
                  <a:lnTo>
                    <a:pt x="167640" y="719074"/>
                  </a:lnTo>
                  <a:lnTo>
                    <a:pt x="176911" y="717931"/>
                  </a:lnTo>
                  <a:cubicBezTo>
                    <a:pt x="179324" y="736981"/>
                    <a:pt x="179324" y="756158"/>
                    <a:pt x="178943" y="774700"/>
                  </a:cubicBezTo>
                  <a:cubicBezTo>
                    <a:pt x="178943" y="776478"/>
                    <a:pt x="178943" y="778383"/>
                    <a:pt x="178816" y="780161"/>
                  </a:cubicBezTo>
                  <a:cubicBezTo>
                    <a:pt x="178689" y="781939"/>
                    <a:pt x="178816" y="783844"/>
                    <a:pt x="178689" y="785622"/>
                  </a:cubicBezTo>
                  <a:lnTo>
                    <a:pt x="169291" y="785495"/>
                  </a:lnTo>
                  <a:lnTo>
                    <a:pt x="178689" y="785495"/>
                  </a:lnTo>
                  <a:lnTo>
                    <a:pt x="178689" y="792988"/>
                  </a:lnTo>
                  <a:lnTo>
                    <a:pt x="168910" y="792988"/>
                  </a:lnTo>
                  <a:lnTo>
                    <a:pt x="178308" y="792861"/>
                  </a:lnTo>
                  <a:cubicBezTo>
                    <a:pt x="178435" y="803783"/>
                    <a:pt x="178689" y="814705"/>
                    <a:pt x="178816" y="825500"/>
                  </a:cubicBezTo>
                  <a:cubicBezTo>
                    <a:pt x="179324" y="857885"/>
                    <a:pt x="179832" y="890270"/>
                    <a:pt x="179832" y="922782"/>
                  </a:cubicBezTo>
                  <a:lnTo>
                    <a:pt x="170434" y="922782"/>
                  </a:lnTo>
                  <a:lnTo>
                    <a:pt x="179832" y="922655"/>
                  </a:lnTo>
                  <a:cubicBezTo>
                    <a:pt x="179959" y="930656"/>
                    <a:pt x="179959" y="938530"/>
                    <a:pt x="179959" y="946404"/>
                  </a:cubicBezTo>
                  <a:cubicBezTo>
                    <a:pt x="179959" y="966216"/>
                    <a:pt x="179959" y="985520"/>
                    <a:pt x="181356" y="1004697"/>
                  </a:cubicBezTo>
                  <a:cubicBezTo>
                    <a:pt x="181610" y="1008507"/>
                    <a:pt x="179705" y="1012063"/>
                    <a:pt x="176276" y="1013714"/>
                  </a:cubicBezTo>
                  <a:cubicBezTo>
                    <a:pt x="172847" y="1015365"/>
                    <a:pt x="168783" y="1014984"/>
                    <a:pt x="165989" y="1012444"/>
                  </a:cubicBezTo>
                  <a:cubicBezTo>
                    <a:pt x="159512" y="1006856"/>
                    <a:pt x="153543" y="1001522"/>
                    <a:pt x="147701" y="996315"/>
                  </a:cubicBezTo>
                  <a:cubicBezTo>
                    <a:pt x="147701" y="996315"/>
                    <a:pt x="147701" y="996315"/>
                    <a:pt x="147574" y="996188"/>
                  </a:cubicBezTo>
                  <a:cubicBezTo>
                    <a:pt x="147447" y="996061"/>
                    <a:pt x="147574" y="996188"/>
                    <a:pt x="147447" y="996061"/>
                  </a:cubicBezTo>
                  <a:lnTo>
                    <a:pt x="153670" y="989076"/>
                  </a:lnTo>
                  <a:lnTo>
                    <a:pt x="148844" y="997077"/>
                  </a:lnTo>
                  <a:cubicBezTo>
                    <a:pt x="146050" y="995299"/>
                    <a:pt x="143256" y="993648"/>
                    <a:pt x="140589" y="991870"/>
                  </a:cubicBezTo>
                  <a:cubicBezTo>
                    <a:pt x="137922" y="990092"/>
                    <a:pt x="135255" y="988441"/>
                    <a:pt x="132461" y="986790"/>
                  </a:cubicBezTo>
                  <a:lnTo>
                    <a:pt x="137287" y="978789"/>
                  </a:lnTo>
                  <a:lnTo>
                    <a:pt x="134366" y="987679"/>
                  </a:lnTo>
                  <a:cubicBezTo>
                    <a:pt x="131064" y="986536"/>
                    <a:pt x="127508" y="985520"/>
                    <a:pt x="123952" y="984504"/>
                  </a:cubicBezTo>
                  <a:cubicBezTo>
                    <a:pt x="122936" y="984250"/>
                    <a:pt x="121920" y="983996"/>
                    <a:pt x="120904" y="983615"/>
                  </a:cubicBezTo>
                  <a:cubicBezTo>
                    <a:pt x="119888" y="983234"/>
                    <a:pt x="118872" y="983107"/>
                    <a:pt x="117856" y="982726"/>
                  </a:cubicBezTo>
                  <a:lnTo>
                    <a:pt x="120396" y="973709"/>
                  </a:lnTo>
                  <a:lnTo>
                    <a:pt x="120396" y="983107"/>
                  </a:lnTo>
                  <a:cubicBezTo>
                    <a:pt x="116332" y="983107"/>
                    <a:pt x="112522" y="983361"/>
                    <a:pt x="108204" y="983615"/>
                  </a:cubicBezTo>
                  <a:cubicBezTo>
                    <a:pt x="107950" y="983615"/>
                    <a:pt x="107569" y="983615"/>
                    <a:pt x="107315" y="983615"/>
                  </a:cubicBezTo>
                  <a:cubicBezTo>
                    <a:pt x="107061" y="983615"/>
                    <a:pt x="106680" y="983615"/>
                    <a:pt x="106426" y="983615"/>
                  </a:cubicBezTo>
                  <a:lnTo>
                    <a:pt x="105791" y="974217"/>
                  </a:lnTo>
                  <a:lnTo>
                    <a:pt x="108585" y="983107"/>
                  </a:lnTo>
                  <a:cubicBezTo>
                    <a:pt x="103632" y="984631"/>
                    <a:pt x="98679" y="986155"/>
                    <a:pt x="93726" y="987806"/>
                  </a:cubicBezTo>
                  <a:lnTo>
                    <a:pt x="90932" y="978916"/>
                  </a:lnTo>
                  <a:lnTo>
                    <a:pt x="96266" y="986663"/>
                  </a:lnTo>
                  <a:cubicBezTo>
                    <a:pt x="92329" y="989457"/>
                    <a:pt x="88265" y="992251"/>
                    <a:pt x="84328" y="995172"/>
                  </a:cubicBezTo>
                  <a:cubicBezTo>
                    <a:pt x="80391" y="998093"/>
                    <a:pt x="76200" y="1000887"/>
                    <a:pt x="72136" y="1003808"/>
                  </a:cubicBezTo>
                  <a:lnTo>
                    <a:pt x="66802" y="996061"/>
                  </a:lnTo>
                  <a:lnTo>
                    <a:pt x="73660" y="1002411"/>
                  </a:lnTo>
                  <a:cubicBezTo>
                    <a:pt x="43561" y="1035431"/>
                    <a:pt x="31496" y="1076579"/>
                    <a:pt x="23622" y="1121156"/>
                  </a:cubicBezTo>
                  <a:lnTo>
                    <a:pt x="23495" y="1121537"/>
                  </a:lnTo>
                  <a:cubicBezTo>
                    <a:pt x="23368" y="1122426"/>
                    <a:pt x="23241" y="1123442"/>
                    <a:pt x="23114" y="1125220"/>
                  </a:cubicBezTo>
                  <a:cubicBezTo>
                    <a:pt x="22860" y="1128903"/>
                    <a:pt x="22606" y="1137158"/>
                    <a:pt x="15367" y="1143127"/>
                  </a:cubicBezTo>
                  <a:lnTo>
                    <a:pt x="9398" y="1136396"/>
                  </a:lnTo>
                  <a:lnTo>
                    <a:pt x="18796" y="1136396"/>
                  </a:lnTo>
                  <a:lnTo>
                    <a:pt x="18796" y="1149858"/>
                  </a:lnTo>
                  <a:lnTo>
                    <a:pt x="18796" y="1163320"/>
                  </a:lnTo>
                  <a:close/>
                </a:path>
              </a:pathLst>
            </a:custGeom>
            <a:solidFill>
              <a:srgbClr val="8C9C6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6490800" y="3182220"/>
            <a:ext cx="2366820" cy="2343060"/>
            <a:chOff x="0" y="0"/>
            <a:chExt cx="3155760" cy="3124080"/>
          </a:xfrm>
        </p:grpSpPr>
        <p:sp>
          <p:nvSpPr>
            <p:cNvPr id="31" name="Freeform 31"/>
            <p:cNvSpPr/>
            <p:nvPr/>
          </p:nvSpPr>
          <p:spPr>
            <a:xfrm>
              <a:off x="-17653" y="9271"/>
              <a:ext cx="3164459" cy="3076067"/>
            </a:xfrm>
            <a:custGeom>
              <a:avLst/>
              <a:gdLst/>
              <a:ahLst/>
              <a:cxnLst/>
              <a:rect l="l" t="t" r="r" b="b"/>
              <a:pathLst>
                <a:path w="3164459" h="3076067">
                  <a:moveTo>
                    <a:pt x="1686052" y="2671953"/>
                  </a:moveTo>
                  <a:cubicBezTo>
                    <a:pt x="1685163" y="2672588"/>
                    <a:pt x="1684147" y="2673477"/>
                    <a:pt x="1683258" y="2673858"/>
                  </a:cubicBezTo>
                  <a:cubicBezTo>
                    <a:pt x="1681099" y="2674493"/>
                    <a:pt x="1680464" y="2673223"/>
                    <a:pt x="1680718" y="2671699"/>
                  </a:cubicBezTo>
                  <a:cubicBezTo>
                    <a:pt x="1680972" y="2671064"/>
                    <a:pt x="1682242" y="2670429"/>
                    <a:pt x="1683258" y="2669540"/>
                  </a:cubicBezTo>
                  <a:cubicBezTo>
                    <a:pt x="1684528" y="2670429"/>
                    <a:pt x="1685163" y="2671445"/>
                    <a:pt x="1686052" y="2672080"/>
                  </a:cubicBezTo>
                  <a:close/>
                  <a:moveTo>
                    <a:pt x="2530602" y="2199767"/>
                  </a:moveTo>
                  <a:cubicBezTo>
                    <a:pt x="2530348" y="2201037"/>
                    <a:pt x="2529713" y="2201037"/>
                    <a:pt x="2529332" y="2199767"/>
                  </a:cubicBezTo>
                  <a:cubicBezTo>
                    <a:pt x="2529078" y="2199132"/>
                    <a:pt x="2528697" y="2198497"/>
                    <a:pt x="2528697" y="2197608"/>
                  </a:cubicBezTo>
                  <a:cubicBezTo>
                    <a:pt x="2528443" y="2197608"/>
                    <a:pt x="2529332" y="2197354"/>
                    <a:pt x="2530602" y="2196719"/>
                  </a:cubicBezTo>
                  <a:cubicBezTo>
                    <a:pt x="2530602" y="2197989"/>
                    <a:pt x="2530856" y="2198878"/>
                    <a:pt x="2530602" y="2199767"/>
                  </a:cubicBezTo>
                  <a:close/>
                  <a:moveTo>
                    <a:pt x="2851023" y="2823464"/>
                  </a:moveTo>
                  <a:lnTo>
                    <a:pt x="2818638" y="2785110"/>
                  </a:lnTo>
                  <a:lnTo>
                    <a:pt x="2824099" y="2792984"/>
                  </a:lnTo>
                  <a:close/>
                  <a:moveTo>
                    <a:pt x="2841879" y="2845308"/>
                  </a:moveTo>
                  <a:lnTo>
                    <a:pt x="2696718" y="2745994"/>
                  </a:lnTo>
                  <a:cubicBezTo>
                    <a:pt x="2645918" y="2715514"/>
                    <a:pt x="2593213" y="2688082"/>
                    <a:pt x="2538603" y="2663571"/>
                  </a:cubicBezTo>
                  <a:cubicBezTo>
                    <a:pt x="2504567" y="2648331"/>
                    <a:pt x="2469769" y="2634996"/>
                    <a:pt x="2434717" y="2622296"/>
                  </a:cubicBezTo>
                  <a:cubicBezTo>
                    <a:pt x="2406777" y="2612390"/>
                    <a:pt x="2378583" y="2603754"/>
                    <a:pt x="2349754" y="2596515"/>
                  </a:cubicBezTo>
                  <a:cubicBezTo>
                    <a:pt x="2331720" y="2592197"/>
                    <a:pt x="2314067" y="2584069"/>
                    <a:pt x="2295779" y="2582291"/>
                  </a:cubicBezTo>
                  <a:cubicBezTo>
                    <a:pt x="2265426" y="2578862"/>
                    <a:pt x="2235708" y="2570861"/>
                    <a:pt x="2205228" y="2568067"/>
                  </a:cubicBezTo>
                  <a:cubicBezTo>
                    <a:pt x="2203958" y="2568067"/>
                    <a:pt x="2203069" y="2567178"/>
                    <a:pt x="2201799" y="2566797"/>
                  </a:cubicBezTo>
                  <a:cubicBezTo>
                    <a:pt x="2200275" y="2566797"/>
                    <a:pt x="2198370" y="2566543"/>
                    <a:pt x="2196846" y="2566543"/>
                  </a:cubicBezTo>
                  <a:cubicBezTo>
                    <a:pt x="2184400" y="2565273"/>
                    <a:pt x="2172081" y="2565019"/>
                    <a:pt x="2160016" y="2561844"/>
                  </a:cubicBezTo>
                  <a:cubicBezTo>
                    <a:pt x="2156587" y="2561844"/>
                    <a:pt x="2153539" y="2561590"/>
                    <a:pt x="2150110" y="2561590"/>
                  </a:cubicBezTo>
                  <a:cubicBezTo>
                    <a:pt x="2125599" y="2560066"/>
                    <a:pt x="2101088" y="2558542"/>
                    <a:pt x="2076323" y="2556891"/>
                  </a:cubicBezTo>
                  <a:cubicBezTo>
                    <a:pt x="2060829" y="2556891"/>
                    <a:pt x="2045335" y="2556891"/>
                    <a:pt x="2029587" y="2556891"/>
                  </a:cubicBezTo>
                  <a:cubicBezTo>
                    <a:pt x="2005076" y="2558415"/>
                    <a:pt x="1980565" y="2559939"/>
                    <a:pt x="1955800" y="2561590"/>
                  </a:cubicBezTo>
                  <a:cubicBezTo>
                    <a:pt x="1953260" y="2561590"/>
                    <a:pt x="1950847" y="2561590"/>
                    <a:pt x="1948307" y="2561844"/>
                  </a:cubicBezTo>
                  <a:cubicBezTo>
                    <a:pt x="1924177" y="2565273"/>
                    <a:pt x="1899666" y="2568956"/>
                    <a:pt x="1875536" y="2572131"/>
                  </a:cubicBezTo>
                  <a:lnTo>
                    <a:pt x="1818259" y="2581402"/>
                  </a:lnTo>
                  <a:lnTo>
                    <a:pt x="1818005" y="2581783"/>
                  </a:lnTo>
                  <a:lnTo>
                    <a:pt x="1818005" y="2583053"/>
                  </a:lnTo>
                  <a:cubicBezTo>
                    <a:pt x="1817370" y="2583053"/>
                    <a:pt x="1817116" y="2582799"/>
                    <a:pt x="1816481" y="2582799"/>
                  </a:cubicBezTo>
                  <a:cubicBezTo>
                    <a:pt x="1817116" y="2582545"/>
                    <a:pt x="1817751" y="2582164"/>
                    <a:pt x="1818005" y="2581910"/>
                  </a:cubicBezTo>
                  <a:lnTo>
                    <a:pt x="1818005" y="2581656"/>
                  </a:lnTo>
                  <a:lnTo>
                    <a:pt x="1818259" y="2581656"/>
                  </a:lnTo>
                  <a:lnTo>
                    <a:pt x="1826641" y="2572131"/>
                  </a:lnTo>
                  <a:cubicBezTo>
                    <a:pt x="1831848" y="2565654"/>
                    <a:pt x="1837817" y="2559177"/>
                    <a:pt x="1839341" y="2551049"/>
                  </a:cubicBezTo>
                  <a:cubicBezTo>
                    <a:pt x="1842770" y="2534666"/>
                    <a:pt x="1840611" y="2518537"/>
                    <a:pt x="1830959" y="2504186"/>
                  </a:cubicBezTo>
                  <a:cubicBezTo>
                    <a:pt x="1816989" y="2483358"/>
                    <a:pt x="1800860" y="2465451"/>
                    <a:pt x="1777619" y="2454021"/>
                  </a:cubicBezTo>
                  <a:cubicBezTo>
                    <a:pt x="1757426" y="2444115"/>
                    <a:pt x="1736725" y="2435479"/>
                    <a:pt x="1715643" y="2431415"/>
                  </a:cubicBezTo>
                  <a:cubicBezTo>
                    <a:pt x="1683385" y="2425192"/>
                    <a:pt x="1649984" y="2422779"/>
                    <a:pt x="1616837" y="2421763"/>
                  </a:cubicBezTo>
                  <a:cubicBezTo>
                    <a:pt x="1611884" y="2421763"/>
                    <a:pt x="1606931" y="2421763"/>
                    <a:pt x="1601978" y="2421763"/>
                  </a:cubicBezTo>
                  <a:cubicBezTo>
                    <a:pt x="1595501" y="2421763"/>
                    <a:pt x="1589024" y="2422017"/>
                    <a:pt x="1582420" y="2422017"/>
                  </a:cubicBezTo>
                  <a:cubicBezTo>
                    <a:pt x="1585468" y="2496439"/>
                    <a:pt x="1599819" y="2567432"/>
                    <a:pt x="1646555" y="2630297"/>
                  </a:cubicBezTo>
                  <a:cubicBezTo>
                    <a:pt x="1628013" y="2634615"/>
                    <a:pt x="1610868" y="2641727"/>
                    <a:pt x="1593215" y="2647950"/>
                  </a:cubicBezTo>
                  <a:cubicBezTo>
                    <a:pt x="1541399" y="2666873"/>
                    <a:pt x="1490345" y="2686685"/>
                    <a:pt x="1438275" y="2704719"/>
                  </a:cubicBezTo>
                  <a:cubicBezTo>
                    <a:pt x="1415923" y="2712466"/>
                    <a:pt x="1394587" y="2723642"/>
                    <a:pt x="1371600" y="2729230"/>
                  </a:cubicBezTo>
                  <a:cubicBezTo>
                    <a:pt x="1369441" y="2731389"/>
                    <a:pt x="1366647" y="2732913"/>
                    <a:pt x="1364742" y="2730119"/>
                  </a:cubicBezTo>
                  <a:cubicBezTo>
                    <a:pt x="1363853" y="2728849"/>
                    <a:pt x="1366901" y="2727325"/>
                    <a:pt x="1368806" y="2726690"/>
                  </a:cubicBezTo>
                  <a:cubicBezTo>
                    <a:pt x="1396111" y="2702179"/>
                    <a:pt x="1388364" y="2672080"/>
                    <a:pt x="1363853" y="2650744"/>
                  </a:cubicBezTo>
                  <a:cubicBezTo>
                    <a:pt x="1335913" y="2626614"/>
                    <a:pt x="1302131" y="2621280"/>
                    <a:pt x="1268095" y="2616073"/>
                  </a:cubicBezTo>
                  <a:cubicBezTo>
                    <a:pt x="1250442" y="2613279"/>
                    <a:pt x="1232408" y="2615438"/>
                    <a:pt x="1214755" y="2612390"/>
                  </a:cubicBezTo>
                  <a:cubicBezTo>
                    <a:pt x="1210056" y="2611501"/>
                    <a:pt x="1203325" y="2613660"/>
                    <a:pt x="1204214" y="2622931"/>
                  </a:cubicBezTo>
                  <a:cubicBezTo>
                    <a:pt x="1206754" y="2645918"/>
                    <a:pt x="1210437" y="2668524"/>
                    <a:pt x="1216025" y="2691130"/>
                  </a:cubicBezTo>
                  <a:cubicBezTo>
                    <a:pt x="1223137" y="2720594"/>
                    <a:pt x="1237107" y="2745994"/>
                    <a:pt x="1257300" y="2767965"/>
                  </a:cubicBezTo>
                  <a:cubicBezTo>
                    <a:pt x="1258189" y="2772029"/>
                    <a:pt x="1255141" y="2770505"/>
                    <a:pt x="1253617" y="2770759"/>
                  </a:cubicBezTo>
                  <a:cubicBezTo>
                    <a:pt x="1227582" y="2779776"/>
                    <a:pt x="1201801" y="2788793"/>
                    <a:pt x="1174623" y="2793746"/>
                  </a:cubicBezTo>
                  <a:cubicBezTo>
                    <a:pt x="1163828" y="2795905"/>
                    <a:pt x="1152906" y="2801239"/>
                    <a:pt x="1141476" y="2803398"/>
                  </a:cubicBezTo>
                  <a:cubicBezTo>
                    <a:pt x="1110742" y="2809240"/>
                    <a:pt x="1080770" y="2817622"/>
                    <a:pt x="1049782" y="2821432"/>
                  </a:cubicBezTo>
                  <a:cubicBezTo>
                    <a:pt x="992124" y="2828290"/>
                    <a:pt x="934466" y="2833243"/>
                    <a:pt x="876808" y="2822956"/>
                  </a:cubicBezTo>
                  <a:cubicBezTo>
                    <a:pt x="826262" y="2813939"/>
                    <a:pt x="778510" y="2797556"/>
                    <a:pt x="733298" y="2773680"/>
                  </a:cubicBezTo>
                  <a:cubicBezTo>
                    <a:pt x="728345" y="2770886"/>
                    <a:pt x="725551" y="2768092"/>
                    <a:pt x="724281" y="2761869"/>
                  </a:cubicBezTo>
                  <a:cubicBezTo>
                    <a:pt x="722376" y="2752598"/>
                    <a:pt x="718058" y="2743835"/>
                    <a:pt x="708152" y="2738882"/>
                  </a:cubicBezTo>
                  <a:cubicBezTo>
                    <a:pt x="702945" y="2736342"/>
                    <a:pt x="700405" y="2730500"/>
                    <a:pt x="697357" y="2725547"/>
                  </a:cubicBezTo>
                  <a:cubicBezTo>
                    <a:pt x="682117" y="2702306"/>
                    <a:pt x="668528" y="2696718"/>
                    <a:pt x="640969" y="2702052"/>
                  </a:cubicBezTo>
                  <a:cubicBezTo>
                    <a:pt x="635127" y="2703322"/>
                    <a:pt x="629793" y="2701417"/>
                    <a:pt x="625475" y="2697734"/>
                  </a:cubicBezTo>
                  <a:cubicBezTo>
                    <a:pt x="583311" y="2660904"/>
                    <a:pt x="545846" y="2619629"/>
                    <a:pt x="512699" y="2574417"/>
                  </a:cubicBezTo>
                  <a:cubicBezTo>
                    <a:pt x="502158" y="2559812"/>
                    <a:pt x="492252" y="2544953"/>
                    <a:pt x="481965" y="2530094"/>
                  </a:cubicBezTo>
                  <a:cubicBezTo>
                    <a:pt x="480441" y="2530983"/>
                    <a:pt x="479171" y="2531999"/>
                    <a:pt x="477647" y="2532888"/>
                  </a:cubicBezTo>
                  <a:cubicBezTo>
                    <a:pt x="504952" y="2584704"/>
                    <a:pt x="540893" y="2629916"/>
                    <a:pt x="580517" y="2672334"/>
                  </a:cubicBezTo>
                  <a:cubicBezTo>
                    <a:pt x="591947" y="2684399"/>
                    <a:pt x="604012" y="2695321"/>
                    <a:pt x="616458" y="2706370"/>
                  </a:cubicBezTo>
                  <a:cubicBezTo>
                    <a:pt x="621411" y="2710688"/>
                    <a:pt x="622935" y="2713482"/>
                    <a:pt x="617982" y="2719959"/>
                  </a:cubicBezTo>
                  <a:cubicBezTo>
                    <a:pt x="594995" y="2750058"/>
                    <a:pt x="588518" y="2785618"/>
                    <a:pt x="585470" y="2822194"/>
                  </a:cubicBezTo>
                  <a:cubicBezTo>
                    <a:pt x="585216" y="2826512"/>
                    <a:pt x="586740" y="2828036"/>
                    <a:pt x="590677" y="2828036"/>
                  </a:cubicBezTo>
                  <a:cubicBezTo>
                    <a:pt x="624459" y="2828290"/>
                    <a:pt x="657606" y="2826766"/>
                    <a:pt x="688975" y="2812288"/>
                  </a:cubicBezTo>
                  <a:cubicBezTo>
                    <a:pt x="700405" y="2807081"/>
                    <a:pt x="710311" y="2800223"/>
                    <a:pt x="716280" y="2788412"/>
                  </a:cubicBezTo>
                  <a:cubicBezTo>
                    <a:pt x="718820" y="2783205"/>
                    <a:pt x="721868" y="2781300"/>
                    <a:pt x="727710" y="2784983"/>
                  </a:cubicBezTo>
                  <a:cubicBezTo>
                    <a:pt x="755269" y="2801366"/>
                    <a:pt x="786003" y="2811272"/>
                    <a:pt x="815086" y="2823718"/>
                  </a:cubicBezTo>
                  <a:cubicBezTo>
                    <a:pt x="827786" y="2828925"/>
                    <a:pt x="842391" y="2829560"/>
                    <a:pt x="855980" y="2832354"/>
                  </a:cubicBezTo>
                  <a:cubicBezTo>
                    <a:pt x="926592" y="2847594"/>
                    <a:pt x="996950" y="2842260"/>
                    <a:pt x="1067308" y="2830830"/>
                  </a:cubicBezTo>
                  <a:cubicBezTo>
                    <a:pt x="1095502" y="2826131"/>
                    <a:pt x="1124331" y="2823972"/>
                    <a:pt x="1151636" y="2814701"/>
                  </a:cubicBezTo>
                  <a:cubicBezTo>
                    <a:pt x="1183259" y="2803906"/>
                    <a:pt x="1216152" y="2797683"/>
                    <a:pt x="1247394" y="2785872"/>
                  </a:cubicBezTo>
                  <a:cubicBezTo>
                    <a:pt x="1260094" y="2781173"/>
                    <a:pt x="1272794" y="2778379"/>
                    <a:pt x="1287653" y="2784348"/>
                  </a:cubicBezTo>
                  <a:cubicBezTo>
                    <a:pt x="1299083" y="2789047"/>
                    <a:pt x="1313688" y="2784094"/>
                    <a:pt x="1322070" y="2775077"/>
                  </a:cubicBezTo>
                  <a:cubicBezTo>
                    <a:pt x="1348994" y="2746248"/>
                    <a:pt x="1384935" y="2737231"/>
                    <a:pt x="1419987" y="2725801"/>
                  </a:cubicBezTo>
                  <a:cubicBezTo>
                    <a:pt x="1436370" y="2720594"/>
                    <a:pt x="1451610" y="2711831"/>
                    <a:pt x="1467993" y="2705989"/>
                  </a:cubicBezTo>
                  <a:cubicBezTo>
                    <a:pt x="1522603" y="2686812"/>
                    <a:pt x="1576197" y="2664206"/>
                    <a:pt x="1631315" y="2646426"/>
                  </a:cubicBezTo>
                  <a:cubicBezTo>
                    <a:pt x="1634998" y="2645156"/>
                    <a:pt x="1639062" y="2644267"/>
                    <a:pt x="1643126" y="2643378"/>
                  </a:cubicBezTo>
                  <a:cubicBezTo>
                    <a:pt x="1644015" y="2643124"/>
                    <a:pt x="1644650" y="2643124"/>
                    <a:pt x="1645666" y="2642743"/>
                  </a:cubicBezTo>
                  <a:cubicBezTo>
                    <a:pt x="1647190" y="2641473"/>
                    <a:pt x="1648714" y="2640584"/>
                    <a:pt x="1650619" y="2641473"/>
                  </a:cubicBezTo>
                  <a:cubicBezTo>
                    <a:pt x="1652143" y="2642362"/>
                    <a:pt x="1651889" y="2644013"/>
                    <a:pt x="1651254" y="2645156"/>
                  </a:cubicBezTo>
                  <a:cubicBezTo>
                    <a:pt x="1648714" y="2646426"/>
                    <a:pt x="1646047" y="2647696"/>
                    <a:pt x="1643507" y="2648839"/>
                  </a:cubicBezTo>
                  <a:cubicBezTo>
                    <a:pt x="1614678" y="2662428"/>
                    <a:pt x="1585849" y="2675509"/>
                    <a:pt x="1557020" y="2689479"/>
                  </a:cubicBezTo>
                  <a:cubicBezTo>
                    <a:pt x="1521968" y="2706497"/>
                    <a:pt x="1487297" y="2724531"/>
                    <a:pt x="1452245" y="2741803"/>
                  </a:cubicBezTo>
                  <a:cubicBezTo>
                    <a:pt x="1414399" y="2760726"/>
                    <a:pt x="1376680" y="2779649"/>
                    <a:pt x="1338199" y="2797556"/>
                  </a:cubicBezTo>
                  <a:cubicBezTo>
                    <a:pt x="1285240" y="2822702"/>
                    <a:pt x="1231900" y="2847086"/>
                    <a:pt x="1176782" y="2867279"/>
                  </a:cubicBezTo>
                  <a:cubicBezTo>
                    <a:pt x="1155954" y="2875026"/>
                    <a:pt x="1134999" y="2883408"/>
                    <a:pt x="1113536" y="2888615"/>
                  </a:cubicBezTo>
                  <a:cubicBezTo>
                    <a:pt x="1081913" y="2896362"/>
                    <a:pt x="1051560" y="2909316"/>
                    <a:pt x="1018667" y="2913380"/>
                  </a:cubicBezTo>
                  <a:cubicBezTo>
                    <a:pt x="1016127" y="2915539"/>
                    <a:pt x="1014349" y="2915920"/>
                    <a:pt x="1012825" y="2912491"/>
                  </a:cubicBezTo>
                  <a:cubicBezTo>
                    <a:pt x="1003173" y="2903220"/>
                    <a:pt x="998220" y="2890774"/>
                    <a:pt x="986536" y="2883027"/>
                  </a:cubicBezTo>
                  <a:cubicBezTo>
                    <a:pt x="959231" y="2864993"/>
                    <a:pt x="933831" y="2864993"/>
                    <a:pt x="908431" y="2884932"/>
                  </a:cubicBezTo>
                  <a:cubicBezTo>
                    <a:pt x="893572" y="2896362"/>
                    <a:pt x="882142" y="2910713"/>
                    <a:pt x="873760" y="2927096"/>
                  </a:cubicBezTo>
                  <a:cubicBezTo>
                    <a:pt x="870077" y="2934208"/>
                    <a:pt x="866013" y="2936748"/>
                    <a:pt x="858012" y="2937383"/>
                  </a:cubicBezTo>
                  <a:cubicBezTo>
                    <a:pt x="741426" y="2944241"/>
                    <a:pt x="625856" y="2934589"/>
                    <a:pt x="510540" y="2917190"/>
                  </a:cubicBezTo>
                  <a:cubicBezTo>
                    <a:pt x="505587" y="2916555"/>
                    <a:pt x="500888" y="2915285"/>
                    <a:pt x="498475" y="2910078"/>
                  </a:cubicBezTo>
                  <a:cubicBezTo>
                    <a:pt x="494792" y="2902585"/>
                    <a:pt x="487934" y="2899283"/>
                    <a:pt x="480822" y="2899283"/>
                  </a:cubicBezTo>
                  <a:cubicBezTo>
                    <a:pt x="466852" y="2899537"/>
                    <a:pt x="455676" y="2893060"/>
                    <a:pt x="443611" y="2888107"/>
                  </a:cubicBezTo>
                  <a:cubicBezTo>
                    <a:pt x="426212" y="2880995"/>
                    <a:pt x="408940" y="2879090"/>
                    <a:pt x="392430" y="2890901"/>
                  </a:cubicBezTo>
                  <a:cubicBezTo>
                    <a:pt x="389001" y="2893441"/>
                    <a:pt x="384429" y="2893949"/>
                    <a:pt x="381254" y="2892806"/>
                  </a:cubicBezTo>
                  <a:cubicBezTo>
                    <a:pt x="370713" y="2888107"/>
                    <a:pt x="359283" y="2887853"/>
                    <a:pt x="348107" y="2885313"/>
                  </a:cubicBezTo>
                  <a:cubicBezTo>
                    <a:pt x="329819" y="2880614"/>
                    <a:pt x="312166" y="2875407"/>
                    <a:pt x="293497" y="2871724"/>
                  </a:cubicBezTo>
                  <a:cubicBezTo>
                    <a:pt x="271780" y="2867025"/>
                    <a:pt x="250698" y="2860548"/>
                    <a:pt x="229362" y="2854960"/>
                  </a:cubicBezTo>
                  <a:cubicBezTo>
                    <a:pt x="211328" y="2850007"/>
                    <a:pt x="193040" y="2845054"/>
                    <a:pt x="175133" y="2839466"/>
                  </a:cubicBezTo>
                  <a:cubicBezTo>
                    <a:pt x="148844" y="2831465"/>
                    <a:pt x="122174" y="2823972"/>
                    <a:pt x="96393" y="2814320"/>
                  </a:cubicBezTo>
                  <a:cubicBezTo>
                    <a:pt x="73406" y="2805684"/>
                    <a:pt x="49276" y="2799461"/>
                    <a:pt x="26670" y="2789174"/>
                  </a:cubicBezTo>
                  <a:cubicBezTo>
                    <a:pt x="19558" y="2785745"/>
                    <a:pt x="10541" y="2778887"/>
                    <a:pt x="0" y="2783586"/>
                  </a:cubicBezTo>
                  <a:cubicBezTo>
                    <a:pt x="1905" y="2787904"/>
                    <a:pt x="6858" y="2788539"/>
                    <a:pt x="10541" y="2790063"/>
                  </a:cubicBezTo>
                  <a:cubicBezTo>
                    <a:pt x="82169" y="2822956"/>
                    <a:pt x="156845" y="2846451"/>
                    <a:pt x="232156" y="2868168"/>
                  </a:cubicBezTo>
                  <a:cubicBezTo>
                    <a:pt x="277749" y="2881122"/>
                    <a:pt x="323596" y="2892933"/>
                    <a:pt x="370078" y="2903220"/>
                  </a:cubicBezTo>
                  <a:cubicBezTo>
                    <a:pt x="376555" y="2904744"/>
                    <a:pt x="379984" y="2906014"/>
                    <a:pt x="376555" y="2914015"/>
                  </a:cubicBezTo>
                  <a:cubicBezTo>
                    <a:pt x="369697" y="2930398"/>
                    <a:pt x="370967" y="2947797"/>
                    <a:pt x="373126" y="2964815"/>
                  </a:cubicBezTo>
                  <a:cubicBezTo>
                    <a:pt x="376809" y="2991739"/>
                    <a:pt x="385826" y="3017139"/>
                    <a:pt x="397891" y="3041396"/>
                  </a:cubicBezTo>
                  <a:cubicBezTo>
                    <a:pt x="400431" y="3046349"/>
                    <a:pt x="402209" y="3049397"/>
                    <a:pt x="408686" y="3045460"/>
                  </a:cubicBezTo>
                  <a:cubicBezTo>
                    <a:pt x="434086" y="3030601"/>
                    <a:pt x="458597" y="3014472"/>
                    <a:pt x="478790" y="2992120"/>
                  </a:cubicBezTo>
                  <a:cubicBezTo>
                    <a:pt x="493395" y="2975737"/>
                    <a:pt x="503936" y="2957703"/>
                    <a:pt x="504825" y="2935351"/>
                  </a:cubicBezTo>
                  <a:cubicBezTo>
                    <a:pt x="505079" y="2926080"/>
                    <a:pt x="511048" y="2929763"/>
                    <a:pt x="515112" y="2930398"/>
                  </a:cubicBezTo>
                  <a:cubicBezTo>
                    <a:pt x="592963" y="2942463"/>
                    <a:pt x="670941" y="2949575"/>
                    <a:pt x="749681" y="2951226"/>
                  </a:cubicBezTo>
                  <a:cubicBezTo>
                    <a:pt x="780669" y="2951861"/>
                    <a:pt x="812038" y="2951861"/>
                    <a:pt x="843026" y="2949702"/>
                  </a:cubicBezTo>
                  <a:cubicBezTo>
                    <a:pt x="848868" y="2949448"/>
                    <a:pt x="855091" y="2949702"/>
                    <a:pt x="861949" y="2949702"/>
                  </a:cubicBezTo>
                  <a:cubicBezTo>
                    <a:pt x="846709" y="2990342"/>
                    <a:pt x="838708" y="3031871"/>
                    <a:pt x="837184" y="3074543"/>
                  </a:cubicBezTo>
                  <a:cubicBezTo>
                    <a:pt x="884301" y="3076067"/>
                    <a:pt x="931418" y="3074543"/>
                    <a:pt x="976630" y="3059303"/>
                  </a:cubicBezTo>
                  <a:cubicBezTo>
                    <a:pt x="1001776" y="3050921"/>
                    <a:pt x="1024636" y="3038475"/>
                    <a:pt x="1042035" y="3017774"/>
                  </a:cubicBezTo>
                  <a:cubicBezTo>
                    <a:pt x="1070229" y="2983738"/>
                    <a:pt x="1063117" y="2950464"/>
                    <a:pt x="1023493" y="2931033"/>
                  </a:cubicBezTo>
                  <a:cubicBezTo>
                    <a:pt x="1022604" y="2930398"/>
                    <a:pt x="1021969" y="2929509"/>
                    <a:pt x="1021334" y="2928493"/>
                  </a:cubicBezTo>
                  <a:cubicBezTo>
                    <a:pt x="1021334" y="2926334"/>
                    <a:pt x="1022858" y="2925445"/>
                    <a:pt x="1024382" y="2925064"/>
                  </a:cubicBezTo>
                  <a:cubicBezTo>
                    <a:pt x="1145540" y="2897505"/>
                    <a:pt x="1258697" y="2848864"/>
                    <a:pt x="1369695" y="2794635"/>
                  </a:cubicBezTo>
                  <a:cubicBezTo>
                    <a:pt x="1465834" y="2747518"/>
                    <a:pt x="1559687" y="2696083"/>
                    <a:pt x="1658239" y="2653665"/>
                  </a:cubicBezTo>
                  <a:cubicBezTo>
                    <a:pt x="1665351" y="2650617"/>
                    <a:pt x="1670939" y="2649982"/>
                    <a:pt x="1678432" y="2653919"/>
                  </a:cubicBezTo>
                  <a:cubicBezTo>
                    <a:pt x="1702562" y="2667254"/>
                    <a:pt x="1726438" y="2664714"/>
                    <a:pt x="1749044" y="2649855"/>
                  </a:cubicBezTo>
                  <a:cubicBezTo>
                    <a:pt x="1762633" y="2640838"/>
                    <a:pt x="1773809" y="2629408"/>
                    <a:pt x="1782191" y="2615819"/>
                  </a:cubicBezTo>
                  <a:cubicBezTo>
                    <a:pt x="1787779" y="2606548"/>
                    <a:pt x="1795145" y="2602484"/>
                    <a:pt x="1805178" y="2599690"/>
                  </a:cubicBezTo>
                  <a:cubicBezTo>
                    <a:pt x="1902841" y="2571496"/>
                    <a:pt x="2002536" y="2563114"/>
                    <a:pt x="2103882" y="2567813"/>
                  </a:cubicBezTo>
                  <a:cubicBezTo>
                    <a:pt x="2371090" y="2580259"/>
                    <a:pt x="2604770" y="2678176"/>
                    <a:pt x="2818511" y="2830576"/>
                  </a:cubicBezTo>
                  <a:cubicBezTo>
                    <a:pt x="2822575" y="2833370"/>
                    <a:pt x="2826131" y="2837053"/>
                    <a:pt x="2830068" y="2840228"/>
                  </a:cubicBezTo>
                  <a:close/>
                  <a:moveTo>
                    <a:pt x="2832100" y="2841117"/>
                  </a:moveTo>
                  <a:lnTo>
                    <a:pt x="2830068" y="2840228"/>
                  </a:lnTo>
                  <a:lnTo>
                    <a:pt x="2831719" y="2841371"/>
                  </a:lnTo>
                  <a:cubicBezTo>
                    <a:pt x="2831719" y="2841371"/>
                    <a:pt x="2831973" y="2841117"/>
                    <a:pt x="2831973" y="2841117"/>
                  </a:cubicBezTo>
                  <a:close/>
                  <a:moveTo>
                    <a:pt x="2870454" y="2853817"/>
                  </a:moveTo>
                  <a:lnTo>
                    <a:pt x="2812161" y="2787904"/>
                  </a:lnTo>
                  <a:lnTo>
                    <a:pt x="2861691" y="2846705"/>
                  </a:lnTo>
                  <a:cubicBezTo>
                    <a:pt x="2863850" y="2850388"/>
                    <a:pt x="2865120" y="2855722"/>
                    <a:pt x="2870327" y="2853817"/>
                  </a:cubicBezTo>
                  <a:close/>
                  <a:moveTo>
                    <a:pt x="2893568" y="2899664"/>
                  </a:moveTo>
                  <a:cubicBezTo>
                    <a:pt x="2872486" y="2886075"/>
                    <a:pt x="2851404" y="2871724"/>
                    <a:pt x="2830068" y="2858770"/>
                  </a:cubicBezTo>
                  <a:cubicBezTo>
                    <a:pt x="2667381" y="2759329"/>
                    <a:pt x="2491359" y="2697353"/>
                    <a:pt x="2302637" y="2671572"/>
                  </a:cubicBezTo>
                  <a:cubicBezTo>
                    <a:pt x="2220849" y="2660396"/>
                    <a:pt x="2138680" y="2657602"/>
                    <a:pt x="2056511" y="2660777"/>
                  </a:cubicBezTo>
                  <a:cubicBezTo>
                    <a:pt x="2049399" y="2661031"/>
                    <a:pt x="2045081" y="2659507"/>
                    <a:pt x="2040763" y="2653030"/>
                  </a:cubicBezTo>
                  <a:cubicBezTo>
                    <a:pt x="2010410" y="2605024"/>
                    <a:pt x="1965452" y="2603500"/>
                    <a:pt x="1934718" y="2651506"/>
                  </a:cubicBezTo>
                  <a:cubicBezTo>
                    <a:pt x="1923542" y="2669159"/>
                    <a:pt x="1911223" y="2675382"/>
                    <a:pt x="1891665" y="2678430"/>
                  </a:cubicBezTo>
                  <a:cubicBezTo>
                    <a:pt x="1849501" y="2684653"/>
                    <a:pt x="1808353" y="2694178"/>
                    <a:pt x="1769237" y="2712212"/>
                  </a:cubicBezTo>
                  <a:cubicBezTo>
                    <a:pt x="1757807" y="2717419"/>
                    <a:pt x="1746631" y="2723642"/>
                    <a:pt x="1736725" y="2731770"/>
                  </a:cubicBezTo>
                  <a:cubicBezTo>
                    <a:pt x="1708531" y="2754757"/>
                    <a:pt x="1707896" y="2781935"/>
                    <a:pt x="1735201" y="2806446"/>
                  </a:cubicBezTo>
                  <a:cubicBezTo>
                    <a:pt x="1743583" y="2813939"/>
                    <a:pt x="1752600" y="2820035"/>
                    <a:pt x="1762506" y="2825369"/>
                  </a:cubicBezTo>
                  <a:cubicBezTo>
                    <a:pt x="1836293" y="2863215"/>
                    <a:pt x="1916176" y="2875915"/>
                    <a:pt x="1999234" y="2887091"/>
                  </a:cubicBezTo>
                  <a:cubicBezTo>
                    <a:pt x="1993646" y="2880233"/>
                    <a:pt x="1987804" y="2879979"/>
                    <a:pt x="1982470" y="2878709"/>
                  </a:cubicBezTo>
                  <a:cubicBezTo>
                    <a:pt x="1936623" y="2867279"/>
                    <a:pt x="1889760" y="2858897"/>
                    <a:pt x="1844548" y="2844673"/>
                  </a:cubicBezTo>
                  <a:cubicBezTo>
                    <a:pt x="1813560" y="2835021"/>
                    <a:pt x="1783207" y="2824480"/>
                    <a:pt x="1755902" y="2806192"/>
                  </a:cubicBezTo>
                  <a:cubicBezTo>
                    <a:pt x="1718437" y="2780792"/>
                    <a:pt x="1718691" y="2756027"/>
                    <a:pt x="1757426" y="2732786"/>
                  </a:cubicBezTo>
                  <a:cubicBezTo>
                    <a:pt x="1795526" y="2710180"/>
                    <a:pt x="1838579" y="2700909"/>
                    <a:pt x="1881378" y="2692146"/>
                  </a:cubicBezTo>
                  <a:cubicBezTo>
                    <a:pt x="1892173" y="2689987"/>
                    <a:pt x="1903095" y="2688463"/>
                    <a:pt x="1915414" y="2686304"/>
                  </a:cubicBezTo>
                  <a:cubicBezTo>
                    <a:pt x="1906143" y="2714498"/>
                    <a:pt x="1899666" y="2741803"/>
                    <a:pt x="1897761" y="2769616"/>
                  </a:cubicBezTo>
                  <a:cubicBezTo>
                    <a:pt x="1896491" y="2785364"/>
                    <a:pt x="1896491" y="2785364"/>
                    <a:pt x="1912366" y="2785364"/>
                  </a:cubicBezTo>
                  <a:cubicBezTo>
                    <a:pt x="1947418" y="2785618"/>
                    <a:pt x="1981835" y="2782570"/>
                    <a:pt x="2014982" y="2770759"/>
                  </a:cubicBezTo>
                  <a:cubicBezTo>
                    <a:pt x="2031365" y="2764917"/>
                    <a:pt x="2046224" y="2756789"/>
                    <a:pt x="2058670" y="2744470"/>
                  </a:cubicBezTo>
                  <a:cubicBezTo>
                    <a:pt x="2083181" y="2719959"/>
                    <a:pt x="2084451" y="2699258"/>
                    <a:pt x="2062099" y="2672207"/>
                  </a:cubicBezTo>
                  <a:cubicBezTo>
                    <a:pt x="2098040" y="2670048"/>
                    <a:pt x="2133346" y="2670048"/>
                    <a:pt x="2169033" y="2670937"/>
                  </a:cubicBezTo>
                  <a:cubicBezTo>
                    <a:pt x="2388743" y="2678049"/>
                    <a:pt x="2594864" y="2734183"/>
                    <a:pt x="2788285" y="2838323"/>
                  </a:cubicBezTo>
                  <a:cubicBezTo>
                    <a:pt x="2820543" y="2855722"/>
                    <a:pt x="2851785" y="2874899"/>
                    <a:pt x="2882773" y="2895092"/>
                  </a:cubicBezTo>
                  <a:cubicBezTo>
                    <a:pt x="2885821" y="2897632"/>
                    <a:pt x="2888996" y="2900934"/>
                    <a:pt x="2893568" y="2899791"/>
                  </a:cubicBezTo>
                  <a:close/>
                  <a:moveTo>
                    <a:pt x="3164078" y="1153033"/>
                  </a:moveTo>
                  <a:cubicBezTo>
                    <a:pt x="3164078" y="1144016"/>
                    <a:pt x="3164078" y="1134999"/>
                    <a:pt x="3164078" y="1126109"/>
                  </a:cubicBezTo>
                  <a:cubicBezTo>
                    <a:pt x="3158871" y="1121791"/>
                    <a:pt x="3160395" y="1115314"/>
                    <a:pt x="3159125" y="1109726"/>
                  </a:cubicBezTo>
                  <a:cubicBezTo>
                    <a:pt x="3151124" y="1064768"/>
                    <a:pt x="3138678" y="1021334"/>
                    <a:pt x="3106801" y="986409"/>
                  </a:cubicBezTo>
                  <a:cubicBezTo>
                    <a:pt x="3098800" y="980821"/>
                    <a:pt x="3090672" y="974979"/>
                    <a:pt x="3082671" y="969391"/>
                  </a:cubicBezTo>
                  <a:cubicBezTo>
                    <a:pt x="3077718" y="967867"/>
                    <a:pt x="3072765" y="966343"/>
                    <a:pt x="3067812" y="964692"/>
                  </a:cubicBezTo>
                  <a:cubicBezTo>
                    <a:pt x="3062859" y="964438"/>
                    <a:pt x="3058160" y="964057"/>
                    <a:pt x="3053207" y="964057"/>
                  </a:cubicBezTo>
                  <a:cubicBezTo>
                    <a:pt x="3047619" y="965581"/>
                    <a:pt x="3041777" y="967105"/>
                    <a:pt x="3036189" y="969010"/>
                  </a:cubicBezTo>
                  <a:cubicBezTo>
                    <a:pt x="3030601" y="972439"/>
                    <a:pt x="3025394" y="975868"/>
                    <a:pt x="3019806" y="979297"/>
                  </a:cubicBezTo>
                  <a:cubicBezTo>
                    <a:pt x="3013964" y="984504"/>
                    <a:pt x="3007995" y="989838"/>
                    <a:pt x="3001518" y="995426"/>
                  </a:cubicBezTo>
                  <a:cubicBezTo>
                    <a:pt x="3003677" y="967867"/>
                    <a:pt x="3002788" y="940308"/>
                    <a:pt x="3003042" y="912622"/>
                  </a:cubicBezTo>
                  <a:cubicBezTo>
                    <a:pt x="3003042" y="869188"/>
                    <a:pt x="3003931" y="826135"/>
                    <a:pt x="3004566" y="782701"/>
                  </a:cubicBezTo>
                  <a:cubicBezTo>
                    <a:pt x="3004566" y="780161"/>
                    <a:pt x="3004566" y="777748"/>
                    <a:pt x="3004566" y="775208"/>
                  </a:cubicBezTo>
                  <a:cubicBezTo>
                    <a:pt x="3004312" y="753237"/>
                    <a:pt x="3003677" y="730885"/>
                    <a:pt x="3006471" y="708914"/>
                  </a:cubicBezTo>
                  <a:cubicBezTo>
                    <a:pt x="3006725" y="695960"/>
                    <a:pt x="3007106" y="682625"/>
                    <a:pt x="3007360" y="669544"/>
                  </a:cubicBezTo>
                  <a:cubicBezTo>
                    <a:pt x="3007106" y="665861"/>
                    <a:pt x="3006090" y="661797"/>
                    <a:pt x="3008884" y="657479"/>
                  </a:cubicBezTo>
                  <a:cubicBezTo>
                    <a:pt x="3020314" y="663956"/>
                    <a:pt x="3033395" y="665226"/>
                    <a:pt x="3046095" y="667385"/>
                  </a:cubicBezTo>
                  <a:cubicBezTo>
                    <a:pt x="3051048" y="667385"/>
                    <a:pt x="3056001" y="667385"/>
                    <a:pt x="3060954" y="667385"/>
                  </a:cubicBezTo>
                  <a:cubicBezTo>
                    <a:pt x="3089783" y="664845"/>
                    <a:pt x="3117342" y="656844"/>
                    <a:pt x="3144266" y="647573"/>
                  </a:cubicBezTo>
                  <a:cubicBezTo>
                    <a:pt x="3145790" y="644779"/>
                    <a:pt x="3152013" y="646049"/>
                    <a:pt x="3150489" y="640461"/>
                  </a:cubicBezTo>
                  <a:cubicBezTo>
                    <a:pt x="3147441" y="634238"/>
                    <a:pt x="3144647" y="627761"/>
                    <a:pt x="3141218" y="621919"/>
                  </a:cubicBezTo>
                  <a:cubicBezTo>
                    <a:pt x="3121406" y="586613"/>
                    <a:pt x="3099689" y="553085"/>
                    <a:pt x="3058160" y="539496"/>
                  </a:cubicBezTo>
                  <a:cubicBezTo>
                    <a:pt x="3048254" y="538861"/>
                    <a:pt x="3038348" y="538861"/>
                    <a:pt x="3029077" y="542544"/>
                  </a:cubicBezTo>
                  <a:cubicBezTo>
                    <a:pt x="3024124" y="546227"/>
                    <a:pt x="3019425" y="550291"/>
                    <a:pt x="3012948" y="555244"/>
                  </a:cubicBezTo>
                  <a:cubicBezTo>
                    <a:pt x="3014472" y="542798"/>
                    <a:pt x="3013202" y="532257"/>
                    <a:pt x="3016377" y="521716"/>
                  </a:cubicBezTo>
                  <a:cubicBezTo>
                    <a:pt x="3016631" y="516763"/>
                    <a:pt x="3017012" y="511810"/>
                    <a:pt x="3017266" y="506857"/>
                  </a:cubicBezTo>
                  <a:cubicBezTo>
                    <a:pt x="3018155" y="495427"/>
                    <a:pt x="3018155" y="483616"/>
                    <a:pt x="3021330" y="472440"/>
                  </a:cubicBezTo>
                  <a:cubicBezTo>
                    <a:pt x="3021584" y="468376"/>
                    <a:pt x="3021965" y="464439"/>
                    <a:pt x="3022600" y="459994"/>
                  </a:cubicBezTo>
                  <a:cubicBezTo>
                    <a:pt x="3023870" y="450088"/>
                    <a:pt x="3023870" y="440182"/>
                    <a:pt x="3026918" y="430530"/>
                  </a:cubicBezTo>
                  <a:cubicBezTo>
                    <a:pt x="3026918" y="429641"/>
                    <a:pt x="3027172" y="429006"/>
                    <a:pt x="3027172" y="427990"/>
                  </a:cubicBezTo>
                  <a:cubicBezTo>
                    <a:pt x="3030855" y="399415"/>
                    <a:pt x="3036189" y="371221"/>
                    <a:pt x="3047619" y="344932"/>
                  </a:cubicBezTo>
                  <a:cubicBezTo>
                    <a:pt x="3060065" y="316103"/>
                    <a:pt x="3073654" y="314833"/>
                    <a:pt x="3091688" y="340614"/>
                  </a:cubicBezTo>
                  <a:cubicBezTo>
                    <a:pt x="3110865" y="367919"/>
                    <a:pt x="3122930" y="398526"/>
                    <a:pt x="3133471" y="430149"/>
                  </a:cubicBezTo>
                  <a:cubicBezTo>
                    <a:pt x="3134360" y="432689"/>
                    <a:pt x="3135376" y="435102"/>
                    <a:pt x="3136265" y="437261"/>
                  </a:cubicBezTo>
                  <a:cubicBezTo>
                    <a:pt x="3136900" y="439166"/>
                    <a:pt x="3137154" y="440690"/>
                    <a:pt x="3137789" y="442468"/>
                  </a:cubicBezTo>
                  <a:cubicBezTo>
                    <a:pt x="3139948" y="444373"/>
                    <a:pt x="3140329" y="447167"/>
                    <a:pt x="3140583" y="449961"/>
                  </a:cubicBezTo>
                  <a:cubicBezTo>
                    <a:pt x="3143377" y="458343"/>
                    <a:pt x="3146425" y="466344"/>
                    <a:pt x="3149219" y="474726"/>
                  </a:cubicBezTo>
                  <a:cubicBezTo>
                    <a:pt x="3150108" y="474726"/>
                    <a:pt x="3151124" y="474726"/>
                    <a:pt x="3152267" y="474726"/>
                  </a:cubicBezTo>
                  <a:cubicBezTo>
                    <a:pt x="3151632" y="470662"/>
                    <a:pt x="3150997" y="466979"/>
                    <a:pt x="3150362" y="462915"/>
                  </a:cubicBezTo>
                  <a:cubicBezTo>
                    <a:pt x="3150108" y="461010"/>
                    <a:pt x="3149727" y="459232"/>
                    <a:pt x="3149727" y="457708"/>
                  </a:cubicBezTo>
                  <a:cubicBezTo>
                    <a:pt x="3146679" y="446532"/>
                    <a:pt x="3143504" y="435102"/>
                    <a:pt x="3140456" y="423926"/>
                  </a:cubicBezTo>
                  <a:cubicBezTo>
                    <a:pt x="3140202" y="423037"/>
                    <a:pt x="3140202" y="422021"/>
                    <a:pt x="3139821" y="421132"/>
                  </a:cubicBezTo>
                  <a:cubicBezTo>
                    <a:pt x="3138932" y="418973"/>
                    <a:pt x="3137662" y="416814"/>
                    <a:pt x="3137027" y="414655"/>
                  </a:cubicBezTo>
                  <a:cubicBezTo>
                    <a:pt x="3125597" y="382397"/>
                    <a:pt x="3113786" y="350139"/>
                    <a:pt x="3091815" y="323215"/>
                  </a:cubicBezTo>
                  <a:cubicBezTo>
                    <a:pt x="3090926" y="323215"/>
                    <a:pt x="3090545" y="322580"/>
                    <a:pt x="3090291" y="321691"/>
                  </a:cubicBezTo>
                  <a:cubicBezTo>
                    <a:pt x="3081020" y="314198"/>
                    <a:pt x="3071368" y="308737"/>
                    <a:pt x="3058668" y="312674"/>
                  </a:cubicBezTo>
                  <a:lnTo>
                    <a:pt x="3058414" y="313309"/>
                  </a:lnTo>
                  <a:lnTo>
                    <a:pt x="3057779" y="313309"/>
                  </a:lnTo>
                  <a:cubicBezTo>
                    <a:pt x="3053461" y="317373"/>
                    <a:pt x="3048762" y="321691"/>
                    <a:pt x="3044444" y="325755"/>
                  </a:cubicBezTo>
                  <a:cubicBezTo>
                    <a:pt x="3040126" y="334391"/>
                    <a:pt x="3035808" y="343408"/>
                    <a:pt x="3031109" y="352044"/>
                  </a:cubicBezTo>
                  <a:cubicBezTo>
                    <a:pt x="3030855" y="352933"/>
                    <a:pt x="3030855" y="353949"/>
                    <a:pt x="3030474" y="355092"/>
                  </a:cubicBezTo>
                  <a:cubicBezTo>
                    <a:pt x="3027680" y="364109"/>
                    <a:pt x="3025267" y="373126"/>
                    <a:pt x="3022473" y="382016"/>
                  </a:cubicBezTo>
                  <a:cubicBezTo>
                    <a:pt x="3021838" y="384556"/>
                    <a:pt x="3021584" y="386715"/>
                    <a:pt x="3020949" y="389128"/>
                  </a:cubicBezTo>
                  <a:cubicBezTo>
                    <a:pt x="3019679" y="394970"/>
                    <a:pt x="3018409" y="400558"/>
                    <a:pt x="3016885" y="406527"/>
                  </a:cubicBezTo>
                  <a:cubicBezTo>
                    <a:pt x="3016631" y="408051"/>
                    <a:pt x="3016250" y="409956"/>
                    <a:pt x="3016250" y="411480"/>
                  </a:cubicBezTo>
                  <a:cubicBezTo>
                    <a:pt x="3014726" y="419481"/>
                    <a:pt x="3013456" y="427863"/>
                    <a:pt x="3011932" y="435991"/>
                  </a:cubicBezTo>
                  <a:cubicBezTo>
                    <a:pt x="3011678" y="438531"/>
                    <a:pt x="3011297" y="440944"/>
                    <a:pt x="3011297" y="443484"/>
                  </a:cubicBezTo>
                  <a:cubicBezTo>
                    <a:pt x="3010027" y="453390"/>
                    <a:pt x="3008503" y="463042"/>
                    <a:pt x="3007233" y="472948"/>
                  </a:cubicBezTo>
                  <a:cubicBezTo>
                    <a:pt x="3006979" y="477012"/>
                    <a:pt x="3006598" y="480949"/>
                    <a:pt x="3006344" y="485394"/>
                  </a:cubicBezTo>
                  <a:cubicBezTo>
                    <a:pt x="3005074" y="497840"/>
                    <a:pt x="3005455" y="510159"/>
                    <a:pt x="3002280" y="522224"/>
                  </a:cubicBezTo>
                  <a:cubicBezTo>
                    <a:pt x="3002026" y="527812"/>
                    <a:pt x="3001645" y="533654"/>
                    <a:pt x="3001391" y="539242"/>
                  </a:cubicBezTo>
                  <a:cubicBezTo>
                    <a:pt x="3000121" y="555625"/>
                    <a:pt x="2998851" y="572135"/>
                    <a:pt x="2997708" y="588518"/>
                  </a:cubicBezTo>
                  <a:cubicBezTo>
                    <a:pt x="2999613" y="596011"/>
                    <a:pt x="2996438" y="601472"/>
                    <a:pt x="2990850" y="606171"/>
                  </a:cubicBezTo>
                  <a:cubicBezTo>
                    <a:pt x="2983992" y="619760"/>
                    <a:pt x="2981833" y="633476"/>
                    <a:pt x="2993390" y="645795"/>
                  </a:cubicBezTo>
                  <a:cubicBezTo>
                    <a:pt x="2995295" y="647700"/>
                    <a:pt x="2995295" y="650113"/>
                    <a:pt x="2994914" y="652653"/>
                  </a:cubicBezTo>
                  <a:cubicBezTo>
                    <a:pt x="2993644" y="693547"/>
                    <a:pt x="2992374" y="734441"/>
                    <a:pt x="2991231" y="775081"/>
                  </a:cubicBezTo>
                  <a:cubicBezTo>
                    <a:pt x="2984119" y="736600"/>
                    <a:pt x="2975737" y="698246"/>
                    <a:pt x="2969260" y="659765"/>
                  </a:cubicBezTo>
                  <a:cubicBezTo>
                    <a:pt x="2967736" y="657225"/>
                    <a:pt x="2967355" y="654812"/>
                    <a:pt x="2967736" y="652018"/>
                  </a:cubicBezTo>
                  <a:cubicBezTo>
                    <a:pt x="2964688" y="639064"/>
                    <a:pt x="2961513" y="625983"/>
                    <a:pt x="2958465" y="613029"/>
                  </a:cubicBezTo>
                  <a:cubicBezTo>
                    <a:pt x="2958465" y="612140"/>
                    <a:pt x="2958211" y="611505"/>
                    <a:pt x="2958211" y="610489"/>
                  </a:cubicBezTo>
                  <a:cubicBezTo>
                    <a:pt x="2955163" y="598043"/>
                    <a:pt x="2951988" y="585724"/>
                    <a:pt x="2948940" y="573278"/>
                  </a:cubicBezTo>
                  <a:cubicBezTo>
                    <a:pt x="2948686" y="571754"/>
                    <a:pt x="2948305" y="569849"/>
                    <a:pt x="2948051" y="568325"/>
                  </a:cubicBezTo>
                  <a:cubicBezTo>
                    <a:pt x="2945257" y="557784"/>
                    <a:pt x="2942209" y="547243"/>
                    <a:pt x="2939415" y="537083"/>
                  </a:cubicBezTo>
                  <a:cubicBezTo>
                    <a:pt x="2938780" y="534543"/>
                    <a:pt x="2938145" y="532130"/>
                    <a:pt x="2937510" y="529590"/>
                  </a:cubicBezTo>
                  <a:cubicBezTo>
                    <a:pt x="2933827" y="521208"/>
                    <a:pt x="2931922" y="513207"/>
                    <a:pt x="2937510" y="504444"/>
                  </a:cubicBezTo>
                  <a:cubicBezTo>
                    <a:pt x="2940558" y="499745"/>
                    <a:pt x="2939669" y="493649"/>
                    <a:pt x="2939415" y="488061"/>
                  </a:cubicBezTo>
                  <a:cubicBezTo>
                    <a:pt x="2939161" y="486156"/>
                    <a:pt x="2938526" y="484632"/>
                    <a:pt x="2938145" y="482854"/>
                  </a:cubicBezTo>
                  <a:cubicBezTo>
                    <a:pt x="2937256" y="481330"/>
                    <a:pt x="2936621" y="479806"/>
                    <a:pt x="2935605" y="478155"/>
                  </a:cubicBezTo>
                  <a:cubicBezTo>
                    <a:pt x="2933700" y="475996"/>
                    <a:pt x="2931922" y="473456"/>
                    <a:pt x="2930017" y="471297"/>
                  </a:cubicBezTo>
                  <a:cubicBezTo>
                    <a:pt x="2925318" y="466598"/>
                    <a:pt x="2918206" y="465074"/>
                    <a:pt x="2915793" y="457327"/>
                  </a:cubicBezTo>
                  <a:cubicBezTo>
                    <a:pt x="2899410" y="407797"/>
                    <a:pt x="2882646" y="358140"/>
                    <a:pt x="2865882" y="308610"/>
                  </a:cubicBezTo>
                  <a:cubicBezTo>
                    <a:pt x="2865247" y="306705"/>
                    <a:pt x="2864993" y="305181"/>
                    <a:pt x="2864358" y="303403"/>
                  </a:cubicBezTo>
                  <a:cubicBezTo>
                    <a:pt x="2855722" y="281432"/>
                    <a:pt x="2846959" y="259334"/>
                    <a:pt x="2837688" y="235585"/>
                  </a:cubicBezTo>
                  <a:cubicBezTo>
                    <a:pt x="2858770" y="238379"/>
                    <a:pt x="2877693" y="237744"/>
                    <a:pt x="2896235" y="235585"/>
                  </a:cubicBezTo>
                  <a:cubicBezTo>
                    <a:pt x="2899664" y="235331"/>
                    <a:pt x="2903093" y="234696"/>
                    <a:pt x="2906522" y="234315"/>
                  </a:cubicBezTo>
                  <a:cubicBezTo>
                    <a:pt x="2909570" y="231775"/>
                    <a:pt x="2912999" y="232156"/>
                    <a:pt x="2916428" y="232156"/>
                  </a:cubicBezTo>
                  <a:cubicBezTo>
                    <a:pt x="2920746" y="229362"/>
                    <a:pt x="2917063" y="225679"/>
                    <a:pt x="2917698" y="222504"/>
                  </a:cubicBezTo>
                  <a:cubicBezTo>
                    <a:pt x="2909316" y="194564"/>
                    <a:pt x="2898775" y="167894"/>
                    <a:pt x="2881122" y="144399"/>
                  </a:cubicBezTo>
                  <a:cubicBezTo>
                    <a:pt x="2874645" y="138811"/>
                    <a:pt x="2868168" y="132969"/>
                    <a:pt x="2861564" y="127381"/>
                  </a:cubicBezTo>
                  <a:cubicBezTo>
                    <a:pt x="2857500" y="125857"/>
                    <a:pt x="2853817" y="124333"/>
                    <a:pt x="2849753" y="122428"/>
                  </a:cubicBezTo>
                  <a:cubicBezTo>
                    <a:pt x="2845054" y="122428"/>
                    <a:pt x="2840101" y="122174"/>
                    <a:pt x="2835529" y="122174"/>
                  </a:cubicBezTo>
                  <a:cubicBezTo>
                    <a:pt x="2833370" y="123063"/>
                    <a:pt x="2830830" y="124079"/>
                    <a:pt x="2828671" y="124714"/>
                  </a:cubicBezTo>
                  <a:cubicBezTo>
                    <a:pt x="2826131" y="126619"/>
                    <a:pt x="2823718" y="128397"/>
                    <a:pt x="2820924" y="130556"/>
                  </a:cubicBezTo>
                  <a:cubicBezTo>
                    <a:pt x="2820924" y="131445"/>
                    <a:pt x="2820289" y="131826"/>
                    <a:pt x="2819654" y="132080"/>
                  </a:cubicBezTo>
                  <a:cubicBezTo>
                    <a:pt x="2814701" y="139827"/>
                    <a:pt x="2810002" y="147320"/>
                    <a:pt x="2804414" y="155575"/>
                  </a:cubicBezTo>
                  <a:cubicBezTo>
                    <a:pt x="2782697" y="103251"/>
                    <a:pt x="2758821" y="53340"/>
                    <a:pt x="2734310" y="3683"/>
                  </a:cubicBezTo>
                  <a:cubicBezTo>
                    <a:pt x="2733421" y="2413"/>
                    <a:pt x="2732405" y="1143"/>
                    <a:pt x="2731516" y="0"/>
                  </a:cubicBezTo>
                  <a:cubicBezTo>
                    <a:pt x="2727833" y="2794"/>
                    <a:pt x="2734056" y="7112"/>
                    <a:pt x="2730246" y="9906"/>
                  </a:cubicBezTo>
                  <a:cubicBezTo>
                    <a:pt x="2730500" y="9652"/>
                    <a:pt x="2731135" y="9271"/>
                    <a:pt x="2731516" y="9017"/>
                  </a:cubicBezTo>
                  <a:cubicBezTo>
                    <a:pt x="2735834" y="15494"/>
                    <a:pt x="2737993" y="22987"/>
                    <a:pt x="2739898" y="30353"/>
                  </a:cubicBezTo>
                  <a:cubicBezTo>
                    <a:pt x="2758440" y="74676"/>
                    <a:pt x="2777363" y="118999"/>
                    <a:pt x="2796286" y="163322"/>
                  </a:cubicBezTo>
                  <a:cubicBezTo>
                    <a:pt x="2797556" y="166116"/>
                    <a:pt x="2798191" y="168021"/>
                    <a:pt x="2796540" y="171069"/>
                  </a:cubicBezTo>
                  <a:cubicBezTo>
                    <a:pt x="2784094" y="195834"/>
                    <a:pt x="2786888" y="210058"/>
                    <a:pt x="2809875" y="223139"/>
                  </a:cubicBezTo>
                  <a:cubicBezTo>
                    <a:pt x="2821686" y="229997"/>
                    <a:pt x="2826893" y="239268"/>
                    <a:pt x="2831211" y="250698"/>
                  </a:cubicBezTo>
                  <a:cubicBezTo>
                    <a:pt x="2852039" y="305816"/>
                    <a:pt x="2872105" y="361061"/>
                    <a:pt x="2889758" y="417068"/>
                  </a:cubicBezTo>
                  <a:cubicBezTo>
                    <a:pt x="2890647" y="419862"/>
                    <a:pt x="2891282" y="422275"/>
                    <a:pt x="2892806" y="427609"/>
                  </a:cubicBezTo>
                  <a:cubicBezTo>
                    <a:pt x="2876423" y="417703"/>
                    <a:pt x="2861183" y="414909"/>
                    <a:pt x="2845435" y="423545"/>
                  </a:cubicBezTo>
                  <a:cubicBezTo>
                    <a:pt x="2830576" y="431546"/>
                    <a:pt x="2819654" y="443738"/>
                    <a:pt x="2811399" y="457962"/>
                  </a:cubicBezTo>
                  <a:cubicBezTo>
                    <a:pt x="2796159" y="484251"/>
                    <a:pt x="2788412" y="512826"/>
                    <a:pt x="2784094" y="542544"/>
                  </a:cubicBezTo>
                  <a:cubicBezTo>
                    <a:pt x="2783459" y="546227"/>
                    <a:pt x="2782824" y="550037"/>
                    <a:pt x="2788793" y="550291"/>
                  </a:cubicBezTo>
                  <a:cubicBezTo>
                    <a:pt x="2829052" y="552450"/>
                    <a:pt x="2869057" y="554355"/>
                    <a:pt x="2906522" y="535432"/>
                  </a:cubicBezTo>
                  <a:cubicBezTo>
                    <a:pt x="2911475" y="532892"/>
                    <a:pt x="2916174" y="529590"/>
                    <a:pt x="2922651" y="525526"/>
                  </a:cubicBezTo>
                  <a:cubicBezTo>
                    <a:pt x="2930144" y="554355"/>
                    <a:pt x="2937510" y="581914"/>
                    <a:pt x="2944368" y="609854"/>
                  </a:cubicBezTo>
                  <a:cubicBezTo>
                    <a:pt x="2968244" y="708660"/>
                    <a:pt x="2985643" y="808482"/>
                    <a:pt x="2989961" y="910209"/>
                  </a:cubicBezTo>
                  <a:cubicBezTo>
                    <a:pt x="2991231" y="943737"/>
                    <a:pt x="2991485" y="977138"/>
                    <a:pt x="2988056" y="1010666"/>
                  </a:cubicBezTo>
                  <a:cubicBezTo>
                    <a:pt x="2987421" y="1016889"/>
                    <a:pt x="2985897" y="1020572"/>
                    <a:pt x="2980055" y="1024001"/>
                  </a:cubicBezTo>
                  <a:cubicBezTo>
                    <a:pt x="2951861" y="1040765"/>
                    <a:pt x="2946527" y="1066800"/>
                    <a:pt x="2966085" y="1093470"/>
                  </a:cubicBezTo>
                  <a:cubicBezTo>
                    <a:pt x="2970403" y="1099312"/>
                    <a:pt x="2971038" y="1104265"/>
                    <a:pt x="2968879" y="1111504"/>
                  </a:cubicBezTo>
                  <a:cubicBezTo>
                    <a:pt x="2944368" y="1197991"/>
                    <a:pt x="2903220" y="1276731"/>
                    <a:pt x="2855468" y="1352296"/>
                  </a:cubicBezTo>
                  <a:cubicBezTo>
                    <a:pt x="2799080" y="1441577"/>
                    <a:pt x="2734310" y="1524889"/>
                    <a:pt x="2674493" y="1611757"/>
                  </a:cubicBezTo>
                  <a:cubicBezTo>
                    <a:pt x="2648712" y="1649222"/>
                    <a:pt x="2624328" y="1687322"/>
                    <a:pt x="2601087" y="1726438"/>
                  </a:cubicBezTo>
                  <a:cubicBezTo>
                    <a:pt x="2600198" y="1727962"/>
                    <a:pt x="2599563" y="1729486"/>
                    <a:pt x="2598547" y="1730756"/>
                  </a:cubicBezTo>
                  <a:cubicBezTo>
                    <a:pt x="2597023" y="1732280"/>
                    <a:pt x="2597277" y="1736979"/>
                    <a:pt x="2595499" y="1735963"/>
                  </a:cubicBezTo>
                  <a:cubicBezTo>
                    <a:pt x="2592705" y="1734439"/>
                    <a:pt x="2594229" y="1731010"/>
                    <a:pt x="2596388" y="1728851"/>
                  </a:cubicBezTo>
                  <a:cubicBezTo>
                    <a:pt x="2597023" y="1726946"/>
                    <a:pt x="2597658" y="1725168"/>
                    <a:pt x="2598293" y="1723263"/>
                  </a:cubicBezTo>
                  <a:cubicBezTo>
                    <a:pt x="2622423" y="1661922"/>
                    <a:pt x="2651633" y="1602994"/>
                    <a:pt x="2678811" y="1543177"/>
                  </a:cubicBezTo>
                  <a:cubicBezTo>
                    <a:pt x="2679446" y="1541653"/>
                    <a:pt x="2680335" y="1540383"/>
                    <a:pt x="2680970" y="1538859"/>
                  </a:cubicBezTo>
                  <a:cubicBezTo>
                    <a:pt x="2688463" y="1518031"/>
                    <a:pt x="2697734" y="1499870"/>
                    <a:pt x="2724404" y="1498600"/>
                  </a:cubicBezTo>
                  <a:cubicBezTo>
                    <a:pt x="2733040" y="1498346"/>
                    <a:pt x="2741168" y="1492123"/>
                    <a:pt x="2748280" y="1486789"/>
                  </a:cubicBezTo>
                  <a:cubicBezTo>
                    <a:pt x="2772791" y="1469390"/>
                    <a:pt x="2776474" y="1440942"/>
                    <a:pt x="2756916" y="1418590"/>
                  </a:cubicBezTo>
                  <a:cubicBezTo>
                    <a:pt x="2746375" y="1406525"/>
                    <a:pt x="2745740" y="1394079"/>
                    <a:pt x="2751074" y="1380490"/>
                  </a:cubicBezTo>
                  <a:cubicBezTo>
                    <a:pt x="2767838" y="1337437"/>
                    <a:pt x="2782697" y="1293749"/>
                    <a:pt x="2789555" y="1247902"/>
                  </a:cubicBezTo>
                  <a:cubicBezTo>
                    <a:pt x="2791079" y="1237361"/>
                    <a:pt x="2792349" y="1226820"/>
                    <a:pt x="2793619" y="1216279"/>
                  </a:cubicBezTo>
                  <a:cubicBezTo>
                    <a:pt x="2803906" y="1218184"/>
                    <a:pt x="2814066" y="1220597"/>
                    <a:pt x="2824607" y="1221867"/>
                  </a:cubicBezTo>
                  <a:cubicBezTo>
                    <a:pt x="2845054" y="1224407"/>
                    <a:pt x="2865501" y="1221232"/>
                    <a:pt x="2885694" y="1217549"/>
                  </a:cubicBezTo>
                  <a:cubicBezTo>
                    <a:pt x="2891282" y="1216660"/>
                    <a:pt x="2893187" y="1214501"/>
                    <a:pt x="2891536" y="1208532"/>
                  </a:cubicBezTo>
                  <a:cubicBezTo>
                    <a:pt x="2883789" y="1180592"/>
                    <a:pt x="2873883" y="1153922"/>
                    <a:pt x="2855595" y="1131316"/>
                  </a:cubicBezTo>
                  <a:cubicBezTo>
                    <a:pt x="2851531" y="1126363"/>
                    <a:pt x="2846959" y="1121410"/>
                    <a:pt x="2841625" y="1117727"/>
                  </a:cubicBezTo>
                  <a:cubicBezTo>
                    <a:pt x="2819654" y="1100709"/>
                    <a:pt x="2799207" y="1105027"/>
                    <a:pt x="2785491" y="1129157"/>
                  </a:cubicBezTo>
                  <a:cubicBezTo>
                    <a:pt x="2783586" y="1132586"/>
                    <a:pt x="2781808" y="1136269"/>
                    <a:pt x="2779649" y="1140968"/>
                  </a:cubicBezTo>
                  <a:cubicBezTo>
                    <a:pt x="2745613" y="1079881"/>
                    <a:pt x="2687574" y="1065022"/>
                    <a:pt x="2625979" y="1057275"/>
                  </a:cubicBezTo>
                  <a:cubicBezTo>
                    <a:pt x="2625725" y="1058164"/>
                    <a:pt x="2625090" y="1059180"/>
                    <a:pt x="2624709" y="1060323"/>
                  </a:cubicBezTo>
                  <a:cubicBezTo>
                    <a:pt x="2637409" y="1064006"/>
                    <a:pt x="2650109" y="1067435"/>
                    <a:pt x="2662809" y="1071118"/>
                  </a:cubicBezTo>
                  <a:cubicBezTo>
                    <a:pt x="2689098" y="1078865"/>
                    <a:pt x="2714625" y="1088771"/>
                    <a:pt x="2736596" y="1106170"/>
                  </a:cubicBezTo>
                  <a:cubicBezTo>
                    <a:pt x="2746883" y="1114552"/>
                    <a:pt x="2755519" y="1124204"/>
                    <a:pt x="2762631" y="1135253"/>
                  </a:cubicBezTo>
                  <a:cubicBezTo>
                    <a:pt x="2768473" y="1144905"/>
                    <a:pt x="2773807" y="1153541"/>
                    <a:pt x="2765425" y="1165987"/>
                  </a:cubicBezTo>
                  <a:cubicBezTo>
                    <a:pt x="2757678" y="1177798"/>
                    <a:pt x="2763520" y="1190498"/>
                    <a:pt x="2773172" y="1200023"/>
                  </a:cubicBezTo>
                  <a:cubicBezTo>
                    <a:pt x="2777236" y="1204087"/>
                    <a:pt x="2780919" y="1207770"/>
                    <a:pt x="2780665" y="1214628"/>
                  </a:cubicBezTo>
                  <a:cubicBezTo>
                    <a:pt x="2777617" y="1268222"/>
                    <a:pt x="2760853" y="1318768"/>
                    <a:pt x="2741676" y="1369314"/>
                  </a:cubicBezTo>
                  <a:cubicBezTo>
                    <a:pt x="2739771" y="1367155"/>
                    <a:pt x="2738882" y="1365885"/>
                    <a:pt x="2737993" y="1364615"/>
                  </a:cubicBezTo>
                  <a:cubicBezTo>
                    <a:pt x="2716657" y="1329944"/>
                    <a:pt x="2689606" y="1321562"/>
                    <a:pt x="2652395" y="1337691"/>
                  </a:cubicBezTo>
                  <a:cubicBezTo>
                    <a:pt x="2634742" y="1345184"/>
                    <a:pt x="2619883" y="1356614"/>
                    <a:pt x="2606548" y="1369949"/>
                  </a:cubicBezTo>
                  <a:cubicBezTo>
                    <a:pt x="2579878" y="1396873"/>
                    <a:pt x="2558796" y="1427861"/>
                    <a:pt x="2543048" y="1462278"/>
                  </a:cubicBezTo>
                  <a:cubicBezTo>
                    <a:pt x="2541778" y="1464818"/>
                    <a:pt x="2540254" y="1467231"/>
                    <a:pt x="2540889" y="1470279"/>
                  </a:cubicBezTo>
                  <a:cubicBezTo>
                    <a:pt x="2566924" y="1478915"/>
                    <a:pt x="2591689" y="1490472"/>
                    <a:pt x="2618359" y="1496568"/>
                  </a:cubicBezTo>
                  <a:cubicBezTo>
                    <a:pt x="2636012" y="1500632"/>
                    <a:pt x="2653665" y="1504569"/>
                    <a:pt x="2671699" y="1504569"/>
                  </a:cubicBezTo>
                  <a:cubicBezTo>
                    <a:pt x="2681986" y="1504569"/>
                    <a:pt x="2681986" y="1507363"/>
                    <a:pt x="2678176" y="1515364"/>
                  </a:cubicBezTo>
                  <a:cubicBezTo>
                    <a:pt x="2648077" y="1579245"/>
                    <a:pt x="2618105" y="1642999"/>
                    <a:pt x="2590800" y="1708404"/>
                  </a:cubicBezTo>
                  <a:cubicBezTo>
                    <a:pt x="2560066" y="1782445"/>
                    <a:pt x="2532888" y="1857756"/>
                    <a:pt x="2520188" y="1937385"/>
                  </a:cubicBezTo>
                  <a:cubicBezTo>
                    <a:pt x="2512187" y="1987550"/>
                    <a:pt x="2513330" y="2037461"/>
                    <a:pt x="2517394" y="2088007"/>
                  </a:cubicBezTo>
                  <a:cubicBezTo>
                    <a:pt x="2519934" y="2120265"/>
                    <a:pt x="2523871" y="2152142"/>
                    <a:pt x="2528824" y="2184146"/>
                  </a:cubicBezTo>
                  <a:cubicBezTo>
                    <a:pt x="2529078" y="2186940"/>
                    <a:pt x="2530983" y="2190369"/>
                    <a:pt x="2528570" y="2193417"/>
                  </a:cubicBezTo>
                  <a:cubicBezTo>
                    <a:pt x="2524506" y="2193417"/>
                    <a:pt x="2523617" y="2189353"/>
                    <a:pt x="2522093" y="2187194"/>
                  </a:cubicBezTo>
                  <a:cubicBezTo>
                    <a:pt x="2498598" y="2154682"/>
                    <a:pt x="2466340" y="2144395"/>
                    <a:pt x="2427859" y="2152142"/>
                  </a:cubicBezTo>
                  <a:cubicBezTo>
                    <a:pt x="2396236" y="2158619"/>
                    <a:pt x="2369312" y="2174494"/>
                    <a:pt x="2345055" y="2195576"/>
                  </a:cubicBezTo>
                  <a:cubicBezTo>
                    <a:pt x="2293239" y="2241169"/>
                    <a:pt x="2255520" y="2296922"/>
                    <a:pt x="2226691" y="2358898"/>
                  </a:cubicBezTo>
                  <a:cubicBezTo>
                    <a:pt x="2223643" y="2365375"/>
                    <a:pt x="2226056" y="2366899"/>
                    <a:pt x="2231644" y="2369693"/>
                  </a:cubicBezTo>
                  <a:cubicBezTo>
                    <a:pt x="2260727" y="2384298"/>
                    <a:pt x="2291715" y="2395982"/>
                    <a:pt x="2322703" y="2404110"/>
                  </a:cubicBezTo>
                  <a:cubicBezTo>
                    <a:pt x="2369185" y="2416556"/>
                    <a:pt x="2416302" y="2425446"/>
                    <a:pt x="2465324" y="2422144"/>
                  </a:cubicBezTo>
                  <a:cubicBezTo>
                    <a:pt x="2494788" y="2419985"/>
                    <a:pt x="2521458" y="2411349"/>
                    <a:pt x="2546477" y="2396363"/>
                  </a:cubicBezTo>
                  <a:cubicBezTo>
                    <a:pt x="2558542" y="2389251"/>
                    <a:pt x="2564765" y="2377186"/>
                    <a:pt x="2574417" y="2367280"/>
                  </a:cubicBezTo>
                  <a:cubicBezTo>
                    <a:pt x="2576957" y="2369185"/>
                    <a:pt x="2577465" y="2372233"/>
                    <a:pt x="2578481" y="2375027"/>
                  </a:cubicBezTo>
                  <a:cubicBezTo>
                    <a:pt x="2593975" y="2419096"/>
                    <a:pt x="2612009" y="2461768"/>
                    <a:pt x="2632075" y="2503932"/>
                  </a:cubicBezTo>
                  <a:cubicBezTo>
                    <a:pt x="2666111" y="2574417"/>
                    <a:pt x="2705989" y="2640965"/>
                    <a:pt x="2750947" y="2703830"/>
                  </a:cubicBezTo>
                  <a:lnTo>
                    <a:pt x="2819019" y="2784475"/>
                  </a:lnTo>
                  <a:lnTo>
                    <a:pt x="2685796" y="2590673"/>
                  </a:lnTo>
                  <a:cubicBezTo>
                    <a:pt x="2645537" y="2520061"/>
                    <a:pt x="2611755" y="2445766"/>
                    <a:pt x="2585212" y="2367407"/>
                  </a:cubicBezTo>
                  <a:cubicBezTo>
                    <a:pt x="2582418" y="2358771"/>
                    <a:pt x="2580005" y="2350389"/>
                    <a:pt x="2580894" y="2341118"/>
                  </a:cubicBezTo>
                  <a:cubicBezTo>
                    <a:pt x="2582164" y="2328164"/>
                    <a:pt x="2579624" y="2315083"/>
                    <a:pt x="2572512" y="2304542"/>
                  </a:cubicBezTo>
                  <a:cubicBezTo>
                    <a:pt x="2557653" y="2283460"/>
                    <a:pt x="2554478" y="2259330"/>
                    <a:pt x="2549271" y="2235454"/>
                  </a:cubicBezTo>
                  <a:cubicBezTo>
                    <a:pt x="2534412" y="2164461"/>
                    <a:pt x="2526665" y="2092579"/>
                    <a:pt x="2525776" y="2020062"/>
                  </a:cubicBezTo>
                  <a:cubicBezTo>
                    <a:pt x="2525522" y="1999234"/>
                    <a:pt x="2532888" y="1980692"/>
                    <a:pt x="2541905" y="1962785"/>
                  </a:cubicBezTo>
                  <a:cubicBezTo>
                    <a:pt x="2575433" y="1894967"/>
                    <a:pt x="2622169" y="1836674"/>
                    <a:pt x="2673604" y="1781810"/>
                  </a:cubicBezTo>
                  <a:cubicBezTo>
                    <a:pt x="2720340" y="1732280"/>
                    <a:pt x="2770886" y="1686941"/>
                    <a:pt x="2831338" y="1654429"/>
                  </a:cubicBezTo>
                  <a:cubicBezTo>
                    <a:pt x="2852674" y="1642999"/>
                    <a:pt x="2875026" y="1633982"/>
                    <a:pt x="2898902" y="1629918"/>
                  </a:cubicBezTo>
                  <a:cubicBezTo>
                    <a:pt x="2938907" y="1623060"/>
                    <a:pt x="2971673" y="1637665"/>
                    <a:pt x="2992755" y="1672336"/>
                  </a:cubicBezTo>
                  <a:cubicBezTo>
                    <a:pt x="3009773" y="1700530"/>
                    <a:pt x="3022473" y="1750441"/>
                    <a:pt x="3023108" y="1792859"/>
                  </a:cubicBezTo>
                  <a:cubicBezTo>
                    <a:pt x="3018155" y="1792859"/>
                    <a:pt x="3016885" y="1788160"/>
                    <a:pt x="3014726" y="1785366"/>
                  </a:cubicBezTo>
                  <a:cubicBezTo>
                    <a:pt x="2982214" y="1748790"/>
                    <a:pt x="2942844" y="1748536"/>
                    <a:pt x="2910332" y="1785112"/>
                  </a:cubicBezTo>
                  <a:cubicBezTo>
                    <a:pt x="2884551" y="1814195"/>
                    <a:pt x="2873502" y="1850136"/>
                    <a:pt x="2865374" y="1887347"/>
                  </a:cubicBezTo>
                  <a:cubicBezTo>
                    <a:pt x="2861945" y="1903476"/>
                    <a:pt x="2860167" y="1919605"/>
                    <a:pt x="2858897" y="1935988"/>
                  </a:cubicBezTo>
                  <a:cubicBezTo>
                    <a:pt x="2858262" y="1943735"/>
                    <a:pt x="2860167" y="1945640"/>
                    <a:pt x="2867914" y="1945640"/>
                  </a:cubicBezTo>
                  <a:cubicBezTo>
                    <a:pt x="2920619" y="1946275"/>
                    <a:pt x="2972689" y="1942592"/>
                    <a:pt x="3022600" y="1917700"/>
                  </a:cubicBezTo>
                  <a:cubicBezTo>
                    <a:pt x="3019552" y="1945894"/>
                    <a:pt x="3017393" y="1972564"/>
                    <a:pt x="3013964" y="1999234"/>
                  </a:cubicBezTo>
                  <a:cubicBezTo>
                    <a:pt x="3007106" y="2052193"/>
                    <a:pt x="2998216" y="2105279"/>
                    <a:pt x="2987929" y="2157857"/>
                  </a:cubicBezTo>
                  <a:cubicBezTo>
                    <a:pt x="2986659" y="2164969"/>
                    <a:pt x="2983865" y="2169922"/>
                    <a:pt x="2977134" y="2173986"/>
                  </a:cubicBezTo>
                  <a:cubicBezTo>
                    <a:pt x="2954782" y="2187575"/>
                    <a:pt x="2949829" y="2210816"/>
                    <a:pt x="2964434" y="2233168"/>
                  </a:cubicBezTo>
                  <a:cubicBezTo>
                    <a:pt x="2969133" y="2240026"/>
                    <a:pt x="2970022" y="2245614"/>
                    <a:pt x="2968117" y="2253361"/>
                  </a:cubicBezTo>
                  <a:cubicBezTo>
                    <a:pt x="2957830" y="2296795"/>
                    <a:pt x="2948305" y="2340102"/>
                    <a:pt x="2939923" y="2383790"/>
                  </a:cubicBezTo>
                  <a:cubicBezTo>
                    <a:pt x="2958846" y="2342007"/>
                    <a:pt x="2967482" y="2297049"/>
                    <a:pt x="2979928" y="2252091"/>
                  </a:cubicBezTo>
                  <a:cubicBezTo>
                    <a:pt x="3024251" y="2284603"/>
                    <a:pt x="3075051" y="2287778"/>
                    <a:pt x="3126232" y="2288667"/>
                  </a:cubicBezTo>
                  <a:cubicBezTo>
                    <a:pt x="3134614" y="2288667"/>
                    <a:pt x="3138678" y="2287397"/>
                    <a:pt x="3137662" y="2277237"/>
                  </a:cubicBezTo>
                  <a:cubicBezTo>
                    <a:pt x="3133979" y="2238248"/>
                    <a:pt x="3126486" y="2200402"/>
                    <a:pt x="3107944" y="2165350"/>
                  </a:cubicBezTo>
                  <a:cubicBezTo>
                    <a:pt x="3100832" y="2152396"/>
                    <a:pt x="3092196" y="2140585"/>
                    <a:pt x="3080004" y="2131568"/>
                  </a:cubicBezTo>
                  <a:cubicBezTo>
                    <a:pt x="3058033" y="2114804"/>
                    <a:pt x="3035046" y="2114804"/>
                    <a:pt x="3013964" y="2132203"/>
                  </a:cubicBezTo>
                  <a:cubicBezTo>
                    <a:pt x="3011170" y="2134362"/>
                    <a:pt x="3008376" y="2136902"/>
                    <a:pt x="3003677" y="2140839"/>
                  </a:cubicBezTo>
                  <a:cubicBezTo>
                    <a:pt x="3007995" y="2116074"/>
                    <a:pt x="3012059" y="2094103"/>
                    <a:pt x="3015742" y="2071751"/>
                  </a:cubicBezTo>
                  <a:cubicBezTo>
                    <a:pt x="3024124" y="2020951"/>
                    <a:pt x="3031236" y="1969770"/>
                    <a:pt x="3034665" y="1918335"/>
                  </a:cubicBezTo>
                  <a:cubicBezTo>
                    <a:pt x="3034919" y="1911858"/>
                    <a:pt x="3037205" y="1906905"/>
                    <a:pt x="3042158" y="1902587"/>
                  </a:cubicBezTo>
                  <a:cubicBezTo>
                    <a:pt x="3047746" y="1897634"/>
                    <a:pt x="3052699" y="1892046"/>
                    <a:pt x="3056763" y="1886204"/>
                  </a:cubicBezTo>
                  <a:cubicBezTo>
                    <a:pt x="3074416" y="1861058"/>
                    <a:pt x="3069717" y="1836674"/>
                    <a:pt x="3044317" y="1819910"/>
                  </a:cubicBezTo>
                  <a:cubicBezTo>
                    <a:pt x="3038094" y="1815846"/>
                    <a:pt x="3036824" y="1811528"/>
                    <a:pt x="3036570" y="1805051"/>
                  </a:cubicBezTo>
                  <a:cubicBezTo>
                    <a:pt x="3034411" y="1765681"/>
                    <a:pt x="3029712" y="1726692"/>
                    <a:pt x="3014599" y="1690116"/>
                  </a:cubicBezTo>
                  <a:cubicBezTo>
                    <a:pt x="2998851" y="1651635"/>
                    <a:pt x="2973959" y="1622806"/>
                    <a:pt x="2929636" y="1617599"/>
                  </a:cubicBezTo>
                  <a:cubicBezTo>
                    <a:pt x="2905506" y="1614551"/>
                    <a:pt x="2882519" y="1620139"/>
                    <a:pt x="2859913" y="1628775"/>
                  </a:cubicBezTo>
                  <a:cubicBezTo>
                    <a:pt x="2812161" y="1647063"/>
                    <a:pt x="2771267" y="1676146"/>
                    <a:pt x="2733167" y="1709293"/>
                  </a:cubicBezTo>
                  <a:cubicBezTo>
                    <a:pt x="2655062" y="1777111"/>
                    <a:pt x="2588387" y="1854708"/>
                    <a:pt x="2538222" y="1945767"/>
                  </a:cubicBezTo>
                  <a:cubicBezTo>
                    <a:pt x="2535428" y="1950974"/>
                    <a:pt x="2532634" y="1956562"/>
                    <a:pt x="2529205" y="1961515"/>
                  </a:cubicBezTo>
                  <a:cubicBezTo>
                    <a:pt x="2531364" y="1933575"/>
                    <a:pt x="2536952" y="1906397"/>
                    <a:pt x="2544953" y="1879727"/>
                  </a:cubicBezTo>
                  <a:cubicBezTo>
                    <a:pt x="2569083" y="1800352"/>
                    <a:pt x="2609723" y="1729105"/>
                    <a:pt x="2655316" y="1660271"/>
                  </a:cubicBezTo>
                  <a:cubicBezTo>
                    <a:pt x="2709291" y="1578737"/>
                    <a:pt x="2769362" y="1501648"/>
                    <a:pt x="2824480" y="1421003"/>
                  </a:cubicBezTo>
                  <a:cubicBezTo>
                    <a:pt x="2879598" y="1340993"/>
                    <a:pt x="2930144" y="1258570"/>
                    <a:pt x="2963926" y="1166876"/>
                  </a:cubicBezTo>
                  <a:cubicBezTo>
                    <a:pt x="2969768" y="1151128"/>
                    <a:pt x="2974467" y="1135253"/>
                    <a:pt x="2979674" y="1119124"/>
                  </a:cubicBezTo>
                  <a:cubicBezTo>
                    <a:pt x="2980944" y="1115060"/>
                    <a:pt x="2980563" y="1110488"/>
                    <a:pt x="2987167" y="1115060"/>
                  </a:cubicBezTo>
                  <a:cubicBezTo>
                    <a:pt x="3029585" y="1144778"/>
                    <a:pt x="3078861" y="1149477"/>
                    <a:pt x="3128772" y="1151890"/>
                  </a:cubicBezTo>
                  <a:cubicBezTo>
                    <a:pt x="3140583" y="1152525"/>
                    <a:pt x="3152648" y="1152144"/>
                    <a:pt x="3164459" y="1152525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>
              <a:off x="-635" y="-1016"/>
              <a:ext cx="3156077" cy="3127502"/>
            </a:xfrm>
            <a:custGeom>
              <a:avLst/>
              <a:gdLst/>
              <a:ahLst/>
              <a:cxnLst/>
              <a:rect l="l" t="t" r="r" b="b"/>
              <a:pathLst>
                <a:path w="3156077" h="3127502">
                  <a:moveTo>
                    <a:pt x="1674241" y="2690114"/>
                  </a:moveTo>
                  <a:cubicBezTo>
                    <a:pt x="1674241" y="2690114"/>
                    <a:pt x="1674114" y="2690241"/>
                    <a:pt x="1673860" y="2690368"/>
                  </a:cubicBezTo>
                  <a:cubicBezTo>
                    <a:pt x="1673606" y="2690495"/>
                    <a:pt x="1673225" y="2690876"/>
                    <a:pt x="1672717" y="2691257"/>
                  </a:cubicBezTo>
                  <a:cubicBezTo>
                    <a:pt x="1672590" y="2691384"/>
                    <a:pt x="1672463" y="2691384"/>
                    <a:pt x="1672336" y="2691511"/>
                  </a:cubicBezTo>
                  <a:cubicBezTo>
                    <a:pt x="1671701" y="2691892"/>
                    <a:pt x="1670558" y="2692654"/>
                    <a:pt x="1669161" y="2693035"/>
                  </a:cubicBezTo>
                  <a:lnTo>
                    <a:pt x="1668780" y="2693162"/>
                  </a:lnTo>
                  <a:cubicBezTo>
                    <a:pt x="1664716" y="2694305"/>
                    <a:pt x="1656969" y="2693670"/>
                    <a:pt x="1654683" y="2685923"/>
                  </a:cubicBezTo>
                  <a:cubicBezTo>
                    <a:pt x="1654048" y="2683637"/>
                    <a:pt x="1654175" y="2681605"/>
                    <a:pt x="1654556" y="2680208"/>
                  </a:cubicBezTo>
                  <a:cubicBezTo>
                    <a:pt x="1654683" y="2679446"/>
                    <a:pt x="1654937" y="2678557"/>
                    <a:pt x="1655318" y="2677795"/>
                  </a:cubicBezTo>
                  <a:cubicBezTo>
                    <a:pt x="1656715" y="2675001"/>
                    <a:pt x="1659636" y="2673096"/>
                    <a:pt x="1659255" y="2673350"/>
                  </a:cubicBezTo>
                  <a:cubicBezTo>
                    <a:pt x="1659763" y="2672969"/>
                    <a:pt x="1659636" y="2672969"/>
                    <a:pt x="1659509" y="2673223"/>
                  </a:cubicBezTo>
                  <a:cubicBezTo>
                    <a:pt x="1662811" y="2669921"/>
                    <a:pt x="1668018" y="2669540"/>
                    <a:pt x="1671701" y="2672334"/>
                  </a:cubicBezTo>
                  <a:cubicBezTo>
                    <a:pt x="1672971" y="2673223"/>
                    <a:pt x="1673860" y="2674112"/>
                    <a:pt x="1674241" y="2674620"/>
                  </a:cubicBezTo>
                  <a:cubicBezTo>
                    <a:pt x="1674495" y="2674874"/>
                    <a:pt x="1674495" y="2674874"/>
                    <a:pt x="1674495" y="2674874"/>
                  </a:cubicBezTo>
                  <a:cubicBezTo>
                    <a:pt x="1674495" y="2674874"/>
                    <a:pt x="1674368" y="2674747"/>
                    <a:pt x="1674241" y="2674747"/>
                  </a:cubicBezTo>
                  <a:cubicBezTo>
                    <a:pt x="1674114" y="2674747"/>
                    <a:pt x="1674114" y="2674620"/>
                    <a:pt x="1673987" y="2674620"/>
                  </a:cubicBezTo>
                  <a:cubicBezTo>
                    <a:pt x="1676654" y="2676398"/>
                    <a:pt x="1678178" y="2679319"/>
                    <a:pt x="1678178" y="2682367"/>
                  </a:cubicBezTo>
                  <a:cubicBezTo>
                    <a:pt x="1678178" y="2685415"/>
                    <a:pt x="1676654" y="2688463"/>
                    <a:pt x="1673987" y="2690114"/>
                  </a:cubicBezTo>
                  <a:moveTo>
                    <a:pt x="1663573" y="2674493"/>
                  </a:moveTo>
                  <a:lnTo>
                    <a:pt x="1668780" y="2682240"/>
                  </a:lnTo>
                  <a:lnTo>
                    <a:pt x="1663573" y="2689987"/>
                  </a:lnTo>
                  <a:cubicBezTo>
                    <a:pt x="1663319" y="2689860"/>
                    <a:pt x="1663192" y="2689733"/>
                    <a:pt x="1662938" y="2689479"/>
                  </a:cubicBezTo>
                  <a:cubicBezTo>
                    <a:pt x="1662430" y="2689098"/>
                    <a:pt x="1662049" y="2688717"/>
                    <a:pt x="1661668" y="2688463"/>
                  </a:cubicBezTo>
                  <a:cubicBezTo>
                    <a:pt x="1661287" y="2688209"/>
                    <a:pt x="1661033" y="2687828"/>
                    <a:pt x="1660779" y="2687701"/>
                  </a:cubicBezTo>
                  <a:cubicBezTo>
                    <a:pt x="1660398" y="2687320"/>
                    <a:pt x="1660271" y="2687193"/>
                    <a:pt x="1660271" y="2687193"/>
                  </a:cubicBezTo>
                  <a:lnTo>
                    <a:pt x="1665859" y="2679700"/>
                  </a:lnTo>
                  <a:lnTo>
                    <a:pt x="1672463" y="2686304"/>
                  </a:lnTo>
                  <a:cubicBezTo>
                    <a:pt x="1671447" y="2687320"/>
                    <a:pt x="1670431" y="2687955"/>
                    <a:pt x="1670177" y="2688209"/>
                  </a:cubicBezTo>
                  <a:cubicBezTo>
                    <a:pt x="1668780" y="2689225"/>
                    <a:pt x="1670685" y="2688082"/>
                    <a:pt x="1671828" y="2686050"/>
                  </a:cubicBezTo>
                  <a:lnTo>
                    <a:pt x="1663446" y="2681859"/>
                  </a:lnTo>
                  <a:lnTo>
                    <a:pt x="1672590" y="2683637"/>
                  </a:lnTo>
                  <a:cubicBezTo>
                    <a:pt x="1672717" y="2683256"/>
                    <a:pt x="1672844" y="2682113"/>
                    <a:pt x="1672463" y="2680589"/>
                  </a:cubicBezTo>
                  <a:cubicBezTo>
                    <a:pt x="1670685" y="2674366"/>
                    <a:pt x="1664589" y="2674620"/>
                    <a:pt x="1663319" y="2675001"/>
                  </a:cubicBezTo>
                  <a:lnTo>
                    <a:pt x="1665859" y="2684018"/>
                  </a:lnTo>
                  <a:lnTo>
                    <a:pt x="1662938" y="2675128"/>
                  </a:lnTo>
                  <a:cubicBezTo>
                    <a:pt x="1662176" y="2675382"/>
                    <a:pt x="1661668" y="2675763"/>
                    <a:pt x="1661668" y="2675763"/>
                  </a:cubicBezTo>
                  <a:cubicBezTo>
                    <a:pt x="1661668" y="2675763"/>
                    <a:pt x="1661795" y="2675636"/>
                    <a:pt x="1662049" y="2675509"/>
                  </a:cubicBezTo>
                  <a:cubicBezTo>
                    <a:pt x="1662303" y="2675382"/>
                    <a:pt x="1662684" y="2675001"/>
                    <a:pt x="1663192" y="2674620"/>
                  </a:cubicBezTo>
                  <a:cubicBezTo>
                    <a:pt x="1663319" y="2674493"/>
                    <a:pt x="1663446" y="2674493"/>
                    <a:pt x="1663573" y="2674366"/>
                  </a:cubicBezTo>
                  <a:close/>
                  <a:moveTo>
                    <a:pt x="2522347" y="2212086"/>
                  </a:moveTo>
                  <a:cubicBezTo>
                    <a:pt x="2522728" y="2210308"/>
                    <a:pt x="2520696" y="2222373"/>
                    <a:pt x="2510282" y="2219833"/>
                  </a:cubicBezTo>
                  <a:cubicBezTo>
                    <a:pt x="2504059" y="2218309"/>
                    <a:pt x="2502916" y="2212086"/>
                    <a:pt x="2502916" y="2212086"/>
                  </a:cubicBezTo>
                  <a:lnTo>
                    <a:pt x="2512060" y="2209800"/>
                  </a:lnTo>
                  <a:lnTo>
                    <a:pt x="2503678" y="2213991"/>
                  </a:lnTo>
                  <a:cubicBezTo>
                    <a:pt x="2503678" y="2213991"/>
                    <a:pt x="2503551" y="2213737"/>
                    <a:pt x="2503424" y="2213483"/>
                  </a:cubicBezTo>
                  <a:cubicBezTo>
                    <a:pt x="2502916" y="2212340"/>
                    <a:pt x="2502027" y="2210308"/>
                    <a:pt x="2502027" y="2207641"/>
                  </a:cubicBezTo>
                  <a:lnTo>
                    <a:pt x="2511425" y="2207641"/>
                  </a:lnTo>
                  <a:lnTo>
                    <a:pt x="2511425" y="2217039"/>
                  </a:lnTo>
                  <a:cubicBezTo>
                    <a:pt x="2517394" y="2217039"/>
                    <a:pt x="2502027" y="2219325"/>
                    <a:pt x="2502027" y="2207641"/>
                  </a:cubicBezTo>
                  <a:cubicBezTo>
                    <a:pt x="2502027" y="2199640"/>
                    <a:pt x="2513076" y="2196465"/>
                    <a:pt x="2507742" y="2199005"/>
                  </a:cubicBezTo>
                  <a:cubicBezTo>
                    <a:pt x="2507869" y="2198878"/>
                    <a:pt x="2507996" y="2198878"/>
                    <a:pt x="2508123" y="2198878"/>
                  </a:cubicBezTo>
                  <a:cubicBezTo>
                    <a:pt x="2508504" y="2198751"/>
                    <a:pt x="2508758" y="2198624"/>
                    <a:pt x="2509012" y="2198497"/>
                  </a:cubicBezTo>
                  <a:cubicBezTo>
                    <a:pt x="2511933" y="2197100"/>
                    <a:pt x="2515362" y="2197227"/>
                    <a:pt x="2518156" y="2198878"/>
                  </a:cubicBezTo>
                  <a:cubicBezTo>
                    <a:pt x="2520950" y="2200529"/>
                    <a:pt x="2522601" y="2203577"/>
                    <a:pt x="2522601" y="2206879"/>
                  </a:cubicBezTo>
                  <a:cubicBezTo>
                    <a:pt x="2522601" y="2206752"/>
                    <a:pt x="2522601" y="2206752"/>
                    <a:pt x="2522601" y="2207133"/>
                  </a:cubicBezTo>
                  <a:cubicBezTo>
                    <a:pt x="2522601" y="2207387"/>
                    <a:pt x="2522728" y="2208149"/>
                    <a:pt x="2522728" y="2209038"/>
                  </a:cubicBezTo>
                  <a:cubicBezTo>
                    <a:pt x="2522728" y="2210054"/>
                    <a:pt x="2522601" y="2211451"/>
                    <a:pt x="2522093" y="2212975"/>
                  </a:cubicBezTo>
                  <a:lnTo>
                    <a:pt x="2513203" y="2210054"/>
                  </a:lnTo>
                  <a:lnTo>
                    <a:pt x="2522220" y="2212340"/>
                  </a:lnTo>
                  <a:moveTo>
                    <a:pt x="2504059" y="2207768"/>
                  </a:moveTo>
                  <a:lnTo>
                    <a:pt x="2504313" y="2207133"/>
                  </a:lnTo>
                  <a:cubicBezTo>
                    <a:pt x="2504059" y="2208022"/>
                    <a:pt x="2503932" y="2208784"/>
                    <a:pt x="2503932" y="2209165"/>
                  </a:cubicBezTo>
                  <a:cubicBezTo>
                    <a:pt x="2503932" y="2209546"/>
                    <a:pt x="2503932" y="2209546"/>
                    <a:pt x="2503932" y="2209165"/>
                  </a:cubicBezTo>
                  <a:cubicBezTo>
                    <a:pt x="2503932" y="2208784"/>
                    <a:pt x="2503805" y="2208022"/>
                    <a:pt x="2503805" y="2207006"/>
                  </a:cubicBezTo>
                  <a:lnTo>
                    <a:pt x="2513203" y="2207006"/>
                  </a:lnTo>
                  <a:lnTo>
                    <a:pt x="2517394" y="2215388"/>
                  </a:lnTo>
                  <a:cubicBezTo>
                    <a:pt x="2516632" y="2215769"/>
                    <a:pt x="2515997" y="2216023"/>
                    <a:pt x="2515616" y="2216150"/>
                  </a:cubicBezTo>
                  <a:cubicBezTo>
                    <a:pt x="2515489" y="2216150"/>
                    <a:pt x="2515489" y="2216277"/>
                    <a:pt x="2515362" y="2216277"/>
                  </a:cubicBezTo>
                  <a:cubicBezTo>
                    <a:pt x="2509647" y="2218944"/>
                    <a:pt x="2520569" y="2215769"/>
                    <a:pt x="2520569" y="2207895"/>
                  </a:cubicBezTo>
                  <a:cubicBezTo>
                    <a:pt x="2520569" y="2196338"/>
                    <a:pt x="2505329" y="2198497"/>
                    <a:pt x="2511298" y="2198497"/>
                  </a:cubicBezTo>
                  <a:cubicBezTo>
                    <a:pt x="2516505" y="2198497"/>
                    <a:pt x="2520696" y="2202688"/>
                    <a:pt x="2520696" y="2207895"/>
                  </a:cubicBezTo>
                  <a:cubicBezTo>
                    <a:pt x="2520696" y="2206752"/>
                    <a:pt x="2520315" y="2205863"/>
                    <a:pt x="2520188" y="2205736"/>
                  </a:cubicBezTo>
                  <a:cubicBezTo>
                    <a:pt x="2520188" y="2205736"/>
                    <a:pt x="2520188" y="2205736"/>
                    <a:pt x="2520315" y="2205863"/>
                  </a:cubicBezTo>
                  <a:cubicBezTo>
                    <a:pt x="2520442" y="2205990"/>
                    <a:pt x="2520315" y="2205863"/>
                    <a:pt x="2520315" y="2205863"/>
                  </a:cubicBezTo>
                  <a:cubicBezTo>
                    <a:pt x="2520569" y="2206498"/>
                    <a:pt x="2520823" y="2207133"/>
                    <a:pt x="2521077" y="2207768"/>
                  </a:cubicBezTo>
                  <a:cubicBezTo>
                    <a:pt x="2521331" y="2208911"/>
                    <a:pt x="2520569" y="2203323"/>
                    <a:pt x="2514854" y="2201926"/>
                  </a:cubicBezTo>
                  <a:cubicBezTo>
                    <a:pt x="2505075" y="2199513"/>
                    <a:pt x="2503424" y="2210943"/>
                    <a:pt x="2504186" y="2207768"/>
                  </a:cubicBezTo>
                  <a:close/>
                  <a:moveTo>
                    <a:pt x="2826639" y="2839847"/>
                  </a:moveTo>
                  <a:lnTo>
                    <a:pt x="2794254" y="2801493"/>
                  </a:lnTo>
                  <a:lnTo>
                    <a:pt x="2801366" y="2795397"/>
                  </a:lnTo>
                  <a:lnTo>
                    <a:pt x="2809113" y="2790063"/>
                  </a:lnTo>
                  <a:lnTo>
                    <a:pt x="2814574" y="2797937"/>
                  </a:lnTo>
                  <a:lnTo>
                    <a:pt x="2806827" y="2803271"/>
                  </a:lnTo>
                  <a:lnTo>
                    <a:pt x="2813812" y="2797048"/>
                  </a:lnTo>
                  <a:lnTo>
                    <a:pt x="2840736" y="2827528"/>
                  </a:lnTo>
                  <a:lnTo>
                    <a:pt x="2833751" y="2833751"/>
                  </a:lnTo>
                  <a:lnTo>
                    <a:pt x="2826639" y="2839847"/>
                  </a:lnTo>
                  <a:moveTo>
                    <a:pt x="2840990" y="2827782"/>
                  </a:moveTo>
                  <a:cubicBezTo>
                    <a:pt x="2844292" y="2831719"/>
                    <a:pt x="2843784" y="2837561"/>
                    <a:pt x="2839974" y="2840863"/>
                  </a:cubicBezTo>
                  <a:cubicBezTo>
                    <a:pt x="2836164" y="2844165"/>
                    <a:pt x="2830195" y="2843784"/>
                    <a:pt x="2826893" y="2839974"/>
                  </a:cubicBezTo>
                  <a:lnTo>
                    <a:pt x="2799969" y="2809494"/>
                  </a:lnTo>
                  <a:lnTo>
                    <a:pt x="2799207" y="2808605"/>
                  </a:lnTo>
                  <a:lnTo>
                    <a:pt x="2793746" y="2800731"/>
                  </a:lnTo>
                  <a:cubicBezTo>
                    <a:pt x="2790952" y="2796667"/>
                    <a:pt x="2791841" y="2790952"/>
                    <a:pt x="2795778" y="2788031"/>
                  </a:cubicBezTo>
                  <a:cubicBezTo>
                    <a:pt x="2799715" y="2785110"/>
                    <a:pt x="2805430" y="2785618"/>
                    <a:pt x="2808605" y="2789428"/>
                  </a:cubicBezTo>
                  <a:lnTo>
                    <a:pt x="2840990" y="2827782"/>
                  </a:lnTo>
                  <a:close/>
                  <a:moveTo>
                    <a:pt x="2846324" y="2893822"/>
                  </a:moveTo>
                  <a:lnTo>
                    <a:pt x="2701163" y="2794508"/>
                  </a:lnTo>
                  <a:lnTo>
                    <a:pt x="2706497" y="2786761"/>
                  </a:lnTo>
                  <a:lnTo>
                    <a:pt x="2701671" y="2794762"/>
                  </a:lnTo>
                  <a:cubicBezTo>
                    <a:pt x="2651125" y="2764536"/>
                    <a:pt x="2598801" y="2737231"/>
                    <a:pt x="2544572" y="2712847"/>
                  </a:cubicBezTo>
                  <a:lnTo>
                    <a:pt x="2548382" y="2704338"/>
                  </a:lnTo>
                  <a:lnTo>
                    <a:pt x="2544572" y="2712847"/>
                  </a:lnTo>
                  <a:cubicBezTo>
                    <a:pt x="2510790" y="2697734"/>
                    <a:pt x="2476246" y="2684526"/>
                    <a:pt x="2441321" y="2671826"/>
                  </a:cubicBezTo>
                  <a:lnTo>
                    <a:pt x="2444496" y="2663063"/>
                  </a:lnTo>
                  <a:lnTo>
                    <a:pt x="2441321" y="2671826"/>
                  </a:lnTo>
                  <a:cubicBezTo>
                    <a:pt x="2413635" y="2662047"/>
                    <a:pt x="2385822" y="2653411"/>
                    <a:pt x="2357247" y="2646426"/>
                  </a:cubicBezTo>
                  <a:lnTo>
                    <a:pt x="2359533" y="2637282"/>
                  </a:lnTo>
                  <a:lnTo>
                    <a:pt x="2357374" y="2646426"/>
                  </a:lnTo>
                  <a:cubicBezTo>
                    <a:pt x="2350262" y="2644648"/>
                    <a:pt x="2343277" y="2642489"/>
                    <a:pt x="2336673" y="2640330"/>
                  </a:cubicBezTo>
                  <a:cubicBezTo>
                    <a:pt x="2330069" y="2638171"/>
                    <a:pt x="2323592" y="2636139"/>
                    <a:pt x="2317242" y="2634615"/>
                  </a:cubicBezTo>
                  <a:cubicBezTo>
                    <a:pt x="2313051" y="2633599"/>
                    <a:pt x="2308860" y="2632837"/>
                    <a:pt x="2304796" y="2632456"/>
                  </a:cubicBezTo>
                  <a:lnTo>
                    <a:pt x="2304669" y="2632456"/>
                  </a:lnTo>
                  <a:cubicBezTo>
                    <a:pt x="2290064" y="2630805"/>
                    <a:pt x="2275586" y="2628138"/>
                    <a:pt x="2261489" y="2625471"/>
                  </a:cubicBezTo>
                  <a:cubicBezTo>
                    <a:pt x="2247392" y="2622804"/>
                    <a:pt x="2233549" y="2620264"/>
                    <a:pt x="2219706" y="2618740"/>
                  </a:cubicBezTo>
                  <a:cubicBezTo>
                    <a:pt x="2217928" y="2618486"/>
                    <a:pt x="2216150" y="2618359"/>
                    <a:pt x="2214245" y="2618232"/>
                  </a:cubicBezTo>
                  <a:lnTo>
                    <a:pt x="2215134" y="2608961"/>
                  </a:lnTo>
                  <a:lnTo>
                    <a:pt x="2215134" y="2618359"/>
                  </a:lnTo>
                  <a:cubicBezTo>
                    <a:pt x="2211832" y="2618359"/>
                    <a:pt x="2209165" y="2616835"/>
                    <a:pt x="2208911" y="2616708"/>
                  </a:cubicBezTo>
                  <a:cubicBezTo>
                    <a:pt x="2208276" y="2616454"/>
                    <a:pt x="2208784" y="2616708"/>
                    <a:pt x="2209419" y="2616835"/>
                  </a:cubicBezTo>
                  <a:lnTo>
                    <a:pt x="2211705" y="2607691"/>
                  </a:lnTo>
                  <a:lnTo>
                    <a:pt x="2211705" y="2617089"/>
                  </a:lnTo>
                  <a:cubicBezTo>
                    <a:pt x="2210435" y="2617089"/>
                    <a:pt x="2209165" y="2616962"/>
                    <a:pt x="2208403" y="2616835"/>
                  </a:cubicBezTo>
                  <a:cubicBezTo>
                    <a:pt x="2207387" y="2616708"/>
                    <a:pt x="2207006" y="2616708"/>
                    <a:pt x="2206752" y="2616708"/>
                  </a:cubicBezTo>
                  <a:lnTo>
                    <a:pt x="2205863" y="2616708"/>
                  </a:lnTo>
                  <a:cubicBezTo>
                    <a:pt x="2202942" y="2616454"/>
                    <a:pt x="2199894" y="2616200"/>
                    <a:pt x="2196846" y="2615946"/>
                  </a:cubicBezTo>
                  <a:cubicBezTo>
                    <a:pt x="2193798" y="2615692"/>
                    <a:pt x="2190623" y="2615438"/>
                    <a:pt x="2187448" y="2615184"/>
                  </a:cubicBezTo>
                  <a:cubicBezTo>
                    <a:pt x="2180971" y="2614549"/>
                    <a:pt x="2174367" y="2613660"/>
                    <a:pt x="2167636" y="2611882"/>
                  </a:cubicBezTo>
                  <a:lnTo>
                    <a:pt x="2169922" y="2602865"/>
                  </a:lnTo>
                  <a:lnTo>
                    <a:pt x="2169922" y="2612263"/>
                  </a:lnTo>
                  <a:cubicBezTo>
                    <a:pt x="2168017" y="2612263"/>
                    <a:pt x="2166112" y="2612136"/>
                    <a:pt x="2164461" y="2612136"/>
                  </a:cubicBezTo>
                  <a:cubicBezTo>
                    <a:pt x="2162810" y="2612136"/>
                    <a:pt x="2161413" y="2612009"/>
                    <a:pt x="2159889" y="2612009"/>
                  </a:cubicBezTo>
                  <a:lnTo>
                    <a:pt x="2159254" y="2612009"/>
                  </a:lnTo>
                  <a:lnTo>
                    <a:pt x="2158873" y="2612009"/>
                  </a:lnTo>
                  <a:lnTo>
                    <a:pt x="2158492" y="2612009"/>
                  </a:lnTo>
                  <a:cubicBezTo>
                    <a:pt x="2134235" y="2610485"/>
                    <a:pt x="2109978" y="2608961"/>
                    <a:pt x="2085467" y="2607437"/>
                  </a:cubicBezTo>
                  <a:lnTo>
                    <a:pt x="2086102" y="2598039"/>
                  </a:lnTo>
                  <a:lnTo>
                    <a:pt x="2086102" y="2607437"/>
                  </a:lnTo>
                  <a:lnTo>
                    <a:pt x="2039366" y="2607437"/>
                  </a:lnTo>
                  <a:lnTo>
                    <a:pt x="2039366" y="2598039"/>
                  </a:lnTo>
                  <a:lnTo>
                    <a:pt x="2040001" y="2607437"/>
                  </a:lnTo>
                  <a:cubicBezTo>
                    <a:pt x="2015490" y="2608961"/>
                    <a:pt x="1990979" y="2610485"/>
                    <a:pt x="1966214" y="2612136"/>
                  </a:cubicBezTo>
                  <a:lnTo>
                    <a:pt x="1965579" y="2612136"/>
                  </a:lnTo>
                  <a:cubicBezTo>
                    <a:pt x="1963039" y="2612136"/>
                    <a:pt x="1961134" y="2612136"/>
                    <a:pt x="1959356" y="2612390"/>
                  </a:cubicBezTo>
                  <a:lnTo>
                    <a:pt x="1958213" y="2603119"/>
                  </a:lnTo>
                  <a:lnTo>
                    <a:pt x="1959483" y="2612390"/>
                  </a:lnTo>
                  <a:cubicBezTo>
                    <a:pt x="1951863" y="2613406"/>
                    <a:pt x="1944243" y="2614549"/>
                    <a:pt x="1936623" y="2615692"/>
                  </a:cubicBezTo>
                  <a:cubicBezTo>
                    <a:pt x="1929003" y="2616835"/>
                    <a:pt x="1921256" y="2617851"/>
                    <a:pt x="1913509" y="2618994"/>
                  </a:cubicBezTo>
                  <a:cubicBezTo>
                    <a:pt x="1904492" y="2620264"/>
                    <a:pt x="1895475" y="2621534"/>
                    <a:pt x="1886458" y="2622677"/>
                  </a:cubicBezTo>
                  <a:lnTo>
                    <a:pt x="1885315" y="2613406"/>
                  </a:lnTo>
                  <a:lnTo>
                    <a:pt x="1886839" y="2622677"/>
                  </a:lnTo>
                  <a:lnTo>
                    <a:pt x="1829562" y="2631948"/>
                  </a:lnTo>
                  <a:lnTo>
                    <a:pt x="1828038" y="2622677"/>
                  </a:lnTo>
                  <a:lnTo>
                    <a:pt x="1835023" y="2628900"/>
                  </a:lnTo>
                  <a:lnTo>
                    <a:pt x="1834769" y="2629281"/>
                  </a:lnTo>
                  <a:lnTo>
                    <a:pt x="1827784" y="2623058"/>
                  </a:lnTo>
                  <a:lnTo>
                    <a:pt x="1837182" y="2623058"/>
                  </a:lnTo>
                  <a:lnTo>
                    <a:pt x="1837182" y="2624328"/>
                  </a:lnTo>
                  <a:cubicBezTo>
                    <a:pt x="1837182" y="2629535"/>
                    <a:pt x="1832991" y="2633726"/>
                    <a:pt x="1827784" y="2633726"/>
                  </a:cubicBezTo>
                  <a:cubicBezTo>
                    <a:pt x="1826006" y="2633726"/>
                    <a:pt x="1824609" y="2633218"/>
                    <a:pt x="1824101" y="2633091"/>
                  </a:cubicBezTo>
                  <a:cubicBezTo>
                    <a:pt x="1824101" y="2633091"/>
                    <a:pt x="1823974" y="2633091"/>
                    <a:pt x="1823974" y="2633091"/>
                  </a:cubicBezTo>
                  <a:cubicBezTo>
                    <a:pt x="1823974" y="2633091"/>
                    <a:pt x="1824990" y="2633472"/>
                    <a:pt x="1826133" y="2633472"/>
                  </a:cubicBezTo>
                  <a:cubicBezTo>
                    <a:pt x="1821815" y="2633472"/>
                    <a:pt x="1818005" y="2630551"/>
                    <a:pt x="1816989" y="2626233"/>
                  </a:cubicBezTo>
                  <a:cubicBezTo>
                    <a:pt x="1815973" y="2621915"/>
                    <a:pt x="1818005" y="2617597"/>
                    <a:pt x="1821942" y="2615692"/>
                  </a:cubicBezTo>
                  <a:cubicBezTo>
                    <a:pt x="1822196" y="2615565"/>
                    <a:pt x="1822323" y="2615438"/>
                    <a:pt x="1822323" y="2615438"/>
                  </a:cubicBezTo>
                  <a:cubicBezTo>
                    <a:pt x="1822577" y="2615311"/>
                    <a:pt x="1821815" y="2615692"/>
                    <a:pt x="1821053" y="2616454"/>
                  </a:cubicBezTo>
                  <a:lnTo>
                    <a:pt x="1827657" y="2623058"/>
                  </a:lnTo>
                  <a:lnTo>
                    <a:pt x="1818259" y="2623058"/>
                  </a:lnTo>
                  <a:lnTo>
                    <a:pt x="1818259" y="2622804"/>
                  </a:lnTo>
                  <a:cubicBezTo>
                    <a:pt x="1818259" y="2618232"/>
                    <a:pt x="1821561" y="2614295"/>
                    <a:pt x="1826133" y="2613533"/>
                  </a:cubicBezTo>
                  <a:lnTo>
                    <a:pt x="1826387" y="2613533"/>
                  </a:lnTo>
                  <a:lnTo>
                    <a:pt x="1827911" y="2622804"/>
                  </a:lnTo>
                  <a:lnTo>
                    <a:pt x="1820926" y="2616581"/>
                  </a:lnTo>
                  <a:lnTo>
                    <a:pt x="1829308" y="2607056"/>
                  </a:lnTo>
                  <a:lnTo>
                    <a:pt x="1836293" y="2613279"/>
                  </a:lnTo>
                  <a:lnTo>
                    <a:pt x="1829054" y="2607437"/>
                  </a:lnTo>
                  <a:cubicBezTo>
                    <a:pt x="1829562" y="2606802"/>
                    <a:pt x="1830197" y="2606040"/>
                    <a:pt x="1830705" y="2605405"/>
                  </a:cubicBezTo>
                  <a:cubicBezTo>
                    <a:pt x="1831213" y="2604770"/>
                    <a:pt x="1831721" y="2604135"/>
                    <a:pt x="1832229" y="2603500"/>
                  </a:cubicBezTo>
                  <a:cubicBezTo>
                    <a:pt x="1836547" y="2598166"/>
                    <a:pt x="1839087" y="2594356"/>
                    <a:pt x="1839849" y="2590419"/>
                  </a:cubicBezTo>
                  <a:lnTo>
                    <a:pt x="1839849" y="2590292"/>
                  </a:lnTo>
                  <a:cubicBezTo>
                    <a:pt x="1842770" y="2575941"/>
                    <a:pt x="1840865" y="2562479"/>
                    <a:pt x="1832864" y="2550668"/>
                  </a:cubicBezTo>
                  <a:cubicBezTo>
                    <a:pt x="1819402" y="2530602"/>
                    <a:pt x="1804416" y="2514092"/>
                    <a:pt x="1783207" y="2503678"/>
                  </a:cubicBezTo>
                  <a:lnTo>
                    <a:pt x="1787398" y="2495296"/>
                  </a:lnTo>
                  <a:lnTo>
                    <a:pt x="1783207" y="2503678"/>
                  </a:lnTo>
                  <a:cubicBezTo>
                    <a:pt x="1763268" y="2493899"/>
                    <a:pt x="1743456" y="2485644"/>
                    <a:pt x="1723644" y="2481834"/>
                  </a:cubicBezTo>
                  <a:cubicBezTo>
                    <a:pt x="1692148" y="2475738"/>
                    <a:pt x="1659128" y="2473325"/>
                    <a:pt x="1626235" y="2472436"/>
                  </a:cubicBezTo>
                  <a:lnTo>
                    <a:pt x="1626489" y="2463038"/>
                  </a:lnTo>
                  <a:lnTo>
                    <a:pt x="1626489" y="2472436"/>
                  </a:lnTo>
                  <a:lnTo>
                    <a:pt x="1611630" y="2472436"/>
                  </a:lnTo>
                  <a:lnTo>
                    <a:pt x="1611630" y="2463038"/>
                  </a:lnTo>
                  <a:lnTo>
                    <a:pt x="1611630" y="2472436"/>
                  </a:lnTo>
                  <a:cubicBezTo>
                    <a:pt x="1608455" y="2472436"/>
                    <a:pt x="1605407" y="2472563"/>
                    <a:pt x="1602105" y="2472563"/>
                  </a:cubicBezTo>
                  <a:cubicBezTo>
                    <a:pt x="1598803" y="2472563"/>
                    <a:pt x="1595501" y="2472690"/>
                    <a:pt x="1592072" y="2472690"/>
                  </a:cubicBezTo>
                  <a:lnTo>
                    <a:pt x="1592072" y="2463292"/>
                  </a:lnTo>
                  <a:lnTo>
                    <a:pt x="1601470" y="2462911"/>
                  </a:lnTo>
                  <a:cubicBezTo>
                    <a:pt x="1604518" y="2536444"/>
                    <a:pt x="1618615" y="2605151"/>
                    <a:pt x="1663827" y="2665984"/>
                  </a:cubicBezTo>
                  <a:cubicBezTo>
                    <a:pt x="1665732" y="2668524"/>
                    <a:pt x="1666240" y="2671826"/>
                    <a:pt x="1665097" y="2674747"/>
                  </a:cubicBezTo>
                  <a:cubicBezTo>
                    <a:pt x="1663954" y="2677668"/>
                    <a:pt x="1661541" y="2679954"/>
                    <a:pt x="1658493" y="2680589"/>
                  </a:cubicBezTo>
                  <a:cubicBezTo>
                    <a:pt x="1645285" y="2683637"/>
                    <a:pt x="1632839" y="2688209"/>
                    <a:pt x="1619758" y="2693035"/>
                  </a:cubicBezTo>
                  <a:cubicBezTo>
                    <a:pt x="1615313" y="2694686"/>
                    <a:pt x="1610741" y="2696337"/>
                    <a:pt x="1606169" y="2697988"/>
                  </a:cubicBezTo>
                  <a:lnTo>
                    <a:pt x="1603121" y="2689098"/>
                  </a:lnTo>
                  <a:lnTo>
                    <a:pt x="1606296" y="2697861"/>
                  </a:lnTo>
                  <a:cubicBezTo>
                    <a:pt x="1588516" y="2704338"/>
                    <a:pt x="1570736" y="2710942"/>
                    <a:pt x="1552956" y="2717673"/>
                  </a:cubicBezTo>
                  <a:cubicBezTo>
                    <a:pt x="1535176" y="2724404"/>
                    <a:pt x="1517396" y="2730881"/>
                    <a:pt x="1499616" y="2737485"/>
                  </a:cubicBezTo>
                  <a:cubicBezTo>
                    <a:pt x="1483487" y="2743327"/>
                    <a:pt x="1467358" y="2749169"/>
                    <a:pt x="1451229" y="2754757"/>
                  </a:cubicBezTo>
                  <a:lnTo>
                    <a:pt x="1448181" y="2745867"/>
                  </a:lnTo>
                  <a:lnTo>
                    <a:pt x="1451229" y="2754757"/>
                  </a:lnTo>
                  <a:cubicBezTo>
                    <a:pt x="1443101" y="2757551"/>
                    <a:pt x="1434973" y="2760853"/>
                    <a:pt x="1426591" y="2764409"/>
                  </a:cubicBezTo>
                  <a:cubicBezTo>
                    <a:pt x="1418209" y="2767965"/>
                    <a:pt x="1409700" y="2771394"/>
                    <a:pt x="1400937" y="2774442"/>
                  </a:cubicBezTo>
                  <a:cubicBezTo>
                    <a:pt x="1395349" y="2776347"/>
                    <a:pt x="1389634" y="2778125"/>
                    <a:pt x="1383665" y="2779649"/>
                  </a:cubicBezTo>
                  <a:lnTo>
                    <a:pt x="1381506" y="2770505"/>
                  </a:lnTo>
                  <a:lnTo>
                    <a:pt x="1388110" y="2777109"/>
                  </a:lnTo>
                  <a:cubicBezTo>
                    <a:pt x="1387348" y="2777871"/>
                    <a:pt x="1386459" y="2778760"/>
                    <a:pt x="1385316" y="2779522"/>
                  </a:cubicBezTo>
                  <a:cubicBezTo>
                    <a:pt x="1382776" y="2781300"/>
                    <a:pt x="1375156" y="2785237"/>
                    <a:pt x="1368552" y="2778760"/>
                  </a:cubicBezTo>
                  <a:cubicBezTo>
                    <a:pt x="1367917" y="2778125"/>
                    <a:pt x="1367282" y="2777363"/>
                    <a:pt x="1366901" y="2776728"/>
                  </a:cubicBezTo>
                  <a:lnTo>
                    <a:pt x="1374648" y="2771521"/>
                  </a:lnTo>
                  <a:lnTo>
                    <a:pt x="1367155" y="2777109"/>
                  </a:lnTo>
                  <a:cubicBezTo>
                    <a:pt x="1360805" y="2768600"/>
                    <a:pt x="1370076" y="2761996"/>
                    <a:pt x="1369822" y="2762250"/>
                  </a:cubicBezTo>
                  <a:cubicBezTo>
                    <a:pt x="1370330" y="2761869"/>
                    <a:pt x="1370838" y="2761615"/>
                    <a:pt x="1371219" y="2761234"/>
                  </a:cubicBezTo>
                  <a:cubicBezTo>
                    <a:pt x="1372743" y="2760345"/>
                    <a:pt x="1374394" y="2759583"/>
                    <a:pt x="1375664" y="2759202"/>
                  </a:cubicBezTo>
                  <a:lnTo>
                    <a:pt x="1378585" y="2768092"/>
                  </a:lnTo>
                  <a:lnTo>
                    <a:pt x="1372362" y="2761107"/>
                  </a:lnTo>
                  <a:cubicBezTo>
                    <a:pt x="1392047" y="2743454"/>
                    <a:pt x="1389761" y="2723134"/>
                    <a:pt x="1373886" y="2705481"/>
                  </a:cubicBezTo>
                  <a:cubicBezTo>
                    <a:pt x="1371981" y="2703322"/>
                    <a:pt x="1369822" y="2701163"/>
                    <a:pt x="1367409" y="2699131"/>
                  </a:cubicBezTo>
                  <a:lnTo>
                    <a:pt x="1373505" y="2692019"/>
                  </a:lnTo>
                  <a:lnTo>
                    <a:pt x="1367409" y="2699131"/>
                  </a:lnTo>
                  <a:cubicBezTo>
                    <a:pt x="1341882" y="2677033"/>
                    <a:pt x="1310767" y="2671953"/>
                    <a:pt x="1276350" y="2666619"/>
                  </a:cubicBezTo>
                  <a:cubicBezTo>
                    <a:pt x="1268476" y="2665349"/>
                    <a:pt x="1260475" y="2665222"/>
                    <a:pt x="1251712" y="2664968"/>
                  </a:cubicBezTo>
                  <a:cubicBezTo>
                    <a:pt x="1243203" y="2664841"/>
                    <a:pt x="1233932" y="2664587"/>
                    <a:pt x="1224534" y="2663190"/>
                  </a:cubicBezTo>
                  <a:cubicBezTo>
                    <a:pt x="1223899" y="2663063"/>
                    <a:pt x="1223391" y="2663063"/>
                    <a:pt x="1222756" y="2662936"/>
                  </a:cubicBezTo>
                  <a:lnTo>
                    <a:pt x="1222502" y="2662936"/>
                  </a:lnTo>
                  <a:cubicBezTo>
                    <a:pt x="1221359" y="2662682"/>
                    <a:pt x="1222883" y="2663317"/>
                    <a:pt x="1223137" y="2662047"/>
                  </a:cubicBezTo>
                  <a:cubicBezTo>
                    <a:pt x="1223137" y="2662174"/>
                    <a:pt x="1223010" y="2662555"/>
                    <a:pt x="1223137" y="2663444"/>
                  </a:cubicBezTo>
                  <a:lnTo>
                    <a:pt x="1213866" y="2664333"/>
                  </a:lnTo>
                  <a:lnTo>
                    <a:pt x="1223137" y="2663317"/>
                  </a:lnTo>
                  <a:cubicBezTo>
                    <a:pt x="1225550" y="2685923"/>
                    <a:pt x="1229233" y="2708148"/>
                    <a:pt x="1234694" y="2730246"/>
                  </a:cubicBezTo>
                  <a:cubicBezTo>
                    <a:pt x="1241425" y="2758059"/>
                    <a:pt x="1254633" y="2782062"/>
                    <a:pt x="1273683" y="2803017"/>
                  </a:cubicBezTo>
                  <a:cubicBezTo>
                    <a:pt x="1274826" y="2804160"/>
                    <a:pt x="1275588" y="2805684"/>
                    <a:pt x="1275842" y="2807208"/>
                  </a:cubicBezTo>
                  <a:cubicBezTo>
                    <a:pt x="1276604" y="2810637"/>
                    <a:pt x="1276731" y="2819146"/>
                    <a:pt x="1267968" y="2821178"/>
                  </a:cubicBezTo>
                  <a:cubicBezTo>
                    <a:pt x="1266317" y="2821559"/>
                    <a:pt x="1264920" y="2821432"/>
                    <a:pt x="1264412" y="2821432"/>
                  </a:cubicBezTo>
                  <a:cubicBezTo>
                    <a:pt x="1264031" y="2821432"/>
                    <a:pt x="1263777" y="2821432"/>
                    <a:pt x="1263650" y="2821432"/>
                  </a:cubicBezTo>
                  <a:cubicBezTo>
                    <a:pt x="1262761" y="2821305"/>
                    <a:pt x="1263650" y="2821559"/>
                    <a:pt x="1264920" y="2821305"/>
                  </a:cubicBezTo>
                  <a:lnTo>
                    <a:pt x="1263142" y="2812161"/>
                  </a:lnTo>
                  <a:lnTo>
                    <a:pt x="1266190" y="2821051"/>
                  </a:lnTo>
                  <a:cubicBezTo>
                    <a:pt x="1265555" y="2821305"/>
                    <a:pt x="1265047" y="2821432"/>
                    <a:pt x="1264412" y="2821686"/>
                  </a:cubicBezTo>
                  <a:cubicBezTo>
                    <a:pt x="1263777" y="2821940"/>
                    <a:pt x="1263269" y="2822067"/>
                    <a:pt x="1262634" y="2822321"/>
                  </a:cubicBezTo>
                  <a:cubicBezTo>
                    <a:pt x="1237869" y="2830830"/>
                    <a:pt x="1212596" y="2839466"/>
                    <a:pt x="1185799" y="2844419"/>
                  </a:cubicBezTo>
                  <a:lnTo>
                    <a:pt x="1184148" y="2835148"/>
                  </a:lnTo>
                  <a:lnTo>
                    <a:pt x="1185926" y="2844292"/>
                  </a:lnTo>
                  <a:cubicBezTo>
                    <a:pt x="1181354" y="2845181"/>
                    <a:pt x="1176655" y="2846705"/>
                    <a:pt x="1171321" y="2848610"/>
                  </a:cubicBezTo>
                  <a:cubicBezTo>
                    <a:pt x="1165987" y="2850515"/>
                    <a:pt x="1159891" y="2852547"/>
                    <a:pt x="1153414" y="2853817"/>
                  </a:cubicBezTo>
                  <a:cubicBezTo>
                    <a:pt x="1153160" y="2853817"/>
                    <a:pt x="1152906" y="2853944"/>
                    <a:pt x="1152652" y="2853944"/>
                  </a:cubicBezTo>
                  <a:lnTo>
                    <a:pt x="1150874" y="2844800"/>
                  </a:lnTo>
                  <a:lnTo>
                    <a:pt x="1152652" y="2853944"/>
                  </a:lnTo>
                  <a:cubicBezTo>
                    <a:pt x="1142111" y="2855976"/>
                    <a:pt x="1131570" y="2858262"/>
                    <a:pt x="1120775" y="2860675"/>
                  </a:cubicBezTo>
                  <a:cubicBezTo>
                    <a:pt x="1109980" y="2863088"/>
                    <a:pt x="1099439" y="2865374"/>
                    <a:pt x="1088517" y="2867533"/>
                  </a:cubicBezTo>
                  <a:cubicBezTo>
                    <a:pt x="1079246" y="2869311"/>
                    <a:pt x="1069721" y="2870835"/>
                    <a:pt x="1060196" y="2872105"/>
                  </a:cubicBezTo>
                  <a:cubicBezTo>
                    <a:pt x="1002538" y="2878963"/>
                    <a:pt x="943610" y="2884043"/>
                    <a:pt x="884555" y="2873629"/>
                  </a:cubicBezTo>
                  <a:cubicBezTo>
                    <a:pt x="833120" y="2864485"/>
                    <a:pt x="784479" y="2847721"/>
                    <a:pt x="738378" y="2823464"/>
                  </a:cubicBezTo>
                  <a:lnTo>
                    <a:pt x="738124" y="2823337"/>
                  </a:lnTo>
                  <a:cubicBezTo>
                    <a:pt x="731393" y="2819527"/>
                    <a:pt x="726440" y="2814828"/>
                    <a:pt x="724535" y="2805176"/>
                  </a:cubicBezTo>
                  <a:cubicBezTo>
                    <a:pt x="723011" y="2797556"/>
                    <a:pt x="719836" y="2791968"/>
                    <a:pt x="713359" y="2788793"/>
                  </a:cubicBezTo>
                  <a:lnTo>
                    <a:pt x="717550" y="2780411"/>
                  </a:lnTo>
                  <a:lnTo>
                    <a:pt x="713613" y="2788920"/>
                  </a:lnTo>
                  <a:cubicBezTo>
                    <a:pt x="706247" y="2785491"/>
                    <a:pt x="702437" y="2778379"/>
                    <a:pt x="700405" y="2774823"/>
                  </a:cubicBezTo>
                  <a:cubicBezTo>
                    <a:pt x="699770" y="2773807"/>
                    <a:pt x="699262" y="2772918"/>
                    <a:pt x="698754" y="2772156"/>
                  </a:cubicBezTo>
                  <a:lnTo>
                    <a:pt x="706755" y="2767203"/>
                  </a:lnTo>
                  <a:lnTo>
                    <a:pt x="698881" y="2772283"/>
                  </a:lnTo>
                  <a:cubicBezTo>
                    <a:pt x="685800" y="2752344"/>
                    <a:pt x="676021" y="2748280"/>
                    <a:pt x="652018" y="2752852"/>
                  </a:cubicBezTo>
                  <a:lnTo>
                    <a:pt x="650240" y="2743708"/>
                  </a:lnTo>
                  <a:lnTo>
                    <a:pt x="652145" y="2752852"/>
                  </a:lnTo>
                  <a:cubicBezTo>
                    <a:pt x="642874" y="2754757"/>
                    <a:pt x="634746" y="2751709"/>
                    <a:pt x="628650" y="2746502"/>
                  </a:cubicBezTo>
                  <a:lnTo>
                    <a:pt x="628523" y="2746502"/>
                  </a:lnTo>
                  <a:cubicBezTo>
                    <a:pt x="585851" y="2709164"/>
                    <a:pt x="547878" y="2667381"/>
                    <a:pt x="514350" y="2621661"/>
                  </a:cubicBezTo>
                  <a:cubicBezTo>
                    <a:pt x="506603" y="2610866"/>
                    <a:pt x="499110" y="2600071"/>
                    <a:pt x="491744" y="2589276"/>
                  </a:cubicBezTo>
                  <a:cubicBezTo>
                    <a:pt x="488950" y="2585212"/>
                    <a:pt x="486283" y="2581275"/>
                    <a:pt x="483489" y="2577211"/>
                  </a:cubicBezTo>
                  <a:lnTo>
                    <a:pt x="491236" y="2571877"/>
                  </a:lnTo>
                  <a:lnTo>
                    <a:pt x="496062" y="2579878"/>
                  </a:lnTo>
                  <a:cubicBezTo>
                    <a:pt x="495554" y="2580259"/>
                    <a:pt x="495046" y="2580513"/>
                    <a:pt x="494284" y="2581021"/>
                  </a:cubicBezTo>
                  <a:cubicBezTo>
                    <a:pt x="493522" y="2581529"/>
                    <a:pt x="492760" y="2582037"/>
                    <a:pt x="491744" y="2582672"/>
                  </a:cubicBezTo>
                  <a:lnTo>
                    <a:pt x="486918" y="2574671"/>
                  </a:lnTo>
                  <a:lnTo>
                    <a:pt x="495173" y="2570353"/>
                  </a:lnTo>
                  <a:cubicBezTo>
                    <a:pt x="521970" y="2621153"/>
                    <a:pt x="557276" y="2665730"/>
                    <a:pt x="596646" y="2707767"/>
                  </a:cubicBezTo>
                  <a:lnTo>
                    <a:pt x="589788" y="2714117"/>
                  </a:lnTo>
                  <a:lnTo>
                    <a:pt x="596519" y="2707640"/>
                  </a:lnTo>
                  <a:cubicBezTo>
                    <a:pt x="607441" y="2719197"/>
                    <a:pt x="619125" y="2729611"/>
                    <a:pt x="631317" y="2740660"/>
                  </a:cubicBezTo>
                  <a:cubicBezTo>
                    <a:pt x="631571" y="2740787"/>
                    <a:pt x="631698" y="2741041"/>
                    <a:pt x="631952" y="2741168"/>
                  </a:cubicBezTo>
                  <a:lnTo>
                    <a:pt x="625729" y="2748153"/>
                  </a:lnTo>
                  <a:lnTo>
                    <a:pt x="631952" y="2741168"/>
                  </a:lnTo>
                  <a:cubicBezTo>
                    <a:pt x="633476" y="2742565"/>
                    <a:pt x="635381" y="2744343"/>
                    <a:pt x="636905" y="2746502"/>
                  </a:cubicBezTo>
                  <a:cubicBezTo>
                    <a:pt x="639699" y="2750693"/>
                    <a:pt x="640588" y="2755646"/>
                    <a:pt x="638683" y="2760853"/>
                  </a:cubicBezTo>
                  <a:cubicBezTo>
                    <a:pt x="637794" y="2763266"/>
                    <a:pt x="636397" y="2765552"/>
                    <a:pt x="634873" y="2767584"/>
                  </a:cubicBezTo>
                  <a:cubicBezTo>
                    <a:pt x="613664" y="2795397"/>
                    <a:pt x="607314" y="2828798"/>
                    <a:pt x="604266" y="2864993"/>
                  </a:cubicBezTo>
                  <a:lnTo>
                    <a:pt x="594995" y="2864231"/>
                  </a:lnTo>
                  <a:lnTo>
                    <a:pt x="604393" y="2864866"/>
                  </a:lnTo>
                  <a:cubicBezTo>
                    <a:pt x="604393" y="2865120"/>
                    <a:pt x="604393" y="2865247"/>
                    <a:pt x="604393" y="2865247"/>
                  </a:cubicBezTo>
                  <a:cubicBezTo>
                    <a:pt x="604266" y="2863342"/>
                    <a:pt x="601853" y="2860929"/>
                    <a:pt x="600075" y="2860675"/>
                  </a:cubicBezTo>
                  <a:cubicBezTo>
                    <a:pt x="600075" y="2860675"/>
                    <a:pt x="600202" y="2860675"/>
                    <a:pt x="600329" y="2860675"/>
                  </a:cubicBezTo>
                  <a:lnTo>
                    <a:pt x="600456" y="2860675"/>
                  </a:lnTo>
                  <a:cubicBezTo>
                    <a:pt x="634111" y="2860929"/>
                    <a:pt x="665353" y="2859405"/>
                    <a:pt x="694690" y="2845689"/>
                  </a:cubicBezTo>
                  <a:cubicBezTo>
                    <a:pt x="705231" y="2840863"/>
                    <a:pt x="712978" y="2835148"/>
                    <a:pt x="717550" y="2826131"/>
                  </a:cubicBezTo>
                  <a:lnTo>
                    <a:pt x="725932" y="2830322"/>
                  </a:lnTo>
                  <a:lnTo>
                    <a:pt x="717423" y="2826385"/>
                  </a:lnTo>
                  <a:cubicBezTo>
                    <a:pt x="718185" y="2824734"/>
                    <a:pt x="719201" y="2822956"/>
                    <a:pt x="720471" y="2821305"/>
                  </a:cubicBezTo>
                  <a:cubicBezTo>
                    <a:pt x="724408" y="2816479"/>
                    <a:pt x="730250" y="2814320"/>
                    <a:pt x="736981" y="2816479"/>
                  </a:cubicBezTo>
                  <a:cubicBezTo>
                    <a:pt x="737870" y="2816733"/>
                    <a:pt x="738632" y="2817114"/>
                    <a:pt x="739394" y="2817495"/>
                  </a:cubicBezTo>
                  <a:cubicBezTo>
                    <a:pt x="740410" y="2818003"/>
                    <a:pt x="741299" y="2818511"/>
                    <a:pt x="742315" y="2819146"/>
                  </a:cubicBezTo>
                  <a:lnTo>
                    <a:pt x="737362" y="2827020"/>
                  </a:lnTo>
                  <a:lnTo>
                    <a:pt x="742188" y="2819019"/>
                  </a:lnTo>
                  <a:cubicBezTo>
                    <a:pt x="761111" y="2830322"/>
                    <a:pt x="781685" y="2838450"/>
                    <a:pt x="803021" y="2846832"/>
                  </a:cubicBezTo>
                  <a:cubicBezTo>
                    <a:pt x="811530" y="2850134"/>
                    <a:pt x="820039" y="2853563"/>
                    <a:pt x="828421" y="2857119"/>
                  </a:cubicBezTo>
                  <a:lnTo>
                    <a:pt x="824738" y="2865755"/>
                  </a:lnTo>
                  <a:lnTo>
                    <a:pt x="828294" y="2857119"/>
                  </a:lnTo>
                  <a:cubicBezTo>
                    <a:pt x="835660" y="2860167"/>
                    <a:pt x="844042" y="2861437"/>
                    <a:pt x="853821" y="2862961"/>
                  </a:cubicBezTo>
                  <a:cubicBezTo>
                    <a:pt x="858266" y="2863596"/>
                    <a:pt x="862965" y="2864358"/>
                    <a:pt x="867537" y="2865247"/>
                  </a:cubicBezTo>
                  <a:lnTo>
                    <a:pt x="867664" y="2865247"/>
                  </a:lnTo>
                  <a:cubicBezTo>
                    <a:pt x="936625" y="2880106"/>
                    <a:pt x="1005713" y="2875026"/>
                    <a:pt x="1075563" y="2863596"/>
                  </a:cubicBezTo>
                  <a:lnTo>
                    <a:pt x="1077087" y="2872867"/>
                  </a:lnTo>
                  <a:lnTo>
                    <a:pt x="1075563" y="2863596"/>
                  </a:lnTo>
                  <a:cubicBezTo>
                    <a:pt x="1082929" y="2862326"/>
                    <a:pt x="1090422" y="2861310"/>
                    <a:pt x="1097788" y="2860294"/>
                  </a:cubicBezTo>
                  <a:cubicBezTo>
                    <a:pt x="1105154" y="2859278"/>
                    <a:pt x="1112393" y="2858262"/>
                    <a:pt x="1119632" y="2856992"/>
                  </a:cubicBezTo>
                  <a:cubicBezTo>
                    <a:pt x="1132967" y="2854833"/>
                    <a:pt x="1145921" y="2852039"/>
                    <a:pt x="1158367" y="2847848"/>
                  </a:cubicBezTo>
                  <a:lnTo>
                    <a:pt x="1161415" y="2856738"/>
                  </a:lnTo>
                  <a:lnTo>
                    <a:pt x="1158367" y="2847848"/>
                  </a:lnTo>
                  <a:cubicBezTo>
                    <a:pt x="1173099" y="2842768"/>
                    <a:pt x="1187958" y="2838831"/>
                    <a:pt x="1202436" y="2834767"/>
                  </a:cubicBezTo>
                  <a:cubicBezTo>
                    <a:pt x="1216914" y="2830703"/>
                    <a:pt x="1231392" y="2826893"/>
                    <a:pt x="1245362" y="2822067"/>
                  </a:cubicBezTo>
                  <a:cubicBezTo>
                    <a:pt x="1248156" y="2821051"/>
                    <a:pt x="1251077" y="2820035"/>
                    <a:pt x="1253871" y="2819019"/>
                  </a:cubicBezTo>
                  <a:lnTo>
                    <a:pt x="1253998" y="2819019"/>
                  </a:lnTo>
                  <a:cubicBezTo>
                    <a:pt x="1267587" y="2814066"/>
                    <a:pt x="1282954" y="2810383"/>
                    <a:pt x="1300988" y="2817495"/>
                  </a:cubicBezTo>
                  <a:lnTo>
                    <a:pt x="1301115" y="2817495"/>
                  </a:lnTo>
                  <a:cubicBezTo>
                    <a:pt x="1308100" y="2820289"/>
                    <a:pt x="1318768" y="2817368"/>
                    <a:pt x="1325118" y="2810510"/>
                  </a:cubicBezTo>
                  <a:cubicBezTo>
                    <a:pt x="1351026" y="2782824"/>
                    <a:pt x="1384681" y="2772283"/>
                    <a:pt x="1415542" y="2762377"/>
                  </a:cubicBezTo>
                  <a:cubicBezTo>
                    <a:pt x="1419352" y="2761107"/>
                    <a:pt x="1423162" y="2759964"/>
                    <a:pt x="1426972" y="2758694"/>
                  </a:cubicBezTo>
                  <a:cubicBezTo>
                    <a:pt x="1435227" y="2756027"/>
                    <a:pt x="1443355" y="2752344"/>
                    <a:pt x="1451991" y="2748534"/>
                  </a:cubicBezTo>
                  <a:cubicBezTo>
                    <a:pt x="1459230" y="2745232"/>
                    <a:pt x="1466723" y="2741803"/>
                    <a:pt x="1474724" y="2739009"/>
                  </a:cubicBezTo>
                  <a:cubicBezTo>
                    <a:pt x="1496695" y="2731262"/>
                    <a:pt x="1518412" y="2723007"/>
                    <a:pt x="1540383" y="2714625"/>
                  </a:cubicBezTo>
                  <a:cubicBezTo>
                    <a:pt x="1562354" y="2706243"/>
                    <a:pt x="1584325" y="2697861"/>
                    <a:pt x="1606550" y="2690114"/>
                  </a:cubicBezTo>
                  <a:cubicBezTo>
                    <a:pt x="1617091" y="2686431"/>
                    <a:pt x="1627632" y="2682875"/>
                    <a:pt x="1638300" y="2679446"/>
                  </a:cubicBezTo>
                  <a:lnTo>
                    <a:pt x="1641094" y="2688336"/>
                  </a:lnTo>
                  <a:lnTo>
                    <a:pt x="1638173" y="2679446"/>
                  </a:lnTo>
                  <a:cubicBezTo>
                    <a:pt x="1642364" y="2678049"/>
                    <a:pt x="1646809" y="2677033"/>
                    <a:pt x="1650746" y="2676144"/>
                  </a:cubicBezTo>
                  <a:lnTo>
                    <a:pt x="1652905" y="2685288"/>
                  </a:lnTo>
                  <a:lnTo>
                    <a:pt x="1649984" y="2676398"/>
                  </a:lnTo>
                  <a:cubicBezTo>
                    <a:pt x="1650492" y="2676271"/>
                    <a:pt x="1651000" y="2676144"/>
                    <a:pt x="1651508" y="2676017"/>
                  </a:cubicBezTo>
                  <a:cubicBezTo>
                    <a:pt x="1652016" y="2675890"/>
                    <a:pt x="1652270" y="2675890"/>
                    <a:pt x="1652397" y="2675890"/>
                  </a:cubicBezTo>
                  <a:cubicBezTo>
                    <a:pt x="1652524" y="2675890"/>
                    <a:pt x="1652651" y="2675890"/>
                    <a:pt x="1652651" y="2675890"/>
                  </a:cubicBezTo>
                  <a:cubicBezTo>
                    <a:pt x="1652651" y="2675890"/>
                    <a:pt x="1652524" y="2675890"/>
                    <a:pt x="1652524" y="2675890"/>
                  </a:cubicBezTo>
                  <a:lnTo>
                    <a:pt x="1655445" y="2684780"/>
                  </a:lnTo>
                  <a:lnTo>
                    <a:pt x="1649603" y="2677414"/>
                  </a:lnTo>
                  <a:cubicBezTo>
                    <a:pt x="1649984" y="2677033"/>
                    <a:pt x="1650619" y="2676652"/>
                    <a:pt x="1651254" y="2676144"/>
                  </a:cubicBezTo>
                  <a:cubicBezTo>
                    <a:pt x="1653794" y="2674493"/>
                    <a:pt x="1658747" y="2672207"/>
                    <a:pt x="1664589" y="2675001"/>
                  </a:cubicBezTo>
                  <a:lnTo>
                    <a:pt x="1665224" y="2675382"/>
                  </a:lnTo>
                  <a:cubicBezTo>
                    <a:pt x="1673860" y="2680589"/>
                    <a:pt x="1670304" y="2689479"/>
                    <a:pt x="1669415" y="2691257"/>
                  </a:cubicBezTo>
                  <a:cubicBezTo>
                    <a:pt x="1668526" y="2693035"/>
                    <a:pt x="1667002" y="2694559"/>
                    <a:pt x="1665224" y="2695448"/>
                  </a:cubicBezTo>
                  <a:cubicBezTo>
                    <a:pt x="1663827" y="2696083"/>
                    <a:pt x="1662430" y="2696845"/>
                    <a:pt x="1661160" y="2697353"/>
                  </a:cubicBezTo>
                  <a:cubicBezTo>
                    <a:pt x="1659890" y="2697861"/>
                    <a:pt x="1658620" y="2698496"/>
                    <a:pt x="1657477" y="2699131"/>
                  </a:cubicBezTo>
                  <a:lnTo>
                    <a:pt x="1657350" y="2699258"/>
                  </a:lnTo>
                  <a:cubicBezTo>
                    <a:pt x="1645793" y="2704719"/>
                    <a:pt x="1634236" y="2710053"/>
                    <a:pt x="1622679" y="2715514"/>
                  </a:cubicBezTo>
                  <a:cubicBezTo>
                    <a:pt x="1611122" y="2720975"/>
                    <a:pt x="1599565" y="2726182"/>
                    <a:pt x="1588135" y="2731643"/>
                  </a:cubicBezTo>
                  <a:cubicBezTo>
                    <a:pt x="1582420" y="2734310"/>
                    <a:pt x="1576705" y="2737104"/>
                    <a:pt x="1570990" y="2739898"/>
                  </a:cubicBezTo>
                  <a:lnTo>
                    <a:pt x="1566926" y="2731516"/>
                  </a:lnTo>
                  <a:lnTo>
                    <a:pt x="1570990" y="2739898"/>
                  </a:lnTo>
                  <a:cubicBezTo>
                    <a:pt x="1550670" y="2749804"/>
                    <a:pt x="1530350" y="2760091"/>
                    <a:pt x="1510030" y="2770251"/>
                  </a:cubicBezTo>
                  <a:cubicBezTo>
                    <a:pt x="1495552" y="2777617"/>
                    <a:pt x="1480947" y="2784983"/>
                    <a:pt x="1466342" y="2792222"/>
                  </a:cubicBezTo>
                  <a:lnTo>
                    <a:pt x="1462151" y="2783840"/>
                  </a:lnTo>
                  <a:lnTo>
                    <a:pt x="1466342" y="2792222"/>
                  </a:lnTo>
                  <a:cubicBezTo>
                    <a:pt x="1466342" y="2792222"/>
                    <a:pt x="1466215" y="2792222"/>
                    <a:pt x="1466215" y="2792349"/>
                  </a:cubicBezTo>
                  <a:cubicBezTo>
                    <a:pt x="1466215" y="2792476"/>
                    <a:pt x="1466088" y="2792349"/>
                    <a:pt x="1466088" y="2792476"/>
                  </a:cubicBezTo>
                  <a:cubicBezTo>
                    <a:pt x="1428369" y="2811272"/>
                    <a:pt x="1390523" y="2830195"/>
                    <a:pt x="1352042" y="2848229"/>
                  </a:cubicBezTo>
                  <a:lnTo>
                    <a:pt x="1348105" y="2839720"/>
                  </a:lnTo>
                  <a:lnTo>
                    <a:pt x="1352169" y="2848229"/>
                  </a:lnTo>
                  <a:cubicBezTo>
                    <a:pt x="1299083" y="2873375"/>
                    <a:pt x="1245489" y="2898013"/>
                    <a:pt x="1189863" y="2918333"/>
                  </a:cubicBezTo>
                  <a:lnTo>
                    <a:pt x="1186688" y="2909570"/>
                  </a:lnTo>
                  <a:lnTo>
                    <a:pt x="1189990" y="2918333"/>
                  </a:lnTo>
                  <a:cubicBezTo>
                    <a:pt x="1187196" y="2919349"/>
                    <a:pt x="1184402" y="2920492"/>
                    <a:pt x="1181608" y="2921508"/>
                  </a:cubicBezTo>
                  <a:cubicBezTo>
                    <a:pt x="1178814" y="2922524"/>
                    <a:pt x="1175893" y="2923667"/>
                    <a:pt x="1173099" y="2924683"/>
                  </a:cubicBezTo>
                  <a:cubicBezTo>
                    <a:pt x="1157859" y="2930398"/>
                    <a:pt x="1141984" y="2935986"/>
                    <a:pt x="1125855" y="2940050"/>
                  </a:cubicBezTo>
                  <a:cubicBezTo>
                    <a:pt x="1114552" y="2942844"/>
                    <a:pt x="1103376" y="2946273"/>
                    <a:pt x="1091946" y="2949829"/>
                  </a:cubicBezTo>
                  <a:cubicBezTo>
                    <a:pt x="1080516" y="2953385"/>
                    <a:pt x="1068705" y="2957068"/>
                    <a:pt x="1056767" y="2959989"/>
                  </a:cubicBezTo>
                  <a:cubicBezTo>
                    <a:pt x="1048131" y="2962148"/>
                    <a:pt x="1039114" y="2963926"/>
                    <a:pt x="1029970" y="2965069"/>
                  </a:cubicBezTo>
                  <a:lnTo>
                    <a:pt x="1028827" y="2955798"/>
                  </a:lnTo>
                  <a:lnTo>
                    <a:pt x="1035050" y="2962783"/>
                  </a:lnTo>
                  <a:cubicBezTo>
                    <a:pt x="1034542" y="2963164"/>
                    <a:pt x="1034034" y="2963545"/>
                    <a:pt x="1033526" y="2964053"/>
                  </a:cubicBezTo>
                  <a:cubicBezTo>
                    <a:pt x="1030351" y="2966339"/>
                    <a:pt x="1022858" y="2969514"/>
                    <a:pt x="1017016" y="2962656"/>
                  </a:cubicBezTo>
                  <a:cubicBezTo>
                    <a:pt x="1016127" y="2961640"/>
                    <a:pt x="1015365" y="2960497"/>
                    <a:pt x="1014857" y="2959481"/>
                  </a:cubicBezTo>
                  <a:cubicBezTo>
                    <a:pt x="1014730" y="2959227"/>
                    <a:pt x="1014603" y="2958973"/>
                    <a:pt x="1014476" y="2958719"/>
                  </a:cubicBezTo>
                  <a:lnTo>
                    <a:pt x="1022985" y="2954909"/>
                  </a:lnTo>
                  <a:lnTo>
                    <a:pt x="1016508" y="2961640"/>
                  </a:lnTo>
                  <a:cubicBezTo>
                    <a:pt x="1011936" y="2957195"/>
                    <a:pt x="1008380" y="2952369"/>
                    <a:pt x="1005332" y="2948178"/>
                  </a:cubicBezTo>
                  <a:cubicBezTo>
                    <a:pt x="1002157" y="2943860"/>
                    <a:pt x="999490" y="2940304"/>
                    <a:pt x="996315" y="2937129"/>
                  </a:cubicBezTo>
                  <a:cubicBezTo>
                    <a:pt x="994791" y="2935732"/>
                    <a:pt x="993267" y="2934335"/>
                    <a:pt x="991489" y="2933192"/>
                  </a:cubicBezTo>
                  <a:cubicBezTo>
                    <a:pt x="967232" y="2917190"/>
                    <a:pt x="946277" y="2917444"/>
                    <a:pt x="924306" y="2934589"/>
                  </a:cubicBezTo>
                  <a:cubicBezTo>
                    <a:pt x="910590" y="2945130"/>
                    <a:pt x="900049" y="2958338"/>
                    <a:pt x="892175" y="2973578"/>
                  </a:cubicBezTo>
                  <a:lnTo>
                    <a:pt x="892175" y="2973705"/>
                  </a:lnTo>
                  <a:cubicBezTo>
                    <a:pt x="886841" y="2983865"/>
                    <a:pt x="879856" y="2988056"/>
                    <a:pt x="868807" y="2988945"/>
                  </a:cubicBezTo>
                  <a:lnTo>
                    <a:pt x="868680" y="2988945"/>
                  </a:lnTo>
                  <a:cubicBezTo>
                    <a:pt x="751332" y="2995803"/>
                    <a:pt x="635000" y="2986151"/>
                    <a:pt x="519303" y="2968752"/>
                  </a:cubicBezTo>
                  <a:lnTo>
                    <a:pt x="520700" y="2959481"/>
                  </a:lnTo>
                  <a:lnTo>
                    <a:pt x="519557" y="2968752"/>
                  </a:lnTo>
                  <a:cubicBezTo>
                    <a:pt x="514096" y="2968117"/>
                    <a:pt x="504825" y="2966339"/>
                    <a:pt x="500126" y="2956306"/>
                  </a:cubicBezTo>
                  <a:lnTo>
                    <a:pt x="508635" y="2952369"/>
                  </a:lnTo>
                  <a:lnTo>
                    <a:pt x="500253" y="2956560"/>
                  </a:lnTo>
                  <a:cubicBezTo>
                    <a:pt x="498348" y="2952623"/>
                    <a:pt x="494919" y="2950845"/>
                    <a:pt x="490982" y="2950845"/>
                  </a:cubicBezTo>
                  <a:lnTo>
                    <a:pt x="490982" y="2941447"/>
                  </a:lnTo>
                  <a:lnTo>
                    <a:pt x="491236" y="2950845"/>
                  </a:lnTo>
                  <a:cubicBezTo>
                    <a:pt x="477647" y="2951099"/>
                    <a:pt x="466344" y="2946019"/>
                    <a:pt x="457073" y="2941955"/>
                  </a:cubicBezTo>
                  <a:cubicBezTo>
                    <a:pt x="454787" y="2940939"/>
                    <a:pt x="452501" y="2939923"/>
                    <a:pt x="450342" y="2939034"/>
                  </a:cubicBezTo>
                  <a:cubicBezTo>
                    <a:pt x="434467" y="2932557"/>
                    <a:pt x="420878" y="2931668"/>
                    <a:pt x="408178" y="2940812"/>
                  </a:cubicBezTo>
                  <a:lnTo>
                    <a:pt x="402717" y="2933192"/>
                  </a:lnTo>
                  <a:lnTo>
                    <a:pt x="408178" y="2940812"/>
                  </a:lnTo>
                  <a:cubicBezTo>
                    <a:pt x="403225" y="2944368"/>
                    <a:pt x="396875" y="2945765"/>
                    <a:pt x="391287" y="2944749"/>
                  </a:cubicBezTo>
                  <a:cubicBezTo>
                    <a:pt x="390271" y="2944495"/>
                    <a:pt x="389128" y="2944241"/>
                    <a:pt x="388112" y="2943860"/>
                  </a:cubicBezTo>
                  <a:lnTo>
                    <a:pt x="387858" y="2943733"/>
                  </a:lnTo>
                  <a:cubicBezTo>
                    <a:pt x="382143" y="2941193"/>
                    <a:pt x="375920" y="2940177"/>
                    <a:pt x="368173" y="2938907"/>
                  </a:cubicBezTo>
                  <a:cubicBezTo>
                    <a:pt x="364490" y="2938272"/>
                    <a:pt x="360426" y="2937764"/>
                    <a:pt x="356489" y="2936875"/>
                  </a:cubicBezTo>
                  <a:lnTo>
                    <a:pt x="356235" y="2936748"/>
                  </a:lnTo>
                  <a:cubicBezTo>
                    <a:pt x="350647" y="2935351"/>
                    <a:pt x="345059" y="2933827"/>
                    <a:pt x="339598" y="2932430"/>
                  </a:cubicBezTo>
                  <a:cubicBezTo>
                    <a:pt x="334137" y="2931033"/>
                    <a:pt x="328676" y="2929509"/>
                    <a:pt x="323342" y="2928112"/>
                  </a:cubicBezTo>
                  <a:cubicBezTo>
                    <a:pt x="316357" y="2926334"/>
                    <a:pt x="309245" y="2924683"/>
                    <a:pt x="302260" y="2923286"/>
                  </a:cubicBezTo>
                  <a:lnTo>
                    <a:pt x="302133" y="2923286"/>
                  </a:lnTo>
                  <a:cubicBezTo>
                    <a:pt x="287401" y="2920111"/>
                    <a:pt x="272923" y="2916174"/>
                    <a:pt x="258699" y="2912237"/>
                  </a:cubicBezTo>
                  <a:cubicBezTo>
                    <a:pt x="251587" y="2910332"/>
                    <a:pt x="244602" y="2908300"/>
                    <a:pt x="237490" y="2906522"/>
                  </a:cubicBezTo>
                  <a:lnTo>
                    <a:pt x="237363" y="2906522"/>
                  </a:lnTo>
                  <a:cubicBezTo>
                    <a:pt x="235458" y="2906014"/>
                    <a:pt x="233553" y="2905506"/>
                    <a:pt x="231648" y="2904998"/>
                  </a:cubicBezTo>
                  <a:cubicBezTo>
                    <a:pt x="229743" y="2904490"/>
                    <a:pt x="227838" y="2903982"/>
                    <a:pt x="225806" y="2903347"/>
                  </a:cubicBezTo>
                  <a:cubicBezTo>
                    <a:pt x="211582" y="2899410"/>
                    <a:pt x="197104" y="2895346"/>
                    <a:pt x="182880" y="2890901"/>
                  </a:cubicBezTo>
                  <a:lnTo>
                    <a:pt x="185674" y="2882011"/>
                  </a:lnTo>
                  <a:lnTo>
                    <a:pt x="182880" y="2890901"/>
                  </a:lnTo>
                  <a:cubicBezTo>
                    <a:pt x="177038" y="2889123"/>
                    <a:pt x="171069" y="2887345"/>
                    <a:pt x="165100" y="2885567"/>
                  </a:cubicBezTo>
                  <a:cubicBezTo>
                    <a:pt x="159131" y="2883789"/>
                    <a:pt x="153162" y="2882011"/>
                    <a:pt x="147193" y="2880106"/>
                  </a:cubicBezTo>
                  <a:cubicBezTo>
                    <a:pt x="132588" y="2875661"/>
                    <a:pt x="117983" y="2870962"/>
                    <a:pt x="103632" y="2865628"/>
                  </a:cubicBezTo>
                  <a:cubicBezTo>
                    <a:pt x="94996" y="2862326"/>
                    <a:pt x="85979" y="2859405"/>
                    <a:pt x="76835" y="2856357"/>
                  </a:cubicBezTo>
                  <a:cubicBezTo>
                    <a:pt x="67691" y="2853309"/>
                    <a:pt x="58293" y="2850261"/>
                    <a:pt x="49022" y="2846705"/>
                  </a:cubicBezTo>
                  <a:cubicBezTo>
                    <a:pt x="43815" y="2844673"/>
                    <a:pt x="38481" y="2842641"/>
                    <a:pt x="33274" y="2840228"/>
                  </a:cubicBezTo>
                  <a:lnTo>
                    <a:pt x="33147" y="2840101"/>
                  </a:lnTo>
                  <a:cubicBezTo>
                    <a:pt x="31750" y="2839466"/>
                    <a:pt x="30353" y="2838704"/>
                    <a:pt x="29083" y="2838069"/>
                  </a:cubicBezTo>
                  <a:cubicBezTo>
                    <a:pt x="27686" y="2837307"/>
                    <a:pt x="26416" y="2836672"/>
                    <a:pt x="25146" y="2836037"/>
                  </a:cubicBezTo>
                  <a:cubicBezTo>
                    <a:pt x="20447" y="2833751"/>
                    <a:pt x="17399" y="2833243"/>
                    <a:pt x="14224" y="2834640"/>
                  </a:cubicBezTo>
                  <a:lnTo>
                    <a:pt x="10414" y="2826131"/>
                  </a:lnTo>
                  <a:lnTo>
                    <a:pt x="19050" y="2822448"/>
                  </a:lnTo>
                  <a:cubicBezTo>
                    <a:pt x="18923" y="2822067"/>
                    <a:pt x="18542" y="2821813"/>
                    <a:pt x="18542" y="2821686"/>
                  </a:cubicBezTo>
                  <a:cubicBezTo>
                    <a:pt x="18796" y="2821813"/>
                    <a:pt x="19304" y="2822067"/>
                    <a:pt x="21463" y="2822829"/>
                  </a:cubicBezTo>
                  <a:cubicBezTo>
                    <a:pt x="22352" y="2823083"/>
                    <a:pt x="23495" y="2823464"/>
                    <a:pt x="24638" y="2823972"/>
                  </a:cubicBezTo>
                  <a:lnTo>
                    <a:pt x="24892" y="2824099"/>
                  </a:lnTo>
                  <a:cubicBezTo>
                    <a:pt x="95885" y="2856611"/>
                    <a:pt x="169926" y="2880106"/>
                    <a:pt x="245237" y="2901696"/>
                  </a:cubicBezTo>
                  <a:lnTo>
                    <a:pt x="242697" y="2910713"/>
                  </a:lnTo>
                  <a:lnTo>
                    <a:pt x="245237" y="2901696"/>
                  </a:lnTo>
                  <a:cubicBezTo>
                    <a:pt x="290576" y="2914650"/>
                    <a:pt x="336296" y="2926334"/>
                    <a:pt x="382651" y="2936621"/>
                  </a:cubicBezTo>
                  <a:lnTo>
                    <a:pt x="382778" y="2936621"/>
                  </a:lnTo>
                  <a:cubicBezTo>
                    <a:pt x="384683" y="2937129"/>
                    <a:pt x="387350" y="2937764"/>
                    <a:pt x="389636" y="2938907"/>
                  </a:cubicBezTo>
                  <a:cubicBezTo>
                    <a:pt x="395097" y="2941447"/>
                    <a:pt x="398653" y="2946781"/>
                    <a:pt x="397510" y="2954020"/>
                  </a:cubicBezTo>
                  <a:cubicBezTo>
                    <a:pt x="397383" y="2954528"/>
                    <a:pt x="397256" y="2955163"/>
                    <a:pt x="397129" y="2955671"/>
                  </a:cubicBezTo>
                  <a:cubicBezTo>
                    <a:pt x="396748" y="2957195"/>
                    <a:pt x="396240" y="2958719"/>
                    <a:pt x="395605" y="2960243"/>
                  </a:cubicBezTo>
                  <a:lnTo>
                    <a:pt x="386969" y="2956560"/>
                  </a:lnTo>
                  <a:lnTo>
                    <a:pt x="395605" y="2960116"/>
                  </a:lnTo>
                  <a:cubicBezTo>
                    <a:pt x="389763" y="2974086"/>
                    <a:pt x="390652" y="2989199"/>
                    <a:pt x="392811" y="3006217"/>
                  </a:cubicBezTo>
                  <a:lnTo>
                    <a:pt x="383540" y="3007360"/>
                  </a:lnTo>
                  <a:lnTo>
                    <a:pt x="392811" y="3006090"/>
                  </a:lnTo>
                  <a:cubicBezTo>
                    <a:pt x="396367" y="3031871"/>
                    <a:pt x="405003" y="3056255"/>
                    <a:pt x="416687" y="3079750"/>
                  </a:cubicBezTo>
                  <a:cubicBezTo>
                    <a:pt x="417449" y="3081401"/>
                    <a:pt x="417830" y="3081909"/>
                    <a:pt x="417957" y="3082036"/>
                  </a:cubicBezTo>
                  <a:cubicBezTo>
                    <a:pt x="417195" y="3081020"/>
                    <a:pt x="414782" y="3080004"/>
                    <a:pt x="413131" y="3080512"/>
                  </a:cubicBezTo>
                  <a:cubicBezTo>
                    <a:pt x="413131" y="3080512"/>
                    <a:pt x="413258" y="3080512"/>
                    <a:pt x="413385" y="3080385"/>
                  </a:cubicBezTo>
                  <a:cubicBezTo>
                    <a:pt x="413512" y="3080258"/>
                    <a:pt x="413893" y="3080131"/>
                    <a:pt x="414147" y="3080004"/>
                  </a:cubicBezTo>
                  <a:lnTo>
                    <a:pt x="414401" y="3079877"/>
                  </a:lnTo>
                  <a:cubicBezTo>
                    <a:pt x="439674" y="3065145"/>
                    <a:pt x="463042" y="3049524"/>
                    <a:pt x="482219" y="3028315"/>
                  </a:cubicBezTo>
                  <a:lnTo>
                    <a:pt x="489204" y="3034538"/>
                  </a:lnTo>
                  <a:lnTo>
                    <a:pt x="482219" y="3028315"/>
                  </a:lnTo>
                  <a:cubicBezTo>
                    <a:pt x="496062" y="3012694"/>
                    <a:pt x="505079" y="2996692"/>
                    <a:pt x="505841" y="2977388"/>
                  </a:cubicBezTo>
                  <a:lnTo>
                    <a:pt x="515239" y="2977769"/>
                  </a:lnTo>
                  <a:lnTo>
                    <a:pt x="505841" y="2977515"/>
                  </a:lnTo>
                  <a:cubicBezTo>
                    <a:pt x="506095" y="2969514"/>
                    <a:pt x="510413" y="2961894"/>
                    <a:pt x="519811" y="2962275"/>
                  </a:cubicBezTo>
                  <a:cubicBezTo>
                    <a:pt x="520446" y="2962275"/>
                    <a:pt x="520954" y="2962402"/>
                    <a:pt x="521462" y="2962402"/>
                  </a:cubicBezTo>
                  <a:cubicBezTo>
                    <a:pt x="523113" y="2962656"/>
                    <a:pt x="524764" y="2963037"/>
                    <a:pt x="525526" y="2963291"/>
                  </a:cubicBezTo>
                  <a:cubicBezTo>
                    <a:pt x="526415" y="2963545"/>
                    <a:pt x="526796" y="2963672"/>
                    <a:pt x="526796" y="2963672"/>
                  </a:cubicBezTo>
                  <a:cubicBezTo>
                    <a:pt x="604139" y="2975737"/>
                    <a:pt x="681863" y="2982849"/>
                    <a:pt x="760095" y="2984373"/>
                  </a:cubicBezTo>
                  <a:cubicBezTo>
                    <a:pt x="790956" y="2985008"/>
                    <a:pt x="821944" y="2985008"/>
                    <a:pt x="852551" y="2982849"/>
                  </a:cubicBezTo>
                  <a:lnTo>
                    <a:pt x="852678" y="2982849"/>
                  </a:lnTo>
                  <a:cubicBezTo>
                    <a:pt x="856869" y="2982595"/>
                    <a:pt x="861314" y="2982722"/>
                    <a:pt x="865378" y="2982722"/>
                  </a:cubicBezTo>
                  <a:cubicBezTo>
                    <a:pt x="867537" y="2982722"/>
                    <a:pt x="869823" y="2982849"/>
                    <a:pt x="871982" y="2982849"/>
                  </a:cubicBezTo>
                  <a:cubicBezTo>
                    <a:pt x="875030" y="2982849"/>
                    <a:pt x="877951" y="2984373"/>
                    <a:pt x="879729" y="2986913"/>
                  </a:cubicBezTo>
                  <a:cubicBezTo>
                    <a:pt x="881507" y="2989453"/>
                    <a:pt x="881888" y="2992628"/>
                    <a:pt x="880745" y="2995549"/>
                  </a:cubicBezTo>
                  <a:cubicBezTo>
                    <a:pt x="865886" y="3035173"/>
                    <a:pt x="858012" y="3075686"/>
                    <a:pt x="856488" y="3117469"/>
                  </a:cubicBezTo>
                  <a:lnTo>
                    <a:pt x="847090" y="3117088"/>
                  </a:lnTo>
                  <a:lnTo>
                    <a:pt x="847344" y="3107690"/>
                  </a:lnTo>
                  <a:cubicBezTo>
                    <a:pt x="894207" y="3109214"/>
                    <a:pt x="939927" y="3107563"/>
                    <a:pt x="983488" y="3092958"/>
                  </a:cubicBezTo>
                  <a:cubicBezTo>
                    <a:pt x="1007618" y="3084957"/>
                    <a:pt x="1028827" y="3073273"/>
                    <a:pt x="1044702" y="3054350"/>
                  </a:cubicBezTo>
                  <a:lnTo>
                    <a:pt x="1051941" y="3060319"/>
                  </a:lnTo>
                  <a:lnTo>
                    <a:pt x="1044702" y="3054350"/>
                  </a:lnTo>
                  <a:cubicBezTo>
                    <a:pt x="1065657" y="3028950"/>
                    <a:pt x="1063498" y="3007360"/>
                    <a:pt x="1044575" y="2991612"/>
                  </a:cubicBezTo>
                  <a:cubicBezTo>
                    <a:pt x="1040384" y="2988183"/>
                    <a:pt x="1035304" y="2984881"/>
                    <a:pt x="1029208" y="2981960"/>
                  </a:cubicBezTo>
                  <a:lnTo>
                    <a:pt x="1028192" y="2981325"/>
                  </a:lnTo>
                  <a:cubicBezTo>
                    <a:pt x="1026541" y="2980309"/>
                    <a:pt x="1025398" y="2979039"/>
                    <a:pt x="1024763" y="2978023"/>
                  </a:cubicBezTo>
                  <a:cubicBezTo>
                    <a:pt x="1024128" y="2977261"/>
                    <a:pt x="1023747" y="2976626"/>
                    <a:pt x="1023493" y="2976245"/>
                  </a:cubicBezTo>
                  <a:cubicBezTo>
                    <a:pt x="1022477" y="2974721"/>
                    <a:pt x="1021969" y="2972943"/>
                    <a:pt x="1021969" y="2971038"/>
                  </a:cubicBezTo>
                  <a:cubicBezTo>
                    <a:pt x="1021969" y="2962402"/>
                    <a:pt x="1028954" y="2959227"/>
                    <a:pt x="1032637" y="2958465"/>
                  </a:cubicBezTo>
                  <a:lnTo>
                    <a:pt x="1034415" y="2967609"/>
                  </a:lnTo>
                  <a:lnTo>
                    <a:pt x="1032383" y="2958465"/>
                  </a:lnTo>
                  <a:cubicBezTo>
                    <a:pt x="1152525" y="2931160"/>
                    <a:pt x="1264920" y="2882773"/>
                    <a:pt x="1375664" y="2828671"/>
                  </a:cubicBezTo>
                  <a:lnTo>
                    <a:pt x="1379728" y="2837053"/>
                  </a:lnTo>
                  <a:lnTo>
                    <a:pt x="1375664" y="2828671"/>
                  </a:lnTo>
                  <a:cubicBezTo>
                    <a:pt x="1406779" y="2813431"/>
                    <a:pt x="1437513" y="2797810"/>
                    <a:pt x="1468501" y="2782062"/>
                  </a:cubicBezTo>
                  <a:cubicBezTo>
                    <a:pt x="1499489" y="2766314"/>
                    <a:pt x="1530350" y="2750566"/>
                    <a:pt x="1561592" y="2735199"/>
                  </a:cubicBezTo>
                  <a:cubicBezTo>
                    <a:pt x="1595501" y="2718562"/>
                    <a:pt x="1629791" y="2702433"/>
                    <a:pt x="1664589" y="2687447"/>
                  </a:cubicBezTo>
                  <a:lnTo>
                    <a:pt x="1668272" y="2696083"/>
                  </a:lnTo>
                  <a:lnTo>
                    <a:pt x="1664589" y="2687447"/>
                  </a:lnTo>
                  <a:cubicBezTo>
                    <a:pt x="1673606" y="2683510"/>
                    <a:pt x="1682369" y="2682367"/>
                    <a:pt x="1692910" y="2688082"/>
                  </a:cubicBezTo>
                  <a:cubicBezTo>
                    <a:pt x="1713611" y="2699512"/>
                    <a:pt x="1733804" y="2697607"/>
                    <a:pt x="1753870" y="2684399"/>
                  </a:cubicBezTo>
                  <a:lnTo>
                    <a:pt x="1758950" y="2692273"/>
                  </a:lnTo>
                  <a:lnTo>
                    <a:pt x="1753743" y="2684399"/>
                  </a:lnTo>
                  <a:cubicBezTo>
                    <a:pt x="1766316" y="2676144"/>
                    <a:pt x="1776476" y="2665730"/>
                    <a:pt x="1784096" y="2653284"/>
                  </a:cubicBezTo>
                  <a:lnTo>
                    <a:pt x="1792097" y="2658237"/>
                  </a:lnTo>
                  <a:lnTo>
                    <a:pt x="1784096" y="2653411"/>
                  </a:lnTo>
                  <a:cubicBezTo>
                    <a:pt x="1791335" y="2641346"/>
                    <a:pt x="1801241" y="2636266"/>
                    <a:pt x="1812544" y="2633091"/>
                  </a:cubicBezTo>
                  <a:lnTo>
                    <a:pt x="1815084" y="2642108"/>
                  </a:lnTo>
                  <a:lnTo>
                    <a:pt x="1812544" y="2633091"/>
                  </a:lnTo>
                  <a:cubicBezTo>
                    <a:pt x="1911350" y="2604516"/>
                    <a:pt x="2012188" y="2596134"/>
                    <a:pt x="2114296" y="2600833"/>
                  </a:cubicBezTo>
                  <a:cubicBezTo>
                    <a:pt x="2383663" y="2613279"/>
                    <a:pt x="2618994" y="2712085"/>
                    <a:pt x="2834005" y="2865374"/>
                  </a:cubicBezTo>
                  <a:lnTo>
                    <a:pt x="2828544" y="2872994"/>
                  </a:lnTo>
                  <a:lnTo>
                    <a:pt x="2833878" y="2865247"/>
                  </a:lnTo>
                  <a:cubicBezTo>
                    <a:pt x="2836799" y="2867279"/>
                    <a:pt x="2839339" y="2869565"/>
                    <a:pt x="2841498" y="2871470"/>
                  </a:cubicBezTo>
                  <a:cubicBezTo>
                    <a:pt x="2843149" y="2872867"/>
                    <a:pt x="2844546" y="2874137"/>
                    <a:pt x="2845816" y="2875153"/>
                  </a:cubicBezTo>
                  <a:lnTo>
                    <a:pt x="2840101" y="2882519"/>
                  </a:lnTo>
                  <a:lnTo>
                    <a:pt x="2843784" y="2873883"/>
                  </a:lnTo>
                  <a:lnTo>
                    <a:pt x="2855595" y="2878963"/>
                  </a:lnTo>
                  <a:lnTo>
                    <a:pt x="2851912" y="2887599"/>
                  </a:lnTo>
                  <a:lnTo>
                    <a:pt x="2846578" y="2895346"/>
                  </a:lnTo>
                  <a:moveTo>
                    <a:pt x="2857119" y="2879852"/>
                  </a:moveTo>
                  <a:cubicBezTo>
                    <a:pt x="2861056" y="2882519"/>
                    <a:pt x="2862326" y="2887853"/>
                    <a:pt x="2860040" y="2892044"/>
                  </a:cubicBezTo>
                  <a:cubicBezTo>
                    <a:pt x="2857754" y="2896235"/>
                    <a:pt x="2852547" y="2898013"/>
                    <a:pt x="2848229" y="2896108"/>
                  </a:cubicBezTo>
                  <a:lnTo>
                    <a:pt x="2836418" y="2891028"/>
                  </a:lnTo>
                  <a:cubicBezTo>
                    <a:pt x="2835656" y="2890647"/>
                    <a:pt x="2834894" y="2890266"/>
                    <a:pt x="2834259" y="2889758"/>
                  </a:cubicBezTo>
                  <a:cubicBezTo>
                    <a:pt x="2832354" y="2888234"/>
                    <a:pt x="2830576" y="2886710"/>
                    <a:pt x="2829052" y="2885313"/>
                  </a:cubicBezTo>
                  <a:cubicBezTo>
                    <a:pt x="2826766" y="2883281"/>
                    <a:pt x="2824988" y="2881757"/>
                    <a:pt x="2823210" y="2880487"/>
                  </a:cubicBezTo>
                  <a:lnTo>
                    <a:pt x="2823083" y="2880360"/>
                  </a:lnTo>
                  <a:cubicBezTo>
                    <a:pt x="2610358" y="2728722"/>
                    <a:pt x="2378329" y="2631567"/>
                    <a:pt x="2113407" y="2619248"/>
                  </a:cubicBezTo>
                  <a:lnTo>
                    <a:pt x="2113788" y="2609850"/>
                  </a:lnTo>
                  <a:lnTo>
                    <a:pt x="2113407" y="2619248"/>
                  </a:lnTo>
                  <a:cubicBezTo>
                    <a:pt x="2012823" y="2614676"/>
                    <a:pt x="1914144" y="2622931"/>
                    <a:pt x="1817624" y="2650871"/>
                  </a:cubicBezTo>
                  <a:cubicBezTo>
                    <a:pt x="1809115" y="2653284"/>
                    <a:pt x="1804162" y="2656205"/>
                    <a:pt x="1800225" y="2662809"/>
                  </a:cubicBezTo>
                  <a:lnTo>
                    <a:pt x="1800225" y="2662936"/>
                  </a:lnTo>
                  <a:cubicBezTo>
                    <a:pt x="1791081" y="2677795"/>
                    <a:pt x="1779016" y="2690241"/>
                    <a:pt x="1764284" y="2699893"/>
                  </a:cubicBezTo>
                  <a:cubicBezTo>
                    <a:pt x="1739138" y="2716403"/>
                    <a:pt x="1711579" y="2719451"/>
                    <a:pt x="1684020" y="2704338"/>
                  </a:cubicBezTo>
                  <a:lnTo>
                    <a:pt x="1688592" y="2696083"/>
                  </a:lnTo>
                  <a:lnTo>
                    <a:pt x="1684147" y="2704338"/>
                  </a:lnTo>
                  <a:cubicBezTo>
                    <a:pt x="1679829" y="2702052"/>
                    <a:pt x="1677416" y="2702052"/>
                    <a:pt x="1672209" y="2704338"/>
                  </a:cubicBezTo>
                  <a:cubicBezTo>
                    <a:pt x="1637665" y="2719197"/>
                    <a:pt x="1603756" y="2735199"/>
                    <a:pt x="1570101" y="2751709"/>
                  </a:cubicBezTo>
                  <a:cubicBezTo>
                    <a:pt x="1538986" y="2766949"/>
                    <a:pt x="1508125" y="2782697"/>
                    <a:pt x="1477264" y="2798445"/>
                  </a:cubicBezTo>
                  <a:cubicBezTo>
                    <a:pt x="1446403" y="2814193"/>
                    <a:pt x="1415415" y="2829941"/>
                    <a:pt x="1384173" y="2845181"/>
                  </a:cubicBezTo>
                  <a:cubicBezTo>
                    <a:pt x="1273048" y="2899537"/>
                    <a:pt x="1159129" y="2948559"/>
                    <a:pt x="1036828" y="2976372"/>
                  </a:cubicBezTo>
                  <a:lnTo>
                    <a:pt x="1036574" y="2976372"/>
                  </a:lnTo>
                  <a:cubicBezTo>
                    <a:pt x="1037082" y="2976245"/>
                    <a:pt x="1041019" y="2974848"/>
                    <a:pt x="1041019" y="2970657"/>
                  </a:cubicBezTo>
                  <a:lnTo>
                    <a:pt x="1031621" y="2970657"/>
                  </a:lnTo>
                  <a:lnTo>
                    <a:pt x="1039368" y="2965450"/>
                  </a:lnTo>
                  <a:cubicBezTo>
                    <a:pt x="1039622" y="2965958"/>
                    <a:pt x="1039749" y="2966085"/>
                    <a:pt x="1039749" y="2966085"/>
                  </a:cubicBezTo>
                  <a:cubicBezTo>
                    <a:pt x="1039749" y="2966085"/>
                    <a:pt x="1039495" y="2965704"/>
                    <a:pt x="1038860" y="2965323"/>
                  </a:cubicBezTo>
                  <a:lnTo>
                    <a:pt x="1033653" y="2973070"/>
                  </a:lnTo>
                  <a:lnTo>
                    <a:pt x="1037844" y="2964688"/>
                  </a:lnTo>
                  <a:cubicBezTo>
                    <a:pt x="1045083" y="2968244"/>
                    <a:pt x="1051433" y="2972308"/>
                    <a:pt x="1056894" y="2976753"/>
                  </a:cubicBezTo>
                  <a:cubicBezTo>
                    <a:pt x="1085723" y="3000629"/>
                    <a:pt x="1085469" y="3034411"/>
                    <a:pt x="1059561" y="3065780"/>
                  </a:cubicBezTo>
                  <a:cubicBezTo>
                    <a:pt x="1040765" y="3088386"/>
                    <a:pt x="1016000" y="3101467"/>
                    <a:pt x="989965" y="3110230"/>
                  </a:cubicBezTo>
                  <a:lnTo>
                    <a:pt x="987044" y="3101340"/>
                  </a:lnTo>
                  <a:lnTo>
                    <a:pt x="989965" y="3110230"/>
                  </a:lnTo>
                  <a:cubicBezTo>
                    <a:pt x="943102" y="3125978"/>
                    <a:pt x="894588" y="3127502"/>
                    <a:pt x="847217" y="3125851"/>
                  </a:cubicBezTo>
                  <a:cubicBezTo>
                    <a:pt x="844677" y="3125724"/>
                    <a:pt x="842391" y="3124708"/>
                    <a:pt x="840740" y="3122930"/>
                  </a:cubicBezTo>
                  <a:cubicBezTo>
                    <a:pt x="839089" y="3121152"/>
                    <a:pt x="838200" y="3118739"/>
                    <a:pt x="838200" y="3116199"/>
                  </a:cubicBezTo>
                  <a:cubicBezTo>
                    <a:pt x="839724" y="3072511"/>
                    <a:pt x="847979" y="3029966"/>
                    <a:pt x="863600" y="2988310"/>
                  </a:cubicBezTo>
                  <a:lnTo>
                    <a:pt x="872363" y="2991612"/>
                  </a:lnTo>
                  <a:lnTo>
                    <a:pt x="872363" y="3001010"/>
                  </a:lnTo>
                  <a:cubicBezTo>
                    <a:pt x="869950" y="3001010"/>
                    <a:pt x="867664" y="3001010"/>
                    <a:pt x="865378" y="3000883"/>
                  </a:cubicBezTo>
                  <a:cubicBezTo>
                    <a:pt x="861060" y="3000756"/>
                    <a:pt x="857377" y="3000756"/>
                    <a:pt x="853948" y="3000883"/>
                  </a:cubicBezTo>
                  <a:lnTo>
                    <a:pt x="853440" y="2991485"/>
                  </a:lnTo>
                  <a:lnTo>
                    <a:pt x="854075" y="3000883"/>
                  </a:lnTo>
                  <a:cubicBezTo>
                    <a:pt x="822706" y="3003042"/>
                    <a:pt x="791083" y="3003042"/>
                    <a:pt x="759968" y="3002407"/>
                  </a:cubicBezTo>
                  <a:lnTo>
                    <a:pt x="760095" y="2993009"/>
                  </a:lnTo>
                  <a:lnTo>
                    <a:pt x="759968" y="3002407"/>
                  </a:lnTo>
                  <a:cubicBezTo>
                    <a:pt x="680847" y="3000883"/>
                    <a:pt x="602234" y="2993644"/>
                    <a:pt x="524129" y="2981579"/>
                  </a:cubicBezTo>
                  <a:lnTo>
                    <a:pt x="525526" y="2972308"/>
                  </a:lnTo>
                  <a:lnTo>
                    <a:pt x="524129" y="2981579"/>
                  </a:lnTo>
                  <a:cubicBezTo>
                    <a:pt x="522732" y="2981325"/>
                    <a:pt x="521462" y="2980944"/>
                    <a:pt x="520700" y="2980817"/>
                  </a:cubicBezTo>
                  <a:cubicBezTo>
                    <a:pt x="519684" y="2980563"/>
                    <a:pt x="519303" y="2980436"/>
                    <a:pt x="519176" y="2980436"/>
                  </a:cubicBezTo>
                  <a:cubicBezTo>
                    <a:pt x="519176" y="2980436"/>
                    <a:pt x="519176" y="2980436"/>
                    <a:pt x="519303" y="2980436"/>
                  </a:cubicBezTo>
                  <a:cubicBezTo>
                    <a:pt x="524129" y="2980563"/>
                    <a:pt x="524764" y="2975356"/>
                    <a:pt x="524637" y="2977642"/>
                  </a:cubicBezTo>
                  <a:lnTo>
                    <a:pt x="524637" y="2977769"/>
                  </a:lnTo>
                  <a:cubicBezTo>
                    <a:pt x="523621" y="3003042"/>
                    <a:pt x="511556" y="3023108"/>
                    <a:pt x="496316" y="3040253"/>
                  </a:cubicBezTo>
                  <a:cubicBezTo>
                    <a:pt x="475234" y="3063621"/>
                    <a:pt x="449707" y="3080385"/>
                    <a:pt x="424053" y="3095371"/>
                  </a:cubicBezTo>
                  <a:lnTo>
                    <a:pt x="419354" y="3087243"/>
                  </a:lnTo>
                  <a:lnTo>
                    <a:pt x="424307" y="3095244"/>
                  </a:lnTo>
                  <a:cubicBezTo>
                    <a:pt x="423545" y="3095752"/>
                    <a:pt x="422783" y="3096133"/>
                    <a:pt x="422021" y="3096514"/>
                  </a:cubicBezTo>
                  <a:cubicBezTo>
                    <a:pt x="421259" y="3096895"/>
                    <a:pt x="420370" y="3097276"/>
                    <a:pt x="419481" y="3097530"/>
                  </a:cubicBezTo>
                  <a:cubicBezTo>
                    <a:pt x="412496" y="3099943"/>
                    <a:pt x="406781" y="3097276"/>
                    <a:pt x="403225" y="3092704"/>
                  </a:cubicBezTo>
                  <a:cubicBezTo>
                    <a:pt x="401828" y="3090926"/>
                    <a:pt x="400685" y="3088767"/>
                    <a:pt x="400050" y="3087370"/>
                  </a:cubicBezTo>
                  <a:lnTo>
                    <a:pt x="408432" y="3083179"/>
                  </a:lnTo>
                  <a:lnTo>
                    <a:pt x="400050" y="3087370"/>
                  </a:lnTo>
                  <a:cubicBezTo>
                    <a:pt x="387604" y="3062478"/>
                    <a:pt x="378206" y="3036062"/>
                    <a:pt x="374396" y="3007868"/>
                  </a:cubicBezTo>
                  <a:lnTo>
                    <a:pt x="374396" y="3007741"/>
                  </a:lnTo>
                  <a:cubicBezTo>
                    <a:pt x="372237" y="2990596"/>
                    <a:pt x="370586" y="2971038"/>
                    <a:pt x="378460" y="2952115"/>
                  </a:cubicBezTo>
                  <a:cubicBezTo>
                    <a:pt x="378841" y="2951226"/>
                    <a:pt x="378968" y="2950718"/>
                    <a:pt x="379095" y="2950464"/>
                  </a:cubicBezTo>
                  <a:cubicBezTo>
                    <a:pt x="379095" y="2950337"/>
                    <a:pt x="379095" y="2950337"/>
                    <a:pt x="379095" y="2950337"/>
                  </a:cubicBezTo>
                  <a:cubicBezTo>
                    <a:pt x="378841" y="2951988"/>
                    <a:pt x="380365" y="2954274"/>
                    <a:pt x="381508" y="2954909"/>
                  </a:cubicBezTo>
                  <a:cubicBezTo>
                    <a:pt x="381254" y="2954782"/>
                    <a:pt x="380492" y="2954528"/>
                    <a:pt x="378333" y="2954020"/>
                  </a:cubicBezTo>
                  <a:lnTo>
                    <a:pt x="380492" y="2944876"/>
                  </a:lnTo>
                  <a:lnTo>
                    <a:pt x="378460" y="2954020"/>
                  </a:lnTo>
                  <a:cubicBezTo>
                    <a:pt x="331724" y="2943733"/>
                    <a:pt x="285750" y="2931922"/>
                    <a:pt x="240030" y="2918841"/>
                  </a:cubicBezTo>
                  <a:cubicBezTo>
                    <a:pt x="164592" y="2897124"/>
                    <a:pt x="89408" y="2873375"/>
                    <a:pt x="17145" y="2840228"/>
                  </a:cubicBezTo>
                  <a:lnTo>
                    <a:pt x="21082" y="2831719"/>
                  </a:lnTo>
                  <a:lnTo>
                    <a:pt x="17526" y="2840355"/>
                  </a:lnTo>
                  <a:cubicBezTo>
                    <a:pt x="17018" y="2840101"/>
                    <a:pt x="16510" y="2839974"/>
                    <a:pt x="15494" y="2839593"/>
                  </a:cubicBezTo>
                  <a:cubicBezTo>
                    <a:pt x="13970" y="2839085"/>
                    <a:pt x="10541" y="2838069"/>
                    <a:pt x="7747" y="2835910"/>
                  </a:cubicBezTo>
                  <a:cubicBezTo>
                    <a:pt x="5461" y="2834259"/>
                    <a:pt x="3302" y="2831973"/>
                    <a:pt x="2032" y="2828798"/>
                  </a:cubicBezTo>
                  <a:cubicBezTo>
                    <a:pt x="0" y="2824099"/>
                    <a:pt x="2159" y="2818638"/>
                    <a:pt x="6858" y="2816606"/>
                  </a:cubicBezTo>
                  <a:cubicBezTo>
                    <a:pt x="17526" y="2811907"/>
                    <a:pt x="27051" y="2815209"/>
                    <a:pt x="33401" y="2818257"/>
                  </a:cubicBezTo>
                  <a:cubicBezTo>
                    <a:pt x="35052" y="2819019"/>
                    <a:pt x="36703" y="2819908"/>
                    <a:pt x="38100" y="2820670"/>
                  </a:cubicBezTo>
                  <a:cubicBezTo>
                    <a:pt x="39497" y="2821432"/>
                    <a:pt x="40386" y="2821940"/>
                    <a:pt x="41402" y="2822321"/>
                  </a:cubicBezTo>
                  <a:lnTo>
                    <a:pt x="37338" y="2830703"/>
                  </a:lnTo>
                  <a:lnTo>
                    <a:pt x="41148" y="2822194"/>
                  </a:lnTo>
                  <a:cubicBezTo>
                    <a:pt x="45974" y="2824353"/>
                    <a:pt x="50800" y="2826385"/>
                    <a:pt x="55753" y="2828163"/>
                  </a:cubicBezTo>
                  <a:cubicBezTo>
                    <a:pt x="64643" y="2831465"/>
                    <a:pt x="73533" y="2834513"/>
                    <a:pt x="82804" y="2837561"/>
                  </a:cubicBezTo>
                  <a:cubicBezTo>
                    <a:pt x="92075" y="2840609"/>
                    <a:pt x="101219" y="2843657"/>
                    <a:pt x="110363" y="2847086"/>
                  </a:cubicBezTo>
                  <a:lnTo>
                    <a:pt x="107061" y="2855849"/>
                  </a:lnTo>
                  <a:lnTo>
                    <a:pt x="110363" y="2847086"/>
                  </a:lnTo>
                  <a:cubicBezTo>
                    <a:pt x="124206" y="2852293"/>
                    <a:pt x="138430" y="2856865"/>
                    <a:pt x="152908" y="2861183"/>
                  </a:cubicBezTo>
                  <a:cubicBezTo>
                    <a:pt x="158877" y="2862961"/>
                    <a:pt x="164719" y="2864739"/>
                    <a:pt x="170688" y="2866517"/>
                  </a:cubicBezTo>
                  <a:cubicBezTo>
                    <a:pt x="176657" y="2868295"/>
                    <a:pt x="182626" y="2870073"/>
                    <a:pt x="188595" y="2871851"/>
                  </a:cubicBezTo>
                  <a:cubicBezTo>
                    <a:pt x="202565" y="2876169"/>
                    <a:pt x="216789" y="2880106"/>
                    <a:pt x="231013" y="2884043"/>
                  </a:cubicBezTo>
                  <a:cubicBezTo>
                    <a:pt x="232918" y="2884551"/>
                    <a:pt x="234823" y="2885059"/>
                    <a:pt x="236855" y="2885694"/>
                  </a:cubicBezTo>
                  <a:cubicBezTo>
                    <a:pt x="238887" y="2886329"/>
                    <a:pt x="240665" y="2886710"/>
                    <a:pt x="242570" y="2887345"/>
                  </a:cubicBezTo>
                  <a:lnTo>
                    <a:pt x="240030" y="2896362"/>
                  </a:lnTo>
                  <a:lnTo>
                    <a:pt x="242443" y="2887345"/>
                  </a:lnTo>
                  <a:cubicBezTo>
                    <a:pt x="249682" y="2889250"/>
                    <a:pt x="256794" y="2891155"/>
                    <a:pt x="263906" y="2893187"/>
                  </a:cubicBezTo>
                  <a:cubicBezTo>
                    <a:pt x="278130" y="2897124"/>
                    <a:pt x="292100" y="2900934"/>
                    <a:pt x="306197" y="2903982"/>
                  </a:cubicBezTo>
                  <a:lnTo>
                    <a:pt x="304292" y="2913126"/>
                  </a:lnTo>
                  <a:lnTo>
                    <a:pt x="306070" y="2903982"/>
                  </a:lnTo>
                  <a:cubicBezTo>
                    <a:pt x="313563" y="2905506"/>
                    <a:pt x="320929" y="2907284"/>
                    <a:pt x="328168" y="2909062"/>
                  </a:cubicBezTo>
                  <a:cubicBezTo>
                    <a:pt x="333756" y="2910459"/>
                    <a:pt x="339217" y="2911983"/>
                    <a:pt x="344678" y="2913380"/>
                  </a:cubicBezTo>
                  <a:cubicBezTo>
                    <a:pt x="350139" y="2914777"/>
                    <a:pt x="355600" y="2916301"/>
                    <a:pt x="361061" y="2917698"/>
                  </a:cubicBezTo>
                  <a:lnTo>
                    <a:pt x="358775" y="2926715"/>
                  </a:lnTo>
                  <a:lnTo>
                    <a:pt x="360807" y="2917571"/>
                  </a:lnTo>
                  <a:cubicBezTo>
                    <a:pt x="364109" y="2918333"/>
                    <a:pt x="367538" y="2918841"/>
                    <a:pt x="371348" y="2919476"/>
                  </a:cubicBezTo>
                  <a:cubicBezTo>
                    <a:pt x="378714" y="2920619"/>
                    <a:pt x="387350" y="2921889"/>
                    <a:pt x="395732" y="2925572"/>
                  </a:cubicBezTo>
                  <a:lnTo>
                    <a:pt x="391922" y="2934081"/>
                  </a:lnTo>
                  <a:lnTo>
                    <a:pt x="395351" y="2925445"/>
                  </a:lnTo>
                  <a:cubicBezTo>
                    <a:pt x="395224" y="2925445"/>
                    <a:pt x="395097" y="2925318"/>
                    <a:pt x="395097" y="2925318"/>
                  </a:cubicBezTo>
                  <a:cubicBezTo>
                    <a:pt x="395478" y="2925445"/>
                    <a:pt x="396621" y="2925318"/>
                    <a:pt x="397510" y="2924683"/>
                  </a:cubicBezTo>
                  <a:cubicBezTo>
                    <a:pt x="417576" y="2910205"/>
                    <a:pt x="438785" y="2913126"/>
                    <a:pt x="457708" y="2920873"/>
                  </a:cubicBezTo>
                  <a:lnTo>
                    <a:pt x="454152" y="2929509"/>
                  </a:lnTo>
                  <a:lnTo>
                    <a:pt x="457708" y="2920873"/>
                  </a:lnTo>
                  <a:cubicBezTo>
                    <a:pt x="460248" y="2921889"/>
                    <a:pt x="462661" y="2923032"/>
                    <a:pt x="464947" y="2924048"/>
                  </a:cubicBezTo>
                  <a:cubicBezTo>
                    <a:pt x="474726" y="2928366"/>
                    <a:pt x="482346" y="2931541"/>
                    <a:pt x="491109" y="2931414"/>
                  </a:cubicBezTo>
                  <a:lnTo>
                    <a:pt x="491363" y="2931414"/>
                  </a:lnTo>
                  <a:cubicBezTo>
                    <a:pt x="501650" y="2931414"/>
                    <a:pt x="511937" y="2936494"/>
                    <a:pt x="517398" y="2947416"/>
                  </a:cubicBezTo>
                  <a:lnTo>
                    <a:pt x="517525" y="2947670"/>
                  </a:lnTo>
                  <a:cubicBezTo>
                    <a:pt x="517779" y="2948305"/>
                    <a:pt x="517906" y="2948940"/>
                    <a:pt x="522351" y="2949448"/>
                  </a:cubicBezTo>
                  <a:lnTo>
                    <a:pt x="522605" y="2949448"/>
                  </a:lnTo>
                  <a:cubicBezTo>
                    <a:pt x="637540" y="2966720"/>
                    <a:pt x="752475" y="2976245"/>
                    <a:pt x="868045" y="2969514"/>
                  </a:cubicBezTo>
                  <a:lnTo>
                    <a:pt x="868553" y="2978912"/>
                  </a:lnTo>
                  <a:lnTo>
                    <a:pt x="867791" y="2969641"/>
                  </a:lnTo>
                  <a:cubicBezTo>
                    <a:pt x="872871" y="2969260"/>
                    <a:pt x="873887" y="2968498"/>
                    <a:pt x="876046" y="2964434"/>
                  </a:cubicBezTo>
                  <a:lnTo>
                    <a:pt x="884301" y="2968752"/>
                  </a:lnTo>
                  <a:lnTo>
                    <a:pt x="875919" y="2964561"/>
                  </a:lnTo>
                  <a:cubicBezTo>
                    <a:pt x="884936" y="2947035"/>
                    <a:pt x="897255" y="2931668"/>
                    <a:pt x="913257" y="2919222"/>
                  </a:cubicBezTo>
                  <a:lnTo>
                    <a:pt x="918972" y="2926588"/>
                  </a:lnTo>
                  <a:lnTo>
                    <a:pt x="913257" y="2919222"/>
                  </a:lnTo>
                  <a:cubicBezTo>
                    <a:pt x="942086" y="2896743"/>
                    <a:pt x="971931" y="2896870"/>
                    <a:pt x="1002284" y="2916936"/>
                  </a:cubicBezTo>
                  <a:lnTo>
                    <a:pt x="997077" y="2924810"/>
                  </a:lnTo>
                  <a:lnTo>
                    <a:pt x="1002284" y="2916936"/>
                  </a:lnTo>
                  <a:cubicBezTo>
                    <a:pt x="1005078" y="2918841"/>
                    <a:pt x="1007618" y="2920873"/>
                    <a:pt x="1009777" y="2923032"/>
                  </a:cubicBezTo>
                  <a:cubicBezTo>
                    <a:pt x="1014349" y="2927350"/>
                    <a:pt x="1017905" y="2932303"/>
                    <a:pt x="1020826" y="2936494"/>
                  </a:cubicBezTo>
                  <a:cubicBezTo>
                    <a:pt x="1024001" y="2940812"/>
                    <a:pt x="1026668" y="2944495"/>
                    <a:pt x="1029843" y="2947543"/>
                  </a:cubicBezTo>
                  <a:cubicBezTo>
                    <a:pt x="1030732" y="2948305"/>
                    <a:pt x="1031367" y="2949321"/>
                    <a:pt x="1031875" y="2950337"/>
                  </a:cubicBezTo>
                  <a:cubicBezTo>
                    <a:pt x="1031875" y="2950337"/>
                    <a:pt x="1031748" y="2950083"/>
                    <a:pt x="1031367" y="2949702"/>
                  </a:cubicBezTo>
                  <a:cubicBezTo>
                    <a:pt x="1027684" y="2945511"/>
                    <a:pt x="1022858" y="2948305"/>
                    <a:pt x="1022858" y="2948305"/>
                  </a:cubicBezTo>
                  <a:cubicBezTo>
                    <a:pt x="1022858" y="2948305"/>
                    <a:pt x="1022985" y="2948305"/>
                    <a:pt x="1023112" y="2948178"/>
                  </a:cubicBezTo>
                  <a:cubicBezTo>
                    <a:pt x="1024509" y="2946908"/>
                    <a:pt x="1026287" y="2946146"/>
                    <a:pt x="1028192" y="2945892"/>
                  </a:cubicBezTo>
                  <a:cubicBezTo>
                    <a:pt x="1036447" y="2944876"/>
                    <a:pt x="1044575" y="2943225"/>
                    <a:pt x="1052830" y="2941193"/>
                  </a:cubicBezTo>
                  <a:cubicBezTo>
                    <a:pt x="1064260" y="2938399"/>
                    <a:pt x="1075436" y="2934970"/>
                    <a:pt x="1086993" y="2931287"/>
                  </a:cubicBezTo>
                  <a:cubicBezTo>
                    <a:pt x="1098550" y="2927604"/>
                    <a:pt x="1110107" y="2924048"/>
                    <a:pt x="1122045" y="2921127"/>
                  </a:cubicBezTo>
                  <a:lnTo>
                    <a:pt x="1124331" y="2930271"/>
                  </a:lnTo>
                  <a:lnTo>
                    <a:pt x="1122045" y="2921127"/>
                  </a:lnTo>
                  <a:cubicBezTo>
                    <a:pt x="1137031" y="2917444"/>
                    <a:pt x="1152017" y="2912110"/>
                    <a:pt x="1167257" y="2906395"/>
                  </a:cubicBezTo>
                  <a:cubicBezTo>
                    <a:pt x="1170051" y="2905379"/>
                    <a:pt x="1172972" y="2904236"/>
                    <a:pt x="1175766" y="2903220"/>
                  </a:cubicBezTo>
                  <a:cubicBezTo>
                    <a:pt x="1178560" y="2902204"/>
                    <a:pt x="1181354" y="2901061"/>
                    <a:pt x="1184275" y="2900045"/>
                  </a:cubicBezTo>
                  <a:cubicBezTo>
                    <a:pt x="1239012" y="2880106"/>
                    <a:pt x="1291971" y="2855722"/>
                    <a:pt x="1344930" y="2830703"/>
                  </a:cubicBezTo>
                  <a:cubicBezTo>
                    <a:pt x="1383157" y="2812796"/>
                    <a:pt x="1420749" y="2794000"/>
                    <a:pt x="1458468" y="2775204"/>
                  </a:cubicBezTo>
                  <a:cubicBezTo>
                    <a:pt x="1458468" y="2775204"/>
                    <a:pt x="1458595" y="2775204"/>
                    <a:pt x="1458595" y="2775077"/>
                  </a:cubicBezTo>
                  <a:cubicBezTo>
                    <a:pt x="1458595" y="2774950"/>
                    <a:pt x="1458722" y="2775077"/>
                    <a:pt x="1458722" y="2774950"/>
                  </a:cubicBezTo>
                  <a:cubicBezTo>
                    <a:pt x="1473327" y="2767711"/>
                    <a:pt x="1487805" y="2760345"/>
                    <a:pt x="1502283" y="2753106"/>
                  </a:cubicBezTo>
                  <a:cubicBezTo>
                    <a:pt x="1522603" y="2742819"/>
                    <a:pt x="1542923" y="2732532"/>
                    <a:pt x="1563497" y="2722626"/>
                  </a:cubicBezTo>
                  <a:cubicBezTo>
                    <a:pt x="1569212" y="2719832"/>
                    <a:pt x="1575054" y="2717038"/>
                    <a:pt x="1580769" y="2714371"/>
                  </a:cubicBezTo>
                  <a:cubicBezTo>
                    <a:pt x="1592326" y="2708910"/>
                    <a:pt x="1603883" y="2703576"/>
                    <a:pt x="1615440" y="2698115"/>
                  </a:cubicBezTo>
                  <a:cubicBezTo>
                    <a:pt x="1626997" y="2692654"/>
                    <a:pt x="1638554" y="2687447"/>
                    <a:pt x="1649984" y="2681986"/>
                  </a:cubicBezTo>
                  <a:lnTo>
                    <a:pt x="1654048" y="2690495"/>
                  </a:lnTo>
                  <a:lnTo>
                    <a:pt x="1649857" y="2682113"/>
                  </a:lnTo>
                  <a:cubicBezTo>
                    <a:pt x="1651254" y="2681478"/>
                    <a:pt x="1652651" y="2680716"/>
                    <a:pt x="1653921" y="2680208"/>
                  </a:cubicBezTo>
                  <a:cubicBezTo>
                    <a:pt x="1655191" y="2679700"/>
                    <a:pt x="1656461" y="2679065"/>
                    <a:pt x="1657604" y="2678430"/>
                  </a:cubicBezTo>
                  <a:lnTo>
                    <a:pt x="1661795" y="2686812"/>
                  </a:lnTo>
                  <a:lnTo>
                    <a:pt x="1653413" y="2682621"/>
                  </a:lnTo>
                  <a:cubicBezTo>
                    <a:pt x="1653794" y="2681986"/>
                    <a:pt x="1650873" y="2687828"/>
                    <a:pt x="1656334" y="2691130"/>
                  </a:cubicBezTo>
                  <a:lnTo>
                    <a:pt x="1661160" y="2683129"/>
                  </a:lnTo>
                  <a:lnTo>
                    <a:pt x="1656969" y="2691511"/>
                  </a:lnTo>
                  <a:cubicBezTo>
                    <a:pt x="1659890" y="2692908"/>
                    <a:pt x="1662303" y="2691511"/>
                    <a:pt x="1662303" y="2691384"/>
                  </a:cubicBezTo>
                  <a:cubicBezTo>
                    <a:pt x="1662303" y="2691257"/>
                    <a:pt x="1662176" y="2691511"/>
                    <a:pt x="1661922" y="2691638"/>
                  </a:cubicBezTo>
                  <a:cubicBezTo>
                    <a:pt x="1661033" y="2692273"/>
                    <a:pt x="1660144" y="2692908"/>
                    <a:pt x="1659001" y="2693162"/>
                  </a:cubicBezTo>
                  <a:cubicBezTo>
                    <a:pt x="1658493" y="2693289"/>
                    <a:pt x="1657985" y="2693416"/>
                    <a:pt x="1657477" y="2693543"/>
                  </a:cubicBezTo>
                  <a:cubicBezTo>
                    <a:pt x="1656969" y="2693670"/>
                    <a:pt x="1656715" y="2693670"/>
                    <a:pt x="1656588" y="2693670"/>
                  </a:cubicBezTo>
                  <a:cubicBezTo>
                    <a:pt x="1656461" y="2693670"/>
                    <a:pt x="1656334" y="2693670"/>
                    <a:pt x="1656334" y="2693670"/>
                  </a:cubicBezTo>
                  <a:cubicBezTo>
                    <a:pt x="1656334" y="2693670"/>
                    <a:pt x="1656461" y="2693670"/>
                    <a:pt x="1656461" y="2693670"/>
                  </a:cubicBezTo>
                  <a:lnTo>
                    <a:pt x="1655572" y="2693924"/>
                  </a:lnTo>
                  <a:cubicBezTo>
                    <a:pt x="1651508" y="2694813"/>
                    <a:pt x="1647825" y="2695702"/>
                    <a:pt x="1644650" y="2696845"/>
                  </a:cubicBezTo>
                  <a:lnTo>
                    <a:pt x="1644523" y="2696845"/>
                  </a:lnTo>
                  <a:cubicBezTo>
                    <a:pt x="1634109" y="2700147"/>
                    <a:pt x="1623695" y="2703703"/>
                    <a:pt x="1613281" y="2707386"/>
                  </a:cubicBezTo>
                  <a:cubicBezTo>
                    <a:pt x="1591310" y="2715133"/>
                    <a:pt x="1569466" y="2723388"/>
                    <a:pt x="1547495" y="2731770"/>
                  </a:cubicBezTo>
                  <a:cubicBezTo>
                    <a:pt x="1525524" y="2740152"/>
                    <a:pt x="1503553" y="2748407"/>
                    <a:pt x="1481455" y="2756281"/>
                  </a:cubicBezTo>
                  <a:lnTo>
                    <a:pt x="1478407" y="2747391"/>
                  </a:lnTo>
                  <a:lnTo>
                    <a:pt x="1481582" y="2756154"/>
                  </a:lnTo>
                  <a:cubicBezTo>
                    <a:pt x="1474470" y="2758694"/>
                    <a:pt x="1467612" y="2761869"/>
                    <a:pt x="1460246" y="2765171"/>
                  </a:cubicBezTo>
                  <a:cubicBezTo>
                    <a:pt x="1451737" y="2768981"/>
                    <a:pt x="1442720" y="2773045"/>
                    <a:pt x="1433195" y="2776093"/>
                  </a:cubicBezTo>
                  <a:lnTo>
                    <a:pt x="1430274" y="2767203"/>
                  </a:lnTo>
                  <a:lnTo>
                    <a:pt x="1433195" y="2776093"/>
                  </a:lnTo>
                  <a:cubicBezTo>
                    <a:pt x="1429385" y="2777363"/>
                    <a:pt x="1425448" y="2778633"/>
                    <a:pt x="1421638" y="2779776"/>
                  </a:cubicBezTo>
                  <a:cubicBezTo>
                    <a:pt x="1390015" y="2789809"/>
                    <a:pt x="1361313" y="2799207"/>
                    <a:pt x="1339215" y="2822829"/>
                  </a:cubicBezTo>
                  <a:lnTo>
                    <a:pt x="1332357" y="2816479"/>
                  </a:lnTo>
                  <a:lnTo>
                    <a:pt x="1339215" y="2822829"/>
                  </a:lnTo>
                  <a:cubicBezTo>
                    <a:pt x="1328928" y="2833878"/>
                    <a:pt x="1310386" y="2840863"/>
                    <a:pt x="1294384" y="2834386"/>
                  </a:cubicBezTo>
                  <a:lnTo>
                    <a:pt x="1297940" y="2825750"/>
                  </a:lnTo>
                  <a:lnTo>
                    <a:pt x="1294511" y="2834513"/>
                  </a:lnTo>
                  <a:cubicBezTo>
                    <a:pt x="1282827" y="2829814"/>
                    <a:pt x="1272794" y="2831846"/>
                    <a:pt x="1260856" y="2836164"/>
                  </a:cubicBezTo>
                  <a:lnTo>
                    <a:pt x="1257681" y="2827401"/>
                  </a:lnTo>
                  <a:lnTo>
                    <a:pt x="1260983" y="2836164"/>
                  </a:lnTo>
                  <a:cubicBezTo>
                    <a:pt x="1257935" y="2837307"/>
                    <a:pt x="1255014" y="2838323"/>
                    <a:pt x="1251966" y="2839339"/>
                  </a:cubicBezTo>
                  <a:cubicBezTo>
                    <a:pt x="1237361" y="2844419"/>
                    <a:pt x="1222375" y="2848356"/>
                    <a:pt x="1207897" y="2852293"/>
                  </a:cubicBezTo>
                  <a:cubicBezTo>
                    <a:pt x="1193419" y="2856230"/>
                    <a:pt x="1178941" y="2860167"/>
                    <a:pt x="1164971" y="2864993"/>
                  </a:cubicBezTo>
                  <a:cubicBezTo>
                    <a:pt x="1151128" y="2869692"/>
                    <a:pt x="1137031" y="2872613"/>
                    <a:pt x="1123188" y="2874899"/>
                  </a:cubicBezTo>
                  <a:cubicBezTo>
                    <a:pt x="1115695" y="2876169"/>
                    <a:pt x="1108329" y="2877185"/>
                    <a:pt x="1100963" y="2878201"/>
                  </a:cubicBezTo>
                  <a:cubicBezTo>
                    <a:pt x="1093597" y="2879217"/>
                    <a:pt x="1086358" y="2880233"/>
                    <a:pt x="1079119" y="2881503"/>
                  </a:cubicBezTo>
                  <a:cubicBezTo>
                    <a:pt x="1008253" y="2893060"/>
                    <a:pt x="936625" y="2898521"/>
                    <a:pt x="864235" y="2883027"/>
                  </a:cubicBezTo>
                  <a:lnTo>
                    <a:pt x="866140" y="2873883"/>
                  </a:lnTo>
                  <a:lnTo>
                    <a:pt x="864235" y="2883027"/>
                  </a:lnTo>
                  <a:cubicBezTo>
                    <a:pt x="860171" y="2882138"/>
                    <a:pt x="855980" y="2881503"/>
                    <a:pt x="851535" y="2880868"/>
                  </a:cubicBezTo>
                  <a:cubicBezTo>
                    <a:pt x="842264" y="2879471"/>
                    <a:pt x="831596" y="2877947"/>
                    <a:pt x="821690" y="2873756"/>
                  </a:cubicBezTo>
                  <a:lnTo>
                    <a:pt x="821563" y="2873756"/>
                  </a:lnTo>
                  <a:cubicBezTo>
                    <a:pt x="813435" y="2870327"/>
                    <a:pt x="805053" y="2867025"/>
                    <a:pt x="796544" y="2863596"/>
                  </a:cubicBezTo>
                  <a:cubicBezTo>
                    <a:pt x="775462" y="2855214"/>
                    <a:pt x="753491" y="2846578"/>
                    <a:pt x="733044" y="2834386"/>
                  </a:cubicBezTo>
                  <a:lnTo>
                    <a:pt x="732790" y="2834259"/>
                  </a:lnTo>
                  <a:cubicBezTo>
                    <a:pt x="732409" y="2834005"/>
                    <a:pt x="732155" y="2833878"/>
                    <a:pt x="731901" y="2833751"/>
                  </a:cubicBezTo>
                  <a:cubicBezTo>
                    <a:pt x="731647" y="2833624"/>
                    <a:pt x="731647" y="2833624"/>
                    <a:pt x="731647" y="2833624"/>
                  </a:cubicBezTo>
                  <a:cubicBezTo>
                    <a:pt x="732790" y="2834005"/>
                    <a:pt x="734822" y="2833243"/>
                    <a:pt x="735457" y="2832481"/>
                  </a:cubicBezTo>
                  <a:cubicBezTo>
                    <a:pt x="735457" y="2832481"/>
                    <a:pt x="735203" y="2832862"/>
                    <a:pt x="734822" y="2833624"/>
                  </a:cubicBezTo>
                  <a:lnTo>
                    <a:pt x="734695" y="2833878"/>
                  </a:lnTo>
                  <a:cubicBezTo>
                    <a:pt x="727456" y="2848356"/>
                    <a:pt x="715264" y="2856357"/>
                    <a:pt x="702945" y="2862072"/>
                  </a:cubicBezTo>
                  <a:lnTo>
                    <a:pt x="699008" y="2853563"/>
                  </a:lnTo>
                  <a:lnTo>
                    <a:pt x="702945" y="2862072"/>
                  </a:lnTo>
                  <a:cubicBezTo>
                    <a:pt x="669544" y="2877566"/>
                    <a:pt x="634619" y="2879090"/>
                    <a:pt x="600710" y="2878709"/>
                  </a:cubicBezTo>
                  <a:lnTo>
                    <a:pt x="600837" y="2869311"/>
                  </a:lnTo>
                  <a:lnTo>
                    <a:pt x="600837" y="2878709"/>
                  </a:lnTo>
                  <a:cubicBezTo>
                    <a:pt x="600329" y="2878709"/>
                    <a:pt x="599821" y="2878709"/>
                    <a:pt x="599186" y="2878709"/>
                  </a:cubicBezTo>
                  <a:cubicBezTo>
                    <a:pt x="598932" y="2878709"/>
                    <a:pt x="598678" y="2878709"/>
                    <a:pt x="598424" y="2878582"/>
                  </a:cubicBezTo>
                  <a:cubicBezTo>
                    <a:pt x="591439" y="2877820"/>
                    <a:pt x="586486" y="2872994"/>
                    <a:pt x="586105" y="2865628"/>
                  </a:cubicBezTo>
                  <a:cubicBezTo>
                    <a:pt x="586105" y="2864612"/>
                    <a:pt x="586105" y="2863723"/>
                    <a:pt x="586105" y="2862834"/>
                  </a:cubicBezTo>
                  <a:lnTo>
                    <a:pt x="586105" y="2862707"/>
                  </a:lnTo>
                  <a:cubicBezTo>
                    <a:pt x="589280" y="2825750"/>
                    <a:pt x="595884" y="2787777"/>
                    <a:pt x="620522" y="2755519"/>
                  </a:cubicBezTo>
                  <a:lnTo>
                    <a:pt x="628015" y="2761234"/>
                  </a:lnTo>
                  <a:lnTo>
                    <a:pt x="620522" y="2755519"/>
                  </a:lnTo>
                  <a:cubicBezTo>
                    <a:pt x="621538" y="2754249"/>
                    <a:pt x="621792" y="2753614"/>
                    <a:pt x="621792" y="2753614"/>
                  </a:cubicBezTo>
                  <a:cubicBezTo>
                    <a:pt x="621538" y="2754376"/>
                    <a:pt x="621665" y="2755900"/>
                    <a:pt x="622173" y="2756408"/>
                  </a:cubicBezTo>
                  <a:cubicBezTo>
                    <a:pt x="622046" y="2756281"/>
                    <a:pt x="621665" y="2755773"/>
                    <a:pt x="620268" y="2754630"/>
                  </a:cubicBezTo>
                  <a:lnTo>
                    <a:pt x="620141" y="2754503"/>
                  </a:lnTo>
                  <a:cubicBezTo>
                    <a:pt x="619887" y="2754376"/>
                    <a:pt x="619760" y="2754122"/>
                    <a:pt x="619506" y="2753995"/>
                  </a:cubicBezTo>
                  <a:cubicBezTo>
                    <a:pt x="607314" y="2743073"/>
                    <a:pt x="595249" y="2732151"/>
                    <a:pt x="583692" y="2719959"/>
                  </a:cubicBezTo>
                  <a:cubicBezTo>
                    <a:pt x="543687" y="2677160"/>
                    <a:pt x="507111" y="2631186"/>
                    <a:pt x="479298" y="2578481"/>
                  </a:cubicBezTo>
                  <a:cubicBezTo>
                    <a:pt x="477012" y="2574036"/>
                    <a:pt x="478536" y="2568702"/>
                    <a:pt x="482727" y="2566035"/>
                  </a:cubicBezTo>
                  <a:cubicBezTo>
                    <a:pt x="483235" y="2565654"/>
                    <a:pt x="483743" y="2565400"/>
                    <a:pt x="484505" y="2564892"/>
                  </a:cubicBezTo>
                  <a:cubicBezTo>
                    <a:pt x="485267" y="2564384"/>
                    <a:pt x="486029" y="2563876"/>
                    <a:pt x="487045" y="2563241"/>
                  </a:cubicBezTo>
                  <a:cubicBezTo>
                    <a:pt x="491236" y="2560701"/>
                    <a:pt x="496824" y="2561844"/>
                    <a:pt x="499618" y="2565908"/>
                  </a:cubicBezTo>
                  <a:cubicBezTo>
                    <a:pt x="502412" y="2569972"/>
                    <a:pt x="505206" y="2574036"/>
                    <a:pt x="507873" y="2577973"/>
                  </a:cubicBezTo>
                  <a:cubicBezTo>
                    <a:pt x="515239" y="2588768"/>
                    <a:pt x="522605" y="2599436"/>
                    <a:pt x="530098" y="2609977"/>
                  </a:cubicBezTo>
                  <a:lnTo>
                    <a:pt x="522478" y="2615438"/>
                  </a:lnTo>
                  <a:lnTo>
                    <a:pt x="529971" y="2609850"/>
                  </a:lnTo>
                  <a:cubicBezTo>
                    <a:pt x="562737" y="2654554"/>
                    <a:pt x="599821" y="2695321"/>
                    <a:pt x="641350" y="2731643"/>
                  </a:cubicBezTo>
                  <a:lnTo>
                    <a:pt x="635127" y="2738628"/>
                  </a:lnTo>
                  <a:lnTo>
                    <a:pt x="641223" y="2731516"/>
                  </a:lnTo>
                  <a:cubicBezTo>
                    <a:pt x="643763" y="2733675"/>
                    <a:pt x="646176" y="2734310"/>
                    <a:pt x="648716" y="2733802"/>
                  </a:cubicBezTo>
                  <a:lnTo>
                    <a:pt x="648843" y="2733802"/>
                  </a:lnTo>
                  <a:cubicBezTo>
                    <a:pt x="680085" y="2727833"/>
                    <a:pt x="697484" y="2734945"/>
                    <a:pt x="714883" y="2761488"/>
                  </a:cubicBezTo>
                  <a:lnTo>
                    <a:pt x="715010" y="2761615"/>
                  </a:lnTo>
                  <a:cubicBezTo>
                    <a:pt x="715772" y="2762758"/>
                    <a:pt x="716407" y="2763901"/>
                    <a:pt x="716915" y="2764917"/>
                  </a:cubicBezTo>
                  <a:cubicBezTo>
                    <a:pt x="719709" y="2769616"/>
                    <a:pt x="720725" y="2771013"/>
                    <a:pt x="721868" y="2771521"/>
                  </a:cubicBezTo>
                  <a:lnTo>
                    <a:pt x="722122" y="2771648"/>
                  </a:lnTo>
                  <a:cubicBezTo>
                    <a:pt x="735457" y="2778379"/>
                    <a:pt x="741045" y="2790190"/>
                    <a:pt x="743204" y="2801112"/>
                  </a:cubicBezTo>
                  <a:lnTo>
                    <a:pt x="734060" y="2802890"/>
                  </a:lnTo>
                  <a:lnTo>
                    <a:pt x="743204" y="2801112"/>
                  </a:lnTo>
                  <a:cubicBezTo>
                    <a:pt x="743839" y="2804033"/>
                    <a:pt x="744347" y="2804795"/>
                    <a:pt x="747649" y="2806573"/>
                  </a:cubicBezTo>
                  <a:lnTo>
                    <a:pt x="743077" y="2814701"/>
                  </a:lnTo>
                  <a:lnTo>
                    <a:pt x="747395" y="2806446"/>
                  </a:lnTo>
                  <a:cubicBezTo>
                    <a:pt x="791845" y="2829814"/>
                    <a:pt x="838581" y="2845943"/>
                    <a:pt x="888111" y="2854833"/>
                  </a:cubicBezTo>
                  <a:lnTo>
                    <a:pt x="886460" y="2864104"/>
                  </a:lnTo>
                  <a:lnTo>
                    <a:pt x="888111" y="2854833"/>
                  </a:lnTo>
                  <a:cubicBezTo>
                    <a:pt x="944245" y="2864739"/>
                    <a:pt x="1000760" y="2860040"/>
                    <a:pt x="1058291" y="2853182"/>
                  </a:cubicBezTo>
                  <a:lnTo>
                    <a:pt x="1059434" y="2862453"/>
                  </a:lnTo>
                  <a:lnTo>
                    <a:pt x="1058291" y="2853182"/>
                  </a:lnTo>
                  <a:cubicBezTo>
                    <a:pt x="1067308" y="2852039"/>
                    <a:pt x="1076325" y="2850642"/>
                    <a:pt x="1085342" y="2848864"/>
                  </a:cubicBezTo>
                  <a:cubicBezTo>
                    <a:pt x="1095883" y="2846832"/>
                    <a:pt x="1106424" y="2844546"/>
                    <a:pt x="1117092" y="2842133"/>
                  </a:cubicBezTo>
                  <a:cubicBezTo>
                    <a:pt x="1127760" y="2839720"/>
                    <a:pt x="1138555" y="2837434"/>
                    <a:pt x="1149477" y="2835275"/>
                  </a:cubicBezTo>
                  <a:cubicBezTo>
                    <a:pt x="1149604" y="2835275"/>
                    <a:pt x="1149858" y="2835148"/>
                    <a:pt x="1150112" y="2835148"/>
                  </a:cubicBezTo>
                  <a:cubicBezTo>
                    <a:pt x="1155065" y="2834132"/>
                    <a:pt x="1160018" y="2832481"/>
                    <a:pt x="1165606" y="2830576"/>
                  </a:cubicBezTo>
                  <a:cubicBezTo>
                    <a:pt x="1170813" y="2828798"/>
                    <a:pt x="1176655" y="2826893"/>
                    <a:pt x="1182624" y="2825623"/>
                  </a:cubicBezTo>
                  <a:lnTo>
                    <a:pt x="1182751" y="2825623"/>
                  </a:lnTo>
                  <a:cubicBezTo>
                    <a:pt x="1208024" y="2821051"/>
                    <a:pt x="1231900" y="2812923"/>
                    <a:pt x="1256792" y="2804287"/>
                  </a:cubicBezTo>
                  <a:cubicBezTo>
                    <a:pt x="1257427" y="2804033"/>
                    <a:pt x="1257935" y="2803906"/>
                    <a:pt x="1258570" y="2803652"/>
                  </a:cubicBezTo>
                  <a:cubicBezTo>
                    <a:pt x="1259205" y="2803398"/>
                    <a:pt x="1259713" y="2803271"/>
                    <a:pt x="1260348" y="2803017"/>
                  </a:cubicBezTo>
                  <a:lnTo>
                    <a:pt x="1261618" y="2802636"/>
                  </a:lnTo>
                  <a:cubicBezTo>
                    <a:pt x="1263523" y="2802255"/>
                    <a:pt x="1265428" y="2802509"/>
                    <a:pt x="1265555" y="2802509"/>
                  </a:cubicBezTo>
                  <a:cubicBezTo>
                    <a:pt x="1265809" y="2802509"/>
                    <a:pt x="1265809" y="2802509"/>
                    <a:pt x="1265809" y="2802509"/>
                  </a:cubicBezTo>
                  <a:cubicBezTo>
                    <a:pt x="1265936" y="2802509"/>
                    <a:pt x="1265301" y="2802509"/>
                    <a:pt x="1264285" y="2802636"/>
                  </a:cubicBezTo>
                  <a:cubicBezTo>
                    <a:pt x="1257173" y="2804287"/>
                    <a:pt x="1258189" y="2811526"/>
                    <a:pt x="1258062" y="2811145"/>
                  </a:cubicBezTo>
                  <a:lnTo>
                    <a:pt x="1267206" y="2808986"/>
                  </a:lnTo>
                  <a:lnTo>
                    <a:pt x="1260348" y="2815336"/>
                  </a:lnTo>
                  <a:cubicBezTo>
                    <a:pt x="1239139" y="2792222"/>
                    <a:pt x="1224407" y="2765425"/>
                    <a:pt x="1216914" y="2734310"/>
                  </a:cubicBezTo>
                  <a:lnTo>
                    <a:pt x="1226058" y="2732151"/>
                  </a:lnTo>
                  <a:lnTo>
                    <a:pt x="1216914" y="2734437"/>
                  </a:lnTo>
                  <a:cubicBezTo>
                    <a:pt x="1211199" y="2711323"/>
                    <a:pt x="1207389" y="2688336"/>
                    <a:pt x="1204976" y="2664968"/>
                  </a:cubicBezTo>
                  <a:lnTo>
                    <a:pt x="1204976" y="2664841"/>
                  </a:lnTo>
                  <a:cubicBezTo>
                    <a:pt x="1204722" y="2662555"/>
                    <a:pt x="1204849" y="2660142"/>
                    <a:pt x="1205230" y="2657983"/>
                  </a:cubicBezTo>
                  <a:cubicBezTo>
                    <a:pt x="1207770" y="2645029"/>
                    <a:pt x="1220089" y="2642870"/>
                    <a:pt x="1226693" y="2644267"/>
                  </a:cubicBezTo>
                  <a:lnTo>
                    <a:pt x="1224915" y="2653411"/>
                  </a:lnTo>
                  <a:lnTo>
                    <a:pt x="1226566" y="2644140"/>
                  </a:lnTo>
                  <a:cubicBezTo>
                    <a:pt x="1227074" y="2644267"/>
                    <a:pt x="1227582" y="2644267"/>
                    <a:pt x="1227963" y="2644394"/>
                  </a:cubicBezTo>
                  <a:cubicBezTo>
                    <a:pt x="1235837" y="2645664"/>
                    <a:pt x="1243838" y="2645791"/>
                    <a:pt x="1252601" y="2646045"/>
                  </a:cubicBezTo>
                  <a:cubicBezTo>
                    <a:pt x="1261110" y="2646172"/>
                    <a:pt x="1270381" y="2646426"/>
                    <a:pt x="1279652" y="2647823"/>
                  </a:cubicBezTo>
                  <a:lnTo>
                    <a:pt x="1278255" y="2657094"/>
                  </a:lnTo>
                  <a:lnTo>
                    <a:pt x="1279652" y="2647823"/>
                  </a:lnTo>
                  <a:cubicBezTo>
                    <a:pt x="1313307" y="2653030"/>
                    <a:pt x="1349883" y="2658491"/>
                    <a:pt x="1380109" y="2684653"/>
                  </a:cubicBezTo>
                  <a:cubicBezTo>
                    <a:pt x="1383030" y="2687193"/>
                    <a:pt x="1385697" y="2689860"/>
                    <a:pt x="1388110" y="2692527"/>
                  </a:cubicBezTo>
                  <a:cubicBezTo>
                    <a:pt x="1409192" y="2716022"/>
                    <a:pt x="1414145" y="2748407"/>
                    <a:pt x="1385189" y="2774569"/>
                  </a:cubicBezTo>
                  <a:cubicBezTo>
                    <a:pt x="1384173" y="2775458"/>
                    <a:pt x="1383157" y="2776093"/>
                    <a:pt x="1381887" y="2776474"/>
                  </a:cubicBezTo>
                  <a:cubicBezTo>
                    <a:pt x="1381633" y="2776601"/>
                    <a:pt x="1381252" y="2776728"/>
                    <a:pt x="1381125" y="2776855"/>
                  </a:cubicBezTo>
                  <a:cubicBezTo>
                    <a:pt x="1380998" y="2776982"/>
                    <a:pt x="1381125" y="2776855"/>
                    <a:pt x="1381125" y="2776855"/>
                  </a:cubicBezTo>
                  <a:cubicBezTo>
                    <a:pt x="1381125" y="2776855"/>
                    <a:pt x="1381125" y="2776855"/>
                    <a:pt x="1381252" y="2776728"/>
                  </a:cubicBezTo>
                  <a:cubicBezTo>
                    <a:pt x="1379347" y="2778125"/>
                    <a:pt x="1387856" y="2772791"/>
                    <a:pt x="1382395" y="2765425"/>
                  </a:cubicBezTo>
                  <a:lnTo>
                    <a:pt x="1382649" y="2765806"/>
                  </a:lnTo>
                  <a:cubicBezTo>
                    <a:pt x="1382522" y="2765552"/>
                    <a:pt x="1382268" y="2765298"/>
                    <a:pt x="1382014" y="2765044"/>
                  </a:cubicBezTo>
                  <a:cubicBezTo>
                    <a:pt x="1378204" y="2761234"/>
                    <a:pt x="1374013" y="2764282"/>
                    <a:pt x="1374648" y="2763774"/>
                  </a:cubicBezTo>
                  <a:cubicBezTo>
                    <a:pt x="1374648" y="2763774"/>
                    <a:pt x="1374775" y="2763647"/>
                    <a:pt x="1375029" y="2763393"/>
                  </a:cubicBezTo>
                  <a:cubicBezTo>
                    <a:pt x="1376299" y="2762123"/>
                    <a:pt x="1377823" y="2761361"/>
                    <a:pt x="1379474" y="2760980"/>
                  </a:cubicBezTo>
                  <a:cubicBezTo>
                    <a:pt x="1384681" y="2759710"/>
                    <a:pt x="1389888" y="2758186"/>
                    <a:pt x="1394968" y="2756281"/>
                  </a:cubicBezTo>
                  <a:cubicBezTo>
                    <a:pt x="1403096" y="2753487"/>
                    <a:pt x="1411224" y="2750058"/>
                    <a:pt x="1419606" y="2746629"/>
                  </a:cubicBezTo>
                  <a:cubicBezTo>
                    <a:pt x="1427988" y="2743200"/>
                    <a:pt x="1436497" y="2739644"/>
                    <a:pt x="1445260" y="2736596"/>
                  </a:cubicBezTo>
                  <a:cubicBezTo>
                    <a:pt x="1461389" y="2731008"/>
                    <a:pt x="1477391" y="2725293"/>
                    <a:pt x="1493393" y="2719451"/>
                  </a:cubicBezTo>
                  <a:cubicBezTo>
                    <a:pt x="1511173" y="2712974"/>
                    <a:pt x="1528826" y="2706370"/>
                    <a:pt x="1546606" y="2699766"/>
                  </a:cubicBezTo>
                  <a:cubicBezTo>
                    <a:pt x="1564386" y="2693162"/>
                    <a:pt x="1582166" y="2686558"/>
                    <a:pt x="1600073" y="2679954"/>
                  </a:cubicBezTo>
                  <a:lnTo>
                    <a:pt x="1600200" y="2679954"/>
                  </a:lnTo>
                  <a:cubicBezTo>
                    <a:pt x="1604645" y="2678430"/>
                    <a:pt x="1609090" y="2676779"/>
                    <a:pt x="1613535" y="2675128"/>
                  </a:cubicBezTo>
                  <a:cubicBezTo>
                    <a:pt x="1626489" y="2670429"/>
                    <a:pt x="1639951" y="2665349"/>
                    <a:pt x="1654429" y="2662047"/>
                  </a:cubicBezTo>
                  <a:lnTo>
                    <a:pt x="1656588" y="2671191"/>
                  </a:lnTo>
                  <a:lnTo>
                    <a:pt x="1649095" y="2676779"/>
                  </a:lnTo>
                  <a:cubicBezTo>
                    <a:pt x="1600708" y="2611755"/>
                    <a:pt x="1586230" y="2538603"/>
                    <a:pt x="1583055" y="2463292"/>
                  </a:cubicBezTo>
                  <a:cubicBezTo>
                    <a:pt x="1582928" y="2460752"/>
                    <a:pt x="1583944" y="2458212"/>
                    <a:pt x="1585595" y="2456434"/>
                  </a:cubicBezTo>
                  <a:cubicBezTo>
                    <a:pt x="1587246" y="2454656"/>
                    <a:pt x="1589786" y="2453513"/>
                    <a:pt x="1592326" y="2453513"/>
                  </a:cubicBezTo>
                  <a:cubicBezTo>
                    <a:pt x="1595501" y="2453513"/>
                    <a:pt x="1598549" y="2453386"/>
                    <a:pt x="1601851" y="2453386"/>
                  </a:cubicBezTo>
                  <a:cubicBezTo>
                    <a:pt x="1605153" y="2453386"/>
                    <a:pt x="1608455" y="2453259"/>
                    <a:pt x="1611884" y="2453259"/>
                  </a:cubicBezTo>
                  <a:lnTo>
                    <a:pt x="1626743" y="2453259"/>
                  </a:lnTo>
                  <a:lnTo>
                    <a:pt x="1626997" y="2453259"/>
                  </a:lnTo>
                  <a:cubicBezTo>
                    <a:pt x="1660398" y="2454148"/>
                    <a:pt x="1694434" y="2456688"/>
                    <a:pt x="1727327" y="2463038"/>
                  </a:cubicBezTo>
                  <a:lnTo>
                    <a:pt x="1725549" y="2472182"/>
                  </a:lnTo>
                  <a:lnTo>
                    <a:pt x="1727327" y="2463038"/>
                  </a:lnTo>
                  <a:cubicBezTo>
                    <a:pt x="1749679" y="2467356"/>
                    <a:pt x="1771269" y="2476373"/>
                    <a:pt x="1791716" y="2486406"/>
                  </a:cubicBezTo>
                  <a:cubicBezTo>
                    <a:pt x="1816989" y="2498852"/>
                    <a:pt x="1834261" y="2518410"/>
                    <a:pt x="1848612" y="2539746"/>
                  </a:cubicBezTo>
                  <a:lnTo>
                    <a:pt x="1840865" y="2544953"/>
                  </a:lnTo>
                  <a:lnTo>
                    <a:pt x="1848612" y="2539746"/>
                  </a:lnTo>
                  <a:cubicBezTo>
                    <a:pt x="1859788" y="2556383"/>
                    <a:pt x="1862201" y="2575179"/>
                    <a:pt x="1858391" y="2593721"/>
                  </a:cubicBezTo>
                  <a:lnTo>
                    <a:pt x="1849247" y="2591816"/>
                  </a:lnTo>
                  <a:lnTo>
                    <a:pt x="1858391" y="2593594"/>
                  </a:lnTo>
                  <a:cubicBezTo>
                    <a:pt x="1856613" y="2602611"/>
                    <a:pt x="1851152" y="2609723"/>
                    <a:pt x="1846961" y="2614930"/>
                  </a:cubicBezTo>
                  <a:cubicBezTo>
                    <a:pt x="1846453" y="2615565"/>
                    <a:pt x="1845818" y="2616327"/>
                    <a:pt x="1845310" y="2616962"/>
                  </a:cubicBezTo>
                  <a:cubicBezTo>
                    <a:pt x="1844802" y="2617597"/>
                    <a:pt x="1844294" y="2618232"/>
                    <a:pt x="1843786" y="2618867"/>
                  </a:cubicBezTo>
                  <a:lnTo>
                    <a:pt x="1843532" y="2619121"/>
                  </a:lnTo>
                  <a:lnTo>
                    <a:pt x="1835150" y="2628646"/>
                  </a:lnTo>
                  <a:cubicBezTo>
                    <a:pt x="1833753" y="2630297"/>
                    <a:pt x="1831721" y="2631313"/>
                    <a:pt x="1829562" y="2631694"/>
                  </a:cubicBezTo>
                  <a:lnTo>
                    <a:pt x="1829308" y="2631694"/>
                  </a:lnTo>
                  <a:lnTo>
                    <a:pt x="1827784" y="2622423"/>
                  </a:lnTo>
                  <a:lnTo>
                    <a:pt x="1837182" y="2622423"/>
                  </a:lnTo>
                  <a:lnTo>
                    <a:pt x="1837182" y="2622677"/>
                  </a:lnTo>
                  <a:cubicBezTo>
                    <a:pt x="1837182" y="2625217"/>
                    <a:pt x="1836166" y="2627503"/>
                    <a:pt x="1834388" y="2629281"/>
                  </a:cubicBezTo>
                  <a:cubicBezTo>
                    <a:pt x="1833245" y="2630424"/>
                    <a:pt x="1831975" y="2631186"/>
                    <a:pt x="1831594" y="2631313"/>
                  </a:cubicBezTo>
                  <a:cubicBezTo>
                    <a:pt x="1831213" y="2631440"/>
                    <a:pt x="1830705" y="2631821"/>
                    <a:pt x="1830451" y="2631948"/>
                  </a:cubicBezTo>
                  <a:lnTo>
                    <a:pt x="1826260" y="2623566"/>
                  </a:lnTo>
                  <a:lnTo>
                    <a:pt x="1826260" y="2614168"/>
                  </a:lnTo>
                  <a:cubicBezTo>
                    <a:pt x="1828038" y="2614168"/>
                    <a:pt x="1829435" y="2614676"/>
                    <a:pt x="1829943" y="2614803"/>
                  </a:cubicBezTo>
                  <a:cubicBezTo>
                    <a:pt x="1829943" y="2614803"/>
                    <a:pt x="1830070" y="2614803"/>
                    <a:pt x="1830070" y="2614803"/>
                  </a:cubicBezTo>
                  <a:cubicBezTo>
                    <a:pt x="1830070" y="2614803"/>
                    <a:pt x="1829054" y="2614422"/>
                    <a:pt x="1827911" y="2614422"/>
                  </a:cubicBezTo>
                  <a:lnTo>
                    <a:pt x="1827911" y="2623820"/>
                  </a:lnTo>
                  <a:lnTo>
                    <a:pt x="1818513" y="2623820"/>
                  </a:lnTo>
                  <a:lnTo>
                    <a:pt x="1818513" y="2622550"/>
                  </a:lnTo>
                  <a:cubicBezTo>
                    <a:pt x="1818513" y="2620264"/>
                    <a:pt x="1819275" y="2618105"/>
                    <a:pt x="1820799" y="2616327"/>
                  </a:cubicBezTo>
                  <a:lnTo>
                    <a:pt x="1821053" y="2615946"/>
                  </a:lnTo>
                  <a:cubicBezTo>
                    <a:pt x="1822450" y="2614295"/>
                    <a:pt x="1824482" y="2613279"/>
                    <a:pt x="1826641" y="2612898"/>
                  </a:cubicBezTo>
                  <a:lnTo>
                    <a:pt x="1883918" y="2603627"/>
                  </a:lnTo>
                  <a:lnTo>
                    <a:pt x="1884172" y="2603627"/>
                  </a:lnTo>
                  <a:cubicBezTo>
                    <a:pt x="1893062" y="2602484"/>
                    <a:pt x="1901952" y="2601214"/>
                    <a:pt x="1910969" y="2599944"/>
                  </a:cubicBezTo>
                  <a:cubicBezTo>
                    <a:pt x="1918589" y="2598801"/>
                    <a:pt x="1926336" y="2597785"/>
                    <a:pt x="1933956" y="2596642"/>
                  </a:cubicBezTo>
                  <a:cubicBezTo>
                    <a:pt x="1941576" y="2595499"/>
                    <a:pt x="1949323" y="2594483"/>
                    <a:pt x="1956943" y="2593340"/>
                  </a:cubicBezTo>
                  <a:lnTo>
                    <a:pt x="1957070" y="2593340"/>
                  </a:lnTo>
                  <a:cubicBezTo>
                    <a:pt x="1960245" y="2592959"/>
                    <a:pt x="1963293" y="2592959"/>
                    <a:pt x="1965706" y="2592959"/>
                  </a:cubicBezTo>
                  <a:lnTo>
                    <a:pt x="1965706" y="2602357"/>
                  </a:lnTo>
                  <a:lnTo>
                    <a:pt x="1965071" y="2592959"/>
                  </a:lnTo>
                  <a:cubicBezTo>
                    <a:pt x="1989836" y="2591435"/>
                    <a:pt x="2014347" y="2589911"/>
                    <a:pt x="2038858" y="2588260"/>
                  </a:cubicBezTo>
                  <a:lnTo>
                    <a:pt x="2039493" y="2588260"/>
                  </a:lnTo>
                  <a:lnTo>
                    <a:pt x="2086229" y="2588260"/>
                  </a:lnTo>
                  <a:lnTo>
                    <a:pt x="2086864" y="2588260"/>
                  </a:lnTo>
                  <a:cubicBezTo>
                    <a:pt x="2111375" y="2589784"/>
                    <a:pt x="2135632" y="2591308"/>
                    <a:pt x="2159889" y="2592832"/>
                  </a:cubicBezTo>
                  <a:lnTo>
                    <a:pt x="2160270" y="2592832"/>
                  </a:lnTo>
                  <a:lnTo>
                    <a:pt x="2160651" y="2592832"/>
                  </a:lnTo>
                  <a:lnTo>
                    <a:pt x="2160016" y="2602230"/>
                  </a:lnTo>
                  <a:lnTo>
                    <a:pt x="2160016" y="2592832"/>
                  </a:lnTo>
                  <a:cubicBezTo>
                    <a:pt x="2161921" y="2592832"/>
                    <a:pt x="2163826" y="2592959"/>
                    <a:pt x="2165477" y="2592959"/>
                  </a:cubicBezTo>
                  <a:cubicBezTo>
                    <a:pt x="2167128" y="2592959"/>
                    <a:pt x="2168525" y="2593086"/>
                    <a:pt x="2170049" y="2593086"/>
                  </a:cubicBezTo>
                  <a:cubicBezTo>
                    <a:pt x="2170811" y="2593086"/>
                    <a:pt x="2171573" y="2593213"/>
                    <a:pt x="2172335" y="2593340"/>
                  </a:cubicBezTo>
                  <a:cubicBezTo>
                    <a:pt x="2177796" y="2594737"/>
                    <a:pt x="2183384" y="2595499"/>
                    <a:pt x="2189480" y="2596134"/>
                  </a:cubicBezTo>
                  <a:cubicBezTo>
                    <a:pt x="2192401" y="2596388"/>
                    <a:pt x="2195449" y="2596642"/>
                    <a:pt x="2198497" y="2596896"/>
                  </a:cubicBezTo>
                  <a:cubicBezTo>
                    <a:pt x="2201545" y="2597150"/>
                    <a:pt x="2204720" y="2597404"/>
                    <a:pt x="2207895" y="2597658"/>
                  </a:cubicBezTo>
                  <a:lnTo>
                    <a:pt x="2207006" y="2606929"/>
                  </a:lnTo>
                  <a:lnTo>
                    <a:pt x="2207006" y="2597531"/>
                  </a:lnTo>
                  <a:cubicBezTo>
                    <a:pt x="2208276" y="2597531"/>
                    <a:pt x="2209546" y="2597658"/>
                    <a:pt x="2210308" y="2597785"/>
                  </a:cubicBezTo>
                  <a:cubicBezTo>
                    <a:pt x="2211324" y="2597912"/>
                    <a:pt x="2211705" y="2597912"/>
                    <a:pt x="2211959" y="2597912"/>
                  </a:cubicBezTo>
                  <a:cubicBezTo>
                    <a:pt x="2212721" y="2597912"/>
                    <a:pt x="2213483" y="2598039"/>
                    <a:pt x="2214245" y="2598166"/>
                  </a:cubicBezTo>
                  <a:cubicBezTo>
                    <a:pt x="2216023" y="2598547"/>
                    <a:pt x="2217420" y="2599309"/>
                    <a:pt x="2217674" y="2599563"/>
                  </a:cubicBezTo>
                  <a:cubicBezTo>
                    <a:pt x="2218690" y="2600071"/>
                    <a:pt x="2217293" y="2599182"/>
                    <a:pt x="2215388" y="2599182"/>
                  </a:cubicBezTo>
                  <a:lnTo>
                    <a:pt x="2216277" y="2599182"/>
                  </a:lnTo>
                  <a:cubicBezTo>
                    <a:pt x="2218182" y="2599309"/>
                    <a:pt x="2220087" y="2599563"/>
                    <a:pt x="2222119" y="2599817"/>
                  </a:cubicBezTo>
                  <a:cubicBezTo>
                    <a:pt x="2236724" y="2601468"/>
                    <a:pt x="2251075" y="2604135"/>
                    <a:pt x="2265172" y="2606802"/>
                  </a:cubicBezTo>
                  <a:cubicBezTo>
                    <a:pt x="2279396" y="2609469"/>
                    <a:pt x="2293112" y="2612009"/>
                    <a:pt x="2306955" y="2613533"/>
                  </a:cubicBezTo>
                  <a:lnTo>
                    <a:pt x="2305939" y="2622804"/>
                  </a:lnTo>
                  <a:lnTo>
                    <a:pt x="2306828" y="2613533"/>
                  </a:lnTo>
                  <a:cubicBezTo>
                    <a:pt x="2311908" y="2614041"/>
                    <a:pt x="2316988" y="2615057"/>
                    <a:pt x="2321814" y="2616200"/>
                  </a:cubicBezTo>
                  <a:cubicBezTo>
                    <a:pt x="2328926" y="2617978"/>
                    <a:pt x="2336038" y="2620137"/>
                    <a:pt x="2342642" y="2622296"/>
                  </a:cubicBezTo>
                  <a:cubicBezTo>
                    <a:pt x="2349246" y="2624455"/>
                    <a:pt x="2355723" y="2626487"/>
                    <a:pt x="2362073" y="2628011"/>
                  </a:cubicBezTo>
                  <a:cubicBezTo>
                    <a:pt x="2391283" y="2635250"/>
                    <a:pt x="2419731" y="2644013"/>
                    <a:pt x="2447925" y="2654046"/>
                  </a:cubicBezTo>
                  <a:cubicBezTo>
                    <a:pt x="2483104" y="2666746"/>
                    <a:pt x="2518029" y="2680208"/>
                    <a:pt x="2552319" y="2695575"/>
                  </a:cubicBezTo>
                  <a:cubicBezTo>
                    <a:pt x="2607183" y="2720213"/>
                    <a:pt x="2660269" y="2747772"/>
                    <a:pt x="2711323" y="2778506"/>
                  </a:cubicBezTo>
                  <a:lnTo>
                    <a:pt x="2711831" y="2778760"/>
                  </a:lnTo>
                  <a:lnTo>
                    <a:pt x="2856992" y="2878074"/>
                  </a:lnTo>
                  <a:close/>
                  <a:moveTo>
                    <a:pt x="2850007" y="2895219"/>
                  </a:moveTo>
                  <a:lnTo>
                    <a:pt x="2847975" y="2894330"/>
                  </a:lnTo>
                  <a:lnTo>
                    <a:pt x="2851658" y="2885694"/>
                  </a:lnTo>
                  <a:lnTo>
                    <a:pt x="2856992" y="2877947"/>
                  </a:lnTo>
                  <a:lnTo>
                    <a:pt x="2858643" y="2879090"/>
                  </a:lnTo>
                  <a:lnTo>
                    <a:pt x="2853309" y="2886837"/>
                  </a:lnTo>
                  <a:lnTo>
                    <a:pt x="2846705" y="2880233"/>
                  </a:lnTo>
                  <a:lnTo>
                    <a:pt x="2846959" y="2879979"/>
                  </a:lnTo>
                  <a:lnTo>
                    <a:pt x="2853563" y="2886583"/>
                  </a:lnTo>
                  <a:lnTo>
                    <a:pt x="2849880" y="2895219"/>
                  </a:lnTo>
                  <a:moveTo>
                    <a:pt x="2857246" y="2877947"/>
                  </a:moveTo>
                  <a:cubicBezTo>
                    <a:pt x="2860167" y="2879217"/>
                    <a:pt x="2862199" y="2881757"/>
                    <a:pt x="2862834" y="2884805"/>
                  </a:cubicBezTo>
                  <a:cubicBezTo>
                    <a:pt x="2863469" y="2887853"/>
                    <a:pt x="2862453" y="2891028"/>
                    <a:pt x="2860294" y="2893187"/>
                  </a:cubicBezTo>
                  <a:lnTo>
                    <a:pt x="2860040" y="2893441"/>
                  </a:lnTo>
                  <a:cubicBezTo>
                    <a:pt x="2856865" y="2896616"/>
                    <a:pt x="2851912" y="2897124"/>
                    <a:pt x="2848102" y="2894584"/>
                  </a:cubicBezTo>
                  <a:lnTo>
                    <a:pt x="2846451" y="2893441"/>
                  </a:lnTo>
                  <a:cubicBezTo>
                    <a:pt x="2842514" y="2890774"/>
                    <a:pt x="2841244" y="2885440"/>
                    <a:pt x="2843530" y="2881249"/>
                  </a:cubicBezTo>
                  <a:cubicBezTo>
                    <a:pt x="2845816" y="2877058"/>
                    <a:pt x="2851023" y="2875280"/>
                    <a:pt x="2855341" y="2877185"/>
                  </a:cubicBezTo>
                  <a:lnTo>
                    <a:pt x="2857373" y="2878074"/>
                  </a:lnTo>
                  <a:close/>
                  <a:moveTo>
                    <a:pt x="2885186" y="2905633"/>
                  </a:moveTo>
                  <a:lnTo>
                    <a:pt x="2826893" y="2839720"/>
                  </a:lnTo>
                  <a:lnTo>
                    <a:pt x="2833878" y="2833497"/>
                  </a:lnTo>
                  <a:lnTo>
                    <a:pt x="2840990" y="2827401"/>
                  </a:lnTo>
                  <a:lnTo>
                    <a:pt x="2890520" y="2886202"/>
                  </a:lnTo>
                  <a:cubicBezTo>
                    <a:pt x="2890901" y="2886583"/>
                    <a:pt x="2891155" y="2887091"/>
                    <a:pt x="2891409" y="2887472"/>
                  </a:cubicBezTo>
                  <a:cubicBezTo>
                    <a:pt x="2892044" y="2888488"/>
                    <a:pt x="2892425" y="2889504"/>
                    <a:pt x="2892806" y="2890139"/>
                  </a:cubicBezTo>
                  <a:cubicBezTo>
                    <a:pt x="2893187" y="2890774"/>
                    <a:pt x="2893441" y="2891409"/>
                    <a:pt x="2893695" y="2891790"/>
                  </a:cubicBezTo>
                  <a:cubicBezTo>
                    <a:pt x="2893822" y="2891917"/>
                    <a:pt x="2893822" y="2892044"/>
                    <a:pt x="2893822" y="2892044"/>
                  </a:cubicBezTo>
                  <a:cubicBezTo>
                    <a:pt x="2893187" y="2891282"/>
                    <a:pt x="2890774" y="2889885"/>
                    <a:pt x="2888869" y="2890520"/>
                  </a:cubicBezTo>
                  <a:lnTo>
                    <a:pt x="2892044" y="2899283"/>
                  </a:lnTo>
                  <a:lnTo>
                    <a:pt x="2885059" y="2905506"/>
                  </a:lnTo>
                  <a:moveTo>
                    <a:pt x="2899029" y="2893060"/>
                  </a:moveTo>
                  <a:cubicBezTo>
                    <a:pt x="2901061" y="2895346"/>
                    <a:pt x="2901823" y="2898648"/>
                    <a:pt x="2901061" y="2901569"/>
                  </a:cubicBezTo>
                  <a:cubicBezTo>
                    <a:pt x="2900299" y="2904490"/>
                    <a:pt x="2898013" y="2907030"/>
                    <a:pt x="2895092" y="2908046"/>
                  </a:cubicBezTo>
                  <a:cubicBezTo>
                    <a:pt x="2887599" y="2910713"/>
                    <a:pt x="2881884" y="2907284"/>
                    <a:pt x="2878709" y="2902966"/>
                  </a:cubicBezTo>
                  <a:cubicBezTo>
                    <a:pt x="2878201" y="2902331"/>
                    <a:pt x="2877820" y="2901696"/>
                    <a:pt x="2877439" y="2901061"/>
                  </a:cubicBezTo>
                  <a:cubicBezTo>
                    <a:pt x="2876804" y="2900045"/>
                    <a:pt x="2876423" y="2899029"/>
                    <a:pt x="2876042" y="2898394"/>
                  </a:cubicBezTo>
                  <a:cubicBezTo>
                    <a:pt x="2875661" y="2897759"/>
                    <a:pt x="2875407" y="2897124"/>
                    <a:pt x="2875153" y="2896743"/>
                  </a:cubicBezTo>
                  <a:lnTo>
                    <a:pt x="2883281" y="2892044"/>
                  </a:lnTo>
                  <a:lnTo>
                    <a:pt x="2876169" y="2898140"/>
                  </a:lnTo>
                  <a:lnTo>
                    <a:pt x="2826639" y="2839339"/>
                  </a:lnTo>
                  <a:cubicBezTo>
                    <a:pt x="2823337" y="2835402"/>
                    <a:pt x="2823845" y="2829560"/>
                    <a:pt x="2827655" y="2826258"/>
                  </a:cubicBezTo>
                  <a:cubicBezTo>
                    <a:pt x="2831465" y="2822956"/>
                    <a:pt x="2837434" y="2823337"/>
                    <a:pt x="2840736" y="2827147"/>
                  </a:cubicBezTo>
                  <a:lnTo>
                    <a:pt x="2899029" y="2893060"/>
                  </a:lnTo>
                  <a:close/>
                  <a:moveTo>
                    <a:pt x="2910205" y="2953004"/>
                  </a:moveTo>
                  <a:cubicBezTo>
                    <a:pt x="2903855" y="2948940"/>
                    <a:pt x="2897505" y="2944749"/>
                    <a:pt x="2891155" y="2940558"/>
                  </a:cubicBezTo>
                  <a:cubicBezTo>
                    <a:pt x="2884805" y="2936367"/>
                    <a:pt x="2878455" y="2932176"/>
                    <a:pt x="2872105" y="2928112"/>
                  </a:cubicBezTo>
                  <a:cubicBezTo>
                    <a:pt x="2863723" y="2922651"/>
                    <a:pt x="2855341" y="2917317"/>
                    <a:pt x="2846832" y="2912237"/>
                  </a:cubicBezTo>
                  <a:cubicBezTo>
                    <a:pt x="2685288" y="2813431"/>
                    <a:pt x="2510409" y="2751836"/>
                    <a:pt x="2322957" y="2726309"/>
                  </a:cubicBezTo>
                  <a:cubicBezTo>
                    <a:pt x="2241804" y="2715260"/>
                    <a:pt x="2160143" y="2712466"/>
                    <a:pt x="2078482" y="2715514"/>
                  </a:cubicBezTo>
                  <a:lnTo>
                    <a:pt x="2078101" y="2706116"/>
                  </a:lnTo>
                  <a:lnTo>
                    <a:pt x="2078482" y="2715514"/>
                  </a:lnTo>
                  <a:cubicBezTo>
                    <a:pt x="2068576" y="2715895"/>
                    <a:pt x="2060956" y="2713228"/>
                    <a:pt x="2054479" y="2703576"/>
                  </a:cubicBezTo>
                  <a:lnTo>
                    <a:pt x="2054352" y="2703449"/>
                  </a:lnTo>
                  <a:cubicBezTo>
                    <a:pt x="2033397" y="2670302"/>
                    <a:pt x="2007997" y="2664460"/>
                    <a:pt x="1987169" y="2677541"/>
                  </a:cubicBezTo>
                  <a:cubicBezTo>
                    <a:pt x="1979295" y="2682494"/>
                    <a:pt x="1971421" y="2690495"/>
                    <a:pt x="1964182" y="2701925"/>
                  </a:cubicBezTo>
                  <a:lnTo>
                    <a:pt x="1956308" y="2696845"/>
                  </a:lnTo>
                  <a:lnTo>
                    <a:pt x="1964182" y="2701798"/>
                  </a:lnTo>
                  <a:cubicBezTo>
                    <a:pt x="1951228" y="2722245"/>
                    <a:pt x="1936242" y="2729611"/>
                    <a:pt x="1914652" y="2733040"/>
                  </a:cubicBezTo>
                  <a:lnTo>
                    <a:pt x="1914525" y="2733040"/>
                  </a:lnTo>
                  <a:cubicBezTo>
                    <a:pt x="1872869" y="2739136"/>
                    <a:pt x="1832610" y="2748661"/>
                    <a:pt x="1794637" y="2766060"/>
                  </a:cubicBezTo>
                  <a:cubicBezTo>
                    <a:pt x="1783588" y="2771140"/>
                    <a:pt x="1773174" y="2776982"/>
                    <a:pt x="1764030" y="2784348"/>
                  </a:cubicBezTo>
                  <a:lnTo>
                    <a:pt x="1758188" y="2777109"/>
                  </a:lnTo>
                  <a:lnTo>
                    <a:pt x="1764030" y="2784348"/>
                  </a:lnTo>
                  <a:cubicBezTo>
                    <a:pt x="1742567" y="2801747"/>
                    <a:pt x="1740916" y="2819400"/>
                    <a:pt x="1755013" y="2836672"/>
                  </a:cubicBezTo>
                  <a:cubicBezTo>
                    <a:pt x="1757172" y="2839339"/>
                    <a:pt x="1759839" y="2842006"/>
                    <a:pt x="1762887" y="2844800"/>
                  </a:cubicBezTo>
                  <a:lnTo>
                    <a:pt x="1756664" y="2851785"/>
                  </a:lnTo>
                  <a:lnTo>
                    <a:pt x="1762887" y="2844800"/>
                  </a:lnTo>
                  <a:cubicBezTo>
                    <a:pt x="1770634" y="2851785"/>
                    <a:pt x="1779016" y="2857500"/>
                    <a:pt x="1788287" y="2862453"/>
                  </a:cubicBezTo>
                  <a:lnTo>
                    <a:pt x="1783842" y="2870708"/>
                  </a:lnTo>
                  <a:lnTo>
                    <a:pt x="1788160" y="2862326"/>
                  </a:lnTo>
                  <a:cubicBezTo>
                    <a:pt x="1860296" y="2899283"/>
                    <a:pt x="1938782" y="2911856"/>
                    <a:pt x="2021967" y="2923032"/>
                  </a:cubicBezTo>
                  <a:lnTo>
                    <a:pt x="2020697" y="2932303"/>
                  </a:lnTo>
                  <a:lnTo>
                    <a:pt x="2013458" y="2938272"/>
                  </a:lnTo>
                  <a:cubicBezTo>
                    <a:pt x="2010791" y="2935097"/>
                    <a:pt x="2008632" y="2934462"/>
                    <a:pt x="2004314" y="2933573"/>
                  </a:cubicBezTo>
                  <a:cubicBezTo>
                    <a:pt x="2003552" y="2933446"/>
                    <a:pt x="2002663" y="2933192"/>
                    <a:pt x="2001901" y="2933065"/>
                  </a:cubicBezTo>
                  <a:lnTo>
                    <a:pt x="2001774" y="2933065"/>
                  </a:lnTo>
                  <a:cubicBezTo>
                    <a:pt x="1986026" y="2929128"/>
                    <a:pt x="1970151" y="2925572"/>
                    <a:pt x="1954022" y="2921889"/>
                  </a:cubicBezTo>
                  <a:cubicBezTo>
                    <a:pt x="1937893" y="2918206"/>
                    <a:pt x="1921891" y="2914650"/>
                    <a:pt x="1905762" y="2910586"/>
                  </a:cubicBezTo>
                  <a:cubicBezTo>
                    <a:pt x="1891538" y="2907030"/>
                    <a:pt x="1877314" y="2903220"/>
                    <a:pt x="1863217" y="2898775"/>
                  </a:cubicBezTo>
                  <a:lnTo>
                    <a:pt x="1866011" y="2889885"/>
                  </a:lnTo>
                  <a:lnTo>
                    <a:pt x="1863217" y="2898775"/>
                  </a:lnTo>
                  <a:cubicBezTo>
                    <a:pt x="1832102" y="2889123"/>
                    <a:pt x="1800606" y="2878328"/>
                    <a:pt x="1772158" y="2859151"/>
                  </a:cubicBezTo>
                  <a:cubicBezTo>
                    <a:pt x="1744853" y="2840609"/>
                    <a:pt x="1730756" y="2817622"/>
                    <a:pt x="1747012" y="2793492"/>
                  </a:cubicBezTo>
                  <a:cubicBezTo>
                    <a:pt x="1752854" y="2784856"/>
                    <a:pt x="1762125" y="2777109"/>
                    <a:pt x="1774063" y="2769997"/>
                  </a:cubicBezTo>
                  <a:cubicBezTo>
                    <a:pt x="1813687" y="2746502"/>
                    <a:pt x="1858391" y="2736977"/>
                    <a:pt x="1900936" y="2728214"/>
                  </a:cubicBezTo>
                  <a:cubicBezTo>
                    <a:pt x="1907921" y="2726817"/>
                    <a:pt x="1914906" y="2725674"/>
                    <a:pt x="1922145" y="2724531"/>
                  </a:cubicBezTo>
                  <a:cubicBezTo>
                    <a:pt x="1926463" y="2723896"/>
                    <a:pt x="1930781" y="2723134"/>
                    <a:pt x="1935226" y="2722372"/>
                  </a:cubicBezTo>
                  <a:cubicBezTo>
                    <a:pt x="1938528" y="2721864"/>
                    <a:pt x="1941830" y="2723007"/>
                    <a:pt x="1943862" y="2725420"/>
                  </a:cubicBezTo>
                  <a:cubicBezTo>
                    <a:pt x="1945894" y="2727833"/>
                    <a:pt x="1946656" y="2731389"/>
                    <a:pt x="1945640" y="2734437"/>
                  </a:cubicBezTo>
                  <a:cubicBezTo>
                    <a:pt x="1936496" y="2762123"/>
                    <a:pt x="1930273" y="2788666"/>
                    <a:pt x="1928368" y="2815463"/>
                  </a:cubicBezTo>
                  <a:lnTo>
                    <a:pt x="1928368" y="2815590"/>
                  </a:lnTo>
                  <a:cubicBezTo>
                    <a:pt x="1927860" y="2821559"/>
                    <a:pt x="1927860" y="2823591"/>
                    <a:pt x="1927987" y="2824353"/>
                  </a:cubicBezTo>
                  <a:cubicBezTo>
                    <a:pt x="1927987" y="2824353"/>
                    <a:pt x="1927860" y="2823337"/>
                    <a:pt x="1926844" y="2822321"/>
                  </a:cubicBezTo>
                  <a:cubicBezTo>
                    <a:pt x="1925193" y="2820543"/>
                    <a:pt x="1923542" y="2820924"/>
                    <a:pt x="1926082" y="2821178"/>
                  </a:cubicBezTo>
                  <a:cubicBezTo>
                    <a:pt x="1927733" y="2821305"/>
                    <a:pt x="1930019" y="2821305"/>
                    <a:pt x="1933575" y="2821305"/>
                  </a:cubicBezTo>
                  <a:lnTo>
                    <a:pt x="1933702" y="2821305"/>
                  </a:lnTo>
                  <a:cubicBezTo>
                    <a:pt x="1968119" y="2821559"/>
                    <a:pt x="2001393" y="2818511"/>
                    <a:pt x="2033016" y="2807335"/>
                  </a:cubicBezTo>
                  <a:lnTo>
                    <a:pt x="2036191" y="2816098"/>
                  </a:lnTo>
                  <a:lnTo>
                    <a:pt x="2033016" y="2807335"/>
                  </a:lnTo>
                  <a:cubicBezTo>
                    <a:pt x="2048637" y="2801747"/>
                    <a:pt x="2062099" y="2794381"/>
                    <a:pt x="2073275" y="2783205"/>
                  </a:cubicBezTo>
                  <a:cubicBezTo>
                    <a:pt x="2094357" y="2762123"/>
                    <a:pt x="2095246" y="2746756"/>
                    <a:pt x="2076069" y="2723515"/>
                  </a:cubicBezTo>
                  <a:cubicBezTo>
                    <a:pt x="2073783" y="2720848"/>
                    <a:pt x="2073275" y="2717038"/>
                    <a:pt x="2074672" y="2713863"/>
                  </a:cubicBezTo>
                  <a:cubicBezTo>
                    <a:pt x="2076069" y="2710688"/>
                    <a:pt x="2079117" y="2708402"/>
                    <a:pt x="2082673" y="2708275"/>
                  </a:cubicBezTo>
                  <a:cubicBezTo>
                    <a:pt x="2118995" y="2706116"/>
                    <a:pt x="2154555" y="2706116"/>
                    <a:pt x="2190369" y="2707005"/>
                  </a:cubicBezTo>
                  <a:cubicBezTo>
                    <a:pt x="2411603" y="2714117"/>
                    <a:pt x="2619121" y="2770632"/>
                    <a:pt x="2813685" y="2875534"/>
                  </a:cubicBezTo>
                  <a:cubicBezTo>
                    <a:pt x="2846197" y="2893060"/>
                    <a:pt x="2877693" y="2912364"/>
                    <a:pt x="2908935" y="2932684"/>
                  </a:cubicBezTo>
                  <a:lnTo>
                    <a:pt x="2909697" y="2933192"/>
                  </a:lnTo>
                  <a:cubicBezTo>
                    <a:pt x="2910205" y="2933573"/>
                    <a:pt x="2910713" y="2934081"/>
                    <a:pt x="2911094" y="2934335"/>
                  </a:cubicBezTo>
                  <a:cubicBezTo>
                    <a:pt x="2911475" y="2934589"/>
                    <a:pt x="2911856" y="2934970"/>
                    <a:pt x="2912237" y="2935224"/>
                  </a:cubicBezTo>
                  <a:cubicBezTo>
                    <a:pt x="2912999" y="2935859"/>
                    <a:pt x="2913380" y="2936113"/>
                    <a:pt x="2913507" y="2936113"/>
                  </a:cubicBezTo>
                  <a:cubicBezTo>
                    <a:pt x="2913634" y="2936113"/>
                    <a:pt x="2913507" y="2936113"/>
                    <a:pt x="2913507" y="2936113"/>
                  </a:cubicBezTo>
                  <a:cubicBezTo>
                    <a:pt x="2913380" y="2935986"/>
                    <a:pt x="2912745" y="2935859"/>
                    <a:pt x="2912364" y="2935986"/>
                  </a:cubicBezTo>
                  <a:lnTo>
                    <a:pt x="2914777" y="2945003"/>
                  </a:lnTo>
                  <a:lnTo>
                    <a:pt x="2909697" y="2952877"/>
                  </a:lnTo>
                  <a:moveTo>
                    <a:pt x="2919857" y="2937129"/>
                  </a:moveTo>
                  <a:cubicBezTo>
                    <a:pt x="2922905" y="2939161"/>
                    <a:pt x="2924556" y="2942844"/>
                    <a:pt x="2924048" y="2946400"/>
                  </a:cubicBezTo>
                  <a:cubicBezTo>
                    <a:pt x="2923540" y="2949956"/>
                    <a:pt x="2920746" y="2953004"/>
                    <a:pt x="2917190" y="2954020"/>
                  </a:cubicBezTo>
                  <a:cubicBezTo>
                    <a:pt x="2912999" y="2955163"/>
                    <a:pt x="2909062" y="2954528"/>
                    <a:pt x="2906014" y="2953131"/>
                  </a:cubicBezTo>
                  <a:cubicBezTo>
                    <a:pt x="2903728" y="2952115"/>
                    <a:pt x="2901950" y="2950718"/>
                    <a:pt x="2900680" y="2949829"/>
                  </a:cubicBezTo>
                  <a:cubicBezTo>
                    <a:pt x="2900172" y="2949448"/>
                    <a:pt x="2899664" y="2948940"/>
                    <a:pt x="2899156" y="2948559"/>
                  </a:cubicBezTo>
                  <a:cubicBezTo>
                    <a:pt x="2898648" y="2948178"/>
                    <a:pt x="2898394" y="2947924"/>
                    <a:pt x="2898013" y="2947670"/>
                  </a:cubicBezTo>
                  <a:lnTo>
                    <a:pt x="2903855" y="2940304"/>
                  </a:lnTo>
                  <a:lnTo>
                    <a:pt x="2898775" y="2948178"/>
                  </a:lnTo>
                  <a:cubicBezTo>
                    <a:pt x="2867914" y="2928112"/>
                    <a:pt x="2836799" y="2909062"/>
                    <a:pt x="2804922" y="2891917"/>
                  </a:cubicBezTo>
                  <a:lnTo>
                    <a:pt x="2809367" y="2883662"/>
                  </a:lnTo>
                  <a:lnTo>
                    <a:pt x="2804922" y="2891917"/>
                  </a:lnTo>
                  <a:cubicBezTo>
                    <a:pt x="2612771" y="2788412"/>
                    <a:pt x="2408047" y="2732786"/>
                    <a:pt x="2189861" y="2725674"/>
                  </a:cubicBezTo>
                  <a:lnTo>
                    <a:pt x="2190115" y="2716276"/>
                  </a:lnTo>
                  <a:lnTo>
                    <a:pt x="2189861" y="2725674"/>
                  </a:lnTo>
                  <a:cubicBezTo>
                    <a:pt x="2154428" y="2724785"/>
                    <a:pt x="2119376" y="2724785"/>
                    <a:pt x="2083689" y="2726944"/>
                  </a:cubicBezTo>
                  <a:lnTo>
                    <a:pt x="2083181" y="2717546"/>
                  </a:lnTo>
                  <a:lnTo>
                    <a:pt x="2090420" y="2711577"/>
                  </a:lnTo>
                  <a:cubicBezTo>
                    <a:pt x="2115820" y="2742311"/>
                    <a:pt x="2114296" y="2768473"/>
                    <a:pt x="2086356" y="2796413"/>
                  </a:cubicBezTo>
                  <a:lnTo>
                    <a:pt x="2079752" y="2789809"/>
                  </a:lnTo>
                  <a:lnTo>
                    <a:pt x="2086356" y="2796413"/>
                  </a:lnTo>
                  <a:cubicBezTo>
                    <a:pt x="2072640" y="2810129"/>
                    <a:pt x="2056511" y="2818765"/>
                    <a:pt x="2039239" y="2824988"/>
                  </a:cubicBezTo>
                  <a:cubicBezTo>
                    <a:pt x="2004695" y="2837307"/>
                    <a:pt x="1969008" y="2840355"/>
                    <a:pt x="1933448" y="2840101"/>
                  </a:cubicBezTo>
                  <a:lnTo>
                    <a:pt x="1933575" y="2830703"/>
                  </a:lnTo>
                  <a:lnTo>
                    <a:pt x="1933575" y="2840101"/>
                  </a:lnTo>
                  <a:cubicBezTo>
                    <a:pt x="1930273" y="2840101"/>
                    <a:pt x="1927098" y="2840101"/>
                    <a:pt x="1924558" y="2839847"/>
                  </a:cubicBezTo>
                  <a:cubicBezTo>
                    <a:pt x="1921764" y="2839593"/>
                    <a:pt x="1916684" y="2839085"/>
                    <a:pt x="1913001" y="2835021"/>
                  </a:cubicBezTo>
                  <a:cubicBezTo>
                    <a:pt x="1910842" y="2832608"/>
                    <a:pt x="1909953" y="2829941"/>
                    <a:pt x="1909445" y="2827782"/>
                  </a:cubicBezTo>
                  <a:cubicBezTo>
                    <a:pt x="1908683" y="2823972"/>
                    <a:pt x="1909191" y="2818765"/>
                    <a:pt x="1909572" y="2814193"/>
                  </a:cubicBezTo>
                  <a:lnTo>
                    <a:pt x="1918843" y="2814955"/>
                  </a:lnTo>
                  <a:lnTo>
                    <a:pt x="1909445" y="2814320"/>
                  </a:lnTo>
                  <a:cubicBezTo>
                    <a:pt x="1911350" y="2785364"/>
                    <a:pt x="1918081" y="2757297"/>
                    <a:pt x="1927606" y="2728595"/>
                  </a:cubicBezTo>
                  <a:lnTo>
                    <a:pt x="1936496" y="2731516"/>
                  </a:lnTo>
                  <a:lnTo>
                    <a:pt x="1938147" y="2740787"/>
                  </a:lnTo>
                  <a:cubicBezTo>
                    <a:pt x="1933448" y="2741549"/>
                    <a:pt x="1929003" y="2742311"/>
                    <a:pt x="1924812" y="2743073"/>
                  </a:cubicBezTo>
                  <a:cubicBezTo>
                    <a:pt x="1917573" y="2744216"/>
                    <a:pt x="1910969" y="2745359"/>
                    <a:pt x="1904238" y="2746629"/>
                  </a:cubicBezTo>
                  <a:lnTo>
                    <a:pt x="1902460" y="2737485"/>
                  </a:lnTo>
                  <a:lnTo>
                    <a:pt x="1904365" y="2746629"/>
                  </a:lnTo>
                  <a:cubicBezTo>
                    <a:pt x="1861439" y="2755392"/>
                    <a:pt x="1819910" y="2764409"/>
                    <a:pt x="1783334" y="2786126"/>
                  </a:cubicBezTo>
                  <a:lnTo>
                    <a:pt x="1778508" y="2778125"/>
                  </a:lnTo>
                  <a:lnTo>
                    <a:pt x="1783334" y="2786126"/>
                  </a:lnTo>
                  <a:cubicBezTo>
                    <a:pt x="1772539" y="2792603"/>
                    <a:pt x="1765808" y="2798699"/>
                    <a:pt x="1762125" y="2804160"/>
                  </a:cubicBezTo>
                  <a:cubicBezTo>
                    <a:pt x="1755394" y="2814066"/>
                    <a:pt x="1756537" y="2826385"/>
                    <a:pt x="1782191" y="2843784"/>
                  </a:cubicBezTo>
                  <a:lnTo>
                    <a:pt x="1776984" y="2851531"/>
                  </a:lnTo>
                  <a:lnTo>
                    <a:pt x="1782191" y="2843784"/>
                  </a:lnTo>
                  <a:cubicBezTo>
                    <a:pt x="1808226" y="2861310"/>
                    <a:pt x="1837436" y="2871470"/>
                    <a:pt x="1868424" y="2880995"/>
                  </a:cubicBezTo>
                  <a:cubicBezTo>
                    <a:pt x="1882013" y="2885313"/>
                    <a:pt x="1895856" y="2889123"/>
                    <a:pt x="1909826" y="2892552"/>
                  </a:cubicBezTo>
                  <a:cubicBezTo>
                    <a:pt x="1925701" y="2896489"/>
                    <a:pt x="1941576" y="2900045"/>
                    <a:pt x="1957578" y="2903728"/>
                  </a:cubicBezTo>
                  <a:cubicBezTo>
                    <a:pt x="1973580" y="2907411"/>
                    <a:pt x="1989709" y="2910967"/>
                    <a:pt x="2005711" y="2914904"/>
                  </a:cubicBezTo>
                  <a:lnTo>
                    <a:pt x="2003425" y="2924048"/>
                  </a:lnTo>
                  <a:lnTo>
                    <a:pt x="2005584" y="2914904"/>
                  </a:lnTo>
                  <a:cubicBezTo>
                    <a:pt x="2006219" y="2915031"/>
                    <a:pt x="2006854" y="2915158"/>
                    <a:pt x="2007616" y="2915285"/>
                  </a:cubicBezTo>
                  <a:cubicBezTo>
                    <a:pt x="2012696" y="2916301"/>
                    <a:pt x="2020443" y="2917825"/>
                    <a:pt x="2027428" y="2926461"/>
                  </a:cubicBezTo>
                  <a:cubicBezTo>
                    <a:pt x="2029841" y="2929382"/>
                    <a:pt x="2030222" y="2933573"/>
                    <a:pt x="2028317" y="2937002"/>
                  </a:cubicBezTo>
                  <a:cubicBezTo>
                    <a:pt x="2026412" y="2940431"/>
                    <a:pt x="2022729" y="2942209"/>
                    <a:pt x="2018919" y="2941701"/>
                  </a:cubicBezTo>
                  <a:cubicBezTo>
                    <a:pt x="1935861" y="2930525"/>
                    <a:pt x="1854454" y="2917698"/>
                    <a:pt x="1779143" y="2879090"/>
                  </a:cubicBezTo>
                  <a:lnTo>
                    <a:pt x="1779016" y="2878963"/>
                  </a:lnTo>
                  <a:cubicBezTo>
                    <a:pt x="1768475" y="2873375"/>
                    <a:pt x="1758823" y="2866771"/>
                    <a:pt x="1749933" y="2858770"/>
                  </a:cubicBezTo>
                  <a:cubicBezTo>
                    <a:pt x="1746250" y="2855468"/>
                    <a:pt x="1742948" y="2852039"/>
                    <a:pt x="1740027" y="2848483"/>
                  </a:cubicBezTo>
                  <a:cubicBezTo>
                    <a:pt x="1718310" y="2821813"/>
                    <a:pt x="1723771" y="2792603"/>
                    <a:pt x="1751711" y="2769870"/>
                  </a:cubicBezTo>
                  <a:cubicBezTo>
                    <a:pt x="1762506" y="2761107"/>
                    <a:pt x="1774317" y="2754503"/>
                    <a:pt x="1786255" y="2749042"/>
                  </a:cubicBezTo>
                  <a:lnTo>
                    <a:pt x="1790192" y="2757551"/>
                  </a:lnTo>
                  <a:lnTo>
                    <a:pt x="1786255" y="2749042"/>
                  </a:lnTo>
                  <a:cubicBezTo>
                    <a:pt x="1826387" y="2730500"/>
                    <a:pt x="1868551" y="2720721"/>
                    <a:pt x="1911223" y="2714498"/>
                  </a:cubicBezTo>
                  <a:lnTo>
                    <a:pt x="1912620" y="2723769"/>
                  </a:lnTo>
                  <a:lnTo>
                    <a:pt x="1911096" y="2714498"/>
                  </a:lnTo>
                  <a:cubicBezTo>
                    <a:pt x="1928622" y="2711704"/>
                    <a:pt x="1938274" y="2706751"/>
                    <a:pt x="1947672" y="2691765"/>
                  </a:cubicBezTo>
                  <a:cubicBezTo>
                    <a:pt x="1956054" y="2678557"/>
                    <a:pt x="1965833" y="2668397"/>
                    <a:pt x="1976501" y="2661666"/>
                  </a:cubicBezTo>
                  <a:cubicBezTo>
                    <a:pt x="2009394" y="2640965"/>
                    <a:pt x="2045335" y="2655062"/>
                    <a:pt x="2069465" y="2693289"/>
                  </a:cubicBezTo>
                  <a:lnTo>
                    <a:pt x="2061591" y="2698242"/>
                  </a:lnTo>
                  <a:lnTo>
                    <a:pt x="2069338" y="2693035"/>
                  </a:lnTo>
                  <a:cubicBezTo>
                    <a:pt x="2071624" y="2696337"/>
                    <a:pt x="2072513" y="2696845"/>
                    <a:pt x="2076958" y="2696591"/>
                  </a:cubicBezTo>
                  <a:cubicBezTo>
                    <a:pt x="2159508" y="2693416"/>
                    <a:pt x="2242185" y="2696337"/>
                    <a:pt x="2324608" y="2707513"/>
                  </a:cubicBezTo>
                  <a:lnTo>
                    <a:pt x="2323338" y="2716784"/>
                  </a:lnTo>
                  <a:lnTo>
                    <a:pt x="2324608" y="2707513"/>
                  </a:lnTo>
                  <a:cubicBezTo>
                    <a:pt x="2514600" y="2733421"/>
                    <a:pt x="2691892" y="2795778"/>
                    <a:pt x="2855722" y="2895981"/>
                  </a:cubicBezTo>
                  <a:lnTo>
                    <a:pt x="2850896" y="2903982"/>
                  </a:lnTo>
                  <a:lnTo>
                    <a:pt x="2855722" y="2895981"/>
                  </a:lnTo>
                  <a:cubicBezTo>
                    <a:pt x="2864358" y="2901188"/>
                    <a:pt x="2872867" y="2906649"/>
                    <a:pt x="2881376" y="2912110"/>
                  </a:cubicBezTo>
                  <a:cubicBezTo>
                    <a:pt x="2887726" y="2916301"/>
                    <a:pt x="2894203" y="2920492"/>
                    <a:pt x="2900553" y="2924556"/>
                  </a:cubicBezTo>
                  <a:cubicBezTo>
                    <a:pt x="2906903" y="2928620"/>
                    <a:pt x="2913253" y="2932811"/>
                    <a:pt x="2919476" y="2936875"/>
                  </a:cubicBezTo>
                  <a:close/>
                  <a:moveTo>
                    <a:pt x="3136519" y="1162685"/>
                  </a:moveTo>
                  <a:lnTo>
                    <a:pt x="3136519" y="1149858"/>
                  </a:lnTo>
                  <a:lnTo>
                    <a:pt x="3136519" y="1136396"/>
                  </a:lnTo>
                  <a:lnTo>
                    <a:pt x="3145917" y="1136396"/>
                  </a:lnTo>
                  <a:lnTo>
                    <a:pt x="3139948" y="1143635"/>
                  </a:lnTo>
                  <a:cubicBezTo>
                    <a:pt x="3132709" y="1137666"/>
                    <a:pt x="3132455" y="1129284"/>
                    <a:pt x="3132201" y="1125728"/>
                  </a:cubicBezTo>
                  <a:cubicBezTo>
                    <a:pt x="3132074" y="1123950"/>
                    <a:pt x="3131947" y="1122934"/>
                    <a:pt x="3131820" y="1122045"/>
                  </a:cubicBezTo>
                  <a:lnTo>
                    <a:pt x="3131693" y="1121664"/>
                  </a:lnTo>
                  <a:cubicBezTo>
                    <a:pt x="3123692" y="1077214"/>
                    <a:pt x="3111754" y="1035939"/>
                    <a:pt x="3081655" y="1002919"/>
                  </a:cubicBezTo>
                  <a:lnTo>
                    <a:pt x="3088513" y="996569"/>
                  </a:lnTo>
                  <a:lnTo>
                    <a:pt x="3083179" y="1004316"/>
                  </a:lnTo>
                  <a:cubicBezTo>
                    <a:pt x="3079115" y="1001522"/>
                    <a:pt x="3075051" y="998601"/>
                    <a:pt x="3070987" y="995680"/>
                  </a:cubicBezTo>
                  <a:cubicBezTo>
                    <a:pt x="3066923" y="992759"/>
                    <a:pt x="3062986" y="989965"/>
                    <a:pt x="3059049" y="987171"/>
                  </a:cubicBezTo>
                  <a:lnTo>
                    <a:pt x="3064383" y="979424"/>
                  </a:lnTo>
                  <a:lnTo>
                    <a:pt x="3061589" y="988314"/>
                  </a:lnTo>
                  <a:cubicBezTo>
                    <a:pt x="3056636" y="986790"/>
                    <a:pt x="3051683" y="985266"/>
                    <a:pt x="3046730" y="983615"/>
                  </a:cubicBezTo>
                  <a:lnTo>
                    <a:pt x="3049524" y="974725"/>
                  </a:lnTo>
                  <a:lnTo>
                    <a:pt x="3048889" y="984123"/>
                  </a:lnTo>
                  <a:cubicBezTo>
                    <a:pt x="3048635" y="984123"/>
                    <a:pt x="3048254" y="984123"/>
                    <a:pt x="3048000" y="984123"/>
                  </a:cubicBezTo>
                  <a:cubicBezTo>
                    <a:pt x="3047746" y="984123"/>
                    <a:pt x="3047365" y="984123"/>
                    <a:pt x="3047111" y="984123"/>
                  </a:cubicBezTo>
                  <a:cubicBezTo>
                    <a:pt x="3042793" y="983869"/>
                    <a:pt x="3038983" y="983615"/>
                    <a:pt x="3034919" y="983615"/>
                  </a:cubicBezTo>
                  <a:lnTo>
                    <a:pt x="3034919" y="974217"/>
                  </a:lnTo>
                  <a:lnTo>
                    <a:pt x="3037459" y="983234"/>
                  </a:lnTo>
                  <a:cubicBezTo>
                    <a:pt x="3036443" y="983488"/>
                    <a:pt x="3035427" y="983742"/>
                    <a:pt x="3034411" y="984123"/>
                  </a:cubicBezTo>
                  <a:cubicBezTo>
                    <a:pt x="3033395" y="984504"/>
                    <a:pt x="3032379" y="984631"/>
                    <a:pt x="3031363" y="985012"/>
                  </a:cubicBezTo>
                  <a:cubicBezTo>
                    <a:pt x="3027807" y="986028"/>
                    <a:pt x="3024251" y="987044"/>
                    <a:pt x="3020949" y="988187"/>
                  </a:cubicBezTo>
                  <a:lnTo>
                    <a:pt x="3018028" y="979297"/>
                  </a:lnTo>
                  <a:lnTo>
                    <a:pt x="3022854" y="987298"/>
                  </a:lnTo>
                  <a:cubicBezTo>
                    <a:pt x="3020060" y="988949"/>
                    <a:pt x="3017393" y="990600"/>
                    <a:pt x="3014726" y="992378"/>
                  </a:cubicBezTo>
                  <a:cubicBezTo>
                    <a:pt x="3012059" y="994156"/>
                    <a:pt x="3009265" y="995807"/>
                    <a:pt x="3006471" y="997585"/>
                  </a:cubicBezTo>
                  <a:lnTo>
                    <a:pt x="3001645" y="989584"/>
                  </a:lnTo>
                  <a:lnTo>
                    <a:pt x="3007868" y="996569"/>
                  </a:lnTo>
                  <a:cubicBezTo>
                    <a:pt x="3007868" y="996569"/>
                    <a:pt x="3007868" y="996569"/>
                    <a:pt x="3007741" y="996696"/>
                  </a:cubicBezTo>
                  <a:cubicBezTo>
                    <a:pt x="3007614" y="996823"/>
                    <a:pt x="3007741" y="996696"/>
                    <a:pt x="3007614" y="996823"/>
                  </a:cubicBezTo>
                  <a:cubicBezTo>
                    <a:pt x="3001772" y="1002030"/>
                    <a:pt x="2995930" y="1007364"/>
                    <a:pt x="2989326" y="1012952"/>
                  </a:cubicBezTo>
                  <a:cubicBezTo>
                    <a:pt x="2986405" y="1015365"/>
                    <a:pt x="2982341" y="1015873"/>
                    <a:pt x="2979039" y="1014222"/>
                  </a:cubicBezTo>
                  <a:cubicBezTo>
                    <a:pt x="2975737" y="1012571"/>
                    <a:pt x="2973705" y="1008888"/>
                    <a:pt x="2973959" y="1005205"/>
                  </a:cubicBezTo>
                  <a:cubicBezTo>
                    <a:pt x="2975483" y="985901"/>
                    <a:pt x="2975483" y="966597"/>
                    <a:pt x="2975356" y="946912"/>
                  </a:cubicBezTo>
                  <a:cubicBezTo>
                    <a:pt x="2975356" y="939038"/>
                    <a:pt x="2975356" y="931037"/>
                    <a:pt x="2975483" y="923163"/>
                  </a:cubicBezTo>
                  <a:lnTo>
                    <a:pt x="2984881" y="923290"/>
                  </a:lnTo>
                  <a:lnTo>
                    <a:pt x="2975483" y="923290"/>
                  </a:lnTo>
                  <a:cubicBezTo>
                    <a:pt x="2975483" y="890778"/>
                    <a:pt x="2975991" y="858393"/>
                    <a:pt x="2976499" y="826008"/>
                  </a:cubicBezTo>
                  <a:cubicBezTo>
                    <a:pt x="2976626" y="815086"/>
                    <a:pt x="2976880" y="804164"/>
                    <a:pt x="2977007" y="793369"/>
                  </a:cubicBezTo>
                  <a:lnTo>
                    <a:pt x="2986405" y="793496"/>
                  </a:lnTo>
                  <a:lnTo>
                    <a:pt x="2977007" y="793496"/>
                  </a:lnTo>
                  <a:lnTo>
                    <a:pt x="2977007" y="786003"/>
                  </a:lnTo>
                  <a:lnTo>
                    <a:pt x="2986405" y="786003"/>
                  </a:lnTo>
                  <a:lnTo>
                    <a:pt x="2977007" y="786130"/>
                  </a:lnTo>
                  <a:cubicBezTo>
                    <a:pt x="2977007" y="784352"/>
                    <a:pt x="2977007" y="782447"/>
                    <a:pt x="2976880" y="780669"/>
                  </a:cubicBezTo>
                  <a:cubicBezTo>
                    <a:pt x="2976753" y="778891"/>
                    <a:pt x="2976880" y="776986"/>
                    <a:pt x="2976753" y="775208"/>
                  </a:cubicBezTo>
                  <a:cubicBezTo>
                    <a:pt x="2976499" y="756793"/>
                    <a:pt x="2976372" y="737616"/>
                    <a:pt x="2978785" y="718439"/>
                  </a:cubicBezTo>
                  <a:lnTo>
                    <a:pt x="2988056" y="719582"/>
                  </a:lnTo>
                  <a:lnTo>
                    <a:pt x="2978658" y="719328"/>
                  </a:lnTo>
                  <a:cubicBezTo>
                    <a:pt x="2978785" y="713486"/>
                    <a:pt x="2978912" y="707517"/>
                    <a:pt x="2979039" y="701548"/>
                  </a:cubicBezTo>
                  <a:cubicBezTo>
                    <a:pt x="2979166" y="695579"/>
                    <a:pt x="2979293" y="689610"/>
                    <a:pt x="2979420" y="683641"/>
                  </a:cubicBezTo>
                  <a:cubicBezTo>
                    <a:pt x="2979420" y="682498"/>
                    <a:pt x="2979420" y="681228"/>
                    <a:pt x="2979547" y="680085"/>
                  </a:cubicBezTo>
                  <a:lnTo>
                    <a:pt x="2988945" y="680339"/>
                  </a:lnTo>
                  <a:lnTo>
                    <a:pt x="2979674" y="681101"/>
                  </a:lnTo>
                  <a:cubicBezTo>
                    <a:pt x="2979674" y="680720"/>
                    <a:pt x="2979547" y="680339"/>
                    <a:pt x="2979547" y="679831"/>
                  </a:cubicBezTo>
                  <a:cubicBezTo>
                    <a:pt x="2979547" y="679323"/>
                    <a:pt x="2979420" y="678688"/>
                    <a:pt x="2979420" y="678053"/>
                  </a:cubicBezTo>
                  <a:cubicBezTo>
                    <a:pt x="2979166" y="674370"/>
                    <a:pt x="2979039" y="668909"/>
                    <a:pt x="2982722" y="663194"/>
                  </a:cubicBezTo>
                  <a:cubicBezTo>
                    <a:pt x="2985389" y="659003"/>
                    <a:pt x="2990850" y="657606"/>
                    <a:pt x="2995168" y="660146"/>
                  </a:cubicBezTo>
                  <a:cubicBezTo>
                    <a:pt x="3003169" y="664718"/>
                    <a:pt x="3012313" y="666242"/>
                    <a:pt x="3023489" y="668020"/>
                  </a:cubicBezTo>
                  <a:cubicBezTo>
                    <a:pt x="3025394" y="668274"/>
                    <a:pt x="3027426" y="668655"/>
                    <a:pt x="3029331" y="669036"/>
                  </a:cubicBezTo>
                  <a:lnTo>
                    <a:pt x="3027807" y="678307"/>
                  </a:lnTo>
                  <a:lnTo>
                    <a:pt x="3027807" y="668909"/>
                  </a:lnTo>
                  <a:lnTo>
                    <a:pt x="3042666" y="668909"/>
                  </a:lnTo>
                  <a:lnTo>
                    <a:pt x="3042666" y="678307"/>
                  </a:lnTo>
                  <a:lnTo>
                    <a:pt x="3041904" y="669036"/>
                  </a:lnTo>
                  <a:cubicBezTo>
                    <a:pt x="3069590" y="666623"/>
                    <a:pt x="3096260" y="658876"/>
                    <a:pt x="3123057" y="649732"/>
                  </a:cubicBezTo>
                  <a:lnTo>
                    <a:pt x="3126105" y="658622"/>
                  </a:lnTo>
                  <a:lnTo>
                    <a:pt x="3117977" y="654050"/>
                  </a:lnTo>
                  <a:cubicBezTo>
                    <a:pt x="3119755" y="650748"/>
                    <a:pt x="3122676" y="649224"/>
                    <a:pt x="3123946" y="648589"/>
                  </a:cubicBezTo>
                  <a:cubicBezTo>
                    <a:pt x="3124708" y="648208"/>
                    <a:pt x="3125343" y="647954"/>
                    <a:pt x="3125724" y="647827"/>
                  </a:cubicBezTo>
                  <a:cubicBezTo>
                    <a:pt x="3126105" y="647700"/>
                    <a:pt x="3126359" y="647573"/>
                    <a:pt x="3126359" y="647573"/>
                  </a:cubicBezTo>
                  <a:cubicBezTo>
                    <a:pt x="3126613" y="647446"/>
                    <a:pt x="3125089" y="648081"/>
                    <a:pt x="3124073" y="649986"/>
                  </a:cubicBezTo>
                  <a:cubicBezTo>
                    <a:pt x="3122930" y="652145"/>
                    <a:pt x="3123311" y="653923"/>
                    <a:pt x="3123311" y="653923"/>
                  </a:cubicBezTo>
                  <a:lnTo>
                    <a:pt x="3132328" y="651383"/>
                  </a:lnTo>
                  <a:lnTo>
                    <a:pt x="3123946" y="655574"/>
                  </a:lnTo>
                  <a:cubicBezTo>
                    <a:pt x="3122803" y="653415"/>
                    <a:pt x="3121787" y="651256"/>
                    <a:pt x="3120898" y="649097"/>
                  </a:cubicBezTo>
                  <a:cubicBezTo>
                    <a:pt x="3120009" y="646938"/>
                    <a:pt x="3118993" y="645033"/>
                    <a:pt x="3117977" y="643001"/>
                  </a:cubicBezTo>
                  <a:cubicBezTo>
                    <a:pt x="3116961" y="640969"/>
                    <a:pt x="3116072" y="639191"/>
                    <a:pt x="3115056" y="637413"/>
                  </a:cubicBezTo>
                  <a:lnTo>
                    <a:pt x="3115056" y="637286"/>
                  </a:lnTo>
                  <a:cubicBezTo>
                    <a:pt x="3095244" y="601980"/>
                    <a:pt x="3075051" y="571627"/>
                    <a:pt x="3037205" y="559181"/>
                  </a:cubicBezTo>
                  <a:lnTo>
                    <a:pt x="3040126" y="550291"/>
                  </a:lnTo>
                  <a:lnTo>
                    <a:pt x="3039491" y="559689"/>
                  </a:lnTo>
                  <a:cubicBezTo>
                    <a:pt x="3029712" y="559054"/>
                    <a:pt x="3021711" y="559308"/>
                    <a:pt x="3014472" y="562102"/>
                  </a:cubicBezTo>
                  <a:lnTo>
                    <a:pt x="3011043" y="553466"/>
                  </a:lnTo>
                  <a:lnTo>
                    <a:pt x="3016631" y="560959"/>
                  </a:lnTo>
                  <a:cubicBezTo>
                    <a:pt x="3014345" y="562737"/>
                    <a:pt x="3012059" y="564515"/>
                    <a:pt x="3009519" y="566547"/>
                  </a:cubicBezTo>
                  <a:cubicBezTo>
                    <a:pt x="3006979" y="568579"/>
                    <a:pt x="3004058" y="570992"/>
                    <a:pt x="3000629" y="573532"/>
                  </a:cubicBezTo>
                  <a:cubicBezTo>
                    <a:pt x="2997581" y="575818"/>
                    <a:pt x="2993517" y="576072"/>
                    <a:pt x="2990342" y="574167"/>
                  </a:cubicBezTo>
                  <a:cubicBezTo>
                    <a:pt x="2987167" y="572262"/>
                    <a:pt x="2985262" y="568579"/>
                    <a:pt x="2985770" y="564896"/>
                  </a:cubicBezTo>
                  <a:cubicBezTo>
                    <a:pt x="2986278" y="560578"/>
                    <a:pt x="2986532" y="556514"/>
                    <a:pt x="2986659" y="552069"/>
                  </a:cubicBezTo>
                  <a:cubicBezTo>
                    <a:pt x="2986786" y="548132"/>
                    <a:pt x="2987040" y="543814"/>
                    <a:pt x="2987548" y="539623"/>
                  </a:cubicBezTo>
                  <a:cubicBezTo>
                    <a:pt x="2987929" y="536448"/>
                    <a:pt x="2988564" y="533273"/>
                    <a:pt x="2989453" y="529971"/>
                  </a:cubicBezTo>
                  <a:lnTo>
                    <a:pt x="2998470" y="532638"/>
                  </a:lnTo>
                  <a:lnTo>
                    <a:pt x="2989072" y="532003"/>
                  </a:lnTo>
                  <a:cubicBezTo>
                    <a:pt x="2989199" y="529463"/>
                    <a:pt x="2989326" y="527050"/>
                    <a:pt x="2989580" y="524510"/>
                  </a:cubicBezTo>
                  <a:cubicBezTo>
                    <a:pt x="2989834" y="521970"/>
                    <a:pt x="2989834" y="519557"/>
                    <a:pt x="2990088" y="517017"/>
                  </a:cubicBezTo>
                  <a:lnTo>
                    <a:pt x="2990088" y="516890"/>
                  </a:lnTo>
                  <a:cubicBezTo>
                    <a:pt x="2990342" y="514350"/>
                    <a:pt x="2990469" y="511683"/>
                    <a:pt x="2990596" y="509016"/>
                  </a:cubicBezTo>
                  <a:cubicBezTo>
                    <a:pt x="2990723" y="506349"/>
                    <a:pt x="2990977" y="503555"/>
                    <a:pt x="2991104" y="500761"/>
                  </a:cubicBezTo>
                  <a:cubicBezTo>
                    <a:pt x="2991612" y="494411"/>
                    <a:pt x="2992501" y="487553"/>
                    <a:pt x="2994279" y="480695"/>
                  </a:cubicBezTo>
                  <a:lnTo>
                    <a:pt x="3003296" y="483235"/>
                  </a:lnTo>
                  <a:lnTo>
                    <a:pt x="2994025" y="482473"/>
                  </a:lnTo>
                  <a:cubicBezTo>
                    <a:pt x="2994279" y="478536"/>
                    <a:pt x="2994660" y="474218"/>
                    <a:pt x="2995295" y="469646"/>
                  </a:cubicBezTo>
                  <a:lnTo>
                    <a:pt x="3004566" y="470916"/>
                  </a:lnTo>
                  <a:lnTo>
                    <a:pt x="2995295" y="469773"/>
                  </a:lnTo>
                  <a:cubicBezTo>
                    <a:pt x="2995676" y="467106"/>
                    <a:pt x="2995803" y="464439"/>
                    <a:pt x="2996057" y="461645"/>
                  </a:cubicBezTo>
                  <a:cubicBezTo>
                    <a:pt x="2996311" y="458851"/>
                    <a:pt x="2996565" y="455930"/>
                    <a:pt x="2996946" y="453009"/>
                  </a:cubicBezTo>
                  <a:cubicBezTo>
                    <a:pt x="2997454" y="448437"/>
                    <a:pt x="2998343" y="443611"/>
                    <a:pt x="2999994" y="438658"/>
                  </a:cubicBezTo>
                  <a:lnTo>
                    <a:pt x="3008884" y="441579"/>
                  </a:lnTo>
                  <a:lnTo>
                    <a:pt x="2999486" y="441579"/>
                  </a:lnTo>
                  <a:cubicBezTo>
                    <a:pt x="2999486" y="440436"/>
                    <a:pt x="2999613" y="439547"/>
                    <a:pt x="2999740" y="439039"/>
                  </a:cubicBezTo>
                  <a:cubicBezTo>
                    <a:pt x="2999740" y="438785"/>
                    <a:pt x="2999867" y="438658"/>
                    <a:pt x="2999867" y="438531"/>
                  </a:cubicBezTo>
                  <a:cubicBezTo>
                    <a:pt x="2999867" y="438404"/>
                    <a:pt x="2999867" y="438404"/>
                    <a:pt x="2999867" y="438404"/>
                  </a:cubicBezTo>
                  <a:cubicBezTo>
                    <a:pt x="2999867" y="438404"/>
                    <a:pt x="2999867" y="438785"/>
                    <a:pt x="2999867" y="439166"/>
                  </a:cubicBezTo>
                  <a:lnTo>
                    <a:pt x="2999994" y="437896"/>
                  </a:lnTo>
                  <a:cubicBezTo>
                    <a:pt x="3003804" y="409067"/>
                    <a:pt x="3009138" y="379857"/>
                    <a:pt x="3021203" y="352298"/>
                  </a:cubicBezTo>
                  <a:lnTo>
                    <a:pt x="3029839" y="355981"/>
                  </a:lnTo>
                  <a:lnTo>
                    <a:pt x="3021203" y="352298"/>
                  </a:lnTo>
                  <a:cubicBezTo>
                    <a:pt x="3028823" y="334518"/>
                    <a:pt x="3041142" y="317881"/>
                    <a:pt x="3059938" y="325882"/>
                  </a:cubicBezTo>
                  <a:cubicBezTo>
                    <a:pt x="3067812" y="329311"/>
                    <a:pt x="3074924" y="336804"/>
                    <a:pt x="3081528" y="346202"/>
                  </a:cubicBezTo>
                  <a:lnTo>
                    <a:pt x="3073908" y="351536"/>
                  </a:lnTo>
                  <a:lnTo>
                    <a:pt x="3081528" y="346202"/>
                  </a:lnTo>
                  <a:cubicBezTo>
                    <a:pt x="3101594" y="374650"/>
                    <a:pt x="3114040" y="406400"/>
                    <a:pt x="3124581" y="438150"/>
                  </a:cubicBezTo>
                  <a:lnTo>
                    <a:pt x="3115691" y="441071"/>
                  </a:lnTo>
                  <a:lnTo>
                    <a:pt x="3124454" y="437769"/>
                  </a:lnTo>
                  <a:cubicBezTo>
                    <a:pt x="3125343" y="440309"/>
                    <a:pt x="3126232" y="442468"/>
                    <a:pt x="3126994" y="444373"/>
                  </a:cubicBezTo>
                  <a:lnTo>
                    <a:pt x="3127248" y="445135"/>
                  </a:lnTo>
                  <a:cubicBezTo>
                    <a:pt x="3127629" y="446405"/>
                    <a:pt x="3128010" y="447421"/>
                    <a:pt x="3128137" y="448310"/>
                  </a:cubicBezTo>
                  <a:cubicBezTo>
                    <a:pt x="3128264" y="449199"/>
                    <a:pt x="3128518" y="449834"/>
                    <a:pt x="3128772" y="450469"/>
                  </a:cubicBezTo>
                  <a:lnTo>
                    <a:pt x="3119882" y="453390"/>
                  </a:lnTo>
                  <a:lnTo>
                    <a:pt x="3125978" y="446278"/>
                  </a:lnTo>
                  <a:cubicBezTo>
                    <a:pt x="3128518" y="448437"/>
                    <a:pt x="3129915" y="450977"/>
                    <a:pt x="3130677" y="453263"/>
                  </a:cubicBezTo>
                  <a:cubicBezTo>
                    <a:pt x="3131566" y="455803"/>
                    <a:pt x="3131820" y="458470"/>
                    <a:pt x="3131947" y="459740"/>
                  </a:cubicBezTo>
                  <a:lnTo>
                    <a:pt x="3122676" y="460756"/>
                  </a:lnTo>
                  <a:lnTo>
                    <a:pt x="3131566" y="457835"/>
                  </a:lnTo>
                  <a:cubicBezTo>
                    <a:pt x="3132963" y="461899"/>
                    <a:pt x="3134360" y="465963"/>
                    <a:pt x="3135884" y="470027"/>
                  </a:cubicBezTo>
                  <a:cubicBezTo>
                    <a:pt x="3137408" y="474091"/>
                    <a:pt x="3138805" y="478282"/>
                    <a:pt x="3140329" y="482600"/>
                  </a:cubicBezTo>
                  <a:lnTo>
                    <a:pt x="3131439" y="485521"/>
                  </a:lnTo>
                  <a:lnTo>
                    <a:pt x="3131439" y="476123"/>
                  </a:lnTo>
                  <a:lnTo>
                    <a:pt x="3134487" y="476123"/>
                  </a:lnTo>
                  <a:lnTo>
                    <a:pt x="3134487" y="485521"/>
                  </a:lnTo>
                  <a:lnTo>
                    <a:pt x="3125216" y="486918"/>
                  </a:lnTo>
                  <a:cubicBezTo>
                    <a:pt x="3124962" y="484886"/>
                    <a:pt x="3124581" y="482981"/>
                    <a:pt x="3124327" y="481076"/>
                  </a:cubicBezTo>
                  <a:cubicBezTo>
                    <a:pt x="3124073" y="479171"/>
                    <a:pt x="3123692" y="477139"/>
                    <a:pt x="3123438" y="475107"/>
                  </a:cubicBezTo>
                  <a:lnTo>
                    <a:pt x="3132709" y="473710"/>
                  </a:lnTo>
                  <a:lnTo>
                    <a:pt x="3123438" y="475234"/>
                  </a:lnTo>
                  <a:cubicBezTo>
                    <a:pt x="3123184" y="473583"/>
                    <a:pt x="3122676" y="470916"/>
                    <a:pt x="3122676" y="468503"/>
                  </a:cubicBezTo>
                  <a:lnTo>
                    <a:pt x="3132074" y="468503"/>
                  </a:lnTo>
                  <a:lnTo>
                    <a:pt x="3123057" y="471043"/>
                  </a:lnTo>
                  <a:cubicBezTo>
                    <a:pt x="3121533" y="465455"/>
                    <a:pt x="3120009" y="459740"/>
                    <a:pt x="3118358" y="454152"/>
                  </a:cubicBezTo>
                  <a:cubicBezTo>
                    <a:pt x="3116707" y="448564"/>
                    <a:pt x="3115310" y="442849"/>
                    <a:pt x="3113659" y="437261"/>
                  </a:cubicBezTo>
                  <a:lnTo>
                    <a:pt x="3122676" y="434721"/>
                  </a:lnTo>
                  <a:lnTo>
                    <a:pt x="3113786" y="437642"/>
                  </a:lnTo>
                  <a:cubicBezTo>
                    <a:pt x="3113532" y="436880"/>
                    <a:pt x="3113405" y="436245"/>
                    <a:pt x="3113278" y="435864"/>
                  </a:cubicBezTo>
                  <a:cubicBezTo>
                    <a:pt x="3113151" y="435483"/>
                    <a:pt x="3113151" y="435102"/>
                    <a:pt x="3113151" y="434848"/>
                  </a:cubicBezTo>
                  <a:cubicBezTo>
                    <a:pt x="3113151" y="434594"/>
                    <a:pt x="3113151" y="434594"/>
                    <a:pt x="3113151" y="434467"/>
                  </a:cubicBezTo>
                  <a:cubicBezTo>
                    <a:pt x="3113151" y="434340"/>
                    <a:pt x="3113151" y="434594"/>
                    <a:pt x="3113278" y="434848"/>
                  </a:cubicBezTo>
                  <a:lnTo>
                    <a:pt x="3122168" y="431927"/>
                  </a:lnTo>
                  <a:lnTo>
                    <a:pt x="3113532" y="435610"/>
                  </a:lnTo>
                  <a:cubicBezTo>
                    <a:pt x="3113278" y="435102"/>
                    <a:pt x="3113024" y="434467"/>
                    <a:pt x="3112643" y="433832"/>
                  </a:cubicBezTo>
                  <a:cubicBezTo>
                    <a:pt x="3112262" y="433197"/>
                    <a:pt x="3111881" y="432308"/>
                    <a:pt x="3111500" y="431292"/>
                  </a:cubicBezTo>
                  <a:cubicBezTo>
                    <a:pt x="3111119" y="430276"/>
                    <a:pt x="3110611" y="429260"/>
                    <a:pt x="3110357" y="427990"/>
                  </a:cubicBezTo>
                  <a:lnTo>
                    <a:pt x="3119374" y="425450"/>
                  </a:lnTo>
                  <a:lnTo>
                    <a:pt x="3110611" y="428625"/>
                  </a:lnTo>
                  <a:cubicBezTo>
                    <a:pt x="3099054" y="396240"/>
                    <a:pt x="3087751" y="365506"/>
                    <a:pt x="3066923" y="339979"/>
                  </a:cubicBezTo>
                  <a:lnTo>
                    <a:pt x="3074162" y="334010"/>
                  </a:lnTo>
                  <a:lnTo>
                    <a:pt x="3074162" y="343408"/>
                  </a:lnTo>
                  <a:cubicBezTo>
                    <a:pt x="3066669" y="343408"/>
                    <a:pt x="3064256" y="337058"/>
                    <a:pt x="3063875" y="335788"/>
                  </a:cubicBezTo>
                  <a:cubicBezTo>
                    <a:pt x="3063875" y="335661"/>
                    <a:pt x="3063748" y="335534"/>
                    <a:pt x="3063748" y="335534"/>
                  </a:cubicBezTo>
                  <a:lnTo>
                    <a:pt x="3072638" y="332613"/>
                  </a:lnTo>
                  <a:lnTo>
                    <a:pt x="3066796" y="339979"/>
                  </a:lnTo>
                  <a:cubicBezTo>
                    <a:pt x="3058033" y="332867"/>
                    <a:pt x="3051810" y="330073"/>
                    <a:pt x="3043809" y="332613"/>
                  </a:cubicBezTo>
                  <a:lnTo>
                    <a:pt x="3041015" y="323723"/>
                  </a:lnTo>
                  <a:lnTo>
                    <a:pt x="3049397" y="327914"/>
                  </a:lnTo>
                  <a:lnTo>
                    <a:pt x="3049143" y="328549"/>
                  </a:lnTo>
                  <a:cubicBezTo>
                    <a:pt x="3047619" y="331724"/>
                    <a:pt x="3044317" y="333756"/>
                    <a:pt x="3040761" y="333756"/>
                  </a:cubicBezTo>
                  <a:lnTo>
                    <a:pt x="3040126" y="333756"/>
                  </a:lnTo>
                  <a:lnTo>
                    <a:pt x="3040126" y="324358"/>
                  </a:lnTo>
                  <a:lnTo>
                    <a:pt x="3046476" y="331216"/>
                  </a:lnTo>
                  <a:cubicBezTo>
                    <a:pt x="3044317" y="333248"/>
                    <a:pt x="3042031" y="335280"/>
                    <a:pt x="3039872" y="337439"/>
                  </a:cubicBezTo>
                  <a:cubicBezTo>
                    <a:pt x="3037713" y="339598"/>
                    <a:pt x="3035427" y="341630"/>
                    <a:pt x="3033141" y="343662"/>
                  </a:cubicBezTo>
                  <a:lnTo>
                    <a:pt x="3026791" y="336804"/>
                  </a:lnTo>
                  <a:lnTo>
                    <a:pt x="3035173" y="340995"/>
                  </a:lnTo>
                  <a:cubicBezTo>
                    <a:pt x="3034157" y="343154"/>
                    <a:pt x="3033014" y="345313"/>
                    <a:pt x="3031998" y="347472"/>
                  </a:cubicBezTo>
                  <a:cubicBezTo>
                    <a:pt x="3030982" y="349631"/>
                    <a:pt x="3029839" y="351917"/>
                    <a:pt x="3028696" y="354076"/>
                  </a:cubicBezTo>
                  <a:cubicBezTo>
                    <a:pt x="3026410" y="358521"/>
                    <a:pt x="3024124" y="363093"/>
                    <a:pt x="3021838" y="367538"/>
                  </a:cubicBezTo>
                  <a:lnTo>
                    <a:pt x="3013583" y="363093"/>
                  </a:lnTo>
                  <a:lnTo>
                    <a:pt x="3022473" y="366014"/>
                  </a:lnTo>
                  <a:cubicBezTo>
                    <a:pt x="3022600" y="365760"/>
                    <a:pt x="3022600" y="365633"/>
                    <a:pt x="3022600" y="365633"/>
                  </a:cubicBezTo>
                  <a:cubicBezTo>
                    <a:pt x="3022600" y="365633"/>
                    <a:pt x="3022600" y="365760"/>
                    <a:pt x="3022473" y="366014"/>
                  </a:cubicBezTo>
                  <a:cubicBezTo>
                    <a:pt x="3022346" y="366522"/>
                    <a:pt x="3022219" y="367411"/>
                    <a:pt x="3021965" y="368427"/>
                  </a:cubicBezTo>
                  <a:lnTo>
                    <a:pt x="3021838" y="368935"/>
                  </a:lnTo>
                  <a:cubicBezTo>
                    <a:pt x="3020441" y="373380"/>
                    <a:pt x="3019171" y="377825"/>
                    <a:pt x="3017901" y="382270"/>
                  </a:cubicBezTo>
                  <a:cubicBezTo>
                    <a:pt x="3016631" y="386715"/>
                    <a:pt x="3015234" y="391287"/>
                    <a:pt x="3013837" y="395859"/>
                  </a:cubicBezTo>
                  <a:lnTo>
                    <a:pt x="3004947" y="393065"/>
                  </a:lnTo>
                  <a:lnTo>
                    <a:pt x="3013964" y="395351"/>
                  </a:lnTo>
                  <a:cubicBezTo>
                    <a:pt x="3013710" y="396367"/>
                    <a:pt x="3013583" y="397256"/>
                    <a:pt x="3013329" y="398526"/>
                  </a:cubicBezTo>
                  <a:cubicBezTo>
                    <a:pt x="3013075" y="399796"/>
                    <a:pt x="3012821" y="401066"/>
                    <a:pt x="3012440" y="402463"/>
                  </a:cubicBezTo>
                  <a:lnTo>
                    <a:pt x="3003296" y="400177"/>
                  </a:lnTo>
                  <a:lnTo>
                    <a:pt x="3012440" y="402082"/>
                  </a:lnTo>
                  <a:cubicBezTo>
                    <a:pt x="3011170" y="408051"/>
                    <a:pt x="3009900" y="413766"/>
                    <a:pt x="3008249" y="419862"/>
                  </a:cubicBezTo>
                  <a:lnTo>
                    <a:pt x="2999232" y="417449"/>
                  </a:lnTo>
                  <a:lnTo>
                    <a:pt x="3008376" y="419227"/>
                  </a:lnTo>
                  <a:cubicBezTo>
                    <a:pt x="3008122" y="420751"/>
                    <a:pt x="3007995" y="421767"/>
                    <a:pt x="3007995" y="422402"/>
                  </a:cubicBezTo>
                  <a:cubicBezTo>
                    <a:pt x="3007995" y="423037"/>
                    <a:pt x="3007995" y="423545"/>
                    <a:pt x="3007868" y="424180"/>
                  </a:cubicBezTo>
                  <a:cubicBezTo>
                    <a:pt x="3007106" y="428117"/>
                    <a:pt x="3006471" y="432054"/>
                    <a:pt x="3005709" y="436245"/>
                  </a:cubicBezTo>
                  <a:cubicBezTo>
                    <a:pt x="3004947" y="440436"/>
                    <a:pt x="3004312" y="444500"/>
                    <a:pt x="3003550" y="448691"/>
                  </a:cubicBezTo>
                  <a:lnTo>
                    <a:pt x="2994406" y="446913"/>
                  </a:lnTo>
                  <a:lnTo>
                    <a:pt x="3003677" y="448056"/>
                  </a:lnTo>
                  <a:cubicBezTo>
                    <a:pt x="3003296" y="450596"/>
                    <a:pt x="3003169" y="452501"/>
                    <a:pt x="3003169" y="454279"/>
                  </a:cubicBezTo>
                  <a:lnTo>
                    <a:pt x="3003042" y="455422"/>
                  </a:lnTo>
                  <a:cubicBezTo>
                    <a:pt x="3002407" y="460502"/>
                    <a:pt x="3001645" y="465455"/>
                    <a:pt x="3001010" y="470281"/>
                  </a:cubicBezTo>
                  <a:cubicBezTo>
                    <a:pt x="3000375" y="475107"/>
                    <a:pt x="2999613" y="479933"/>
                    <a:pt x="2998978" y="484886"/>
                  </a:cubicBezTo>
                  <a:lnTo>
                    <a:pt x="2989707" y="483743"/>
                  </a:lnTo>
                  <a:lnTo>
                    <a:pt x="2998978" y="484505"/>
                  </a:lnTo>
                  <a:cubicBezTo>
                    <a:pt x="2998724" y="488569"/>
                    <a:pt x="2998343" y="492506"/>
                    <a:pt x="2998089" y="496824"/>
                  </a:cubicBezTo>
                  <a:lnTo>
                    <a:pt x="2998089" y="497078"/>
                  </a:lnTo>
                  <a:cubicBezTo>
                    <a:pt x="2997708" y="500761"/>
                    <a:pt x="2997454" y="504444"/>
                    <a:pt x="2997200" y="508254"/>
                  </a:cubicBezTo>
                  <a:cubicBezTo>
                    <a:pt x="2996946" y="512064"/>
                    <a:pt x="2996692" y="516001"/>
                    <a:pt x="2996311" y="520065"/>
                  </a:cubicBezTo>
                  <a:cubicBezTo>
                    <a:pt x="2995803" y="525018"/>
                    <a:pt x="2995041" y="530098"/>
                    <a:pt x="2993771" y="535305"/>
                  </a:cubicBezTo>
                  <a:lnTo>
                    <a:pt x="2984754" y="533019"/>
                  </a:lnTo>
                  <a:lnTo>
                    <a:pt x="2994152" y="533527"/>
                  </a:lnTo>
                  <a:cubicBezTo>
                    <a:pt x="2994025" y="536321"/>
                    <a:pt x="2993898" y="539115"/>
                    <a:pt x="2993644" y="542036"/>
                  </a:cubicBezTo>
                  <a:cubicBezTo>
                    <a:pt x="2993390" y="544957"/>
                    <a:pt x="2993390" y="547751"/>
                    <a:pt x="2993136" y="550545"/>
                  </a:cubicBezTo>
                  <a:lnTo>
                    <a:pt x="2993136" y="550672"/>
                  </a:lnTo>
                  <a:cubicBezTo>
                    <a:pt x="2991993" y="566039"/>
                    <a:pt x="2990850" y="581406"/>
                    <a:pt x="2989707" y="596773"/>
                  </a:cubicBezTo>
                  <a:cubicBezTo>
                    <a:pt x="2989580" y="597789"/>
                    <a:pt x="2989580" y="598932"/>
                    <a:pt x="2989453" y="599948"/>
                  </a:cubicBezTo>
                  <a:lnTo>
                    <a:pt x="2980182" y="599186"/>
                  </a:lnTo>
                  <a:lnTo>
                    <a:pt x="2989199" y="596900"/>
                  </a:lnTo>
                  <a:cubicBezTo>
                    <a:pt x="2992247" y="608965"/>
                    <a:pt x="2986532" y="617982"/>
                    <a:pt x="2979293" y="624078"/>
                  </a:cubicBezTo>
                  <a:lnTo>
                    <a:pt x="2973324" y="616839"/>
                  </a:lnTo>
                  <a:lnTo>
                    <a:pt x="2981706" y="621030"/>
                  </a:lnTo>
                  <a:cubicBezTo>
                    <a:pt x="2975610" y="633222"/>
                    <a:pt x="2975102" y="641985"/>
                    <a:pt x="2982722" y="650113"/>
                  </a:cubicBezTo>
                  <a:lnTo>
                    <a:pt x="2975864" y="656463"/>
                  </a:lnTo>
                  <a:lnTo>
                    <a:pt x="2982468" y="649859"/>
                  </a:lnTo>
                  <a:cubicBezTo>
                    <a:pt x="2985643" y="653034"/>
                    <a:pt x="2986659" y="656844"/>
                    <a:pt x="2986913" y="659892"/>
                  </a:cubicBezTo>
                  <a:cubicBezTo>
                    <a:pt x="2987040" y="661670"/>
                    <a:pt x="2986913" y="663321"/>
                    <a:pt x="2986786" y="664464"/>
                  </a:cubicBezTo>
                  <a:lnTo>
                    <a:pt x="2977515" y="663321"/>
                  </a:lnTo>
                  <a:lnTo>
                    <a:pt x="2986913" y="663575"/>
                  </a:lnTo>
                  <a:lnTo>
                    <a:pt x="2986913" y="664210"/>
                  </a:lnTo>
                  <a:lnTo>
                    <a:pt x="2986913" y="664845"/>
                  </a:lnTo>
                  <a:cubicBezTo>
                    <a:pt x="2985643" y="705358"/>
                    <a:pt x="2984500" y="745871"/>
                    <a:pt x="2983230" y="786130"/>
                  </a:cubicBezTo>
                  <a:cubicBezTo>
                    <a:pt x="2983103" y="790956"/>
                    <a:pt x="2979420" y="794766"/>
                    <a:pt x="2974594" y="795147"/>
                  </a:cubicBezTo>
                  <a:cubicBezTo>
                    <a:pt x="2969768" y="795528"/>
                    <a:pt x="2965577" y="792226"/>
                    <a:pt x="2964688" y="787527"/>
                  </a:cubicBezTo>
                  <a:cubicBezTo>
                    <a:pt x="2961894" y="772287"/>
                    <a:pt x="2958846" y="756920"/>
                    <a:pt x="2955798" y="741553"/>
                  </a:cubicBezTo>
                  <a:cubicBezTo>
                    <a:pt x="2952750" y="726186"/>
                    <a:pt x="2949702" y="710819"/>
                    <a:pt x="2946781" y="695325"/>
                  </a:cubicBezTo>
                  <a:cubicBezTo>
                    <a:pt x="2945384" y="687578"/>
                    <a:pt x="2943987" y="679831"/>
                    <a:pt x="2942590" y="672084"/>
                  </a:cubicBezTo>
                  <a:lnTo>
                    <a:pt x="2951861" y="670560"/>
                  </a:lnTo>
                  <a:lnTo>
                    <a:pt x="2943987" y="675513"/>
                  </a:lnTo>
                  <a:cubicBezTo>
                    <a:pt x="2941066" y="670814"/>
                    <a:pt x="2940558" y="665988"/>
                    <a:pt x="2941066" y="661797"/>
                  </a:cubicBezTo>
                  <a:lnTo>
                    <a:pt x="2950337" y="662813"/>
                  </a:lnTo>
                  <a:lnTo>
                    <a:pt x="2941193" y="664972"/>
                  </a:lnTo>
                  <a:cubicBezTo>
                    <a:pt x="2939669" y="658495"/>
                    <a:pt x="2938145" y="652018"/>
                    <a:pt x="2936494" y="645414"/>
                  </a:cubicBezTo>
                  <a:cubicBezTo>
                    <a:pt x="2934843" y="638810"/>
                    <a:pt x="2933446" y="632460"/>
                    <a:pt x="2931795" y="625856"/>
                  </a:cubicBezTo>
                  <a:cubicBezTo>
                    <a:pt x="2931668" y="625094"/>
                    <a:pt x="2931541" y="624459"/>
                    <a:pt x="2931541" y="623697"/>
                  </a:cubicBezTo>
                  <a:cubicBezTo>
                    <a:pt x="2931541" y="624078"/>
                    <a:pt x="2931541" y="624459"/>
                    <a:pt x="2931541" y="624459"/>
                  </a:cubicBezTo>
                  <a:cubicBezTo>
                    <a:pt x="2931541" y="624459"/>
                    <a:pt x="2931541" y="624459"/>
                    <a:pt x="2931541" y="624332"/>
                  </a:cubicBezTo>
                  <a:cubicBezTo>
                    <a:pt x="2931541" y="624205"/>
                    <a:pt x="2931541" y="624078"/>
                    <a:pt x="2931414" y="623824"/>
                  </a:cubicBezTo>
                  <a:cubicBezTo>
                    <a:pt x="2931287" y="623189"/>
                    <a:pt x="2931160" y="622300"/>
                    <a:pt x="2931160" y="621284"/>
                  </a:cubicBezTo>
                  <a:lnTo>
                    <a:pt x="2940558" y="621284"/>
                  </a:lnTo>
                  <a:lnTo>
                    <a:pt x="2931414" y="623570"/>
                  </a:lnTo>
                  <a:cubicBezTo>
                    <a:pt x="2928366" y="611124"/>
                    <a:pt x="2925191" y="598805"/>
                    <a:pt x="2922143" y="586359"/>
                  </a:cubicBezTo>
                  <a:lnTo>
                    <a:pt x="2922016" y="585978"/>
                  </a:lnTo>
                  <a:cubicBezTo>
                    <a:pt x="2921889" y="585089"/>
                    <a:pt x="2921635" y="584200"/>
                    <a:pt x="2921508" y="583311"/>
                  </a:cubicBezTo>
                  <a:cubicBezTo>
                    <a:pt x="2921381" y="582422"/>
                    <a:pt x="2921254" y="581660"/>
                    <a:pt x="2921127" y="581025"/>
                  </a:cubicBezTo>
                  <a:lnTo>
                    <a:pt x="2930271" y="579247"/>
                  </a:lnTo>
                  <a:lnTo>
                    <a:pt x="2921254" y="581660"/>
                  </a:lnTo>
                  <a:cubicBezTo>
                    <a:pt x="2919603" y="575564"/>
                    <a:pt x="2917952" y="569595"/>
                    <a:pt x="2916174" y="563499"/>
                  </a:cubicBezTo>
                  <a:cubicBezTo>
                    <a:pt x="2914904" y="559181"/>
                    <a:pt x="2913761" y="554736"/>
                    <a:pt x="2912491" y="550418"/>
                  </a:cubicBezTo>
                  <a:lnTo>
                    <a:pt x="2912491" y="550164"/>
                  </a:lnTo>
                  <a:cubicBezTo>
                    <a:pt x="2911856" y="547624"/>
                    <a:pt x="2911221" y="545211"/>
                    <a:pt x="2910586" y="542671"/>
                  </a:cubicBezTo>
                  <a:lnTo>
                    <a:pt x="2919603" y="540385"/>
                  </a:lnTo>
                  <a:lnTo>
                    <a:pt x="2911094" y="544195"/>
                  </a:lnTo>
                  <a:cubicBezTo>
                    <a:pt x="2906903" y="534924"/>
                    <a:pt x="2903601" y="522986"/>
                    <a:pt x="2911729" y="510286"/>
                  </a:cubicBezTo>
                  <a:lnTo>
                    <a:pt x="2911856" y="510159"/>
                  </a:lnTo>
                  <a:cubicBezTo>
                    <a:pt x="2912491" y="509270"/>
                    <a:pt x="2912745" y="507492"/>
                    <a:pt x="2912364" y="501777"/>
                  </a:cubicBezTo>
                  <a:cubicBezTo>
                    <a:pt x="2912364" y="501015"/>
                    <a:pt x="2912237" y="500253"/>
                    <a:pt x="2912237" y="499491"/>
                  </a:cubicBezTo>
                  <a:lnTo>
                    <a:pt x="2921635" y="498983"/>
                  </a:lnTo>
                  <a:lnTo>
                    <a:pt x="2912364" y="500507"/>
                  </a:lnTo>
                  <a:cubicBezTo>
                    <a:pt x="2912237" y="500126"/>
                    <a:pt x="2912237" y="499745"/>
                    <a:pt x="2911983" y="498856"/>
                  </a:cubicBezTo>
                  <a:cubicBezTo>
                    <a:pt x="2911729" y="497967"/>
                    <a:pt x="2911348" y="496824"/>
                    <a:pt x="2911221" y="495300"/>
                  </a:cubicBezTo>
                  <a:lnTo>
                    <a:pt x="2920492" y="493776"/>
                  </a:lnTo>
                  <a:lnTo>
                    <a:pt x="2912491" y="498602"/>
                  </a:lnTo>
                  <a:cubicBezTo>
                    <a:pt x="2911856" y="497459"/>
                    <a:pt x="2911221" y="496316"/>
                    <a:pt x="2910967" y="495681"/>
                  </a:cubicBezTo>
                  <a:cubicBezTo>
                    <a:pt x="2910713" y="495046"/>
                    <a:pt x="2910332" y="494411"/>
                    <a:pt x="2910078" y="494030"/>
                  </a:cubicBezTo>
                  <a:lnTo>
                    <a:pt x="2918079" y="489204"/>
                  </a:lnTo>
                  <a:lnTo>
                    <a:pt x="2910967" y="495300"/>
                  </a:lnTo>
                  <a:cubicBezTo>
                    <a:pt x="2909951" y="494030"/>
                    <a:pt x="2908935" y="492760"/>
                    <a:pt x="2907919" y="491617"/>
                  </a:cubicBezTo>
                  <a:cubicBezTo>
                    <a:pt x="2906903" y="490474"/>
                    <a:pt x="2906141" y="489458"/>
                    <a:pt x="2905379" y="488442"/>
                  </a:cubicBezTo>
                  <a:lnTo>
                    <a:pt x="2912491" y="482346"/>
                  </a:lnTo>
                  <a:lnTo>
                    <a:pt x="2905887" y="488950"/>
                  </a:lnTo>
                  <a:cubicBezTo>
                    <a:pt x="2905125" y="488188"/>
                    <a:pt x="2904109" y="487426"/>
                    <a:pt x="2902077" y="486156"/>
                  </a:cubicBezTo>
                  <a:cubicBezTo>
                    <a:pt x="2900299" y="485013"/>
                    <a:pt x="2897632" y="483235"/>
                    <a:pt x="2895219" y="480822"/>
                  </a:cubicBezTo>
                  <a:cubicBezTo>
                    <a:pt x="2892806" y="478409"/>
                    <a:pt x="2890647" y="475234"/>
                    <a:pt x="2889377" y="471170"/>
                  </a:cubicBezTo>
                  <a:lnTo>
                    <a:pt x="2898267" y="468376"/>
                  </a:lnTo>
                  <a:lnTo>
                    <a:pt x="2889377" y="471297"/>
                  </a:lnTo>
                  <a:cubicBezTo>
                    <a:pt x="2872994" y="421767"/>
                    <a:pt x="2856230" y="372237"/>
                    <a:pt x="2839466" y="322580"/>
                  </a:cubicBezTo>
                  <a:cubicBezTo>
                    <a:pt x="2839085" y="321310"/>
                    <a:pt x="2838704" y="320294"/>
                    <a:pt x="2838577" y="319405"/>
                  </a:cubicBezTo>
                  <a:cubicBezTo>
                    <a:pt x="2838450" y="318516"/>
                    <a:pt x="2838196" y="317881"/>
                    <a:pt x="2837942" y="317246"/>
                  </a:cubicBezTo>
                  <a:lnTo>
                    <a:pt x="2846832" y="314325"/>
                  </a:lnTo>
                  <a:lnTo>
                    <a:pt x="2838069" y="317754"/>
                  </a:lnTo>
                  <a:cubicBezTo>
                    <a:pt x="2829433" y="295783"/>
                    <a:pt x="2820670" y="273685"/>
                    <a:pt x="2811399" y="249809"/>
                  </a:cubicBezTo>
                  <a:cubicBezTo>
                    <a:pt x="2810256" y="246761"/>
                    <a:pt x="2810764" y="243205"/>
                    <a:pt x="2812796" y="240665"/>
                  </a:cubicBezTo>
                  <a:cubicBezTo>
                    <a:pt x="2814828" y="238125"/>
                    <a:pt x="2818130" y="236728"/>
                    <a:pt x="2821432" y="237109"/>
                  </a:cubicBezTo>
                  <a:cubicBezTo>
                    <a:pt x="2841498" y="239776"/>
                    <a:pt x="2859659" y="239141"/>
                    <a:pt x="2877693" y="237109"/>
                  </a:cubicBezTo>
                  <a:lnTo>
                    <a:pt x="2877947" y="237109"/>
                  </a:lnTo>
                  <a:cubicBezTo>
                    <a:pt x="2879344" y="236982"/>
                    <a:pt x="2880868" y="236728"/>
                    <a:pt x="2882646" y="236474"/>
                  </a:cubicBezTo>
                  <a:cubicBezTo>
                    <a:pt x="2884424" y="236220"/>
                    <a:pt x="2886202" y="235966"/>
                    <a:pt x="2888234" y="235839"/>
                  </a:cubicBezTo>
                  <a:lnTo>
                    <a:pt x="2889123" y="245110"/>
                  </a:lnTo>
                  <a:lnTo>
                    <a:pt x="2883281" y="237744"/>
                  </a:lnTo>
                  <a:cubicBezTo>
                    <a:pt x="2888996" y="233172"/>
                    <a:pt x="2895346" y="233553"/>
                    <a:pt x="2898140" y="233553"/>
                  </a:cubicBezTo>
                  <a:cubicBezTo>
                    <a:pt x="2898521" y="233553"/>
                    <a:pt x="2898775" y="233553"/>
                    <a:pt x="2899029" y="233553"/>
                  </a:cubicBezTo>
                  <a:lnTo>
                    <a:pt x="2899029" y="242951"/>
                  </a:lnTo>
                  <a:lnTo>
                    <a:pt x="2893949" y="235077"/>
                  </a:lnTo>
                  <a:cubicBezTo>
                    <a:pt x="2892044" y="236347"/>
                    <a:pt x="2891663" y="239014"/>
                    <a:pt x="2891790" y="240030"/>
                  </a:cubicBezTo>
                  <a:cubicBezTo>
                    <a:pt x="2891790" y="239903"/>
                    <a:pt x="2891790" y="239776"/>
                    <a:pt x="2891536" y="239268"/>
                  </a:cubicBezTo>
                  <a:cubicBezTo>
                    <a:pt x="2891409" y="238887"/>
                    <a:pt x="2891155" y="237998"/>
                    <a:pt x="2891028" y="237109"/>
                  </a:cubicBezTo>
                  <a:cubicBezTo>
                    <a:pt x="2890774" y="235839"/>
                    <a:pt x="2890520" y="233934"/>
                    <a:pt x="2891028" y="231648"/>
                  </a:cubicBezTo>
                  <a:lnTo>
                    <a:pt x="2900172" y="233426"/>
                  </a:lnTo>
                  <a:lnTo>
                    <a:pt x="2891155" y="236093"/>
                  </a:lnTo>
                  <a:cubicBezTo>
                    <a:pt x="2882900" y="208661"/>
                    <a:pt x="2872740" y="183134"/>
                    <a:pt x="2856103" y="160909"/>
                  </a:cubicBezTo>
                  <a:lnTo>
                    <a:pt x="2863596" y="155321"/>
                  </a:lnTo>
                  <a:lnTo>
                    <a:pt x="2857500" y="162433"/>
                  </a:lnTo>
                  <a:cubicBezTo>
                    <a:pt x="2854198" y="159639"/>
                    <a:pt x="2850896" y="156718"/>
                    <a:pt x="2847594" y="153797"/>
                  </a:cubicBezTo>
                  <a:cubicBezTo>
                    <a:pt x="2844292" y="150876"/>
                    <a:pt x="2841117" y="148082"/>
                    <a:pt x="2837942" y="145415"/>
                  </a:cubicBezTo>
                  <a:lnTo>
                    <a:pt x="2844038" y="138303"/>
                  </a:lnTo>
                  <a:lnTo>
                    <a:pt x="2840736" y="147066"/>
                  </a:lnTo>
                  <a:cubicBezTo>
                    <a:pt x="2836545" y="145415"/>
                    <a:pt x="2832608" y="143764"/>
                    <a:pt x="2828417" y="141859"/>
                  </a:cubicBezTo>
                  <a:lnTo>
                    <a:pt x="2832354" y="133350"/>
                  </a:lnTo>
                  <a:lnTo>
                    <a:pt x="2832354" y="142748"/>
                  </a:lnTo>
                  <a:cubicBezTo>
                    <a:pt x="2829814" y="142748"/>
                    <a:pt x="2827274" y="142621"/>
                    <a:pt x="2824988" y="142621"/>
                  </a:cubicBezTo>
                  <a:cubicBezTo>
                    <a:pt x="2822702" y="142621"/>
                    <a:pt x="2820289" y="142494"/>
                    <a:pt x="2818130" y="142494"/>
                  </a:cubicBezTo>
                  <a:lnTo>
                    <a:pt x="2818130" y="133096"/>
                  </a:lnTo>
                  <a:lnTo>
                    <a:pt x="2821813" y="141732"/>
                  </a:lnTo>
                  <a:cubicBezTo>
                    <a:pt x="2819400" y="142748"/>
                    <a:pt x="2816479" y="143891"/>
                    <a:pt x="2813939" y="144653"/>
                  </a:cubicBezTo>
                  <a:lnTo>
                    <a:pt x="2811399" y="135636"/>
                  </a:lnTo>
                  <a:lnTo>
                    <a:pt x="2816987" y="143129"/>
                  </a:lnTo>
                  <a:cubicBezTo>
                    <a:pt x="2814574" y="145034"/>
                    <a:pt x="2812161" y="146812"/>
                    <a:pt x="2809494" y="148844"/>
                  </a:cubicBezTo>
                  <a:lnTo>
                    <a:pt x="2803779" y="141478"/>
                  </a:lnTo>
                  <a:lnTo>
                    <a:pt x="2813177" y="141478"/>
                  </a:lnTo>
                  <a:cubicBezTo>
                    <a:pt x="2813177" y="147955"/>
                    <a:pt x="2808097" y="150749"/>
                    <a:pt x="2807081" y="151257"/>
                  </a:cubicBezTo>
                  <a:cubicBezTo>
                    <a:pt x="2806954" y="151257"/>
                    <a:pt x="2806827" y="151384"/>
                    <a:pt x="2806827" y="151384"/>
                  </a:cubicBezTo>
                  <a:lnTo>
                    <a:pt x="2802636" y="143002"/>
                  </a:lnTo>
                  <a:lnTo>
                    <a:pt x="2810510" y="148082"/>
                  </a:lnTo>
                  <a:cubicBezTo>
                    <a:pt x="2809240" y="149987"/>
                    <a:pt x="2808097" y="151892"/>
                    <a:pt x="2806827" y="153797"/>
                  </a:cubicBezTo>
                  <a:cubicBezTo>
                    <a:pt x="2805557" y="155702"/>
                    <a:pt x="2804414" y="157607"/>
                    <a:pt x="2803144" y="159639"/>
                  </a:cubicBezTo>
                  <a:cubicBezTo>
                    <a:pt x="2800604" y="163576"/>
                    <a:pt x="2798064" y="167513"/>
                    <a:pt x="2795270" y="171831"/>
                  </a:cubicBezTo>
                  <a:cubicBezTo>
                    <a:pt x="2793365" y="174752"/>
                    <a:pt x="2790063" y="176276"/>
                    <a:pt x="2786507" y="175895"/>
                  </a:cubicBezTo>
                  <a:cubicBezTo>
                    <a:pt x="2782951" y="175514"/>
                    <a:pt x="2780157" y="173355"/>
                    <a:pt x="2778760" y="170180"/>
                  </a:cubicBezTo>
                  <a:cubicBezTo>
                    <a:pt x="2757170" y="118110"/>
                    <a:pt x="2733421" y="68453"/>
                    <a:pt x="2708910" y="18923"/>
                  </a:cubicBezTo>
                  <a:lnTo>
                    <a:pt x="2717292" y="14732"/>
                  </a:lnTo>
                  <a:lnTo>
                    <a:pt x="2709799" y="20320"/>
                  </a:lnTo>
                  <a:cubicBezTo>
                    <a:pt x="2709291" y="19558"/>
                    <a:pt x="2708783" y="18923"/>
                    <a:pt x="2708148" y="18161"/>
                  </a:cubicBezTo>
                  <a:cubicBezTo>
                    <a:pt x="2707767" y="17653"/>
                    <a:pt x="2707386" y="17145"/>
                    <a:pt x="2707005" y="16510"/>
                  </a:cubicBezTo>
                  <a:lnTo>
                    <a:pt x="2714498" y="10922"/>
                  </a:lnTo>
                  <a:lnTo>
                    <a:pt x="2720086" y="18415"/>
                  </a:lnTo>
                  <a:cubicBezTo>
                    <a:pt x="2723134" y="16129"/>
                    <a:pt x="2722499" y="12319"/>
                    <a:pt x="2722499" y="12192"/>
                  </a:cubicBezTo>
                  <a:cubicBezTo>
                    <a:pt x="2722499" y="12192"/>
                    <a:pt x="2722499" y="12319"/>
                    <a:pt x="2722753" y="12827"/>
                  </a:cubicBezTo>
                  <a:cubicBezTo>
                    <a:pt x="2723007" y="13335"/>
                    <a:pt x="2723134" y="13843"/>
                    <a:pt x="2723388" y="14605"/>
                  </a:cubicBezTo>
                  <a:cubicBezTo>
                    <a:pt x="2724150" y="17526"/>
                    <a:pt x="2724912" y="23876"/>
                    <a:pt x="2718943" y="28321"/>
                  </a:cubicBezTo>
                  <a:cubicBezTo>
                    <a:pt x="2715006" y="31242"/>
                    <a:pt x="2709545" y="30734"/>
                    <a:pt x="2706243" y="26924"/>
                  </a:cubicBezTo>
                  <a:cubicBezTo>
                    <a:pt x="2702941" y="23114"/>
                    <a:pt x="2703195" y="17653"/>
                    <a:pt x="2706624" y="14224"/>
                  </a:cubicBezTo>
                  <a:cubicBezTo>
                    <a:pt x="2707386" y="13462"/>
                    <a:pt x="2708148" y="12954"/>
                    <a:pt x="2708402" y="12700"/>
                  </a:cubicBezTo>
                  <a:cubicBezTo>
                    <a:pt x="2708656" y="12446"/>
                    <a:pt x="2708656" y="12573"/>
                    <a:pt x="2708656" y="12573"/>
                  </a:cubicBezTo>
                  <a:cubicBezTo>
                    <a:pt x="2708656" y="12573"/>
                    <a:pt x="2708783" y="12573"/>
                    <a:pt x="2708783" y="12446"/>
                  </a:cubicBezTo>
                  <a:cubicBezTo>
                    <a:pt x="2708783" y="12319"/>
                    <a:pt x="2708402" y="12700"/>
                    <a:pt x="2707894" y="13208"/>
                  </a:cubicBezTo>
                  <a:cubicBezTo>
                    <a:pt x="2709926" y="11176"/>
                    <a:pt x="2712593" y="10287"/>
                    <a:pt x="2715387" y="10541"/>
                  </a:cubicBezTo>
                  <a:cubicBezTo>
                    <a:pt x="2718181" y="10795"/>
                    <a:pt x="2720721" y="12319"/>
                    <a:pt x="2722245" y="14605"/>
                  </a:cubicBezTo>
                  <a:cubicBezTo>
                    <a:pt x="2727579" y="22606"/>
                    <a:pt x="2729992" y="31369"/>
                    <a:pt x="2731897" y="38862"/>
                  </a:cubicBezTo>
                  <a:lnTo>
                    <a:pt x="2722880" y="41148"/>
                  </a:lnTo>
                  <a:lnTo>
                    <a:pt x="2731516" y="37465"/>
                  </a:lnTo>
                  <a:cubicBezTo>
                    <a:pt x="2750058" y="81788"/>
                    <a:pt x="2768981" y="126111"/>
                    <a:pt x="2787904" y="170434"/>
                  </a:cubicBezTo>
                  <a:lnTo>
                    <a:pt x="2779268" y="174117"/>
                  </a:lnTo>
                  <a:lnTo>
                    <a:pt x="2787777" y="170307"/>
                  </a:lnTo>
                  <a:cubicBezTo>
                    <a:pt x="2788158" y="171196"/>
                    <a:pt x="2788793" y="172593"/>
                    <a:pt x="2789174" y="173990"/>
                  </a:cubicBezTo>
                  <a:cubicBezTo>
                    <a:pt x="2790063" y="177165"/>
                    <a:pt x="2790063" y="180594"/>
                    <a:pt x="2788666" y="184277"/>
                  </a:cubicBezTo>
                  <a:cubicBezTo>
                    <a:pt x="2788412" y="184912"/>
                    <a:pt x="2788158" y="185420"/>
                    <a:pt x="2787904" y="186055"/>
                  </a:cubicBezTo>
                  <a:lnTo>
                    <a:pt x="2779522" y="181864"/>
                  </a:lnTo>
                  <a:lnTo>
                    <a:pt x="2787904" y="186055"/>
                  </a:lnTo>
                  <a:cubicBezTo>
                    <a:pt x="2777236" y="207264"/>
                    <a:pt x="2779649" y="215646"/>
                    <a:pt x="2797429" y="225806"/>
                  </a:cubicBezTo>
                  <a:lnTo>
                    <a:pt x="2797556" y="225806"/>
                  </a:lnTo>
                  <a:cubicBezTo>
                    <a:pt x="2812034" y="234188"/>
                    <a:pt x="2818257" y="245745"/>
                    <a:pt x="2822956" y="258191"/>
                  </a:cubicBezTo>
                  <a:cubicBezTo>
                    <a:pt x="2843784" y="313436"/>
                    <a:pt x="2863977" y="368808"/>
                    <a:pt x="2881757" y="425069"/>
                  </a:cubicBezTo>
                  <a:lnTo>
                    <a:pt x="2872867" y="427863"/>
                  </a:lnTo>
                  <a:lnTo>
                    <a:pt x="2881757" y="424942"/>
                  </a:lnTo>
                  <a:cubicBezTo>
                    <a:pt x="2882392" y="426847"/>
                    <a:pt x="2882900" y="428752"/>
                    <a:pt x="2883535" y="430911"/>
                  </a:cubicBezTo>
                  <a:cubicBezTo>
                    <a:pt x="2883916" y="432308"/>
                    <a:pt x="2884424" y="433832"/>
                    <a:pt x="2884932" y="435864"/>
                  </a:cubicBezTo>
                  <a:cubicBezTo>
                    <a:pt x="2886075" y="439547"/>
                    <a:pt x="2884678" y="443611"/>
                    <a:pt x="2881630" y="445897"/>
                  </a:cubicBezTo>
                  <a:cubicBezTo>
                    <a:pt x="2878582" y="448183"/>
                    <a:pt x="2874391" y="448437"/>
                    <a:pt x="2871089" y="446532"/>
                  </a:cubicBezTo>
                  <a:cubicBezTo>
                    <a:pt x="2856357" y="437642"/>
                    <a:pt x="2844927" y="436245"/>
                    <a:pt x="2832989" y="442722"/>
                  </a:cubicBezTo>
                  <a:cubicBezTo>
                    <a:pt x="2820035" y="449707"/>
                    <a:pt x="2810256" y="460502"/>
                    <a:pt x="2802509" y="473583"/>
                  </a:cubicBezTo>
                  <a:lnTo>
                    <a:pt x="2794381" y="468884"/>
                  </a:lnTo>
                  <a:lnTo>
                    <a:pt x="2802509" y="473583"/>
                  </a:lnTo>
                  <a:cubicBezTo>
                    <a:pt x="2788158" y="498602"/>
                    <a:pt x="2780665" y="525780"/>
                    <a:pt x="2776347" y="554863"/>
                  </a:cubicBezTo>
                  <a:lnTo>
                    <a:pt x="2776347" y="554990"/>
                  </a:lnTo>
                  <a:cubicBezTo>
                    <a:pt x="2776093" y="556260"/>
                    <a:pt x="2776093" y="556641"/>
                    <a:pt x="2776093" y="556768"/>
                  </a:cubicBezTo>
                  <a:cubicBezTo>
                    <a:pt x="2776093" y="555498"/>
                    <a:pt x="2774569" y="552196"/>
                    <a:pt x="2772029" y="551815"/>
                  </a:cubicBezTo>
                  <a:cubicBezTo>
                    <a:pt x="2772029" y="551815"/>
                    <a:pt x="2772156" y="551815"/>
                    <a:pt x="2772283" y="551815"/>
                  </a:cubicBezTo>
                  <a:cubicBezTo>
                    <a:pt x="2812923" y="553974"/>
                    <a:pt x="2850388" y="555498"/>
                    <a:pt x="2885313" y="537972"/>
                  </a:cubicBezTo>
                  <a:cubicBezTo>
                    <a:pt x="2887980" y="536575"/>
                    <a:pt x="2890647" y="534924"/>
                    <a:pt x="2894457" y="532511"/>
                  </a:cubicBezTo>
                  <a:cubicBezTo>
                    <a:pt x="2896362" y="531241"/>
                    <a:pt x="2898394" y="529971"/>
                    <a:pt x="2900680" y="528447"/>
                  </a:cubicBezTo>
                  <a:cubicBezTo>
                    <a:pt x="2903220" y="526923"/>
                    <a:pt x="2906395" y="526669"/>
                    <a:pt x="2909062" y="527685"/>
                  </a:cubicBezTo>
                  <a:cubicBezTo>
                    <a:pt x="2911729" y="528701"/>
                    <a:pt x="2913888" y="531114"/>
                    <a:pt x="2914650" y="534035"/>
                  </a:cubicBezTo>
                  <a:cubicBezTo>
                    <a:pt x="2916936" y="543179"/>
                    <a:pt x="2919349" y="552069"/>
                    <a:pt x="2921635" y="561086"/>
                  </a:cubicBezTo>
                  <a:cubicBezTo>
                    <a:pt x="2923921" y="569849"/>
                    <a:pt x="2926207" y="578612"/>
                    <a:pt x="2928493" y="587248"/>
                  </a:cubicBezTo>
                  <a:cubicBezTo>
                    <a:pt x="2931160" y="597662"/>
                    <a:pt x="2933827" y="608076"/>
                    <a:pt x="2936367" y="618490"/>
                  </a:cubicBezTo>
                  <a:cubicBezTo>
                    <a:pt x="2960370" y="717677"/>
                    <a:pt x="2977769" y="818134"/>
                    <a:pt x="2982214" y="920623"/>
                  </a:cubicBezTo>
                  <a:cubicBezTo>
                    <a:pt x="2983484" y="954278"/>
                    <a:pt x="2983738" y="988187"/>
                    <a:pt x="2980309" y="1022350"/>
                  </a:cubicBezTo>
                  <a:lnTo>
                    <a:pt x="2971038" y="1021461"/>
                  </a:lnTo>
                  <a:lnTo>
                    <a:pt x="2980309" y="1022350"/>
                  </a:lnTo>
                  <a:cubicBezTo>
                    <a:pt x="2979420" y="1030605"/>
                    <a:pt x="2976753" y="1037590"/>
                    <a:pt x="2967609" y="1042797"/>
                  </a:cubicBezTo>
                  <a:lnTo>
                    <a:pt x="2962910" y="1034669"/>
                  </a:lnTo>
                  <a:lnTo>
                    <a:pt x="2967736" y="1042670"/>
                  </a:lnTo>
                  <a:cubicBezTo>
                    <a:pt x="2945765" y="1055751"/>
                    <a:pt x="2941320" y="1073531"/>
                    <a:pt x="2953004" y="1093089"/>
                  </a:cubicBezTo>
                  <a:cubicBezTo>
                    <a:pt x="2954020" y="1094867"/>
                    <a:pt x="2955290" y="1096645"/>
                    <a:pt x="2956560" y="1098423"/>
                  </a:cubicBezTo>
                  <a:lnTo>
                    <a:pt x="2949067" y="1104011"/>
                  </a:lnTo>
                  <a:lnTo>
                    <a:pt x="2956560" y="1098423"/>
                  </a:lnTo>
                  <a:cubicBezTo>
                    <a:pt x="2962783" y="1106932"/>
                    <a:pt x="2963672" y="1115060"/>
                    <a:pt x="2960751" y="1124712"/>
                  </a:cubicBezTo>
                  <a:lnTo>
                    <a:pt x="2951734" y="1122045"/>
                  </a:lnTo>
                  <a:lnTo>
                    <a:pt x="2960751" y="1124585"/>
                  </a:lnTo>
                  <a:cubicBezTo>
                    <a:pt x="2935986" y="1212215"/>
                    <a:pt x="2894203" y="1291844"/>
                    <a:pt x="2846197" y="1367790"/>
                  </a:cubicBezTo>
                  <a:cubicBezTo>
                    <a:pt x="2810510" y="1424305"/>
                    <a:pt x="2771521" y="1478407"/>
                    <a:pt x="2732659" y="1532255"/>
                  </a:cubicBezTo>
                  <a:cubicBezTo>
                    <a:pt x="2709799" y="1563878"/>
                    <a:pt x="2687066" y="1595501"/>
                    <a:pt x="2664968" y="1627505"/>
                  </a:cubicBezTo>
                  <a:lnTo>
                    <a:pt x="2657221" y="1622171"/>
                  </a:lnTo>
                  <a:lnTo>
                    <a:pt x="2664968" y="1627505"/>
                  </a:lnTo>
                  <a:cubicBezTo>
                    <a:pt x="2639314" y="1664843"/>
                    <a:pt x="2614930" y="1702816"/>
                    <a:pt x="2591816" y="1741678"/>
                  </a:cubicBezTo>
                  <a:cubicBezTo>
                    <a:pt x="2591562" y="1742059"/>
                    <a:pt x="2591435" y="1742440"/>
                    <a:pt x="2591054" y="1743075"/>
                  </a:cubicBezTo>
                  <a:cubicBezTo>
                    <a:pt x="2590673" y="1743710"/>
                    <a:pt x="2590419" y="1744345"/>
                    <a:pt x="2589911" y="1745234"/>
                  </a:cubicBezTo>
                  <a:cubicBezTo>
                    <a:pt x="2589657" y="1745615"/>
                    <a:pt x="2589403" y="1745996"/>
                    <a:pt x="2589149" y="1746504"/>
                  </a:cubicBezTo>
                  <a:cubicBezTo>
                    <a:pt x="2589022" y="1746631"/>
                    <a:pt x="2588895" y="1746758"/>
                    <a:pt x="2588768" y="1747012"/>
                  </a:cubicBezTo>
                  <a:lnTo>
                    <a:pt x="2587879" y="1748028"/>
                  </a:lnTo>
                  <a:cubicBezTo>
                    <a:pt x="2589403" y="1746504"/>
                    <a:pt x="2589530" y="1744726"/>
                    <a:pt x="2589022" y="1746758"/>
                  </a:cubicBezTo>
                  <a:cubicBezTo>
                    <a:pt x="2588895" y="1747012"/>
                    <a:pt x="2588768" y="1747647"/>
                    <a:pt x="2588641" y="1748282"/>
                  </a:cubicBezTo>
                  <a:cubicBezTo>
                    <a:pt x="2588514" y="1748790"/>
                    <a:pt x="2587752" y="1751203"/>
                    <a:pt x="2585720" y="1753235"/>
                  </a:cubicBezTo>
                  <a:cubicBezTo>
                    <a:pt x="2582291" y="1756664"/>
                    <a:pt x="2577592" y="1756918"/>
                    <a:pt x="2573909" y="1755140"/>
                  </a:cubicBezTo>
                  <a:lnTo>
                    <a:pt x="2573528" y="1755013"/>
                  </a:lnTo>
                  <a:cubicBezTo>
                    <a:pt x="2564384" y="1749933"/>
                    <a:pt x="2567432" y="1740408"/>
                    <a:pt x="2569083" y="1737360"/>
                  </a:cubicBezTo>
                  <a:cubicBezTo>
                    <a:pt x="2569337" y="1736979"/>
                    <a:pt x="2569591" y="1736598"/>
                    <a:pt x="2569718" y="1736217"/>
                  </a:cubicBezTo>
                  <a:cubicBezTo>
                    <a:pt x="2570480" y="1735074"/>
                    <a:pt x="2571369" y="1734058"/>
                    <a:pt x="2572258" y="1733042"/>
                  </a:cubicBezTo>
                  <a:lnTo>
                    <a:pt x="2578862" y="1739646"/>
                  </a:lnTo>
                  <a:lnTo>
                    <a:pt x="2569972" y="1736725"/>
                  </a:lnTo>
                  <a:cubicBezTo>
                    <a:pt x="2570226" y="1735836"/>
                    <a:pt x="2570607" y="1734820"/>
                    <a:pt x="2570861" y="1733931"/>
                  </a:cubicBezTo>
                  <a:cubicBezTo>
                    <a:pt x="2571115" y="1733042"/>
                    <a:pt x="2571496" y="1732026"/>
                    <a:pt x="2571750" y="1731137"/>
                  </a:cubicBezTo>
                  <a:lnTo>
                    <a:pt x="2571877" y="1730629"/>
                  </a:lnTo>
                  <a:cubicBezTo>
                    <a:pt x="2589530" y="1685671"/>
                    <a:pt x="2609850" y="1642110"/>
                    <a:pt x="2630043" y="1598803"/>
                  </a:cubicBezTo>
                  <a:cubicBezTo>
                    <a:pt x="2637663" y="1582547"/>
                    <a:pt x="2645156" y="1566291"/>
                    <a:pt x="2652649" y="1550035"/>
                  </a:cubicBezTo>
                  <a:lnTo>
                    <a:pt x="2661158" y="1553972"/>
                  </a:lnTo>
                  <a:lnTo>
                    <a:pt x="2652522" y="1550543"/>
                  </a:lnTo>
                  <a:cubicBezTo>
                    <a:pt x="2653030" y="1549146"/>
                    <a:pt x="2653792" y="1547876"/>
                    <a:pt x="2654173" y="1547241"/>
                  </a:cubicBezTo>
                  <a:cubicBezTo>
                    <a:pt x="2654554" y="1546479"/>
                    <a:pt x="2654681" y="1546225"/>
                    <a:pt x="2654808" y="1546098"/>
                  </a:cubicBezTo>
                  <a:lnTo>
                    <a:pt x="2663444" y="1549527"/>
                  </a:lnTo>
                  <a:lnTo>
                    <a:pt x="2654681" y="1546352"/>
                  </a:lnTo>
                  <a:cubicBezTo>
                    <a:pt x="2662174" y="1525270"/>
                    <a:pt x="2673477" y="1501394"/>
                    <a:pt x="2706497" y="1499870"/>
                  </a:cubicBezTo>
                  <a:lnTo>
                    <a:pt x="2706624" y="1499870"/>
                  </a:lnTo>
                  <a:cubicBezTo>
                    <a:pt x="2711577" y="1499743"/>
                    <a:pt x="2716911" y="1496187"/>
                    <a:pt x="2724531" y="1490472"/>
                  </a:cubicBezTo>
                  <a:cubicBezTo>
                    <a:pt x="2724785" y="1490218"/>
                    <a:pt x="2725039" y="1490091"/>
                    <a:pt x="2725293" y="1489837"/>
                  </a:cubicBezTo>
                  <a:lnTo>
                    <a:pt x="2725420" y="1489710"/>
                  </a:lnTo>
                  <a:cubicBezTo>
                    <a:pt x="2744343" y="1476375"/>
                    <a:pt x="2747645" y="1456182"/>
                    <a:pt x="2735580" y="1439291"/>
                  </a:cubicBezTo>
                  <a:cubicBezTo>
                    <a:pt x="2734691" y="1438021"/>
                    <a:pt x="2733675" y="1436624"/>
                    <a:pt x="2732532" y="1435354"/>
                  </a:cubicBezTo>
                  <a:cubicBezTo>
                    <a:pt x="2719324" y="1420114"/>
                    <a:pt x="2718689" y="1403985"/>
                    <a:pt x="2724912" y="1387729"/>
                  </a:cubicBezTo>
                  <a:cubicBezTo>
                    <a:pt x="2741549" y="1344803"/>
                    <a:pt x="2756154" y="1301877"/>
                    <a:pt x="2762758" y="1257046"/>
                  </a:cubicBezTo>
                  <a:lnTo>
                    <a:pt x="2772029" y="1258443"/>
                  </a:lnTo>
                  <a:lnTo>
                    <a:pt x="2762758" y="1257046"/>
                  </a:lnTo>
                  <a:cubicBezTo>
                    <a:pt x="2764282" y="1246632"/>
                    <a:pt x="2765552" y="1236218"/>
                    <a:pt x="2766695" y="1225677"/>
                  </a:cubicBezTo>
                  <a:cubicBezTo>
                    <a:pt x="2766949" y="1223137"/>
                    <a:pt x="2768346" y="1220724"/>
                    <a:pt x="2770378" y="1219200"/>
                  </a:cubicBezTo>
                  <a:cubicBezTo>
                    <a:pt x="2772410" y="1217676"/>
                    <a:pt x="2775077" y="1217041"/>
                    <a:pt x="2777617" y="1217549"/>
                  </a:cubicBezTo>
                  <a:cubicBezTo>
                    <a:pt x="2781046" y="1218184"/>
                    <a:pt x="2784475" y="1218819"/>
                    <a:pt x="2787777" y="1219454"/>
                  </a:cubicBezTo>
                  <a:cubicBezTo>
                    <a:pt x="2791079" y="1220089"/>
                    <a:pt x="2794381" y="1220724"/>
                    <a:pt x="2797683" y="1221359"/>
                  </a:cubicBezTo>
                  <a:cubicBezTo>
                    <a:pt x="2801239" y="1221994"/>
                    <a:pt x="2804668" y="1222502"/>
                    <a:pt x="2808097" y="1223010"/>
                  </a:cubicBezTo>
                  <a:cubicBezTo>
                    <a:pt x="2827020" y="1225296"/>
                    <a:pt x="2846197" y="1222502"/>
                    <a:pt x="2866263" y="1218819"/>
                  </a:cubicBezTo>
                  <a:lnTo>
                    <a:pt x="2866390" y="1218819"/>
                  </a:lnTo>
                  <a:cubicBezTo>
                    <a:pt x="2867152" y="1218692"/>
                    <a:pt x="2867533" y="1218565"/>
                    <a:pt x="2867533" y="1218565"/>
                  </a:cubicBezTo>
                  <a:cubicBezTo>
                    <a:pt x="2866263" y="1219073"/>
                    <a:pt x="2864866" y="1221105"/>
                    <a:pt x="2864993" y="1222502"/>
                  </a:cubicBezTo>
                  <a:cubicBezTo>
                    <a:pt x="2864993" y="1222502"/>
                    <a:pt x="2864993" y="1222375"/>
                    <a:pt x="2864993" y="1222248"/>
                  </a:cubicBezTo>
                  <a:cubicBezTo>
                    <a:pt x="2864993" y="1222121"/>
                    <a:pt x="2864866" y="1221740"/>
                    <a:pt x="2864866" y="1221486"/>
                  </a:cubicBezTo>
                  <a:lnTo>
                    <a:pt x="2873883" y="1219073"/>
                  </a:lnTo>
                  <a:lnTo>
                    <a:pt x="2864866" y="1221613"/>
                  </a:lnTo>
                  <a:cubicBezTo>
                    <a:pt x="2857246" y="1194181"/>
                    <a:pt x="2847721" y="1168908"/>
                    <a:pt x="2830703" y="1147826"/>
                  </a:cubicBezTo>
                  <a:lnTo>
                    <a:pt x="2837942" y="1141984"/>
                  </a:lnTo>
                  <a:lnTo>
                    <a:pt x="2830703" y="1147826"/>
                  </a:lnTo>
                  <a:cubicBezTo>
                    <a:pt x="2826893" y="1143127"/>
                    <a:pt x="2822829" y="1138936"/>
                    <a:pt x="2818638" y="1135888"/>
                  </a:cubicBezTo>
                  <a:lnTo>
                    <a:pt x="2818257" y="1135634"/>
                  </a:lnTo>
                  <a:cubicBezTo>
                    <a:pt x="2802255" y="1123188"/>
                    <a:pt x="2790063" y="1125220"/>
                    <a:pt x="2780284" y="1137793"/>
                  </a:cubicBezTo>
                  <a:cubicBezTo>
                    <a:pt x="2778887" y="1139698"/>
                    <a:pt x="2777363" y="1141857"/>
                    <a:pt x="2775966" y="1144270"/>
                  </a:cubicBezTo>
                  <a:lnTo>
                    <a:pt x="2767838" y="1139698"/>
                  </a:lnTo>
                  <a:lnTo>
                    <a:pt x="2776093" y="1144143"/>
                  </a:lnTo>
                  <a:cubicBezTo>
                    <a:pt x="2774315" y="1147318"/>
                    <a:pt x="2772537" y="1150874"/>
                    <a:pt x="2770505" y="1155446"/>
                  </a:cubicBezTo>
                  <a:cubicBezTo>
                    <a:pt x="2768981" y="1158621"/>
                    <a:pt x="2765933" y="1160653"/>
                    <a:pt x="2762377" y="1160780"/>
                  </a:cubicBezTo>
                  <a:cubicBezTo>
                    <a:pt x="2758821" y="1160907"/>
                    <a:pt x="2755519" y="1159002"/>
                    <a:pt x="2753868" y="1155954"/>
                  </a:cubicBezTo>
                  <a:cubicBezTo>
                    <a:pt x="2722118" y="1099058"/>
                    <a:pt x="2668397" y="1084707"/>
                    <a:pt x="2607183" y="1076960"/>
                  </a:cubicBezTo>
                  <a:lnTo>
                    <a:pt x="2608326" y="1067689"/>
                  </a:lnTo>
                  <a:lnTo>
                    <a:pt x="2617216" y="1070610"/>
                  </a:lnTo>
                  <a:cubicBezTo>
                    <a:pt x="2616835" y="1071626"/>
                    <a:pt x="2616454" y="1072515"/>
                    <a:pt x="2616327" y="1072769"/>
                  </a:cubicBezTo>
                  <a:cubicBezTo>
                    <a:pt x="2616073" y="1073277"/>
                    <a:pt x="2616073" y="1073277"/>
                    <a:pt x="2616073" y="1073150"/>
                  </a:cubicBezTo>
                  <a:cubicBezTo>
                    <a:pt x="2616073" y="1073023"/>
                    <a:pt x="2616073" y="1073023"/>
                    <a:pt x="2616073" y="1073023"/>
                  </a:cubicBezTo>
                  <a:lnTo>
                    <a:pt x="2606929" y="1070737"/>
                  </a:lnTo>
                  <a:lnTo>
                    <a:pt x="2609596" y="1061720"/>
                  </a:lnTo>
                  <a:cubicBezTo>
                    <a:pt x="2615819" y="1063498"/>
                    <a:pt x="2622169" y="1065276"/>
                    <a:pt x="2628519" y="1067054"/>
                  </a:cubicBezTo>
                  <a:cubicBezTo>
                    <a:pt x="2634869" y="1068832"/>
                    <a:pt x="2641219" y="1070610"/>
                    <a:pt x="2647696" y="1072515"/>
                  </a:cubicBezTo>
                  <a:cubicBezTo>
                    <a:pt x="2647696" y="1072515"/>
                    <a:pt x="2647696" y="1072515"/>
                    <a:pt x="2647823" y="1072515"/>
                  </a:cubicBezTo>
                  <a:cubicBezTo>
                    <a:pt x="2674620" y="1080389"/>
                    <a:pt x="2701290" y="1090676"/>
                    <a:pt x="2724785" y="1109218"/>
                  </a:cubicBezTo>
                  <a:lnTo>
                    <a:pt x="2724912" y="1109345"/>
                  </a:lnTo>
                  <a:cubicBezTo>
                    <a:pt x="2735834" y="1118362"/>
                    <a:pt x="2745232" y="1128649"/>
                    <a:pt x="2752852" y="1140714"/>
                  </a:cubicBezTo>
                  <a:lnTo>
                    <a:pt x="2752979" y="1140841"/>
                  </a:lnTo>
                  <a:cubicBezTo>
                    <a:pt x="2758821" y="1150239"/>
                    <a:pt x="2767457" y="1163955"/>
                    <a:pt x="2755519" y="1181608"/>
                  </a:cubicBezTo>
                  <a:lnTo>
                    <a:pt x="2747772" y="1176401"/>
                  </a:lnTo>
                  <a:lnTo>
                    <a:pt x="2755646" y="1181608"/>
                  </a:lnTo>
                  <a:cubicBezTo>
                    <a:pt x="2751709" y="1187577"/>
                    <a:pt x="2753487" y="1195197"/>
                    <a:pt x="2762250" y="1203960"/>
                  </a:cubicBezTo>
                  <a:cubicBezTo>
                    <a:pt x="2766060" y="1207770"/>
                    <a:pt x="2772918" y="1214247"/>
                    <a:pt x="2772410" y="1225550"/>
                  </a:cubicBezTo>
                  <a:lnTo>
                    <a:pt x="2772410" y="1225677"/>
                  </a:lnTo>
                  <a:cubicBezTo>
                    <a:pt x="2769235" y="1280795"/>
                    <a:pt x="2752090" y="1332484"/>
                    <a:pt x="2732786" y="1383157"/>
                  </a:cubicBezTo>
                  <a:cubicBezTo>
                    <a:pt x="2731643" y="1386205"/>
                    <a:pt x="2728849" y="1388491"/>
                    <a:pt x="2725674" y="1388999"/>
                  </a:cubicBezTo>
                  <a:cubicBezTo>
                    <a:pt x="2722499" y="1389507"/>
                    <a:pt x="2719070" y="1388364"/>
                    <a:pt x="2716911" y="1385824"/>
                  </a:cubicBezTo>
                  <a:cubicBezTo>
                    <a:pt x="2714752" y="1383284"/>
                    <a:pt x="2713736" y="1382014"/>
                    <a:pt x="2712847" y="1380744"/>
                  </a:cubicBezTo>
                  <a:lnTo>
                    <a:pt x="2712339" y="1379982"/>
                  </a:lnTo>
                  <a:cubicBezTo>
                    <a:pt x="2693416" y="1349248"/>
                    <a:pt x="2671445" y="1342390"/>
                    <a:pt x="2638552" y="1356741"/>
                  </a:cubicBezTo>
                  <a:lnTo>
                    <a:pt x="2638425" y="1356741"/>
                  </a:lnTo>
                  <a:cubicBezTo>
                    <a:pt x="2622169" y="1363599"/>
                    <a:pt x="2608326" y="1374140"/>
                    <a:pt x="2595499" y="1386967"/>
                  </a:cubicBezTo>
                  <a:lnTo>
                    <a:pt x="2588895" y="1380363"/>
                  </a:lnTo>
                  <a:lnTo>
                    <a:pt x="2595499" y="1386967"/>
                  </a:lnTo>
                  <a:cubicBezTo>
                    <a:pt x="2569591" y="1413129"/>
                    <a:pt x="2549144" y="1443228"/>
                    <a:pt x="2533777" y="1476629"/>
                  </a:cubicBezTo>
                  <a:lnTo>
                    <a:pt x="2533650" y="1476883"/>
                  </a:lnTo>
                  <a:cubicBezTo>
                    <a:pt x="2533523" y="1477264"/>
                    <a:pt x="2533269" y="1477518"/>
                    <a:pt x="2533142" y="1477772"/>
                  </a:cubicBezTo>
                  <a:cubicBezTo>
                    <a:pt x="2533015" y="1478026"/>
                    <a:pt x="2532888" y="1478280"/>
                    <a:pt x="2532761" y="1478534"/>
                  </a:cubicBezTo>
                  <a:cubicBezTo>
                    <a:pt x="2532380" y="1479296"/>
                    <a:pt x="2532253" y="1479677"/>
                    <a:pt x="2532253" y="1479677"/>
                  </a:cubicBezTo>
                  <a:cubicBezTo>
                    <a:pt x="2532253" y="1479677"/>
                    <a:pt x="2532380" y="1479296"/>
                    <a:pt x="2532253" y="1478915"/>
                  </a:cubicBezTo>
                  <a:lnTo>
                    <a:pt x="2523109" y="1480693"/>
                  </a:lnTo>
                  <a:lnTo>
                    <a:pt x="2526030" y="1471803"/>
                  </a:lnTo>
                  <a:cubicBezTo>
                    <a:pt x="2535428" y="1474978"/>
                    <a:pt x="2544572" y="1478407"/>
                    <a:pt x="2553589" y="1481836"/>
                  </a:cubicBezTo>
                  <a:cubicBezTo>
                    <a:pt x="2562606" y="1485265"/>
                    <a:pt x="2571369" y="1488567"/>
                    <a:pt x="2580259" y="1491488"/>
                  </a:cubicBezTo>
                  <a:cubicBezTo>
                    <a:pt x="2587752" y="1494028"/>
                    <a:pt x="2595118" y="1496187"/>
                    <a:pt x="2602611" y="1497965"/>
                  </a:cubicBezTo>
                  <a:lnTo>
                    <a:pt x="2600452" y="1507109"/>
                  </a:lnTo>
                  <a:lnTo>
                    <a:pt x="2602484" y="1497965"/>
                  </a:lnTo>
                  <a:cubicBezTo>
                    <a:pt x="2620391" y="1502029"/>
                    <a:pt x="2636901" y="1505839"/>
                    <a:pt x="2653665" y="1505839"/>
                  </a:cubicBezTo>
                  <a:lnTo>
                    <a:pt x="2653665" y="1515237"/>
                  </a:lnTo>
                  <a:lnTo>
                    <a:pt x="2653665" y="1505839"/>
                  </a:lnTo>
                  <a:cubicBezTo>
                    <a:pt x="2656332" y="1505839"/>
                    <a:pt x="2659253" y="1505966"/>
                    <a:pt x="2661793" y="1506728"/>
                  </a:cubicBezTo>
                  <a:cubicBezTo>
                    <a:pt x="2666873" y="1508125"/>
                    <a:pt x="2671826" y="1512062"/>
                    <a:pt x="2671826" y="1519047"/>
                  </a:cubicBezTo>
                  <a:cubicBezTo>
                    <a:pt x="2671826" y="1520190"/>
                    <a:pt x="2671699" y="1521206"/>
                    <a:pt x="2671445" y="1522222"/>
                  </a:cubicBezTo>
                  <a:cubicBezTo>
                    <a:pt x="2670937" y="1524889"/>
                    <a:pt x="2669667" y="1527683"/>
                    <a:pt x="2668651" y="1529969"/>
                  </a:cubicBezTo>
                  <a:lnTo>
                    <a:pt x="2668651" y="1530096"/>
                  </a:lnTo>
                  <a:cubicBezTo>
                    <a:pt x="2638552" y="1593977"/>
                    <a:pt x="2608580" y="1657604"/>
                    <a:pt x="2581402" y="1722755"/>
                  </a:cubicBezTo>
                  <a:lnTo>
                    <a:pt x="2572766" y="1719199"/>
                  </a:lnTo>
                  <a:lnTo>
                    <a:pt x="2581402" y="1722755"/>
                  </a:lnTo>
                  <a:cubicBezTo>
                    <a:pt x="2550795" y="1796669"/>
                    <a:pt x="2523871" y="1871091"/>
                    <a:pt x="2511298" y="1949704"/>
                  </a:cubicBezTo>
                  <a:cubicBezTo>
                    <a:pt x="2503424" y="1998853"/>
                    <a:pt x="2504567" y="2047875"/>
                    <a:pt x="2508631" y="2098040"/>
                  </a:cubicBezTo>
                  <a:cubicBezTo>
                    <a:pt x="2511044" y="2129917"/>
                    <a:pt x="2515108" y="2161667"/>
                    <a:pt x="2520061" y="2193417"/>
                  </a:cubicBezTo>
                  <a:lnTo>
                    <a:pt x="2520061" y="2193798"/>
                  </a:lnTo>
                  <a:cubicBezTo>
                    <a:pt x="2520061" y="2193798"/>
                    <a:pt x="2520061" y="2193925"/>
                    <a:pt x="2520315" y="2194814"/>
                  </a:cubicBezTo>
                  <a:cubicBezTo>
                    <a:pt x="2520442" y="2195576"/>
                    <a:pt x="2520823" y="2196846"/>
                    <a:pt x="2520950" y="2198370"/>
                  </a:cubicBezTo>
                  <a:cubicBezTo>
                    <a:pt x="2520950" y="2198497"/>
                    <a:pt x="2520950" y="2198751"/>
                    <a:pt x="2520950" y="2198878"/>
                  </a:cubicBezTo>
                  <a:cubicBezTo>
                    <a:pt x="2521204" y="2202053"/>
                    <a:pt x="2520696" y="2206117"/>
                    <a:pt x="2517648" y="2209927"/>
                  </a:cubicBezTo>
                  <a:cubicBezTo>
                    <a:pt x="2515870" y="2212086"/>
                    <a:pt x="2513203" y="2213483"/>
                    <a:pt x="2510282" y="2213483"/>
                  </a:cubicBezTo>
                  <a:cubicBezTo>
                    <a:pt x="2504186" y="2213483"/>
                    <a:pt x="2500503" y="2210054"/>
                    <a:pt x="2498471" y="2207260"/>
                  </a:cubicBezTo>
                  <a:cubicBezTo>
                    <a:pt x="2497582" y="2205990"/>
                    <a:pt x="2496947" y="2204720"/>
                    <a:pt x="2496566" y="2204085"/>
                  </a:cubicBezTo>
                  <a:cubicBezTo>
                    <a:pt x="2496185" y="2203323"/>
                    <a:pt x="2496058" y="2203196"/>
                    <a:pt x="2496185" y="2203323"/>
                  </a:cubicBezTo>
                  <a:lnTo>
                    <a:pt x="2503805" y="2197862"/>
                  </a:lnTo>
                  <a:lnTo>
                    <a:pt x="2496185" y="2203323"/>
                  </a:lnTo>
                  <a:cubicBezTo>
                    <a:pt x="2474976" y="2174113"/>
                    <a:pt x="2446655" y="2164842"/>
                    <a:pt x="2411349" y="2171954"/>
                  </a:cubicBezTo>
                  <a:lnTo>
                    <a:pt x="2409444" y="2162810"/>
                  </a:lnTo>
                  <a:lnTo>
                    <a:pt x="2411349" y="2171954"/>
                  </a:lnTo>
                  <a:cubicBezTo>
                    <a:pt x="2381758" y="2178050"/>
                    <a:pt x="2356231" y="2192909"/>
                    <a:pt x="2332863" y="2213229"/>
                  </a:cubicBezTo>
                  <a:lnTo>
                    <a:pt x="2326767" y="2206117"/>
                  </a:lnTo>
                  <a:lnTo>
                    <a:pt x="2332990" y="2213102"/>
                  </a:lnTo>
                  <a:cubicBezTo>
                    <a:pt x="2282444" y="2257679"/>
                    <a:pt x="2245360" y="2312289"/>
                    <a:pt x="2216912" y="2373376"/>
                  </a:cubicBezTo>
                  <a:lnTo>
                    <a:pt x="2216912" y="2373503"/>
                  </a:lnTo>
                  <a:cubicBezTo>
                    <a:pt x="2216531" y="2374265"/>
                    <a:pt x="2216404" y="2374646"/>
                    <a:pt x="2216404" y="2374773"/>
                  </a:cubicBezTo>
                  <a:cubicBezTo>
                    <a:pt x="2216785" y="2373376"/>
                    <a:pt x="2215769" y="2371217"/>
                    <a:pt x="2214880" y="2370582"/>
                  </a:cubicBezTo>
                  <a:cubicBezTo>
                    <a:pt x="2215134" y="2370709"/>
                    <a:pt x="2215642" y="2371090"/>
                    <a:pt x="2217547" y="2372106"/>
                  </a:cubicBezTo>
                  <a:cubicBezTo>
                    <a:pt x="2246122" y="2386457"/>
                    <a:pt x="2276475" y="2397887"/>
                    <a:pt x="2306828" y="2405761"/>
                  </a:cubicBezTo>
                  <a:cubicBezTo>
                    <a:pt x="2352929" y="2418080"/>
                    <a:pt x="2398903" y="2426716"/>
                    <a:pt x="2446274" y="2423414"/>
                  </a:cubicBezTo>
                  <a:lnTo>
                    <a:pt x="2446909" y="2432812"/>
                  </a:lnTo>
                  <a:lnTo>
                    <a:pt x="2446274" y="2423414"/>
                  </a:lnTo>
                  <a:cubicBezTo>
                    <a:pt x="2474214" y="2421382"/>
                    <a:pt x="2499487" y="2413127"/>
                    <a:pt x="2523363" y="2399030"/>
                  </a:cubicBezTo>
                  <a:cubicBezTo>
                    <a:pt x="2529586" y="2395347"/>
                    <a:pt x="2533904" y="2390013"/>
                    <a:pt x="2539619" y="2382901"/>
                  </a:cubicBezTo>
                  <a:cubicBezTo>
                    <a:pt x="2542413" y="2379345"/>
                    <a:pt x="2545588" y="2375281"/>
                    <a:pt x="2549271" y="2371471"/>
                  </a:cubicBezTo>
                  <a:cubicBezTo>
                    <a:pt x="2552573" y="2368042"/>
                    <a:pt x="2557780" y="2367661"/>
                    <a:pt x="2561590" y="2370455"/>
                  </a:cubicBezTo>
                  <a:cubicBezTo>
                    <a:pt x="2563495" y="2371979"/>
                    <a:pt x="2564892" y="2373630"/>
                    <a:pt x="2565908" y="2375281"/>
                  </a:cubicBezTo>
                  <a:cubicBezTo>
                    <a:pt x="2567305" y="2377694"/>
                    <a:pt x="2568067" y="2380361"/>
                    <a:pt x="2568575" y="2381631"/>
                  </a:cubicBezTo>
                  <a:cubicBezTo>
                    <a:pt x="2568702" y="2382139"/>
                    <a:pt x="2568829" y="2382393"/>
                    <a:pt x="2568956" y="2382774"/>
                  </a:cubicBezTo>
                  <a:lnTo>
                    <a:pt x="2560066" y="2385695"/>
                  </a:lnTo>
                  <a:lnTo>
                    <a:pt x="2568956" y="2382647"/>
                  </a:lnTo>
                  <a:cubicBezTo>
                    <a:pt x="2584323" y="2426335"/>
                    <a:pt x="2602230" y="2468753"/>
                    <a:pt x="2622169" y="2510663"/>
                  </a:cubicBezTo>
                  <a:lnTo>
                    <a:pt x="2613787" y="2514727"/>
                  </a:lnTo>
                  <a:lnTo>
                    <a:pt x="2622169" y="2510663"/>
                  </a:lnTo>
                  <a:cubicBezTo>
                    <a:pt x="2656078" y="2580640"/>
                    <a:pt x="2695575" y="2646807"/>
                    <a:pt x="2740279" y="2709291"/>
                  </a:cubicBezTo>
                  <a:lnTo>
                    <a:pt x="2732659" y="2714752"/>
                  </a:lnTo>
                  <a:lnTo>
                    <a:pt x="2739771" y="2708656"/>
                  </a:lnTo>
                  <a:lnTo>
                    <a:pt x="2807843" y="2789301"/>
                  </a:lnTo>
                  <a:lnTo>
                    <a:pt x="2800731" y="2795397"/>
                  </a:lnTo>
                  <a:lnTo>
                    <a:pt x="2792984" y="2800731"/>
                  </a:lnTo>
                  <a:lnTo>
                    <a:pt x="2659761" y="2606929"/>
                  </a:lnTo>
                  <a:lnTo>
                    <a:pt x="2659380" y="2606294"/>
                  </a:lnTo>
                  <a:cubicBezTo>
                    <a:pt x="2618867" y="2535174"/>
                    <a:pt x="2584831" y="2460371"/>
                    <a:pt x="2558034" y="2381377"/>
                  </a:cubicBezTo>
                  <a:lnTo>
                    <a:pt x="2558034" y="2381250"/>
                  </a:lnTo>
                  <a:cubicBezTo>
                    <a:pt x="2555240" y="2372614"/>
                    <a:pt x="2552192" y="2362581"/>
                    <a:pt x="2553335" y="2351151"/>
                  </a:cubicBezTo>
                  <a:lnTo>
                    <a:pt x="2562606" y="2352040"/>
                  </a:lnTo>
                  <a:lnTo>
                    <a:pt x="2553335" y="2351151"/>
                  </a:lnTo>
                  <a:cubicBezTo>
                    <a:pt x="2554351" y="2339848"/>
                    <a:pt x="2552192" y="2329053"/>
                    <a:pt x="2546477" y="2320671"/>
                  </a:cubicBezTo>
                  <a:lnTo>
                    <a:pt x="2554224" y="2315464"/>
                  </a:lnTo>
                  <a:lnTo>
                    <a:pt x="2546604" y="2320925"/>
                  </a:lnTo>
                  <a:cubicBezTo>
                    <a:pt x="2532761" y="2301240"/>
                    <a:pt x="2528316" y="2279142"/>
                    <a:pt x="2524125" y="2259203"/>
                  </a:cubicBezTo>
                  <a:cubicBezTo>
                    <a:pt x="2523363" y="2255520"/>
                    <a:pt x="2522601" y="2251964"/>
                    <a:pt x="2521839" y="2248408"/>
                  </a:cubicBezTo>
                  <a:lnTo>
                    <a:pt x="2521839" y="2248281"/>
                  </a:lnTo>
                  <a:cubicBezTo>
                    <a:pt x="2506853" y="2176653"/>
                    <a:pt x="2498979" y="2104136"/>
                    <a:pt x="2498090" y="2031111"/>
                  </a:cubicBezTo>
                  <a:lnTo>
                    <a:pt x="2507488" y="2030984"/>
                  </a:lnTo>
                  <a:lnTo>
                    <a:pt x="2498090" y="2031111"/>
                  </a:lnTo>
                  <a:cubicBezTo>
                    <a:pt x="2497709" y="2007997"/>
                    <a:pt x="2506091" y="1987804"/>
                    <a:pt x="2515235" y="1969389"/>
                  </a:cubicBezTo>
                  <a:lnTo>
                    <a:pt x="2523617" y="1973580"/>
                  </a:lnTo>
                  <a:lnTo>
                    <a:pt x="2515235" y="1969389"/>
                  </a:lnTo>
                  <a:cubicBezTo>
                    <a:pt x="2549271" y="1900301"/>
                    <a:pt x="2596769" y="1841246"/>
                    <a:pt x="2648458" y="1786128"/>
                  </a:cubicBezTo>
                  <a:cubicBezTo>
                    <a:pt x="2695575" y="1736217"/>
                    <a:pt x="2746883" y="1690116"/>
                    <a:pt x="2808605" y="1656969"/>
                  </a:cubicBezTo>
                  <a:cubicBezTo>
                    <a:pt x="2830576" y="1645158"/>
                    <a:pt x="2853817" y="1635760"/>
                    <a:pt x="2879090" y="1631442"/>
                  </a:cubicBezTo>
                  <a:lnTo>
                    <a:pt x="2880614" y="1640713"/>
                  </a:lnTo>
                  <a:lnTo>
                    <a:pt x="2879090" y="1631442"/>
                  </a:lnTo>
                  <a:cubicBezTo>
                    <a:pt x="2922778" y="1623949"/>
                    <a:pt x="2959481" y="1640205"/>
                    <a:pt x="2982595" y="1678305"/>
                  </a:cubicBezTo>
                  <a:cubicBezTo>
                    <a:pt x="3000756" y="1708277"/>
                    <a:pt x="3013710" y="1759839"/>
                    <a:pt x="3014345" y="1803527"/>
                  </a:cubicBezTo>
                  <a:cubicBezTo>
                    <a:pt x="3014345" y="1806067"/>
                    <a:pt x="3013456" y="1808480"/>
                    <a:pt x="3011678" y="1810258"/>
                  </a:cubicBezTo>
                  <a:cubicBezTo>
                    <a:pt x="3009900" y="1812036"/>
                    <a:pt x="3007487" y="1813052"/>
                    <a:pt x="3005074" y="1813052"/>
                  </a:cubicBezTo>
                  <a:cubicBezTo>
                    <a:pt x="2999613" y="1813052"/>
                    <a:pt x="2995803" y="1810512"/>
                    <a:pt x="2993263" y="1807718"/>
                  </a:cubicBezTo>
                  <a:cubicBezTo>
                    <a:pt x="2991739" y="1806067"/>
                    <a:pt x="2990723" y="1804289"/>
                    <a:pt x="2990215" y="1803400"/>
                  </a:cubicBezTo>
                  <a:cubicBezTo>
                    <a:pt x="2989707" y="1802511"/>
                    <a:pt x="2989453" y="1802257"/>
                    <a:pt x="2989326" y="1802130"/>
                  </a:cubicBezTo>
                  <a:lnTo>
                    <a:pt x="2996692" y="1796415"/>
                  </a:lnTo>
                  <a:lnTo>
                    <a:pt x="2989707" y="1802638"/>
                  </a:lnTo>
                  <a:cubicBezTo>
                    <a:pt x="2963037" y="1772666"/>
                    <a:pt x="2933700" y="1770761"/>
                    <a:pt x="2907411" y="1794129"/>
                  </a:cubicBezTo>
                  <a:cubicBezTo>
                    <a:pt x="2904617" y="1796542"/>
                    <a:pt x="2901950" y="1799336"/>
                    <a:pt x="2899283" y="1802384"/>
                  </a:cubicBezTo>
                  <a:lnTo>
                    <a:pt x="2892298" y="1796161"/>
                  </a:lnTo>
                  <a:lnTo>
                    <a:pt x="2899283" y="1802384"/>
                  </a:lnTo>
                  <a:cubicBezTo>
                    <a:pt x="2875153" y="1829689"/>
                    <a:pt x="2864485" y="1863598"/>
                    <a:pt x="2856484" y="1900428"/>
                  </a:cubicBezTo>
                  <a:lnTo>
                    <a:pt x="2847340" y="1898396"/>
                  </a:lnTo>
                  <a:lnTo>
                    <a:pt x="2856484" y="1900301"/>
                  </a:lnTo>
                  <a:cubicBezTo>
                    <a:pt x="2853182" y="1915922"/>
                    <a:pt x="2851404" y="1931543"/>
                    <a:pt x="2850134" y="1947672"/>
                  </a:cubicBezTo>
                  <a:cubicBezTo>
                    <a:pt x="2850007" y="1949323"/>
                    <a:pt x="2850134" y="1950085"/>
                    <a:pt x="2850134" y="1950212"/>
                  </a:cubicBezTo>
                  <a:cubicBezTo>
                    <a:pt x="2849880" y="1948942"/>
                    <a:pt x="2848356" y="1947418"/>
                    <a:pt x="2847213" y="1947037"/>
                  </a:cubicBezTo>
                  <a:cubicBezTo>
                    <a:pt x="2847213" y="1947037"/>
                    <a:pt x="2847467" y="1947037"/>
                    <a:pt x="2847975" y="1947164"/>
                  </a:cubicBezTo>
                  <a:cubicBezTo>
                    <a:pt x="2848483" y="1947291"/>
                    <a:pt x="2848991" y="1947164"/>
                    <a:pt x="2849753" y="1947164"/>
                  </a:cubicBezTo>
                  <a:lnTo>
                    <a:pt x="2849880" y="1947164"/>
                  </a:lnTo>
                  <a:cubicBezTo>
                    <a:pt x="2902204" y="1947799"/>
                    <a:pt x="2952369" y="1943989"/>
                    <a:pt x="3000248" y="1920240"/>
                  </a:cubicBezTo>
                  <a:cubicBezTo>
                    <a:pt x="3003296" y="1918716"/>
                    <a:pt x="3006979" y="1918970"/>
                    <a:pt x="3009773" y="1921002"/>
                  </a:cubicBezTo>
                  <a:cubicBezTo>
                    <a:pt x="3012567" y="1923034"/>
                    <a:pt x="3014091" y="1926336"/>
                    <a:pt x="3013710" y="1929638"/>
                  </a:cubicBezTo>
                  <a:cubicBezTo>
                    <a:pt x="3012567" y="1940433"/>
                    <a:pt x="3011424" y="1950974"/>
                    <a:pt x="3010408" y="1961515"/>
                  </a:cubicBezTo>
                  <a:cubicBezTo>
                    <a:pt x="3009392" y="1971675"/>
                    <a:pt x="3008376" y="1981835"/>
                    <a:pt x="3007233" y="1991995"/>
                  </a:cubicBezTo>
                  <a:cubicBezTo>
                    <a:pt x="3006471" y="1998472"/>
                    <a:pt x="3005709" y="2004949"/>
                    <a:pt x="3004947" y="2011299"/>
                  </a:cubicBezTo>
                  <a:cubicBezTo>
                    <a:pt x="2998089" y="2064512"/>
                    <a:pt x="2989072" y="2117725"/>
                    <a:pt x="2978785" y="2170557"/>
                  </a:cubicBezTo>
                  <a:lnTo>
                    <a:pt x="2969641" y="2168779"/>
                  </a:lnTo>
                  <a:lnTo>
                    <a:pt x="2978912" y="2170430"/>
                  </a:lnTo>
                  <a:cubicBezTo>
                    <a:pt x="2977261" y="2179828"/>
                    <a:pt x="2973070" y="2187321"/>
                    <a:pt x="2963545" y="2193036"/>
                  </a:cubicBezTo>
                  <a:lnTo>
                    <a:pt x="2958846" y="2185035"/>
                  </a:lnTo>
                  <a:lnTo>
                    <a:pt x="2963672" y="2193036"/>
                  </a:lnTo>
                  <a:cubicBezTo>
                    <a:pt x="2946400" y="2203577"/>
                    <a:pt x="2942336" y="2220341"/>
                    <a:pt x="2953131" y="2237867"/>
                  </a:cubicBezTo>
                  <a:cubicBezTo>
                    <a:pt x="2953385" y="2238248"/>
                    <a:pt x="2953639" y="2238756"/>
                    <a:pt x="2954020" y="2239137"/>
                  </a:cubicBezTo>
                  <a:lnTo>
                    <a:pt x="2946146" y="2244217"/>
                  </a:lnTo>
                  <a:lnTo>
                    <a:pt x="2953893" y="2238883"/>
                  </a:lnTo>
                  <a:cubicBezTo>
                    <a:pt x="2959989" y="2247900"/>
                    <a:pt x="2961386" y="2256155"/>
                    <a:pt x="2958973" y="2266442"/>
                  </a:cubicBezTo>
                  <a:lnTo>
                    <a:pt x="2949829" y="2264283"/>
                  </a:lnTo>
                  <a:lnTo>
                    <a:pt x="2958973" y="2266442"/>
                  </a:lnTo>
                  <a:cubicBezTo>
                    <a:pt x="2948813" y="2309749"/>
                    <a:pt x="2939161" y="2353056"/>
                    <a:pt x="2930906" y="2396490"/>
                  </a:cubicBezTo>
                  <a:lnTo>
                    <a:pt x="2921762" y="2394712"/>
                  </a:lnTo>
                  <a:lnTo>
                    <a:pt x="2913253" y="2390902"/>
                  </a:lnTo>
                  <a:cubicBezTo>
                    <a:pt x="2926969" y="2360549"/>
                    <a:pt x="2935224" y="2328291"/>
                    <a:pt x="2943733" y="2294636"/>
                  </a:cubicBezTo>
                  <a:cubicBezTo>
                    <a:pt x="2946654" y="2283333"/>
                    <a:pt x="2949575" y="2271903"/>
                    <a:pt x="2952623" y="2260473"/>
                  </a:cubicBezTo>
                  <a:cubicBezTo>
                    <a:pt x="2953385" y="2257552"/>
                    <a:pt x="2955671" y="2255139"/>
                    <a:pt x="2958592" y="2254123"/>
                  </a:cubicBezTo>
                  <a:cubicBezTo>
                    <a:pt x="2961513" y="2253107"/>
                    <a:pt x="2964688" y="2253615"/>
                    <a:pt x="2967228" y="2255393"/>
                  </a:cubicBezTo>
                  <a:cubicBezTo>
                    <a:pt x="3008884" y="2286000"/>
                    <a:pt x="3056890" y="2289175"/>
                    <a:pt x="3108198" y="2290191"/>
                  </a:cubicBezTo>
                  <a:lnTo>
                    <a:pt x="3108071" y="2299589"/>
                  </a:lnTo>
                  <a:lnTo>
                    <a:pt x="3108071" y="2290191"/>
                  </a:lnTo>
                  <a:cubicBezTo>
                    <a:pt x="3110865" y="2290191"/>
                    <a:pt x="3111881" y="2290064"/>
                    <a:pt x="3112135" y="2289937"/>
                  </a:cubicBezTo>
                  <a:cubicBezTo>
                    <a:pt x="3111500" y="2290191"/>
                    <a:pt x="3110357" y="2291207"/>
                    <a:pt x="3110230" y="2291969"/>
                  </a:cubicBezTo>
                  <a:cubicBezTo>
                    <a:pt x="3110230" y="2291969"/>
                    <a:pt x="3110357" y="2291588"/>
                    <a:pt x="3110357" y="2290699"/>
                  </a:cubicBezTo>
                  <a:cubicBezTo>
                    <a:pt x="3110357" y="2290191"/>
                    <a:pt x="3110357" y="2289683"/>
                    <a:pt x="3110230" y="2288921"/>
                  </a:cubicBezTo>
                  <a:lnTo>
                    <a:pt x="3119501" y="2288032"/>
                  </a:lnTo>
                  <a:lnTo>
                    <a:pt x="3110230" y="2288921"/>
                  </a:lnTo>
                  <a:cubicBezTo>
                    <a:pt x="3106547" y="2250440"/>
                    <a:pt x="3099308" y="2213991"/>
                    <a:pt x="3081528" y="2180590"/>
                  </a:cubicBezTo>
                  <a:lnTo>
                    <a:pt x="3089783" y="2176145"/>
                  </a:lnTo>
                  <a:lnTo>
                    <a:pt x="3081528" y="2180590"/>
                  </a:lnTo>
                  <a:cubicBezTo>
                    <a:pt x="3074797" y="2168271"/>
                    <a:pt x="3066923" y="2157730"/>
                    <a:pt x="3056255" y="2149856"/>
                  </a:cubicBezTo>
                  <a:lnTo>
                    <a:pt x="3056128" y="2149856"/>
                  </a:lnTo>
                  <a:cubicBezTo>
                    <a:pt x="3037459" y="2135632"/>
                    <a:pt x="3019298" y="2135759"/>
                    <a:pt x="3001772" y="2150237"/>
                  </a:cubicBezTo>
                  <a:lnTo>
                    <a:pt x="3001518" y="2150364"/>
                  </a:lnTo>
                  <a:cubicBezTo>
                    <a:pt x="2999486" y="2152015"/>
                    <a:pt x="2997327" y="2153793"/>
                    <a:pt x="2994025" y="2156714"/>
                  </a:cubicBezTo>
                  <a:cubicBezTo>
                    <a:pt x="2993263" y="2157349"/>
                    <a:pt x="2992501" y="2157984"/>
                    <a:pt x="2991739" y="2158746"/>
                  </a:cubicBezTo>
                  <a:cubicBezTo>
                    <a:pt x="2988691" y="2161286"/>
                    <a:pt x="2984500" y="2161794"/>
                    <a:pt x="2980944" y="2159762"/>
                  </a:cubicBezTo>
                  <a:cubicBezTo>
                    <a:pt x="2977388" y="2157730"/>
                    <a:pt x="2975610" y="2153920"/>
                    <a:pt x="2976372" y="2149983"/>
                  </a:cubicBezTo>
                  <a:cubicBezTo>
                    <a:pt x="2977896" y="2141601"/>
                    <a:pt x="2979293" y="2133473"/>
                    <a:pt x="2980690" y="2125599"/>
                  </a:cubicBezTo>
                  <a:cubicBezTo>
                    <a:pt x="2981960" y="2118106"/>
                    <a:pt x="2983357" y="2110867"/>
                    <a:pt x="2984627" y="2103628"/>
                  </a:cubicBezTo>
                  <a:cubicBezTo>
                    <a:pt x="2986024" y="2096008"/>
                    <a:pt x="2987294" y="2088515"/>
                    <a:pt x="2988564" y="2080895"/>
                  </a:cubicBezTo>
                  <a:lnTo>
                    <a:pt x="2997835" y="2082419"/>
                  </a:lnTo>
                  <a:lnTo>
                    <a:pt x="2988564" y="2080895"/>
                  </a:lnTo>
                  <a:cubicBezTo>
                    <a:pt x="2996946" y="2030222"/>
                    <a:pt x="3003931" y="1979422"/>
                    <a:pt x="3007360" y="1928368"/>
                  </a:cubicBezTo>
                  <a:lnTo>
                    <a:pt x="3016758" y="1929003"/>
                  </a:lnTo>
                  <a:lnTo>
                    <a:pt x="3007360" y="1928622"/>
                  </a:lnTo>
                  <a:cubicBezTo>
                    <a:pt x="3007741" y="1919859"/>
                    <a:pt x="3010916" y="1912366"/>
                    <a:pt x="3018028" y="1906270"/>
                  </a:cubicBezTo>
                  <a:lnTo>
                    <a:pt x="3024251" y="1913255"/>
                  </a:lnTo>
                  <a:lnTo>
                    <a:pt x="3018028" y="1906270"/>
                  </a:lnTo>
                  <a:cubicBezTo>
                    <a:pt x="3023108" y="1901825"/>
                    <a:pt x="3027553" y="1896745"/>
                    <a:pt x="3031109" y="1891538"/>
                  </a:cubicBezTo>
                  <a:lnTo>
                    <a:pt x="3031236" y="1891411"/>
                  </a:lnTo>
                  <a:cubicBezTo>
                    <a:pt x="3045587" y="1870964"/>
                    <a:pt x="3042412" y="1853057"/>
                    <a:pt x="3022981" y="1839468"/>
                  </a:cubicBezTo>
                  <a:cubicBezTo>
                    <a:pt x="3022473" y="1839087"/>
                    <a:pt x="3021838" y="1838706"/>
                    <a:pt x="3021330" y="1838325"/>
                  </a:cubicBezTo>
                  <a:lnTo>
                    <a:pt x="3026537" y="1830451"/>
                  </a:lnTo>
                  <a:lnTo>
                    <a:pt x="3021457" y="1838325"/>
                  </a:lnTo>
                  <a:cubicBezTo>
                    <a:pt x="3011805" y="1832102"/>
                    <a:pt x="3009900" y="1824355"/>
                    <a:pt x="3009519" y="1816100"/>
                  </a:cubicBezTo>
                  <a:lnTo>
                    <a:pt x="3018917" y="1815719"/>
                  </a:lnTo>
                  <a:lnTo>
                    <a:pt x="3009519" y="1816227"/>
                  </a:lnTo>
                  <a:cubicBezTo>
                    <a:pt x="3007360" y="1777111"/>
                    <a:pt x="3002788" y="1739392"/>
                    <a:pt x="2988183" y="1704340"/>
                  </a:cubicBezTo>
                  <a:cubicBezTo>
                    <a:pt x="2973070" y="1667637"/>
                    <a:pt x="2950464" y="1642237"/>
                    <a:pt x="2910840" y="1637538"/>
                  </a:cubicBezTo>
                  <a:lnTo>
                    <a:pt x="2910713" y="1637538"/>
                  </a:lnTo>
                  <a:cubicBezTo>
                    <a:pt x="2888742" y="1634744"/>
                    <a:pt x="2867533" y="1639697"/>
                    <a:pt x="2845562" y="1648206"/>
                  </a:cubicBezTo>
                  <a:cubicBezTo>
                    <a:pt x="2799207" y="1665986"/>
                    <a:pt x="2759329" y="1694307"/>
                    <a:pt x="2721610" y="1727073"/>
                  </a:cubicBezTo>
                  <a:cubicBezTo>
                    <a:pt x="2644140" y="1794383"/>
                    <a:pt x="2578354" y="1870964"/>
                    <a:pt x="2528697" y="1961007"/>
                  </a:cubicBezTo>
                  <a:lnTo>
                    <a:pt x="2520442" y="1956435"/>
                  </a:lnTo>
                  <a:lnTo>
                    <a:pt x="2528697" y="1960753"/>
                  </a:lnTo>
                  <a:cubicBezTo>
                    <a:pt x="2528316" y="1961515"/>
                    <a:pt x="2527935" y="1962277"/>
                    <a:pt x="2527427" y="1963039"/>
                  </a:cubicBezTo>
                  <a:cubicBezTo>
                    <a:pt x="2526919" y="1963801"/>
                    <a:pt x="2526538" y="1964690"/>
                    <a:pt x="2526157" y="1965452"/>
                  </a:cubicBezTo>
                  <a:cubicBezTo>
                    <a:pt x="2524125" y="1969262"/>
                    <a:pt x="2521839" y="1973453"/>
                    <a:pt x="2519045" y="1977517"/>
                  </a:cubicBezTo>
                  <a:cubicBezTo>
                    <a:pt x="2516632" y="1980946"/>
                    <a:pt x="2512187" y="1982470"/>
                    <a:pt x="2508250" y="1981073"/>
                  </a:cubicBezTo>
                  <a:cubicBezTo>
                    <a:pt x="2504313" y="1979676"/>
                    <a:pt x="2501773" y="1975739"/>
                    <a:pt x="2502027" y="1971548"/>
                  </a:cubicBezTo>
                  <a:cubicBezTo>
                    <a:pt x="2504313" y="1942846"/>
                    <a:pt x="2510028" y="1914906"/>
                    <a:pt x="2518156" y="1887728"/>
                  </a:cubicBezTo>
                  <a:cubicBezTo>
                    <a:pt x="2542667" y="1807083"/>
                    <a:pt x="2583942" y="1734947"/>
                    <a:pt x="2629662" y="1665859"/>
                  </a:cubicBezTo>
                  <a:lnTo>
                    <a:pt x="2637409" y="1671066"/>
                  </a:lnTo>
                  <a:lnTo>
                    <a:pt x="2629662" y="1665859"/>
                  </a:lnTo>
                  <a:cubicBezTo>
                    <a:pt x="2659888" y="1620266"/>
                    <a:pt x="2691892" y="1576070"/>
                    <a:pt x="2723896" y="1532001"/>
                  </a:cubicBezTo>
                  <a:cubicBezTo>
                    <a:pt x="2749296" y="1496949"/>
                    <a:pt x="2774696" y="1462024"/>
                    <a:pt x="2798953" y="1426464"/>
                  </a:cubicBezTo>
                  <a:cubicBezTo>
                    <a:pt x="2853944" y="1346708"/>
                    <a:pt x="2903982" y="1265047"/>
                    <a:pt x="2937383" y="1174369"/>
                  </a:cubicBezTo>
                  <a:cubicBezTo>
                    <a:pt x="2941447" y="1163447"/>
                    <a:pt x="2944876" y="1152652"/>
                    <a:pt x="2948432" y="1141349"/>
                  </a:cubicBezTo>
                  <a:cubicBezTo>
                    <a:pt x="2949956" y="1136650"/>
                    <a:pt x="2951480" y="1131824"/>
                    <a:pt x="2953004" y="1126998"/>
                  </a:cubicBezTo>
                  <a:lnTo>
                    <a:pt x="2961894" y="1129919"/>
                  </a:lnTo>
                  <a:lnTo>
                    <a:pt x="2953004" y="1127125"/>
                  </a:lnTo>
                  <a:cubicBezTo>
                    <a:pt x="2953131" y="1126871"/>
                    <a:pt x="2953131" y="1126490"/>
                    <a:pt x="2953385" y="1125728"/>
                  </a:cubicBezTo>
                  <a:cubicBezTo>
                    <a:pt x="2953512" y="1125220"/>
                    <a:pt x="2953766" y="1124331"/>
                    <a:pt x="2954020" y="1123569"/>
                  </a:cubicBezTo>
                  <a:cubicBezTo>
                    <a:pt x="2954020" y="1123442"/>
                    <a:pt x="2954147" y="1123188"/>
                    <a:pt x="2954147" y="1123061"/>
                  </a:cubicBezTo>
                  <a:cubicBezTo>
                    <a:pt x="2955290" y="1119632"/>
                    <a:pt x="2959735" y="1112266"/>
                    <a:pt x="2969006" y="1115187"/>
                  </a:cubicBezTo>
                  <a:cubicBezTo>
                    <a:pt x="2971292" y="1115822"/>
                    <a:pt x="2973197" y="1117092"/>
                    <a:pt x="2974975" y="1118235"/>
                  </a:cubicBezTo>
                  <a:lnTo>
                    <a:pt x="2969514" y="1125855"/>
                  </a:lnTo>
                  <a:lnTo>
                    <a:pt x="2974848" y="1118235"/>
                  </a:lnTo>
                  <a:cubicBezTo>
                    <a:pt x="3014853" y="1146302"/>
                    <a:pt x="3061589" y="1151001"/>
                    <a:pt x="3111627" y="1153414"/>
                  </a:cubicBezTo>
                  <a:cubicBezTo>
                    <a:pt x="3118485" y="1153795"/>
                    <a:pt x="3125343" y="1153795"/>
                    <a:pt x="3132582" y="1153795"/>
                  </a:cubicBezTo>
                  <a:cubicBezTo>
                    <a:pt x="3137281" y="1153795"/>
                    <a:pt x="3142234" y="1153795"/>
                    <a:pt x="3147060" y="1153922"/>
                  </a:cubicBezTo>
                  <a:lnTo>
                    <a:pt x="3146806" y="1163320"/>
                  </a:lnTo>
                  <a:lnTo>
                    <a:pt x="3137408" y="1163320"/>
                  </a:lnTo>
                  <a:moveTo>
                    <a:pt x="3156077" y="1163320"/>
                  </a:moveTo>
                  <a:cubicBezTo>
                    <a:pt x="3156077" y="1165860"/>
                    <a:pt x="3155061" y="1168273"/>
                    <a:pt x="3153283" y="1170051"/>
                  </a:cubicBezTo>
                  <a:cubicBezTo>
                    <a:pt x="3151505" y="1171829"/>
                    <a:pt x="3149092" y="1172718"/>
                    <a:pt x="3146552" y="1172718"/>
                  </a:cubicBezTo>
                  <a:cubicBezTo>
                    <a:pt x="3141980" y="1172591"/>
                    <a:pt x="3137281" y="1172591"/>
                    <a:pt x="3132455" y="1172591"/>
                  </a:cubicBezTo>
                  <a:cubicBezTo>
                    <a:pt x="3125343" y="1172591"/>
                    <a:pt x="3117977" y="1172464"/>
                    <a:pt x="3110611" y="1172083"/>
                  </a:cubicBezTo>
                  <a:lnTo>
                    <a:pt x="3111119" y="1162685"/>
                  </a:lnTo>
                  <a:lnTo>
                    <a:pt x="3110611" y="1172083"/>
                  </a:lnTo>
                  <a:cubicBezTo>
                    <a:pt x="3060700" y="1169670"/>
                    <a:pt x="3009011" y="1164971"/>
                    <a:pt x="2964053" y="1133475"/>
                  </a:cubicBezTo>
                  <a:lnTo>
                    <a:pt x="2963926" y="1133475"/>
                  </a:lnTo>
                  <a:cubicBezTo>
                    <a:pt x="2962910" y="1132713"/>
                    <a:pt x="2962783" y="1132840"/>
                    <a:pt x="2963418" y="1133094"/>
                  </a:cubicBezTo>
                  <a:cubicBezTo>
                    <a:pt x="2968879" y="1134745"/>
                    <a:pt x="2971673" y="1129411"/>
                    <a:pt x="2971800" y="1129157"/>
                  </a:cubicBezTo>
                  <a:cubicBezTo>
                    <a:pt x="2971800" y="1129284"/>
                    <a:pt x="2971673" y="1129665"/>
                    <a:pt x="2971546" y="1130300"/>
                  </a:cubicBezTo>
                  <a:cubicBezTo>
                    <a:pt x="2971419" y="1130935"/>
                    <a:pt x="2971165" y="1131824"/>
                    <a:pt x="2970911" y="1132713"/>
                  </a:cubicBezTo>
                  <a:lnTo>
                    <a:pt x="2970911" y="1132840"/>
                  </a:lnTo>
                  <a:cubicBezTo>
                    <a:pt x="2969387" y="1137539"/>
                    <a:pt x="2967863" y="1142238"/>
                    <a:pt x="2966339" y="1147064"/>
                  </a:cubicBezTo>
                  <a:cubicBezTo>
                    <a:pt x="2962783" y="1158240"/>
                    <a:pt x="2959227" y="1169543"/>
                    <a:pt x="2954909" y="1180973"/>
                  </a:cubicBezTo>
                  <a:lnTo>
                    <a:pt x="2946146" y="1177671"/>
                  </a:lnTo>
                  <a:lnTo>
                    <a:pt x="2954909" y="1180846"/>
                  </a:lnTo>
                  <a:cubicBezTo>
                    <a:pt x="2920746" y="1273683"/>
                    <a:pt x="2869692" y="1356868"/>
                    <a:pt x="2814320" y="1437132"/>
                  </a:cubicBezTo>
                  <a:lnTo>
                    <a:pt x="2806573" y="1431798"/>
                  </a:lnTo>
                  <a:lnTo>
                    <a:pt x="2814320" y="1437132"/>
                  </a:lnTo>
                  <a:cubicBezTo>
                    <a:pt x="2789809" y="1472946"/>
                    <a:pt x="2764282" y="1508125"/>
                    <a:pt x="2738882" y="1543050"/>
                  </a:cubicBezTo>
                  <a:cubicBezTo>
                    <a:pt x="2706878" y="1587119"/>
                    <a:pt x="2675001" y="1631061"/>
                    <a:pt x="2645156" y="1676273"/>
                  </a:cubicBezTo>
                  <a:cubicBezTo>
                    <a:pt x="2599817" y="1744726"/>
                    <a:pt x="2559812" y="1815211"/>
                    <a:pt x="2535936" y="1893316"/>
                  </a:cubicBezTo>
                  <a:lnTo>
                    <a:pt x="2526919" y="1890649"/>
                  </a:lnTo>
                  <a:lnTo>
                    <a:pt x="2535936" y="1893316"/>
                  </a:lnTo>
                  <a:cubicBezTo>
                    <a:pt x="2528062" y="1919478"/>
                    <a:pt x="2522601" y="1946021"/>
                    <a:pt x="2520442" y="1973199"/>
                  </a:cubicBezTo>
                  <a:lnTo>
                    <a:pt x="2511171" y="1972437"/>
                  </a:lnTo>
                  <a:lnTo>
                    <a:pt x="2503424" y="1967103"/>
                  </a:lnTo>
                  <a:cubicBezTo>
                    <a:pt x="2505456" y="1964055"/>
                    <a:pt x="2507361" y="1960626"/>
                    <a:pt x="2509393" y="1956943"/>
                  </a:cubicBezTo>
                  <a:cubicBezTo>
                    <a:pt x="2509774" y="1956181"/>
                    <a:pt x="2510155" y="1955419"/>
                    <a:pt x="2510663" y="1954657"/>
                  </a:cubicBezTo>
                  <a:cubicBezTo>
                    <a:pt x="2511171" y="1953895"/>
                    <a:pt x="2511425" y="1953133"/>
                    <a:pt x="2511933" y="1952244"/>
                  </a:cubicBezTo>
                  <a:lnTo>
                    <a:pt x="2512060" y="1952117"/>
                  </a:lnTo>
                  <a:cubicBezTo>
                    <a:pt x="2562860" y="1859915"/>
                    <a:pt x="2630297" y="1781556"/>
                    <a:pt x="2709037" y="1713103"/>
                  </a:cubicBezTo>
                  <a:lnTo>
                    <a:pt x="2715133" y="1720215"/>
                  </a:lnTo>
                  <a:lnTo>
                    <a:pt x="2709037" y="1713103"/>
                  </a:lnTo>
                  <a:cubicBezTo>
                    <a:pt x="2747518" y="1679575"/>
                    <a:pt x="2789428" y="1649730"/>
                    <a:pt x="2838577" y="1630807"/>
                  </a:cubicBezTo>
                  <a:lnTo>
                    <a:pt x="2841879" y="1639570"/>
                  </a:lnTo>
                  <a:lnTo>
                    <a:pt x="2838577" y="1630807"/>
                  </a:lnTo>
                  <a:cubicBezTo>
                    <a:pt x="2861818" y="1621917"/>
                    <a:pt x="2886456" y="1615694"/>
                    <a:pt x="2912872" y="1619123"/>
                  </a:cubicBezTo>
                  <a:lnTo>
                    <a:pt x="2911729" y="1628394"/>
                  </a:lnTo>
                  <a:lnTo>
                    <a:pt x="2912872" y="1619123"/>
                  </a:lnTo>
                  <a:cubicBezTo>
                    <a:pt x="2961767" y="1624965"/>
                    <a:pt x="2988818" y="1657223"/>
                    <a:pt x="3005328" y="1697355"/>
                  </a:cubicBezTo>
                  <a:lnTo>
                    <a:pt x="2996692" y="1700911"/>
                  </a:lnTo>
                  <a:lnTo>
                    <a:pt x="3005328" y="1697355"/>
                  </a:lnTo>
                  <a:cubicBezTo>
                    <a:pt x="3021076" y="1735455"/>
                    <a:pt x="3025902" y="1775714"/>
                    <a:pt x="3028061" y="1815465"/>
                  </a:cubicBezTo>
                  <a:lnTo>
                    <a:pt x="3028061" y="1815592"/>
                  </a:lnTo>
                  <a:cubicBezTo>
                    <a:pt x="3028315" y="1820418"/>
                    <a:pt x="3028823" y="1821307"/>
                    <a:pt x="3031617" y="1823085"/>
                  </a:cubicBezTo>
                  <a:cubicBezTo>
                    <a:pt x="3032379" y="1823593"/>
                    <a:pt x="3033014" y="1824101"/>
                    <a:pt x="3033776" y="1824609"/>
                  </a:cubicBezTo>
                  <a:cubicBezTo>
                    <a:pt x="3061843" y="1844421"/>
                    <a:pt x="3066542" y="1874139"/>
                    <a:pt x="3046476" y="1902714"/>
                  </a:cubicBezTo>
                  <a:lnTo>
                    <a:pt x="3038856" y="1897380"/>
                  </a:lnTo>
                  <a:lnTo>
                    <a:pt x="3046603" y="1902714"/>
                  </a:lnTo>
                  <a:cubicBezTo>
                    <a:pt x="3042158" y="1909318"/>
                    <a:pt x="3036697" y="1915414"/>
                    <a:pt x="3030474" y="1920875"/>
                  </a:cubicBezTo>
                  <a:cubicBezTo>
                    <a:pt x="3027553" y="1923415"/>
                    <a:pt x="3026410" y="1925828"/>
                    <a:pt x="3026283" y="1930146"/>
                  </a:cubicBezTo>
                  <a:lnTo>
                    <a:pt x="3026283" y="1930273"/>
                  </a:lnTo>
                  <a:cubicBezTo>
                    <a:pt x="3022854" y="1982216"/>
                    <a:pt x="3015615" y="2033651"/>
                    <a:pt x="3007233" y="2084578"/>
                  </a:cubicBezTo>
                  <a:cubicBezTo>
                    <a:pt x="3005963" y="2092198"/>
                    <a:pt x="3004693" y="2099818"/>
                    <a:pt x="3003296" y="2107438"/>
                  </a:cubicBezTo>
                  <a:cubicBezTo>
                    <a:pt x="3002026" y="2114677"/>
                    <a:pt x="3000756" y="2122043"/>
                    <a:pt x="2999359" y="2129409"/>
                  </a:cubicBezTo>
                  <a:cubicBezTo>
                    <a:pt x="2997962" y="2137283"/>
                    <a:pt x="2996565" y="2145284"/>
                    <a:pt x="2995041" y="2153666"/>
                  </a:cubicBezTo>
                  <a:lnTo>
                    <a:pt x="2985770" y="2152015"/>
                  </a:lnTo>
                  <a:lnTo>
                    <a:pt x="2979674" y="2144903"/>
                  </a:lnTo>
                  <a:cubicBezTo>
                    <a:pt x="2980436" y="2144141"/>
                    <a:pt x="2981198" y="2143506"/>
                    <a:pt x="2981960" y="2142871"/>
                  </a:cubicBezTo>
                  <a:cubicBezTo>
                    <a:pt x="2985262" y="2140077"/>
                    <a:pt x="2987802" y="2137791"/>
                    <a:pt x="2990342" y="2135886"/>
                  </a:cubicBezTo>
                  <a:lnTo>
                    <a:pt x="2996057" y="2143252"/>
                  </a:lnTo>
                  <a:lnTo>
                    <a:pt x="2990088" y="2136013"/>
                  </a:lnTo>
                  <a:cubicBezTo>
                    <a:pt x="3014726" y="2115820"/>
                    <a:pt x="3042412" y="2115947"/>
                    <a:pt x="3067685" y="2135124"/>
                  </a:cubicBezTo>
                  <a:lnTo>
                    <a:pt x="3061970" y="2142617"/>
                  </a:lnTo>
                  <a:lnTo>
                    <a:pt x="3067558" y="2135124"/>
                  </a:lnTo>
                  <a:cubicBezTo>
                    <a:pt x="3081147" y="2145157"/>
                    <a:pt x="3090545" y="2158238"/>
                    <a:pt x="3098038" y="2171954"/>
                  </a:cubicBezTo>
                  <a:lnTo>
                    <a:pt x="3098038" y="2172081"/>
                  </a:lnTo>
                  <a:cubicBezTo>
                    <a:pt x="3117469" y="2208657"/>
                    <a:pt x="3125089" y="2247900"/>
                    <a:pt x="3128899" y="2287524"/>
                  </a:cubicBezTo>
                  <a:cubicBezTo>
                    <a:pt x="3129026" y="2288667"/>
                    <a:pt x="3129026" y="2289937"/>
                    <a:pt x="3129026" y="2291080"/>
                  </a:cubicBezTo>
                  <a:cubicBezTo>
                    <a:pt x="3129026" y="2292985"/>
                    <a:pt x="3128899" y="2295017"/>
                    <a:pt x="3128391" y="2297049"/>
                  </a:cubicBezTo>
                  <a:cubicBezTo>
                    <a:pt x="3126867" y="2302764"/>
                    <a:pt x="3123057" y="2306447"/>
                    <a:pt x="3117977" y="2308098"/>
                  </a:cubicBezTo>
                  <a:cubicBezTo>
                    <a:pt x="3114675" y="2309241"/>
                    <a:pt x="3110992" y="2309241"/>
                    <a:pt x="3108071" y="2309241"/>
                  </a:cubicBezTo>
                  <a:lnTo>
                    <a:pt x="3107944" y="2309241"/>
                  </a:lnTo>
                  <a:cubicBezTo>
                    <a:pt x="3056890" y="2308352"/>
                    <a:pt x="3003296" y="2305304"/>
                    <a:pt x="2956306" y="2270887"/>
                  </a:cubicBezTo>
                  <a:lnTo>
                    <a:pt x="2961894" y="2263394"/>
                  </a:lnTo>
                  <a:lnTo>
                    <a:pt x="2970911" y="2265934"/>
                  </a:lnTo>
                  <a:cubicBezTo>
                    <a:pt x="2967863" y="2277110"/>
                    <a:pt x="2964942" y="2288413"/>
                    <a:pt x="2962021" y="2299716"/>
                  </a:cubicBezTo>
                  <a:cubicBezTo>
                    <a:pt x="2953512" y="2332990"/>
                    <a:pt x="2944876" y="2366899"/>
                    <a:pt x="2930398" y="2399030"/>
                  </a:cubicBezTo>
                  <a:cubicBezTo>
                    <a:pt x="2928493" y="2403348"/>
                    <a:pt x="2923540" y="2405507"/>
                    <a:pt x="2919095" y="2404110"/>
                  </a:cubicBezTo>
                  <a:cubicBezTo>
                    <a:pt x="2914650" y="2402713"/>
                    <a:pt x="2911856" y="2398141"/>
                    <a:pt x="2912745" y="2393442"/>
                  </a:cubicBezTo>
                  <a:cubicBezTo>
                    <a:pt x="2921127" y="2349627"/>
                    <a:pt x="2930779" y="2306066"/>
                    <a:pt x="2941066" y="2262632"/>
                  </a:cubicBezTo>
                  <a:cubicBezTo>
                    <a:pt x="2942336" y="2257425"/>
                    <a:pt x="2941828" y="2254504"/>
                    <a:pt x="2938653" y="2249932"/>
                  </a:cubicBezTo>
                  <a:lnTo>
                    <a:pt x="2938526" y="2249805"/>
                  </a:lnTo>
                  <a:cubicBezTo>
                    <a:pt x="2938145" y="2249170"/>
                    <a:pt x="2937764" y="2248662"/>
                    <a:pt x="2937383" y="2248027"/>
                  </a:cubicBezTo>
                  <a:cubicBezTo>
                    <a:pt x="2921381" y="2221865"/>
                    <a:pt x="2927858" y="2193544"/>
                    <a:pt x="2954147" y="2177542"/>
                  </a:cubicBezTo>
                  <a:lnTo>
                    <a:pt x="2954274" y="2177415"/>
                  </a:lnTo>
                  <a:cubicBezTo>
                    <a:pt x="2958338" y="2175002"/>
                    <a:pt x="2959862" y="2172589"/>
                    <a:pt x="2960624" y="2167763"/>
                  </a:cubicBezTo>
                  <a:lnTo>
                    <a:pt x="2960624" y="2167636"/>
                  </a:lnTo>
                  <a:cubicBezTo>
                    <a:pt x="2970784" y="2115058"/>
                    <a:pt x="2979801" y="2062353"/>
                    <a:pt x="2986532" y="2009521"/>
                  </a:cubicBezTo>
                  <a:lnTo>
                    <a:pt x="2995803" y="2010664"/>
                  </a:lnTo>
                  <a:lnTo>
                    <a:pt x="2986532" y="2009521"/>
                  </a:lnTo>
                  <a:cubicBezTo>
                    <a:pt x="2987294" y="2003171"/>
                    <a:pt x="2988056" y="1996821"/>
                    <a:pt x="2988818" y="1990471"/>
                  </a:cubicBezTo>
                  <a:cubicBezTo>
                    <a:pt x="2989961" y="1980438"/>
                    <a:pt x="2990850" y="1970405"/>
                    <a:pt x="2991866" y="1960245"/>
                  </a:cubicBezTo>
                  <a:cubicBezTo>
                    <a:pt x="2992882" y="1949704"/>
                    <a:pt x="2994025" y="1939036"/>
                    <a:pt x="2995168" y="1928114"/>
                  </a:cubicBezTo>
                  <a:lnTo>
                    <a:pt x="3004439" y="1929130"/>
                  </a:lnTo>
                  <a:lnTo>
                    <a:pt x="3008630" y="1937512"/>
                  </a:lnTo>
                  <a:cubicBezTo>
                    <a:pt x="2956687" y="1963293"/>
                    <a:pt x="2902839" y="1966976"/>
                    <a:pt x="2849753" y="1966341"/>
                  </a:cubicBezTo>
                  <a:lnTo>
                    <a:pt x="2849880" y="1956943"/>
                  </a:lnTo>
                  <a:lnTo>
                    <a:pt x="2849880" y="1966341"/>
                  </a:lnTo>
                  <a:cubicBezTo>
                    <a:pt x="2848737" y="1966341"/>
                    <a:pt x="2847721" y="1966341"/>
                    <a:pt x="2846578" y="1966214"/>
                  </a:cubicBezTo>
                  <a:cubicBezTo>
                    <a:pt x="2845308" y="1966087"/>
                    <a:pt x="2843911" y="1965960"/>
                    <a:pt x="2842641" y="1965579"/>
                  </a:cubicBezTo>
                  <a:cubicBezTo>
                    <a:pt x="2836799" y="1964055"/>
                    <a:pt x="2832862" y="1959864"/>
                    <a:pt x="2831846" y="1953768"/>
                  </a:cubicBezTo>
                  <a:cubicBezTo>
                    <a:pt x="2831465" y="1951355"/>
                    <a:pt x="2831465" y="1948815"/>
                    <a:pt x="2831719" y="1946529"/>
                  </a:cubicBezTo>
                  <a:lnTo>
                    <a:pt x="2840990" y="1947291"/>
                  </a:lnTo>
                  <a:lnTo>
                    <a:pt x="2831719" y="1946529"/>
                  </a:lnTo>
                  <a:cubicBezTo>
                    <a:pt x="2832989" y="1929892"/>
                    <a:pt x="2834894" y="1913255"/>
                    <a:pt x="2838450" y="1896618"/>
                  </a:cubicBezTo>
                  <a:cubicBezTo>
                    <a:pt x="2846578" y="1859026"/>
                    <a:pt x="2858135" y="1821180"/>
                    <a:pt x="2885567" y="1790065"/>
                  </a:cubicBezTo>
                  <a:cubicBezTo>
                    <a:pt x="2888742" y="1786509"/>
                    <a:pt x="2891917" y="1783334"/>
                    <a:pt x="2895219" y="1780286"/>
                  </a:cubicBezTo>
                  <a:cubicBezTo>
                    <a:pt x="2930144" y="1749171"/>
                    <a:pt x="2971292" y="1753743"/>
                    <a:pt x="3003931" y="1790319"/>
                  </a:cubicBezTo>
                  <a:lnTo>
                    <a:pt x="3004312" y="1790827"/>
                  </a:lnTo>
                  <a:cubicBezTo>
                    <a:pt x="3005201" y="1791970"/>
                    <a:pt x="3005963" y="1793240"/>
                    <a:pt x="3006344" y="1794002"/>
                  </a:cubicBezTo>
                  <a:cubicBezTo>
                    <a:pt x="3007106" y="1795145"/>
                    <a:pt x="3007233" y="1795399"/>
                    <a:pt x="3007360" y="1795526"/>
                  </a:cubicBezTo>
                  <a:cubicBezTo>
                    <a:pt x="3007106" y="1795272"/>
                    <a:pt x="3006217" y="1794637"/>
                    <a:pt x="3005201" y="1794637"/>
                  </a:cubicBezTo>
                  <a:lnTo>
                    <a:pt x="3005201" y="1804035"/>
                  </a:lnTo>
                  <a:lnTo>
                    <a:pt x="2995803" y="1804162"/>
                  </a:lnTo>
                  <a:cubicBezTo>
                    <a:pt x="2995168" y="1762887"/>
                    <a:pt x="2982722" y="1714754"/>
                    <a:pt x="2966720" y="1688338"/>
                  </a:cubicBezTo>
                  <a:lnTo>
                    <a:pt x="2974721" y="1683512"/>
                  </a:lnTo>
                  <a:lnTo>
                    <a:pt x="2966720" y="1688338"/>
                  </a:lnTo>
                  <a:cubicBezTo>
                    <a:pt x="2947670" y="1656969"/>
                    <a:pt x="2918714" y="1644015"/>
                    <a:pt x="2882392" y="1650238"/>
                  </a:cubicBezTo>
                  <a:cubicBezTo>
                    <a:pt x="2859786" y="1654048"/>
                    <a:pt x="2838450" y="1662557"/>
                    <a:pt x="2817749" y="1673733"/>
                  </a:cubicBezTo>
                  <a:lnTo>
                    <a:pt x="2813304" y="1665478"/>
                  </a:lnTo>
                  <a:lnTo>
                    <a:pt x="2817749" y="1673733"/>
                  </a:lnTo>
                  <a:cubicBezTo>
                    <a:pt x="2758567" y="1705610"/>
                    <a:pt x="2708783" y="1750060"/>
                    <a:pt x="2662428" y="1799336"/>
                  </a:cubicBezTo>
                  <a:lnTo>
                    <a:pt x="2655570" y="1792859"/>
                  </a:lnTo>
                  <a:lnTo>
                    <a:pt x="2662428" y="1799209"/>
                  </a:lnTo>
                  <a:cubicBezTo>
                    <a:pt x="2611247" y="1853819"/>
                    <a:pt x="2565146" y="1911223"/>
                    <a:pt x="2532253" y="1977898"/>
                  </a:cubicBezTo>
                  <a:cubicBezTo>
                    <a:pt x="2523490" y="1995551"/>
                    <a:pt x="2516886" y="2012442"/>
                    <a:pt x="2517140" y="2030857"/>
                  </a:cubicBezTo>
                  <a:cubicBezTo>
                    <a:pt x="2518029" y="2102739"/>
                    <a:pt x="2525776" y="2174113"/>
                    <a:pt x="2540508" y="2244471"/>
                  </a:cubicBezTo>
                  <a:lnTo>
                    <a:pt x="2531364" y="2246376"/>
                  </a:lnTo>
                  <a:lnTo>
                    <a:pt x="2540508" y="2244344"/>
                  </a:lnTo>
                  <a:cubicBezTo>
                    <a:pt x="2541270" y="2248027"/>
                    <a:pt x="2542032" y="2251710"/>
                    <a:pt x="2542794" y="2255393"/>
                  </a:cubicBezTo>
                  <a:cubicBezTo>
                    <a:pt x="2546985" y="2275840"/>
                    <a:pt x="2550922" y="2294001"/>
                    <a:pt x="2562225" y="2310130"/>
                  </a:cubicBezTo>
                  <a:lnTo>
                    <a:pt x="2562352" y="2310257"/>
                  </a:lnTo>
                  <a:cubicBezTo>
                    <a:pt x="2570988" y="2322957"/>
                    <a:pt x="2573655" y="2338197"/>
                    <a:pt x="2572258" y="2352929"/>
                  </a:cubicBezTo>
                  <a:cubicBezTo>
                    <a:pt x="2571496" y="2360041"/>
                    <a:pt x="2573401" y="2366772"/>
                    <a:pt x="2576195" y="2375535"/>
                  </a:cubicBezTo>
                  <a:lnTo>
                    <a:pt x="2567305" y="2378456"/>
                  </a:lnTo>
                  <a:lnTo>
                    <a:pt x="2576195" y="2375408"/>
                  </a:lnTo>
                  <a:cubicBezTo>
                    <a:pt x="2602484" y="2453259"/>
                    <a:pt x="2636139" y="2526919"/>
                    <a:pt x="2676017" y="2597023"/>
                  </a:cubicBezTo>
                  <a:lnTo>
                    <a:pt x="2667889" y="2601595"/>
                  </a:lnTo>
                  <a:lnTo>
                    <a:pt x="2675636" y="2596261"/>
                  </a:lnTo>
                  <a:lnTo>
                    <a:pt x="2808859" y="2790063"/>
                  </a:lnTo>
                  <a:cubicBezTo>
                    <a:pt x="2811653" y="2794127"/>
                    <a:pt x="2810764" y="2799842"/>
                    <a:pt x="2806827" y="2802763"/>
                  </a:cubicBezTo>
                  <a:cubicBezTo>
                    <a:pt x="2802890" y="2805684"/>
                    <a:pt x="2797175" y="2805176"/>
                    <a:pt x="2794000" y="2801366"/>
                  </a:cubicBezTo>
                  <a:lnTo>
                    <a:pt x="2725928" y="2720721"/>
                  </a:lnTo>
                  <a:lnTo>
                    <a:pt x="2725420" y="2720086"/>
                  </a:lnTo>
                  <a:cubicBezTo>
                    <a:pt x="2680081" y="2656840"/>
                    <a:pt x="2639949" y="2589784"/>
                    <a:pt x="2605659" y="2518791"/>
                  </a:cubicBezTo>
                  <a:cubicBezTo>
                    <a:pt x="2585339" y="2476373"/>
                    <a:pt x="2567305" y="2433320"/>
                    <a:pt x="2551684" y="2388870"/>
                  </a:cubicBezTo>
                  <a:lnTo>
                    <a:pt x="2551684" y="2388743"/>
                  </a:lnTo>
                  <a:cubicBezTo>
                    <a:pt x="2551557" y="2388235"/>
                    <a:pt x="2551303" y="2387727"/>
                    <a:pt x="2551176" y="2387219"/>
                  </a:cubicBezTo>
                  <a:cubicBezTo>
                    <a:pt x="2550668" y="2385568"/>
                    <a:pt x="2550541" y="2385187"/>
                    <a:pt x="2550414" y="2384933"/>
                  </a:cubicBezTo>
                  <a:cubicBezTo>
                    <a:pt x="2550414" y="2384933"/>
                    <a:pt x="2550541" y="2385187"/>
                    <a:pt x="2550922" y="2385441"/>
                  </a:cubicBezTo>
                  <a:lnTo>
                    <a:pt x="2556510" y="2377948"/>
                  </a:lnTo>
                  <a:lnTo>
                    <a:pt x="2563241" y="2384425"/>
                  </a:lnTo>
                  <a:cubicBezTo>
                    <a:pt x="2560320" y="2387473"/>
                    <a:pt x="2557653" y="2390775"/>
                    <a:pt x="2554859" y="2394458"/>
                  </a:cubicBezTo>
                  <a:cubicBezTo>
                    <a:pt x="2549525" y="2401189"/>
                    <a:pt x="2543175" y="2409444"/>
                    <a:pt x="2533396" y="2415159"/>
                  </a:cubicBezTo>
                  <a:lnTo>
                    <a:pt x="2528697" y="2407158"/>
                  </a:lnTo>
                  <a:lnTo>
                    <a:pt x="2533523" y="2415159"/>
                  </a:lnTo>
                  <a:cubicBezTo>
                    <a:pt x="2507234" y="2430780"/>
                    <a:pt x="2479167" y="2439924"/>
                    <a:pt x="2448179" y="2442210"/>
                  </a:cubicBezTo>
                  <a:cubicBezTo>
                    <a:pt x="2397633" y="2445766"/>
                    <a:pt x="2349373" y="2436495"/>
                    <a:pt x="2302510" y="2423922"/>
                  </a:cubicBezTo>
                  <a:lnTo>
                    <a:pt x="2304923" y="2414905"/>
                  </a:lnTo>
                  <a:lnTo>
                    <a:pt x="2302510" y="2423922"/>
                  </a:lnTo>
                  <a:cubicBezTo>
                    <a:pt x="2270887" y="2415667"/>
                    <a:pt x="2239264" y="2403729"/>
                    <a:pt x="2209546" y="2388870"/>
                  </a:cubicBezTo>
                  <a:lnTo>
                    <a:pt x="2213737" y="2380488"/>
                  </a:lnTo>
                  <a:lnTo>
                    <a:pt x="2209546" y="2388870"/>
                  </a:lnTo>
                  <a:cubicBezTo>
                    <a:pt x="2207895" y="2388108"/>
                    <a:pt x="2205609" y="2386965"/>
                    <a:pt x="2203704" y="2385441"/>
                  </a:cubicBezTo>
                  <a:cubicBezTo>
                    <a:pt x="2199259" y="2382012"/>
                    <a:pt x="2196973" y="2376932"/>
                    <a:pt x="2198497" y="2370582"/>
                  </a:cubicBezTo>
                  <a:cubicBezTo>
                    <a:pt x="2198878" y="2368804"/>
                    <a:pt x="2199513" y="2367153"/>
                    <a:pt x="2200275" y="2365629"/>
                  </a:cubicBezTo>
                  <a:lnTo>
                    <a:pt x="2208784" y="2369693"/>
                  </a:lnTo>
                  <a:lnTo>
                    <a:pt x="2200275" y="2365756"/>
                  </a:lnTo>
                  <a:cubicBezTo>
                    <a:pt x="2229485" y="2302891"/>
                    <a:pt x="2268093" y="2245995"/>
                    <a:pt x="2320925" y="2199386"/>
                  </a:cubicBezTo>
                  <a:cubicBezTo>
                    <a:pt x="2345944" y="2177542"/>
                    <a:pt x="2374392" y="2160778"/>
                    <a:pt x="2407920" y="2153920"/>
                  </a:cubicBezTo>
                  <a:cubicBezTo>
                    <a:pt x="2449576" y="2145538"/>
                    <a:pt x="2485644" y="2156714"/>
                    <a:pt x="2511552" y="2192655"/>
                  </a:cubicBezTo>
                  <a:cubicBezTo>
                    <a:pt x="2512314" y="2193798"/>
                    <a:pt x="2512949" y="2194941"/>
                    <a:pt x="2513203" y="2195449"/>
                  </a:cubicBezTo>
                  <a:cubicBezTo>
                    <a:pt x="2513584" y="2196211"/>
                    <a:pt x="2513711" y="2196465"/>
                    <a:pt x="2513838" y="2196592"/>
                  </a:cubicBezTo>
                  <a:cubicBezTo>
                    <a:pt x="2513965" y="2196719"/>
                    <a:pt x="2513838" y="2196592"/>
                    <a:pt x="2513838" y="2196592"/>
                  </a:cubicBezTo>
                  <a:cubicBezTo>
                    <a:pt x="2513711" y="2196338"/>
                    <a:pt x="2512441" y="2195068"/>
                    <a:pt x="2510409" y="2195068"/>
                  </a:cubicBezTo>
                  <a:lnTo>
                    <a:pt x="2510409" y="2204466"/>
                  </a:lnTo>
                  <a:lnTo>
                    <a:pt x="2503043" y="2198624"/>
                  </a:lnTo>
                  <a:cubicBezTo>
                    <a:pt x="2502281" y="2199513"/>
                    <a:pt x="2502281" y="2200656"/>
                    <a:pt x="2502281" y="2200910"/>
                  </a:cubicBezTo>
                  <a:cubicBezTo>
                    <a:pt x="2502281" y="2200783"/>
                    <a:pt x="2502154" y="2200402"/>
                    <a:pt x="2502027" y="2199513"/>
                  </a:cubicBezTo>
                  <a:cubicBezTo>
                    <a:pt x="2501900" y="2198878"/>
                    <a:pt x="2501519" y="2197608"/>
                    <a:pt x="2501392" y="2196211"/>
                  </a:cubicBezTo>
                  <a:lnTo>
                    <a:pt x="2510663" y="2195195"/>
                  </a:lnTo>
                  <a:lnTo>
                    <a:pt x="2501392" y="2196592"/>
                  </a:lnTo>
                  <a:cubicBezTo>
                    <a:pt x="2496439" y="2164461"/>
                    <a:pt x="2492375" y="2132330"/>
                    <a:pt x="2489835" y="2099818"/>
                  </a:cubicBezTo>
                  <a:lnTo>
                    <a:pt x="2499106" y="2099056"/>
                  </a:lnTo>
                  <a:lnTo>
                    <a:pt x="2489835" y="2099818"/>
                  </a:lnTo>
                  <a:cubicBezTo>
                    <a:pt x="2485771" y="2049018"/>
                    <a:pt x="2484501" y="1998218"/>
                    <a:pt x="2492756" y="1946910"/>
                  </a:cubicBezTo>
                  <a:lnTo>
                    <a:pt x="2502027" y="1948434"/>
                  </a:lnTo>
                  <a:lnTo>
                    <a:pt x="2492756" y="1946910"/>
                  </a:lnTo>
                  <a:cubicBezTo>
                    <a:pt x="2505583" y="1866138"/>
                    <a:pt x="2533269" y="1790065"/>
                    <a:pt x="2564003" y="1715770"/>
                  </a:cubicBezTo>
                  <a:cubicBezTo>
                    <a:pt x="2591308" y="1650238"/>
                    <a:pt x="2621534" y="1586230"/>
                    <a:pt x="2651506" y="1522349"/>
                  </a:cubicBezTo>
                  <a:lnTo>
                    <a:pt x="2660015" y="1526286"/>
                  </a:lnTo>
                  <a:lnTo>
                    <a:pt x="2651506" y="1522349"/>
                  </a:lnTo>
                  <a:cubicBezTo>
                    <a:pt x="2652522" y="1520063"/>
                    <a:pt x="2652903" y="1519047"/>
                    <a:pt x="2652903" y="1518793"/>
                  </a:cubicBezTo>
                  <a:cubicBezTo>
                    <a:pt x="2652903" y="1518793"/>
                    <a:pt x="2652903" y="1518920"/>
                    <a:pt x="2652903" y="1519301"/>
                  </a:cubicBezTo>
                  <a:cubicBezTo>
                    <a:pt x="2652903" y="1522984"/>
                    <a:pt x="2656078" y="1524762"/>
                    <a:pt x="2656840" y="1525016"/>
                  </a:cubicBezTo>
                  <a:cubicBezTo>
                    <a:pt x="2656713" y="1525016"/>
                    <a:pt x="2655697" y="1524762"/>
                    <a:pt x="2653538" y="1524762"/>
                  </a:cubicBezTo>
                  <a:cubicBezTo>
                    <a:pt x="2634361" y="1524762"/>
                    <a:pt x="2615692" y="1520444"/>
                    <a:pt x="2598166" y="1516507"/>
                  </a:cubicBezTo>
                  <a:cubicBezTo>
                    <a:pt x="2589911" y="1514602"/>
                    <a:pt x="2581910" y="1512189"/>
                    <a:pt x="2574163" y="1509649"/>
                  </a:cubicBezTo>
                  <a:cubicBezTo>
                    <a:pt x="2564892" y="1506601"/>
                    <a:pt x="2555748" y="1503045"/>
                    <a:pt x="2546858" y="1499743"/>
                  </a:cubicBezTo>
                  <a:cubicBezTo>
                    <a:pt x="2537968" y="1496441"/>
                    <a:pt x="2528951" y="1493012"/>
                    <a:pt x="2519934" y="1489964"/>
                  </a:cubicBezTo>
                  <a:cubicBezTo>
                    <a:pt x="2516759" y="1488948"/>
                    <a:pt x="2514346" y="1486154"/>
                    <a:pt x="2513711" y="1482979"/>
                  </a:cubicBezTo>
                  <a:cubicBezTo>
                    <a:pt x="2513203" y="1480185"/>
                    <a:pt x="2513330" y="1477645"/>
                    <a:pt x="2513965" y="1475359"/>
                  </a:cubicBezTo>
                  <a:cubicBezTo>
                    <a:pt x="2514473" y="1473327"/>
                    <a:pt x="2515362" y="1471676"/>
                    <a:pt x="2515870" y="1470533"/>
                  </a:cubicBezTo>
                  <a:cubicBezTo>
                    <a:pt x="2515997" y="1470152"/>
                    <a:pt x="2516251" y="1469898"/>
                    <a:pt x="2516378" y="1469644"/>
                  </a:cubicBezTo>
                  <a:cubicBezTo>
                    <a:pt x="2516505" y="1469390"/>
                    <a:pt x="2516632" y="1469136"/>
                    <a:pt x="2516759" y="1468882"/>
                  </a:cubicBezTo>
                  <a:lnTo>
                    <a:pt x="2525141" y="1473073"/>
                  </a:lnTo>
                  <a:lnTo>
                    <a:pt x="2516632" y="1469136"/>
                  </a:lnTo>
                  <a:cubicBezTo>
                    <a:pt x="2532888" y="1433830"/>
                    <a:pt x="2554605" y="1401826"/>
                    <a:pt x="2582037" y="1374140"/>
                  </a:cubicBezTo>
                  <a:cubicBezTo>
                    <a:pt x="2595880" y="1360297"/>
                    <a:pt x="2611755" y="1347978"/>
                    <a:pt x="2630932" y="1339850"/>
                  </a:cubicBezTo>
                  <a:lnTo>
                    <a:pt x="2634615" y="1348486"/>
                  </a:lnTo>
                  <a:lnTo>
                    <a:pt x="2630932" y="1339850"/>
                  </a:lnTo>
                  <a:cubicBezTo>
                    <a:pt x="2672334" y="1321943"/>
                    <a:pt x="2704338" y="1331849"/>
                    <a:pt x="2728214" y="1370457"/>
                  </a:cubicBezTo>
                  <a:lnTo>
                    <a:pt x="2720213" y="1375410"/>
                  </a:lnTo>
                  <a:lnTo>
                    <a:pt x="2727706" y="1369822"/>
                  </a:lnTo>
                  <a:cubicBezTo>
                    <a:pt x="2728595" y="1370965"/>
                    <a:pt x="2729357" y="1371981"/>
                    <a:pt x="2731008" y="1374013"/>
                  </a:cubicBezTo>
                  <a:lnTo>
                    <a:pt x="2723896" y="1380109"/>
                  </a:lnTo>
                  <a:lnTo>
                    <a:pt x="2715133" y="1376807"/>
                  </a:lnTo>
                  <a:cubicBezTo>
                    <a:pt x="2734310" y="1326388"/>
                    <a:pt x="2750566" y="1276985"/>
                    <a:pt x="2753614" y="1224915"/>
                  </a:cubicBezTo>
                  <a:lnTo>
                    <a:pt x="2763012" y="1225423"/>
                  </a:lnTo>
                  <a:lnTo>
                    <a:pt x="2753614" y="1225042"/>
                  </a:lnTo>
                  <a:cubicBezTo>
                    <a:pt x="2753741" y="1222756"/>
                    <a:pt x="2753106" y="1221740"/>
                    <a:pt x="2748915" y="1217549"/>
                  </a:cubicBezTo>
                  <a:lnTo>
                    <a:pt x="2755519" y="1210945"/>
                  </a:lnTo>
                  <a:lnTo>
                    <a:pt x="2748915" y="1217549"/>
                  </a:lnTo>
                  <a:cubicBezTo>
                    <a:pt x="2738501" y="1207135"/>
                    <a:pt x="2728341" y="1189355"/>
                    <a:pt x="2740025" y="1171702"/>
                  </a:cubicBezTo>
                  <a:lnTo>
                    <a:pt x="2740025" y="1171575"/>
                  </a:lnTo>
                  <a:cubicBezTo>
                    <a:pt x="2744851" y="1164463"/>
                    <a:pt x="2742946" y="1160780"/>
                    <a:pt x="2736977" y="1151001"/>
                  </a:cubicBezTo>
                  <a:lnTo>
                    <a:pt x="2744978" y="1146048"/>
                  </a:lnTo>
                  <a:lnTo>
                    <a:pt x="2737104" y="1151128"/>
                  </a:lnTo>
                  <a:cubicBezTo>
                    <a:pt x="2730500" y="1140841"/>
                    <a:pt x="2722499" y="1131951"/>
                    <a:pt x="2712974" y="1124204"/>
                  </a:cubicBezTo>
                  <a:lnTo>
                    <a:pt x="2718943" y="1116965"/>
                  </a:lnTo>
                  <a:lnTo>
                    <a:pt x="2713101" y="1124331"/>
                  </a:lnTo>
                  <a:cubicBezTo>
                    <a:pt x="2692527" y="1108075"/>
                    <a:pt x="2668397" y="1098550"/>
                    <a:pt x="2642489" y="1090930"/>
                  </a:cubicBezTo>
                  <a:lnTo>
                    <a:pt x="2645156" y="1081913"/>
                  </a:lnTo>
                  <a:lnTo>
                    <a:pt x="2642489" y="1090930"/>
                  </a:lnTo>
                  <a:cubicBezTo>
                    <a:pt x="2642489" y="1090930"/>
                    <a:pt x="2642489" y="1090930"/>
                    <a:pt x="2642362" y="1090930"/>
                  </a:cubicBezTo>
                  <a:cubicBezTo>
                    <a:pt x="2636139" y="1089152"/>
                    <a:pt x="2629789" y="1087374"/>
                    <a:pt x="2623439" y="1085596"/>
                  </a:cubicBezTo>
                  <a:cubicBezTo>
                    <a:pt x="2617089" y="1083818"/>
                    <a:pt x="2610739" y="1082040"/>
                    <a:pt x="2604262" y="1080135"/>
                  </a:cubicBezTo>
                  <a:cubicBezTo>
                    <a:pt x="2599436" y="1078738"/>
                    <a:pt x="2596642" y="1073785"/>
                    <a:pt x="2597785" y="1068832"/>
                  </a:cubicBezTo>
                  <a:cubicBezTo>
                    <a:pt x="2597912" y="1068451"/>
                    <a:pt x="2598039" y="1067943"/>
                    <a:pt x="2598166" y="1067562"/>
                  </a:cubicBezTo>
                  <a:cubicBezTo>
                    <a:pt x="2598547" y="1066419"/>
                    <a:pt x="2598928" y="1065530"/>
                    <a:pt x="2599182" y="1065149"/>
                  </a:cubicBezTo>
                  <a:cubicBezTo>
                    <a:pt x="2599436" y="1064768"/>
                    <a:pt x="2599309" y="1064768"/>
                    <a:pt x="2599309" y="1065022"/>
                  </a:cubicBezTo>
                  <a:cubicBezTo>
                    <a:pt x="2600706" y="1060831"/>
                    <a:pt x="2604897" y="1058164"/>
                    <a:pt x="2609342" y="1058672"/>
                  </a:cubicBezTo>
                  <a:cubicBezTo>
                    <a:pt x="2671445" y="1066419"/>
                    <a:pt x="2733675" y="1081786"/>
                    <a:pt x="2770124" y="1147064"/>
                  </a:cubicBezTo>
                  <a:lnTo>
                    <a:pt x="2761996" y="1151636"/>
                  </a:lnTo>
                  <a:lnTo>
                    <a:pt x="2753487" y="1147699"/>
                  </a:lnTo>
                  <a:cubicBezTo>
                    <a:pt x="2755773" y="1142873"/>
                    <a:pt x="2757678" y="1139063"/>
                    <a:pt x="2759583" y="1135380"/>
                  </a:cubicBezTo>
                  <a:lnTo>
                    <a:pt x="2759710" y="1135253"/>
                  </a:lnTo>
                  <a:cubicBezTo>
                    <a:pt x="2761488" y="1132078"/>
                    <a:pt x="2763393" y="1129157"/>
                    <a:pt x="2765425" y="1126490"/>
                  </a:cubicBezTo>
                  <a:cubicBezTo>
                    <a:pt x="2782443" y="1104519"/>
                    <a:pt x="2806827" y="1103249"/>
                    <a:pt x="2829687" y="1120902"/>
                  </a:cubicBezTo>
                  <a:lnTo>
                    <a:pt x="2823972" y="1128268"/>
                  </a:lnTo>
                  <a:lnTo>
                    <a:pt x="2829306" y="1120648"/>
                  </a:lnTo>
                  <a:cubicBezTo>
                    <a:pt x="2835529" y="1125093"/>
                    <a:pt x="2840863" y="1130808"/>
                    <a:pt x="2845181" y="1136015"/>
                  </a:cubicBezTo>
                  <a:cubicBezTo>
                    <a:pt x="2864739" y="1160145"/>
                    <a:pt x="2875026" y="1188212"/>
                    <a:pt x="2882900" y="1216533"/>
                  </a:cubicBezTo>
                  <a:lnTo>
                    <a:pt x="2882900" y="1216660"/>
                  </a:lnTo>
                  <a:cubicBezTo>
                    <a:pt x="2883154" y="1217422"/>
                    <a:pt x="2883281" y="1218311"/>
                    <a:pt x="2883408" y="1219200"/>
                  </a:cubicBezTo>
                  <a:cubicBezTo>
                    <a:pt x="2883535" y="1220089"/>
                    <a:pt x="2883662" y="1220851"/>
                    <a:pt x="2883662" y="1221613"/>
                  </a:cubicBezTo>
                  <a:cubicBezTo>
                    <a:pt x="2884043" y="1228471"/>
                    <a:pt x="2880360" y="1233551"/>
                    <a:pt x="2874391" y="1235964"/>
                  </a:cubicBezTo>
                  <a:cubicBezTo>
                    <a:pt x="2872740" y="1236599"/>
                    <a:pt x="2871089" y="1236980"/>
                    <a:pt x="2869438" y="1237234"/>
                  </a:cubicBezTo>
                  <a:lnTo>
                    <a:pt x="2867914" y="1227963"/>
                  </a:lnTo>
                  <a:lnTo>
                    <a:pt x="2869565" y="1237107"/>
                  </a:lnTo>
                  <a:cubicBezTo>
                    <a:pt x="2849372" y="1240790"/>
                    <a:pt x="2827655" y="1244219"/>
                    <a:pt x="2805684" y="1241552"/>
                  </a:cubicBezTo>
                  <a:lnTo>
                    <a:pt x="2806827" y="1232281"/>
                  </a:lnTo>
                  <a:lnTo>
                    <a:pt x="2805684" y="1241552"/>
                  </a:lnTo>
                  <a:cubicBezTo>
                    <a:pt x="2801747" y="1241044"/>
                    <a:pt x="2797810" y="1240409"/>
                    <a:pt x="2794127" y="1239774"/>
                  </a:cubicBezTo>
                  <a:cubicBezTo>
                    <a:pt x="2790698" y="1239139"/>
                    <a:pt x="2787269" y="1238504"/>
                    <a:pt x="2783967" y="1237742"/>
                  </a:cubicBezTo>
                  <a:cubicBezTo>
                    <a:pt x="2780665" y="1236980"/>
                    <a:pt x="2777363" y="1236472"/>
                    <a:pt x="2774188" y="1235837"/>
                  </a:cubicBezTo>
                  <a:lnTo>
                    <a:pt x="2775839" y="1226566"/>
                  </a:lnTo>
                  <a:lnTo>
                    <a:pt x="2785110" y="1227709"/>
                  </a:lnTo>
                  <a:cubicBezTo>
                    <a:pt x="2783840" y="1238250"/>
                    <a:pt x="2782570" y="1248918"/>
                    <a:pt x="2781046" y="1259586"/>
                  </a:cubicBezTo>
                  <a:cubicBezTo>
                    <a:pt x="2774061" y="1306449"/>
                    <a:pt x="2758948" y="1351026"/>
                    <a:pt x="2742057" y="1394206"/>
                  </a:cubicBezTo>
                  <a:lnTo>
                    <a:pt x="2733294" y="1390777"/>
                  </a:lnTo>
                  <a:lnTo>
                    <a:pt x="2742057" y="1394206"/>
                  </a:lnTo>
                  <a:cubicBezTo>
                    <a:pt x="2737739" y="1405255"/>
                    <a:pt x="2738501" y="1413764"/>
                    <a:pt x="2746248" y="1422781"/>
                  </a:cubicBezTo>
                  <a:lnTo>
                    <a:pt x="2739136" y="1428877"/>
                  </a:lnTo>
                  <a:lnTo>
                    <a:pt x="2746121" y="1422654"/>
                  </a:lnTo>
                  <a:cubicBezTo>
                    <a:pt x="2747645" y="1424432"/>
                    <a:pt x="2749042" y="1426210"/>
                    <a:pt x="2750439" y="1428115"/>
                  </a:cubicBezTo>
                  <a:cubicBezTo>
                    <a:pt x="2768854" y="1454150"/>
                    <a:pt x="2762631" y="1485773"/>
                    <a:pt x="2735834" y="1504696"/>
                  </a:cubicBezTo>
                  <a:lnTo>
                    <a:pt x="2730373" y="1497076"/>
                  </a:lnTo>
                  <a:lnTo>
                    <a:pt x="2735961" y="1504569"/>
                  </a:lnTo>
                  <a:cubicBezTo>
                    <a:pt x="2735707" y="1504696"/>
                    <a:pt x="2735453" y="1504950"/>
                    <a:pt x="2735199" y="1505204"/>
                  </a:cubicBezTo>
                  <a:cubicBezTo>
                    <a:pt x="2728976" y="1509776"/>
                    <a:pt x="2718689" y="1517777"/>
                    <a:pt x="2706878" y="1518285"/>
                  </a:cubicBezTo>
                  <a:lnTo>
                    <a:pt x="2706497" y="1508887"/>
                  </a:lnTo>
                  <a:lnTo>
                    <a:pt x="2706878" y="1518285"/>
                  </a:lnTo>
                  <a:cubicBezTo>
                    <a:pt x="2686558" y="1519174"/>
                    <a:pt x="2679192" y="1531874"/>
                    <a:pt x="2671826" y="1552321"/>
                  </a:cubicBezTo>
                  <a:lnTo>
                    <a:pt x="2671699" y="1552575"/>
                  </a:lnTo>
                  <a:cubicBezTo>
                    <a:pt x="2671191" y="1553972"/>
                    <a:pt x="2670429" y="1555242"/>
                    <a:pt x="2670048" y="1555750"/>
                  </a:cubicBezTo>
                  <a:cubicBezTo>
                    <a:pt x="2669667" y="1556512"/>
                    <a:pt x="2669540" y="1556766"/>
                    <a:pt x="2669413" y="1556893"/>
                  </a:cubicBezTo>
                  <a:lnTo>
                    <a:pt x="2669286" y="1557274"/>
                  </a:lnTo>
                  <a:cubicBezTo>
                    <a:pt x="2661793" y="1573657"/>
                    <a:pt x="2654173" y="1589913"/>
                    <a:pt x="2646680" y="1606169"/>
                  </a:cubicBezTo>
                  <a:cubicBezTo>
                    <a:pt x="2626487" y="1649476"/>
                    <a:pt x="2606421" y="1692529"/>
                    <a:pt x="2588895" y="1736852"/>
                  </a:cubicBezTo>
                  <a:lnTo>
                    <a:pt x="2580132" y="1733423"/>
                  </a:lnTo>
                  <a:lnTo>
                    <a:pt x="2589022" y="1736344"/>
                  </a:lnTo>
                  <a:cubicBezTo>
                    <a:pt x="2588768" y="1737233"/>
                    <a:pt x="2588387" y="1738249"/>
                    <a:pt x="2588133" y="1739138"/>
                  </a:cubicBezTo>
                  <a:cubicBezTo>
                    <a:pt x="2587879" y="1740027"/>
                    <a:pt x="2587498" y="1741043"/>
                    <a:pt x="2587244" y="1741932"/>
                  </a:cubicBezTo>
                  <a:cubicBezTo>
                    <a:pt x="2586736" y="1743329"/>
                    <a:pt x="2585974" y="1744599"/>
                    <a:pt x="2584958" y="1745615"/>
                  </a:cubicBezTo>
                  <a:cubicBezTo>
                    <a:pt x="2584831" y="1745742"/>
                    <a:pt x="2584831" y="1745742"/>
                    <a:pt x="2584831" y="1745742"/>
                  </a:cubicBezTo>
                  <a:cubicBezTo>
                    <a:pt x="2584450" y="1746377"/>
                    <a:pt x="2587244" y="1740916"/>
                    <a:pt x="2581910" y="1737995"/>
                  </a:cubicBezTo>
                  <a:lnTo>
                    <a:pt x="2577338" y="1746123"/>
                  </a:lnTo>
                  <a:lnTo>
                    <a:pt x="2581529" y="1737741"/>
                  </a:lnTo>
                  <a:cubicBezTo>
                    <a:pt x="2578735" y="1736344"/>
                    <a:pt x="2574544" y="1736471"/>
                    <a:pt x="2571623" y="1739392"/>
                  </a:cubicBezTo>
                  <a:cubicBezTo>
                    <a:pt x="2570099" y="1740916"/>
                    <a:pt x="2569718" y="1742567"/>
                    <a:pt x="2569845" y="1742059"/>
                  </a:cubicBezTo>
                  <a:cubicBezTo>
                    <a:pt x="2569845" y="1742059"/>
                    <a:pt x="2569845" y="1741932"/>
                    <a:pt x="2569972" y="1741424"/>
                  </a:cubicBezTo>
                  <a:cubicBezTo>
                    <a:pt x="2569972" y="1741297"/>
                    <a:pt x="2570861" y="1737106"/>
                    <a:pt x="2573655" y="1734185"/>
                  </a:cubicBezTo>
                  <a:lnTo>
                    <a:pt x="2580259" y="1740789"/>
                  </a:lnTo>
                  <a:lnTo>
                    <a:pt x="2572766" y="1735201"/>
                  </a:lnTo>
                  <a:cubicBezTo>
                    <a:pt x="2572766" y="1735201"/>
                    <a:pt x="2572766" y="1735201"/>
                    <a:pt x="2572893" y="1735074"/>
                  </a:cubicBezTo>
                  <a:cubicBezTo>
                    <a:pt x="2573020" y="1734820"/>
                    <a:pt x="2573147" y="1734566"/>
                    <a:pt x="2573528" y="1733931"/>
                  </a:cubicBezTo>
                  <a:cubicBezTo>
                    <a:pt x="2573909" y="1733296"/>
                    <a:pt x="2574290" y="1732534"/>
                    <a:pt x="2574798" y="1731645"/>
                  </a:cubicBezTo>
                  <a:lnTo>
                    <a:pt x="2582799" y="1736471"/>
                  </a:lnTo>
                  <a:lnTo>
                    <a:pt x="2574798" y="1731645"/>
                  </a:lnTo>
                  <a:cubicBezTo>
                    <a:pt x="2598166" y="1692402"/>
                    <a:pt x="2622804" y="1654175"/>
                    <a:pt x="2648585" y="1616456"/>
                  </a:cubicBezTo>
                  <a:cubicBezTo>
                    <a:pt x="2670810" y="1584198"/>
                    <a:pt x="2693670" y="1552448"/>
                    <a:pt x="2716530" y="1520825"/>
                  </a:cubicBezTo>
                  <a:cubicBezTo>
                    <a:pt x="2755392" y="1466977"/>
                    <a:pt x="2794000" y="1413256"/>
                    <a:pt x="2829433" y="1357376"/>
                  </a:cubicBezTo>
                  <a:lnTo>
                    <a:pt x="2837307" y="1362329"/>
                  </a:lnTo>
                  <a:lnTo>
                    <a:pt x="2829433" y="1357376"/>
                  </a:lnTo>
                  <a:cubicBezTo>
                    <a:pt x="2876931" y="1282192"/>
                    <a:pt x="2917571" y="1204214"/>
                    <a:pt x="2941828" y="1118997"/>
                  </a:cubicBezTo>
                  <a:lnTo>
                    <a:pt x="2941828" y="1118870"/>
                  </a:lnTo>
                  <a:cubicBezTo>
                    <a:pt x="2943225" y="1114298"/>
                    <a:pt x="2942844" y="1112393"/>
                    <a:pt x="2940431" y="1109218"/>
                  </a:cubicBezTo>
                  <a:cubicBezTo>
                    <a:pt x="2938780" y="1106932"/>
                    <a:pt x="2937256" y="1104646"/>
                    <a:pt x="2935859" y="1102360"/>
                  </a:cubicBezTo>
                  <a:cubicBezTo>
                    <a:pt x="2918460" y="1073023"/>
                    <a:pt x="2927096" y="1044067"/>
                    <a:pt x="2957195" y="1026287"/>
                  </a:cubicBezTo>
                  <a:lnTo>
                    <a:pt x="2957322" y="1026287"/>
                  </a:lnTo>
                  <a:cubicBezTo>
                    <a:pt x="2959989" y="1024763"/>
                    <a:pt x="2960370" y="1024255"/>
                    <a:pt x="2960751" y="1020191"/>
                  </a:cubicBezTo>
                  <a:cubicBezTo>
                    <a:pt x="2964053" y="987425"/>
                    <a:pt x="2963799" y="954405"/>
                    <a:pt x="2962529" y="921131"/>
                  </a:cubicBezTo>
                  <a:lnTo>
                    <a:pt x="2971927" y="920750"/>
                  </a:lnTo>
                  <a:lnTo>
                    <a:pt x="2962529" y="921131"/>
                  </a:lnTo>
                  <a:cubicBezTo>
                    <a:pt x="2958211" y="820293"/>
                    <a:pt x="2940939" y="721106"/>
                    <a:pt x="2917190" y="622554"/>
                  </a:cubicBezTo>
                  <a:lnTo>
                    <a:pt x="2926334" y="620395"/>
                  </a:lnTo>
                  <a:lnTo>
                    <a:pt x="2917190" y="622681"/>
                  </a:lnTo>
                  <a:cubicBezTo>
                    <a:pt x="2914650" y="612394"/>
                    <a:pt x="2912110" y="601980"/>
                    <a:pt x="2909316" y="591693"/>
                  </a:cubicBezTo>
                  <a:cubicBezTo>
                    <a:pt x="2907030" y="583057"/>
                    <a:pt x="2904871" y="574294"/>
                    <a:pt x="2902458" y="565531"/>
                  </a:cubicBezTo>
                  <a:cubicBezTo>
                    <a:pt x="2900172" y="556641"/>
                    <a:pt x="2897759" y="547624"/>
                    <a:pt x="2895346" y="538480"/>
                  </a:cubicBezTo>
                  <a:lnTo>
                    <a:pt x="2904363" y="536194"/>
                  </a:lnTo>
                  <a:lnTo>
                    <a:pt x="2909316" y="544195"/>
                  </a:lnTo>
                  <a:cubicBezTo>
                    <a:pt x="2907157" y="545465"/>
                    <a:pt x="2905252" y="546735"/>
                    <a:pt x="2903347" y="548005"/>
                  </a:cubicBezTo>
                  <a:cubicBezTo>
                    <a:pt x="2899791" y="550291"/>
                    <a:pt x="2896235" y="552577"/>
                    <a:pt x="2892425" y="554482"/>
                  </a:cubicBezTo>
                  <a:lnTo>
                    <a:pt x="2888234" y="546100"/>
                  </a:lnTo>
                  <a:lnTo>
                    <a:pt x="2892425" y="554482"/>
                  </a:lnTo>
                  <a:cubicBezTo>
                    <a:pt x="2852420" y="574675"/>
                    <a:pt x="2809875" y="572516"/>
                    <a:pt x="2769997" y="570357"/>
                  </a:cubicBezTo>
                  <a:lnTo>
                    <a:pt x="2770505" y="560959"/>
                  </a:lnTo>
                  <a:lnTo>
                    <a:pt x="2769997" y="570357"/>
                  </a:lnTo>
                  <a:cubicBezTo>
                    <a:pt x="2769235" y="570357"/>
                    <a:pt x="2768600" y="570230"/>
                    <a:pt x="2767838" y="570103"/>
                  </a:cubicBezTo>
                  <a:cubicBezTo>
                    <a:pt x="2767838" y="570103"/>
                    <a:pt x="2767711" y="570103"/>
                    <a:pt x="2767711" y="570103"/>
                  </a:cubicBezTo>
                  <a:cubicBezTo>
                    <a:pt x="2758948" y="568706"/>
                    <a:pt x="2756027" y="561848"/>
                    <a:pt x="2756154" y="556260"/>
                  </a:cubicBezTo>
                  <a:cubicBezTo>
                    <a:pt x="2756154" y="554482"/>
                    <a:pt x="2756535" y="552704"/>
                    <a:pt x="2756662" y="551688"/>
                  </a:cubicBezTo>
                  <a:lnTo>
                    <a:pt x="2765933" y="553212"/>
                  </a:lnTo>
                  <a:lnTo>
                    <a:pt x="2756662" y="551815"/>
                  </a:lnTo>
                  <a:cubicBezTo>
                    <a:pt x="2761107" y="521335"/>
                    <a:pt x="2769108" y="491617"/>
                    <a:pt x="2785110" y="463931"/>
                  </a:cubicBezTo>
                  <a:lnTo>
                    <a:pt x="2785110" y="463804"/>
                  </a:lnTo>
                  <a:cubicBezTo>
                    <a:pt x="2794127" y="448437"/>
                    <a:pt x="2806065" y="434975"/>
                    <a:pt x="2822829" y="425958"/>
                  </a:cubicBezTo>
                  <a:lnTo>
                    <a:pt x="2827274" y="434213"/>
                  </a:lnTo>
                  <a:lnTo>
                    <a:pt x="2822829" y="425958"/>
                  </a:lnTo>
                  <a:cubicBezTo>
                    <a:pt x="2842641" y="415163"/>
                    <a:pt x="2861437" y="419227"/>
                    <a:pt x="2879598" y="430149"/>
                  </a:cubicBezTo>
                  <a:lnTo>
                    <a:pt x="2874772" y="438150"/>
                  </a:lnTo>
                  <a:lnTo>
                    <a:pt x="2865755" y="440817"/>
                  </a:lnTo>
                  <a:cubicBezTo>
                    <a:pt x="2865120" y="438785"/>
                    <a:pt x="2864739" y="437134"/>
                    <a:pt x="2864231" y="435737"/>
                  </a:cubicBezTo>
                  <a:cubicBezTo>
                    <a:pt x="2863596" y="433451"/>
                    <a:pt x="2863215" y="432054"/>
                    <a:pt x="2862707" y="430657"/>
                  </a:cubicBezTo>
                  <a:lnTo>
                    <a:pt x="2862707" y="430530"/>
                  </a:lnTo>
                  <a:cubicBezTo>
                    <a:pt x="2845181" y="374650"/>
                    <a:pt x="2824988" y="319659"/>
                    <a:pt x="2804287" y="264541"/>
                  </a:cubicBezTo>
                  <a:lnTo>
                    <a:pt x="2813050" y="261239"/>
                  </a:lnTo>
                  <a:lnTo>
                    <a:pt x="2804287" y="264541"/>
                  </a:lnTo>
                  <a:cubicBezTo>
                    <a:pt x="2800350" y="254000"/>
                    <a:pt x="2796032" y="247015"/>
                    <a:pt x="2787015" y="241808"/>
                  </a:cubicBezTo>
                  <a:lnTo>
                    <a:pt x="2791714" y="233680"/>
                  </a:lnTo>
                  <a:lnTo>
                    <a:pt x="2787142" y="241808"/>
                  </a:lnTo>
                  <a:cubicBezTo>
                    <a:pt x="2759075" y="225806"/>
                    <a:pt x="2755900" y="205740"/>
                    <a:pt x="2770124" y="177419"/>
                  </a:cubicBezTo>
                  <a:cubicBezTo>
                    <a:pt x="2770124" y="177292"/>
                    <a:pt x="2770251" y="177292"/>
                    <a:pt x="2770251" y="177292"/>
                  </a:cubicBezTo>
                  <a:cubicBezTo>
                    <a:pt x="2770124" y="177673"/>
                    <a:pt x="2770124" y="178435"/>
                    <a:pt x="2770251" y="178943"/>
                  </a:cubicBezTo>
                  <a:cubicBezTo>
                    <a:pt x="2770251" y="178816"/>
                    <a:pt x="2770124" y="178562"/>
                    <a:pt x="2769743" y="177673"/>
                  </a:cubicBezTo>
                  <a:lnTo>
                    <a:pt x="2769743" y="177546"/>
                  </a:lnTo>
                  <a:cubicBezTo>
                    <a:pt x="2750820" y="133223"/>
                    <a:pt x="2731897" y="88900"/>
                    <a:pt x="2713355" y="44577"/>
                  </a:cubicBezTo>
                  <a:lnTo>
                    <a:pt x="2712847" y="43180"/>
                  </a:lnTo>
                  <a:cubicBezTo>
                    <a:pt x="2711069" y="35814"/>
                    <a:pt x="2709164" y="29718"/>
                    <a:pt x="2705735" y="24765"/>
                  </a:cubicBezTo>
                  <a:lnTo>
                    <a:pt x="2713482" y="19558"/>
                  </a:lnTo>
                  <a:lnTo>
                    <a:pt x="2720086" y="26162"/>
                  </a:lnTo>
                  <a:cubicBezTo>
                    <a:pt x="2719324" y="26924"/>
                    <a:pt x="2718562" y="27432"/>
                    <a:pt x="2718308" y="27559"/>
                  </a:cubicBezTo>
                  <a:cubicBezTo>
                    <a:pt x="2718054" y="27686"/>
                    <a:pt x="2718054" y="27686"/>
                    <a:pt x="2718054" y="27686"/>
                  </a:cubicBezTo>
                  <a:cubicBezTo>
                    <a:pt x="2718054" y="27686"/>
                    <a:pt x="2717927" y="27686"/>
                    <a:pt x="2717927" y="27813"/>
                  </a:cubicBezTo>
                  <a:cubicBezTo>
                    <a:pt x="2717927" y="27940"/>
                    <a:pt x="2718308" y="27559"/>
                    <a:pt x="2718816" y="27051"/>
                  </a:cubicBezTo>
                  <a:lnTo>
                    <a:pt x="2712212" y="20447"/>
                  </a:lnTo>
                  <a:lnTo>
                    <a:pt x="2706624" y="12954"/>
                  </a:lnTo>
                  <a:cubicBezTo>
                    <a:pt x="2703576" y="15240"/>
                    <a:pt x="2704211" y="19050"/>
                    <a:pt x="2704211" y="19177"/>
                  </a:cubicBezTo>
                  <a:cubicBezTo>
                    <a:pt x="2704211" y="19177"/>
                    <a:pt x="2704211" y="19050"/>
                    <a:pt x="2703957" y="18542"/>
                  </a:cubicBezTo>
                  <a:cubicBezTo>
                    <a:pt x="2703703" y="18034"/>
                    <a:pt x="2703576" y="17526"/>
                    <a:pt x="2703322" y="16764"/>
                  </a:cubicBezTo>
                  <a:cubicBezTo>
                    <a:pt x="2702560" y="13843"/>
                    <a:pt x="2701798" y="7493"/>
                    <a:pt x="2707767" y="3048"/>
                  </a:cubicBezTo>
                  <a:cubicBezTo>
                    <a:pt x="2711958" y="0"/>
                    <a:pt x="2717800" y="762"/>
                    <a:pt x="2720848" y="4953"/>
                  </a:cubicBezTo>
                  <a:cubicBezTo>
                    <a:pt x="2721229" y="5461"/>
                    <a:pt x="2721610" y="5969"/>
                    <a:pt x="2721991" y="6604"/>
                  </a:cubicBezTo>
                  <a:cubicBezTo>
                    <a:pt x="2722499" y="7366"/>
                    <a:pt x="2723007" y="8001"/>
                    <a:pt x="2723642" y="8763"/>
                  </a:cubicBezTo>
                  <a:cubicBezTo>
                    <a:pt x="2724023" y="9271"/>
                    <a:pt x="2724277" y="9779"/>
                    <a:pt x="2724531" y="10287"/>
                  </a:cubicBezTo>
                  <a:cubicBezTo>
                    <a:pt x="2749042" y="59944"/>
                    <a:pt x="2773045" y="110109"/>
                    <a:pt x="2794889" y="162687"/>
                  </a:cubicBezTo>
                  <a:lnTo>
                    <a:pt x="2786253" y="166243"/>
                  </a:lnTo>
                  <a:lnTo>
                    <a:pt x="2778506" y="161036"/>
                  </a:lnTo>
                  <a:cubicBezTo>
                    <a:pt x="2781300" y="156972"/>
                    <a:pt x="2783840" y="153035"/>
                    <a:pt x="2786253" y="149098"/>
                  </a:cubicBezTo>
                  <a:cubicBezTo>
                    <a:pt x="2787523" y="147193"/>
                    <a:pt x="2788666" y="145288"/>
                    <a:pt x="2789936" y="143383"/>
                  </a:cubicBezTo>
                  <a:cubicBezTo>
                    <a:pt x="2791206" y="141478"/>
                    <a:pt x="2792349" y="139573"/>
                    <a:pt x="2793619" y="137541"/>
                  </a:cubicBezTo>
                  <a:cubicBezTo>
                    <a:pt x="2794508" y="136144"/>
                    <a:pt x="2795778" y="135001"/>
                    <a:pt x="2797302" y="134239"/>
                  </a:cubicBezTo>
                  <a:cubicBezTo>
                    <a:pt x="2797302" y="134239"/>
                    <a:pt x="2797429" y="134239"/>
                    <a:pt x="2797429" y="134239"/>
                  </a:cubicBezTo>
                  <a:cubicBezTo>
                    <a:pt x="2797429" y="134239"/>
                    <a:pt x="2793365" y="136271"/>
                    <a:pt x="2793365" y="141097"/>
                  </a:cubicBezTo>
                  <a:cubicBezTo>
                    <a:pt x="2793365" y="138176"/>
                    <a:pt x="2794762" y="135509"/>
                    <a:pt x="2796921" y="133731"/>
                  </a:cubicBezTo>
                  <a:cubicBezTo>
                    <a:pt x="2799715" y="131572"/>
                    <a:pt x="2802255" y="129667"/>
                    <a:pt x="2804668" y="127762"/>
                  </a:cubicBezTo>
                  <a:cubicBezTo>
                    <a:pt x="2805557" y="127127"/>
                    <a:pt x="2806573" y="126619"/>
                    <a:pt x="2807716" y="126238"/>
                  </a:cubicBezTo>
                  <a:cubicBezTo>
                    <a:pt x="2809367" y="125730"/>
                    <a:pt x="2811526" y="124968"/>
                    <a:pt x="2813431" y="124206"/>
                  </a:cubicBezTo>
                  <a:cubicBezTo>
                    <a:pt x="2814574" y="123698"/>
                    <a:pt x="2815844" y="123444"/>
                    <a:pt x="2817114" y="123444"/>
                  </a:cubicBezTo>
                  <a:cubicBezTo>
                    <a:pt x="2819654" y="123444"/>
                    <a:pt x="2822194" y="123571"/>
                    <a:pt x="2824607" y="123571"/>
                  </a:cubicBezTo>
                  <a:cubicBezTo>
                    <a:pt x="2827020" y="123571"/>
                    <a:pt x="2829306" y="123698"/>
                    <a:pt x="2831465" y="123698"/>
                  </a:cubicBezTo>
                  <a:cubicBezTo>
                    <a:pt x="2832862" y="123698"/>
                    <a:pt x="2834132" y="123952"/>
                    <a:pt x="2835402" y="124587"/>
                  </a:cubicBezTo>
                  <a:cubicBezTo>
                    <a:pt x="2839212" y="126365"/>
                    <a:pt x="2842768" y="127762"/>
                    <a:pt x="2846578" y="129286"/>
                  </a:cubicBezTo>
                  <a:cubicBezTo>
                    <a:pt x="2847594" y="129667"/>
                    <a:pt x="2848483" y="130175"/>
                    <a:pt x="2849372" y="130937"/>
                  </a:cubicBezTo>
                  <a:cubicBezTo>
                    <a:pt x="2852674" y="133731"/>
                    <a:pt x="2855976" y="136652"/>
                    <a:pt x="2859278" y="139573"/>
                  </a:cubicBezTo>
                  <a:cubicBezTo>
                    <a:pt x="2862580" y="142494"/>
                    <a:pt x="2865755" y="145288"/>
                    <a:pt x="2868930" y="147955"/>
                  </a:cubicBezTo>
                  <a:cubicBezTo>
                    <a:pt x="2869438" y="148336"/>
                    <a:pt x="2869946" y="148844"/>
                    <a:pt x="2870327" y="149479"/>
                  </a:cubicBezTo>
                  <a:cubicBezTo>
                    <a:pt x="2888996" y="174371"/>
                    <a:pt x="2899918" y="202184"/>
                    <a:pt x="2908427" y="230505"/>
                  </a:cubicBezTo>
                  <a:cubicBezTo>
                    <a:pt x="2908808" y="232029"/>
                    <a:pt x="2908935" y="233553"/>
                    <a:pt x="2908681" y="235077"/>
                  </a:cubicBezTo>
                  <a:cubicBezTo>
                    <a:pt x="2908935" y="234061"/>
                    <a:pt x="2908681" y="233299"/>
                    <a:pt x="2908808" y="233426"/>
                  </a:cubicBezTo>
                  <a:cubicBezTo>
                    <a:pt x="2908935" y="233553"/>
                    <a:pt x="2908808" y="233680"/>
                    <a:pt x="2909062" y="234188"/>
                  </a:cubicBezTo>
                  <a:cubicBezTo>
                    <a:pt x="2909316" y="234696"/>
                    <a:pt x="2909443" y="235585"/>
                    <a:pt x="2909570" y="236474"/>
                  </a:cubicBezTo>
                  <a:cubicBezTo>
                    <a:pt x="2910332" y="240665"/>
                    <a:pt x="2909697" y="246634"/>
                    <a:pt x="2903347" y="250698"/>
                  </a:cubicBezTo>
                  <a:cubicBezTo>
                    <a:pt x="2901823" y="251714"/>
                    <a:pt x="2900045" y="252222"/>
                    <a:pt x="2898267" y="252222"/>
                  </a:cubicBezTo>
                  <a:cubicBezTo>
                    <a:pt x="2897886" y="252222"/>
                    <a:pt x="2897505" y="252222"/>
                    <a:pt x="2897124" y="252222"/>
                  </a:cubicBezTo>
                  <a:cubicBezTo>
                    <a:pt x="2893695" y="252222"/>
                    <a:pt x="2894076" y="252476"/>
                    <a:pt x="2894203" y="252349"/>
                  </a:cubicBezTo>
                  <a:cubicBezTo>
                    <a:pt x="2892806" y="253492"/>
                    <a:pt x="2891028" y="254254"/>
                    <a:pt x="2889250" y="254381"/>
                  </a:cubicBezTo>
                  <a:cubicBezTo>
                    <a:pt x="2887853" y="254508"/>
                    <a:pt x="2886329" y="254762"/>
                    <a:pt x="2884551" y="255016"/>
                  </a:cubicBezTo>
                  <a:cubicBezTo>
                    <a:pt x="2882773" y="255270"/>
                    <a:pt x="2880995" y="255524"/>
                    <a:pt x="2878963" y="255651"/>
                  </a:cubicBezTo>
                  <a:lnTo>
                    <a:pt x="2878074" y="246380"/>
                  </a:lnTo>
                  <a:lnTo>
                    <a:pt x="2879217" y="255651"/>
                  </a:lnTo>
                  <a:cubicBezTo>
                    <a:pt x="2860040" y="257937"/>
                    <a:pt x="2840355" y="258572"/>
                    <a:pt x="2818384" y="255651"/>
                  </a:cubicBezTo>
                  <a:lnTo>
                    <a:pt x="2819654" y="246380"/>
                  </a:lnTo>
                  <a:lnTo>
                    <a:pt x="2828417" y="242951"/>
                  </a:lnTo>
                  <a:cubicBezTo>
                    <a:pt x="2837688" y="266827"/>
                    <a:pt x="2846324" y="288798"/>
                    <a:pt x="2855087" y="310769"/>
                  </a:cubicBezTo>
                  <a:lnTo>
                    <a:pt x="2855214" y="311277"/>
                  </a:lnTo>
                  <a:cubicBezTo>
                    <a:pt x="2855595" y="312420"/>
                    <a:pt x="2855849" y="313563"/>
                    <a:pt x="2856103" y="314452"/>
                  </a:cubicBezTo>
                  <a:cubicBezTo>
                    <a:pt x="2856357" y="315341"/>
                    <a:pt x="2856484" y="315976"/>
                    <a:pt x="2856738" y="316611"/>
                  </a:cubicBezTo>
                  <a:lnTo>
                    <a:pt x="2847848" y="319532"/>
                  </a:lnTo>
                  <a:lnTo>
                    <a:pt x="2856738" y="316484"/>
                  </a:lnTo>
                  <a:cubicBezTo>
                    <a:pt x="2873502" y="366014"/>
                    <a:pt x="2890266" y="415671"/>
                    <a:pt x="2906649" y="465328"/>
                  </a:cubicBezTo>
                  <a:lnTo>
                    <a:pt x="2906649" y="465455"/>
                  </a:lnTo>
                  <a:cubicBezTo>
                    <a:pt x="2906903" y="466344"/>
                    <a:pt x="2907284" y="466979"/>
                    <a:pt x="2907919" y="467487"/>
                  </a:cubicBezTo>
                  <a:cubicBezTo>
                    <a:pt x="2908681" y="468249"/>
                    <a:pt x="2909824" y="469011"/>
                    <a:pt x="2911856" y="470408"/>
                  </a:cubicBezTo>
                  <a:cubicBezTo>
                    <a:pt x="2913634" y="471551"/>
                    <a:pt x="2916301" y="473202"/>
                    <a:pt x="2918587" y="475615"/>
                  </a:cubicBezTo>
                  <a:lnTo>
                    <a:pt x="2919095" y="476123"/>
                  </a:lnTo>
                  <a:cubicBezTo>
                    <a:pt x="2920111" y="477393"/>
                    <a:pt x="2921127" y="478663"/>
                    <a:pt x="2922143" y="479806"/>
                  </a:cubicBezTo>
                  <a:cubicBezTo>
                    <a:pt x="2923159" y="480949"/>
                    <a:pt x="2923921" y="481965"/>
                    <a:pt x="2924683" y="482981"/>
                  </a:cubicBezTo>
                  <a:lnTo>
                    <a:pt x="2925572" y="484251"/>
                  </a:lnTo>
                  <a:cubicBezTo>
                    <a:pt x="2926207" y="485394"/>
                    <a:pt x="2926842" y="486410"/>
                    <a:pt x="2927096" y="487172"/>
                  </a:cubicBezTo>
                  <a:cubicBezTo>
                    <a:pt x="2927350" y="487934"/>
                    <a:pt x="2927731" y="488442"/>
                    <a:pt x="2927985" y="488823"/>
                  </a:cubicBezTo>
                  <a:cubicBezTo>
                    <a:pt x="2928620" y="489839"/>
                    <a:pt x="2929001" y="490982"/>
                    <a:pt x="2929128" y="492125"/>
                  </a:cubicBezTo>
                  <a:cubicBezTo>
                    <a:pt x="2929255" y="492506"/>
                    <a:pt x="2929255" y="492887"/>
                    <a:pt x="2929509" y="493776"/>
                  </a:cubicBezTo>
                  <a:cubicBezTo>
                    <a:pt x="2929763" y="494665"/>
                    <a:pt x="2930144" y="495935"/>
                    <a:pt x="2930271" y="497332"/>
                  </a:cubicBezTo>
                  <a:lnTo>
                    <a:pt x="2930398" y="498348"/>
                  </a:lnTo>
                  <a:cubicBezTo>
                    <a:pt x="2930398" y="498983"/>
                    <a:pt x="2930525" y="499618"/>
                    <a:pt x="2930525" y="500380"/>
                  </a:cubicBezTo>
                  <a:cubicBezTo>
                    <a:pt x="2930779" y="504571"/>
                    <a:pt x="2931795" y="513334"/>
                    <a:pt x="2926969" y="520446"/>
                  </a:cubicBezTo>
                  <a:lnTo>
                    <a:pt x="2919222" y="515239"/>
                  </a:lnTo>
                  <a:lnTo>
                    <a:pt x="2927096" y="520319"/>
                  </a:lnTo>
                  <a:cubicBezTo>
                    <a:pt x="2924048" y="525018"/>
                    <a:pt x="2924429" y="529209"/>
                    <a:pt x="2927731" y="536575"/>
                  </a:cubicBezTo>
                  <a:cubicBezTo>
                    <a:pt x="2927985" y="537083"/>
                    <a:pt x="2928112" y="537591"/>
                    <a:pt x="2928239" y="538099"/>
                  </a:cubicBezTo>
                  <a:cubicBezTo>
                    <a:pt x="2928874" y="540639"/>
                    <a:pt x="2929509" y="543052"/>
                    <a:pt x="2930144" y="545592"/>
                  </a:cubicBezTo>
                  <a:lnTo>
                    <a:pt x="2921000" y="547878"/>
                  </a:lnTo>
                  <a:lnTo>
                    <a:pt x="2930017" y="545465"/>
                  </a:lnTo>
                  <a:cubicBezTo>
                    <a:pt x="2931160" y="549656"/>
                    <a:pt x="2932430" y="553974"/>
                    <a:pt x="2933573" y="558292"/>
                  </a:cubicBezTo>
                  <a:cubicBezTo>
                    <a:pt x="2935224" y="564388"/>
                    <a:pt x="2937002" y="570611"/>
                    <a:pt x="2938653" y="576834"/>
                  </a:cubicBezTo>
                  <a:lnTo>
                    <a:pt x="2938780" y="577342"/>
                  </a:lnTo>
                  <a:cubicBezTo>
                    <a:pt x="2938907" y="578231"/>
                    <a:pt x="2939161" y="579120"/>
                    <a:pt x="2939288" y="580009"/>
                  </a:cubicBezTo>
                  <a:cubicBezTo>
                    <a:pt x="2939415" y="580898"/>
                    <a:pt x="2939542" y="581660"/>
                    <a:pt x="2939669" y="582295"/>
                  </a:cubicBezTo>
                  <a:lnTo>
                    <a:pt x="2930525" y="584073"/>
                  </a:lnTo>
                  <a:lnTo>
                    <a:pt x="2939542" y="581787"/>
                  </a:lnTo>
                  <a:cubicBezTo>
                    <a:pt x="2942590" y="594233"/>
                    <a:pt x="2945765" y="606552"/>
                    <a:pt x="2948813" y="618998"/>
                  </a:cubicBezTo>
                  <a:cubicBezTo>
                    <a:pt x="2948940" y="619760"/>
                    <a:pt x="2949067" y="620522"/>
                    <a:pt x="2949067" y="621284"/>
                  </a:cubicBezTo>
                  <a:cubicBezTo>
                    <a:pt x="2949067" y="620903"/>
                    <a:pt x="2949067" y="620522"/>
                    <a:pt x="2949067" y="620522"/>
                  </a:cubicBezTo>
                  <a:cubicBezTo>
                    <a:pt x="2949067" y="620522"/>
                    <a:pt x="2949067" y="620522"/>
                    <a:pt x="2949067" y="620649"/>
                  </a:cubicBezTo>
                  <a:cubicBezTo>
                    <a:pt x="2949067" y="620776"/>
                    <a:pt x="2949067" y="620903"/>
                    <a:pt x="2949194" y="621157"/>
                  </a:cubicBezTo>
                  <a:cubicBezTo>
                    <a:pt x="2949321" y="621792"/>
                    <a:pt x="2949448" y="622681"/>
                    <a:pt x="2949448" y="623697"/>
                  </a:cubicBezTo>
                  <a:lnTo>
                    <a:pt x="2940050" y="623697"/>
                  </a:lnTo>
                  <a:lnTo>
                    <a:pt x="2949194" y="621538"/>
                  </a:lnTo>
                  <a:cubicBezTo>
                    <a:pt x="2950718" y="628015"/>
                    <a:pt x="2952242" y="634492"/>
                    <a:pt x="2953893" y="641096"/>
                  </a:cubicBezTo>
                  <a:cubicBezTo>
                    <a:pt x="2955544" y="647700"/>
                    <a:pt x="2956941" y="654050"/>
                    <a:pt x="2958592" y="660654"/>
                  </a:cubicBezTo>
                  <a:cubicBezTo>
                    <a:pt x="2958846" y="661670"/>
                    <a:pt x="2958846" y="662813"/>
                    <a:pt x="2958846" y="663829"/>
                  </a:cubicBezTo>
                  <a:cubicBezTo>
                    <a:pt x="2958719" y="665099"/>
                    <a:pt x="2958846" y="665353"/>
                    <a:pt x="2958973" y="665607"/>
                  </a:cubicBezTo>
                  <a:cubicBezTo>
                    <a:pt x="2959608" y="666623"/>
                    <a:pt x="2960116" y="667766"/>
                    <a:pt x="2960243" y="669036"/>
                  </a:cubicBezTo>
                  <a:cubicBezTo>
                    <a:pt x="2961513" y="676656"/>
                    <a:pt x="2962910" y="684276"/>
                    <a:pt x="2964307" y="692023"/>
                  </a:cubicBezTo>
                  <a:cubicBezTo>
                    <a:pt x="2967101" y="707390"/>
                    <a:pt x="2970149" y="722630"/>
                    <a:pt x="2973197" y="737997"/>
                  </a:cubicBezTo>
                  <a:cubicBezTo>
                    <a:pt x="2976245" y="753364"/>
                    <a:pt x="2979293" y="768731"/>
                    <a:pt x="2982214" y="784225"/>
                  </a:cubicBezTo>
                  <a:lnTo>
                    <a:pt x="2973070" y="785876"/>
                  </a:lnTo>
                  <a:lnTo>
                    <a:pt x="2963672" y="785622"/>
                  </a:lnTo>
                  <a:cubicBezTo>
                    <a:pt x="2964942" y="745363"/>
                    <a:pt x="2966085" y="704850"/>
                    <a:pt x="2967355" y="664337"/>
                  </a:cubicBezTo>
                  <a:lnTo>
                    <a:pt x="2967355" y="663702"/>
                  </a:lnTo>
                  <a:lnTo>
                    <a:pt x="2967355" y="663067"/>
                  </a:lnTo>
                  <a:lnTo>
                    <a:pt x="2967482" y="662178"/>
                  </a:lnTo>
                  <a:cubicBezTo>
                    <a:pt x="2967609" y="661416"/>
                    <a:pt x="2967609" y="661162"/>
                    <a:pt x="2967609" y="661162"/>
                  </a:cubicBezTo>
                  <a:cubicBezTo>
                    <a:pt x="2967609" y="661289"/>
                    <a:pt x="2967736" y="662305"/>
                    <a:pt x="2968625" y="663194"/>
                  </a:cubicBezTo>
                  <a:lnTo>
                    <a:pt x="2968371" y="662940"/>
                  </a:lnTo>
                  <a:cubicBezTo>
                    <a:pt x="2953004" y="646303"/>
                    <a:pt x="2956814" y="627888"/>
                    <a:pt x="2964434" y="612775"/>
                  </a:cubicBezTo>
                  <a:cubicBezTo>
                    <a:pt x="2965069" y="611632"/>
                    <a:pt x="2965831" y="610616"/>
                    <a:pt x="2966847" y="609727"/>
                  </a:cubicBezTo>
                  <a:cubicBezTo>
                    <a:pt x="2970784" y="606552"/>
                    <a:pt x="2971292" y="604266"/>
                    <a:pt x="2970530" y="601472"/>
                  </a:cubicBezTo>
                  <a:cubicBezTo>
                    <a:pt x="2970276" y="600456"/>
                    <a:pt x="2970149" y="599440"/>
                    <a:pt x="2970276" y="598551"/>
                  </a:cubicBezTo>
                  <a:cubicBezTo>
                    <a:pt x="2970403" y="597662"/>
                    <a:pt x="2970403" y="596392"/>
                    <a:pt x="2970530" y="595376"/>
                  </a:cubicBezTo>
                  <a:cubicBezTo>
                    <a:pt x="2971673" y="580009"/>
                    <a:pt x="2972816" y="564642"/>
                    <a:pt x="2973959" y="549275"/>
                  </a:cubicBezTo>
                  <a:lnTo>
                    <a:pt x="2983230" y="550037"/>
                  </a:lnTo>
                  <a:lnTo>
                    <a:pt x="2973832" y="549529"/>
                  </a:lnTo>
                  <a:cubicBezTo>
                    <a:pt x="2973959" y="546735"/>
                    <a:pt x="2974086" y="543941"/>
                    <a:pt x="2974340" y="541020"/>
                  </a:cubicBezTo>
                  <a:cubicBezTo>
                    <a:pt x="2974594" y="538099"/>
                    <a:pt x="2974594" y="535305"/>
                    <a:pt x="2974848" y="532511"/>
                  </a:cubicBezTo>
                  <a:cubicBezTo>
                    <a:pt x="2974848" y="531876"/>
                    <a:pt x="2974975" y="531241"/>
                    <a:pt x="2975102" y="530733"/>
                  </a:cubicBezTo>
                  <a:cubicBezTo>
                    <a:pt x="2976118" y="526796"/>
                    <a:pt x="2976753" y="522605"/>
                    <a:pt x="2977134" y="518287"/>
                  </a:cubicBezTo>
                  <a:cubicBezTo>
                    <a:pt x="2977515" y="514731"/>
                    <a:pt x="2977769" y="511048"/>
                    <a:pt x="2977896" y="507238"/>
                  </a:cubicBezTo>
                  <a:cubicBezTo>
                    <a:pt x="2978023" y="503428"/>
                    <a:pt x="2978404" y="499364"/>
                    <a:pt x="2978785" y="495300"/>
                  </a:cubicBezTo>
                  <a:lnTo>
                    <a:pt x="2988056" y="496189"/>
                  </a:lnTo>
                  <a:lnTo>
                    <a:pt x="2978658" y="495554"/>
                  </a:lnTo>
                  <a:cubicBezTo>
                    <a:pt x="2978912" y="491236"/>
                    <a:pt x="2979293" y="487172"/>
                    <a:pt x="2979547" y="483108"/>
                  </a:cubicBezTo>
                  <a:lnTo>
                    <a:pt x="2979547" y="482727"/>
                  </a:lnTo>
                  <a:cubicBezTo>
                    <a:pt x="2980182" y="477647"/>
                    <a:pt x="2980944" y="472694"/>
                    <a:pt x="2981579" y="467868"/>
                  </a:cubicBezTo>
                  <a:cubicBezTo>
                    <a:pt x="2982214" y="463042"/>
                    <a:pt x="2982976" y="458216"/>
                    <a:pt x="2983611" y="453263"/>
                  </a:cubicBezTo>
                  <a:lnTo>
                    <a:pt x="2992882" y="454406"/>
                  </a:lnTo>
                  <a:lnTo>
                    <a:pt x="2983484" y="454406"/>
                  </a:lnTo>
                  <a:cubicBezTo>
                    <a:pt x="2983484" y="451231"/>
                    <a:pt x="2983865" y="448183"/>
                    <a:pt x="2984119" y="445770"/>
                  </a:cubicBezTo>
                  <a:lnTo>
                    <a:pt x="2984246" y="445135"/>
                  </a:lnTo>
                  <a:cubicBezTo>
                    <a:pt x="2985008" y="441198"/>
                    <a:pt x="2985643" y="437261"/>
                    <a:pt x="2986405" y="433070"/>
                  </a:cubicBezTo>
                  <a:cubicBezTo>
                    <a:pt x="2987167" y="428879"/>
                    <a:pt x="2987802" y="424815"/>
                    <a:pt x="2988564" y="420624"/>
                  </a:cubicBezTo>
                  <a:lnTo>
                    <a:pt x="2997708" y="422402"/>
                  </a:lnTo>
                  <a:lnTo>
                    <a:pt x="2988310" y="422402"/>
                  </a:lnTo>
                  <a:cubicBezTo>
                    <a:pt x="2988310" y="419862"/>
                    <a:pt x="2988818" y="417195"/>
                    <a:pt x="2989072" y="415544"/>
                  </a:cubicBezTo>
                  <a:lnTo>
                    <a:pt x="2989199" y="415036"/>
                  </a:lnTo>
                  <a:cubicBezTo>
                    <a:pt x="2990723" y="409321"/>
                    <a:pt x="2991866" y="403987"/>
                    <a:pt x="2993136" y="398145"/>
                  </a:cubicBezTo>
                  <a:lnTo>
                    <a:pt x="2993263" y="397764"/>
                  </a:lnTo>
                  <a:cubicBezTo>
                    <a:pt x="2993517" y="396748"/>
                    <a:pt x="2993644" y="395859"/>
                    <a:pt x="2993898" y="394589"/>
                  </a:cubicBezTo>
                  <a:cubicBezTo>
                    <a:pt x="2994152" y="393319"/>
                    <a:pt x="2994406" y="392049"/>
                    <a:pt x="2994787" y="390525"/>
                  </a:cubicBezTo>
                  <a:lnTo>
                    <a:pt x="2994914" y="390017"/>
                  </a:lnTo>
                  <a:cubicBezTo>
                    <a:pt x="2996311" y="385572"/>
                    <a:pt x="2997581" y="381127"/>
                    <a:pt x="2998851" y="376682"/>
                  </a:cubicBezTo>
                  <a:cubicBezTo>
                    <a:pt x="3000121" y="372237"/>
                    <a:pt x="3001518" y="367665"/>
                    <a:pt x="3002915" y="363093"/>
                  </a:cubicBezTo>
                  <a:lnTo>
                    <a:pt x="3011805" y="365887"/>
                  </a:lnTo>
                  <a:lnTo>
                    <a:pt x="3002788" y="363601"/>
                  </a:lnTo>
                  <a:cubicBezTo>
                    <a:pt x="3002788" y="363474"/>
                    <a:pt x="3002788" y="363347"/>
                    <a:pt x="3002915" y="362966"/>
                  </a:cubicBezTo>
                  <a:cubicBezTo>
                    <a:pt x="3002915" y="362712"/>
                    <a:pt x="3003042" y="362331"/>
                    <a:pt x="3003169" y="361823"/>
                  </a:cubicBezTo>
                  <a:cubicBezTo>
                    <a:pt x="3003296" y="361315"/>
                    <a:pt x="3003423" y="360680"/>
                    <a:pt x="3003677" y="359918"/>
                  </a:cubicBezTo>
                  <a:cubicBezTo>
                    <a:pt x="3003804" y="359410"/>
                    <a:pt x="3004058" y="358902"/>
                    <a:pt x="3004312" y="358394"/>
                  </a:cubicBezTo>
                  <a:cubicBezTo>
                    <a:pt x="3006598" y="354203"/>
                    <a:pt x="3008757" y="349758"/>
                    <a:pt x="3011043" y="345440"/>
                  </a:cubicBezTo>
                  <a:cubicBezTo>
                    <a:pt x="3012186" y="343281"/>
                    <a:pt x="3013202" y="340995"/>
                    <a:pt x="3014345" y="338836"/>
                  </a:cubicBezTo>
                  <a:cubicBezTo>
                    <a:pt x="3015488" y="336677"/>
                    <a:pt x="3016504" y="334518"/>
                    <a:pt x="3017647" y="332232"/>
                  </a:cubicBezTo>
                  <a:cubicBezTo>
                    <a:pt x="3018155" y="331216"/>
                    <a:pt x="3018790" y="330327"/>
                    <a:pt x="3019679" y="329565"/>
                  </a:cubicBezTo>
                  <a:cubicBezTo>
                    <a:pt x="3021838" y="327533"/>
                    <a:pt x="3024124" y="325501"/>
                    <a:pt x="3026283" y="323342"/>
                  </a:cubicBezTo>
                  <a:cubicBezTo>
                    <a:pt x="3028442" y="321183"/>
                    <a:pt x="3030728" y="319151"/>
                    <a:pt x="3033014" y="317119"/>
                  </a:cubicBezTo>
                  <a:cubicBezTo>
                    <a:pt x="3034792" y="315468"/>
                    <a:pt x="3037078" y="314579"/>
                    <a:pt x="3039364" y="314579"/>
                  </a:cubicBezTo>
                  <a:lnTo>
                    <a:pt x="3039999" y="314579"/>
                  </a:lnTo>
                  <a:lnTo>
                    <a:pt x="3039999" y="323977"/>
                  </a:lnTo>
                  <a:lnTo>
                    <a:pt x="3031617" y="319786"/>
                  </a:lnTo>
                  <a:lnTo>
                    <a:pt x="3031871" y="319151"/>
                  </a:lnTo>
                  <a:cubicBezTo>
                    <a:pt x="3033014" y="316865"/>
                    <a:pt x="3035046" y="315214"/>
                    <a:pt x="3037459" y="314452"/>
                  </a:cubicBezTo>
                  <a:cubicBezTo>
                    <a:pt x="3054985" y="308864"/>
                    <a:pt x="3067939" y="317246"/>
                    <a:pt x="3077718" y="324993"/>
                  </a:cubicBezTo>
                  <a:cubicBezTo>
                    <a:pt x="3079115" y="326136"/>
                    <a:pt x="3080131" y="327660"/>
                    <a:pt x="3080766" y="329311"/>
                  </a:cubicBezTo>
                  <a:cubicBezTo>
                    <a:pt x="3080893" y="329692"/>
                    <a:pt x="3079115" y="324485"/>
                    <a:pt x="3073400" y="324485"/>
                  </a:cubicBezTo>
                  <a:cubicBezTo>
                    <a:pt x="3076194" y="324485"/>
                    <a:pt x="3078861" y="325755"/>
                    <a:pt x="3080639" y="327914"/>
                  </a:cubicBezTo>
                  <a:cubicBezTo>
                    <a:pt x="3103880" y="356362"/>
                    <a:pt x="3116072" y="390017"/>
                    <a:pt x="3127502" y="422148"/>
                  </a:cubicBezTo>
                  <a:lnTo>
                    <a:pt x="3127629" y="422656"/>
                  </a:lnTo>
                  <a:cubicBezTo>
                    <a:pt x="3127629" y="422910"/>
                    <a:pt x="3127756" y="423164"/>
                    <a:pt x="3128010" y="423672"/>
                  </a:cubicBezTo>
                  <a:cubicBezTo>
                    <a:pt x="3128264" y="424180"/>
                    <a:pt x="3128518" y="424815"/>
                    <a:pt x="3128899" y="425450"/>
                  </a:cubicBezTo>
                  <a:cubicBezTo>
                    <a:pt x="3129280" y="426085"/>
                    <a:pt x="3129661" y="426974"/>
                    <a:pt x="3130042" y="427990"/>
                  </a:cubicBezTo>
                  <a:lnTo>
                    <a:pt x="3130296" y="428752"/>
                  </a:lnTo>
                  <a:cubicBezTo>
                    <a:pt x="3130550" y="429514"/>
                    <a:pt x="3130677" y="430022"/>
                    <a:pt x="3130804" y="430530"/>
                  </a:cubicBezTo>
                  <a:cubicBezTo>
                    <a:pt x="3130931" y="431038"/>
                    <a:pt x="3130931" y="431292"/>
                    <a:pt x="3130931" y="431546"/>
                  </a:cubicBezTo>
                  <a:cubicBezTo>
                    <a:pt x="3130931" y="431800"/>
                    <a:pt x="3130931" y="431800"/>
                    <a:pt x="3130931" y="431927"/>
                  </a:cubicBezTo>
                  <a:cubicBezTo>
                    <a:pt x="3130931" y="432054"/>
                    <a:pt x="3130931" y="431800"/>
                    <a:pt x="3130804" y="431546"/>
                  </a:cubicBezTo>
                  <a:lnTo>
                    <a:pt x="3130931" y="432054"/>
                  </a:lnTo>
                  <a:cubicBezTo>
                    <a:pt x="3132455" y="437642"/>
                    <a:pt x="3133979" y="443357"/>
                    <a:pt x="3135630" y="448945"/>
                  </a:cubicBezTo>
                  <a:cubicBezTo>
                    <a:pt x="3137281" y="454533"/>
                    <a:pt x="3138678" y="460248"/>
                    <a:pt x="3140329" y="465836"/>
                  </a:cubicBezTo>
                  <a:cubicBezTo>
                    <a:pt x="3140583" y="466598"/>
                    <a:pt x="3140710" y="467487"/>
                    <a:pt x="3140710" y="468376"/>
                  </a:cubicBezTo>
                  <a:cubicBezTo>
                    <a:pt x="3140710" y="469011"/>
                    <a:pt x="3140837" y="470027"/>
                    <a:pt x="3141218" y="472059"/>
                  </a:cubicBezTo>
                  <a:lnTo>
                    <a:pt x="3141218" y="472186"/>
                  </a:lnTo>
                  <a:cubicBezTo>
                    <a:pt x="3141472" y="474218"/>
                    <a:pt x="3141853" y="476123"/>
                    <a:pt x="3142107" y="478028"/>
                  </a:cubicBezTo>
                  <a:cubicBezTo>
                    <a:pt x="3142361" y="479933"/>
                    <a:pt x="3142742" y="481965"/>
                    <a:pt x="3142996" y="483997"/>
                  </a:cubicBezTo>
                  <a:cubicBezTo>
                    <a:pt x="3143377" y="486664"/>
                    <a:pt x="3142615" y="489458"/>
                    <a:pt x="3140837" y="491490"/>
                  </a:cubicBezTo>
                  <a:cubicBezTo>
                    <a:pt x="3139059" y="493522"/>
                    <a:pt x="3136519" y="494792"/>
                    <a:pt x="3133725" y="494792"/>
                  </a:cubicBezTo>
                  <a:lnTo>
                    <a:pt x="3130677" y="494792"/>
                  </a:lnTo>
                  <a:cubicBezTo>
                    <a:pt x="3126613" y="494792"/>
                    <a:pt x="3123057" y="492252"/>
                    <a:pt x="3121787" y="488442"/>
                  </a:cubicBezTo>
                  <a:cubicBezTo>
                    <a:pt x="3120390" y="484378"/>
                    <a:pt x="3118993" y="480314"/>
                    <a:pt x="3117469" y="476250"/>
                  </a:cubicBezTo>
                  <a:cubicBezTo>
                    <a:pt x="3115945" y="472186"/>
                    <a:pt x="3114548" y="467995"/>
                    <a:pt x="3113024" y="463677"/>
                  </a:cubicBezTo>
                  <a:cubicBezTo>
                    <a:pt x="3112770" y="463042"/>
                    <a:pt x="3112643" y="462407"/>
                    <a:pt x="3112643" y="461772"/>
                  </a:cubicBezTo>
                  <a:cubicBezTo>
                    <a:pt x="3112389" y="459994"/>
                    <a:pt x="3112389" y="459613"/>
                    <a:pt x="3112262" y="459359"/>
                  </a:cubicBezTo>
                  <a:cubicBezTo>
                    <a:pt x="3112262" y="459359"/>
                    <a:pt x="3112516" y="459867"/>
                    <a:pt x="3113024" y="460375"/>
                  </a:cubicBezTo>
                  <a:cubicBezTo>
                    <a:pt x="3111754" y="459232"/>
                    <a:pt x="3110738" y="457835"/>
                    <a:pt x="3110230" y="456184"/>
                  </a:cubicBezTo>
                  <a:cubicBezTo>
                    <a:pt x="3109849" y="454914"/>
                    <a:pt x="3109468" y="453898"/>
                    <a:pt x="3109341" y="453009"/>
                  </a:cubicBezTo>
                  <a:cubicBezTo>
                    <a:pt x="3109214" y="452120"/>
                    <a:pt x="3108960" y="451485"/>
                    <a:pt x="3108706" y="450850"/>
                  </a:cubicBezTo>
                  <a:lnTo>
                    <a:pt x="3117596" y="447929"/>
                  </a:lnTo>
                  <a:lnTo>
                    <a:pt x="3108960" y="451612"/>
                  </a:lnTo>
                  <a:cubicBezTo>
                    <a:pt x="3107944" y="449199"/>
                    <a:pt x="3106928" y="446659"/>
                    <a:pt x="3106039" y="444246"/>
                  </a:cubicBezTo>
                  <a:lnTo>
                    <a:pt x="3105912" y="443865"/>
                  </a:lnTo>
                  <a:cubicBezTo>
                    <a:pt x="3095498" y="412496"/>
                    <a:pt x="3083687" y="382905"/>
                    <a:pt x="3065272" y="356743"/>
                  </a:cubicBezTo>
                  <a:cubicBezTo>
                    <a:pt x="3059176" y="347980"/>
                    <a:pt x="3054604" y="344043"/>
                    <a:pt x="3051683" y="342773"/>
                  </a:cubicBezTo>
                  <a:cubicBezTo>
                    <a:pt x="3050667" y="342392"/>
                    <a:pt x="3045968" y="339852"/>
                    <a:pt x="3037586" y="359410"/>
                  </a:cubicBezTo>
                  <a:cubicBezTo>
                    <a:pt x="3026664" y="384556"/>
                    <a:pt x="3021457" y="411734"/>
                    <a:pt x="3017774" y="439928"/>
                  </a:cubicBezTo>
                  <a:lnTo>
                    <a:pt x="3008503" y="438658"/>
                  </a:lnTo>
                  <a:lnTo>
                    <a:pt x="3017901" y="438658"/>
                  </a:lnTo>
                  <a:cubicBezTo>
                    <a:pt x="3017901" y="439801"/>
                    <a:pt x="3017774" y="440690"/>
                    <a:pt x="3017647" y="441198"/>
                  </a:cubicBezTo>
                  <a:cubicBezTo>
                    <a:pt x="3017647" y="441452"/>
                    <a:pt x="3017520" y="441579"/>
                    <a:pt x="3017520" y="441706"/>
                  </a:cubicBezTo>
                  <a:cubicBezTo>
                    <a:pt x="3017520" y="441833"/>
                    <a:pt x="3017520" y="441833"/>
                    <a:pt x="3017520" y="441833"/>
                  </a:cubicBezTo>
                  <a:cubicBezTo>
                    <a:pt x="3017520" y="441833"/>
                    <a:pt x="3017520" y="441452"/>
                    <a:pt x="3017520" y="441071"/>
                  </a:cubicBezTo>
                  <a:cubicBezTo>
                    <a:pt x="3017520" y="442087"/>
                    <a:pt x="3017393" y="442976"/>
                    <a:pt x="3017012" y="443992"/>
                  </a:cubicBezTo>
                  <a:cubicBezTo>
                    <a:pt x="3015869" y="447421"/>
                    <a:pt x="3015234" y="450977"/>
                    <a:pt x="3014726" y="454914"/>
                  </a:cubicBezTo>
                  <a:cubicBezTo>
                    <a:pt x="3014345" y="457454"/>
                    <a:pt x="3014218" y="460121"/>
                    <a:pt x="3013964" y="462915"/>
                  </a:cubicBezTo>
                  <a:cubicBezTo>
                    <a:pt x="3013710" y="465709"/>
                    <a:pt x="3013456" y="468630"/>
                    <a:pt x="3013075" y="471678"/>
                  </a:cubicBezTo>
                  <a:lnTo>
                    <a:pt x="3013075" y="471805"/>
                  </a:lnTo>
                  <a:cubicBezTo>
                    <a:pt x="3012567" y="475742"/>
                    <a:pt x="3012186" y="479425"/>
                    <a:pt x="3011932" y="483489"/>
                  </a:cubicBezTo>
                  <a:cubicBezTo>
                    <a:pt x="3011932" y="484124"/>
                    <a:pt x="3011805" y="484632"/>
                    <a:pt x="3011678" y="485267"/>
                  </a:cubicBezTo>
                  <a:cubicBezTo>
                    <a:pt x="3010281" y="490347"/>
                    <a:pt x="3009519" y="495808"/>
                    <a:pt x="3009011" y="501777"/>
                  </a:cubicBezTo>
                  <a:cubicBezTo>
                    <a:pt x="3008757" y="504317"/>
                    <a:pt x="3008630" y="506984"/>
                    <a:pt x="3008503" y="509651"/>
                  </a:cubicBezTo>
                  <a:cubicBezTo>
                    <a:pt x="3008376" y="512318"/>
                    <a:pt x="3008122" y="515112"/>
                    <a:pt x="3007995" y="517906"/>
                  </a:cubicBezTo>
                  <a:lnTo>
                    <a:pt x="2998724" y="517144"/>
                  </a:lnTo>
                  <a:lnTo>
                    <a:pt x="3008122" y="517779"/>
                  </a:lnTo>
                  <a:cubicBezTo>
                    <a:pt x="3007995" y="520319"/>
                    <a:pt x="3007868" y="522732"/>
                    <a:pt x="3007614" y="525272"/>
                  </a:cubicBezTo>
                  <a:cubicBezTo>
                    <a:pt x="3007360" y="527812"/>
                    <a:pt x="3007360" y="530225"/>
                    <a:pt x="3007106" y="532765"/>
                  </a:cubicBezTo>
                  <a:cubicBezTo>
                    <a:pt x="3007106" y="533400"/>
                    <a:pt x="3006979" y="534162"/>
                    <a:pt x="3006725" y="534797"/>
                  </a:cubicBezTo>
                  <a:cubicBezTo>
                    <a:pt x="3006090" y="536956"/>
                    <a:pt x="3005709" y="539115"/>
                    <a:pt x="3005328" y="541528"/>
                  </a:cubicBezTo>
                  <a:cubicBezTo>
                    <a:pt x="3004947" y="544830"/>
                    <a:pt x="3004820" y="548386"/>
                    <a:pt x="3004566" y="552450"/>
                  </a:cubicBezTo>
                  <a:cubicBezTo>
                    <a:pt x="3004439" y="556768"/>
                    <a:pt x="3004185" y="561594"/>
                    <a:pt x="3003550" y="566801"/>
                  </a:cubicBezTo>
                  <a:lnTo>
                    <a:pt x="2994279" y="565658"/>
                  </a:lnTo>
                  <a:lnTo>
                    <a:pt x="2988564" y="558165"/>
                  </a:lnTo>
                  <a:cubicBezTo>
                    <a:pt x="2991739" y="555752"/>
                    <a:pt x="2994406" y="553593"/>
                    <a:pt x="2997073" y="551434"/>
                  </a:cubicBezTo>
                  <a:cubicBezTo>
                    <a:pt x="2999740" y="549275"/>
                    <a:pt x="3002153" y="547370"/>
                    <a:pt x="3004693" y="545338"/>
                  </a:cubicBezTo>
                  <a:cubicBezTo>
                    <a:pt x="3005328" y="544830"/>
                    <a:pt x="3006090" y="544449"/>
                    <a:pt x="3006852" y="544195"/>
                  </a:cubicBezTo>
                  <a:cubicBezTo>
                    <a:pt x="3018155" y="539623"/>
                    <a:pt x="3029966" y="539750"/>
                    <a:pt x="3039999" y="540385"/>
                  </a:cubicBezTo>
                  <a:cubicBezTo>
                    <a:pt x="3040761" y="540385"/>
                    <a:pt x="3041523" y="540639"/>
                    <a:pt x="3042285" y="540893"/>
                  </a:cubicBezTo>
                  <a:cubicBezTo>
                    <a:pt x="3087497" y="555752"/>
                    <a:pt x="3110738" y="592328"/>
                    <a:pt x="3130550" y="627634"/>
                  </a:cubicBezTo>
                  <a:lnTo>
                    <a:pt x="3122422" y="632206"/>
                  </a:lnTo>
                  <a:lnTo>
                    <a:pt x="3130550" y="627507"/>
                  </a:lnTo>
                  <a:cubicBezTo>
                    <a:pt x="3131820" y="629666"/>
                    <a:pt x="3132963" y="631952"/>
                    <a:pt x="3134106" y="634111"/>
                  </a:cubicBezTo>
                  <a:cubicBezTo>
                    <a:pt x="3135249" y="636270"/>
                    <a:pt x="3136265" y="638429"/>
                    <a:pt x="3137154" y="640588"/>
                  </a:cubicBezTo>
                  <a:cubicBezTo>
                    <a:pt x="3138043" y="642747"/>
                    <a:pt x="3139059" y="644652"/>
                    <a:pt x="3140075" y="646684"/>
                  </a:cubicBezTo>
                  <a:cubicBezTo>
                    <a:pt x="3140329" y="647192"/>
                    <a:pt x="3140583" y="647827"/>
                    <a:pt x="3140710" y="648335"/>
                  </a:cubicBezTo>
                  <a:cubicBezTo>
                    <a:pt x="3141472" y="651129"/>
                    <a:pt x="3141726" y="654939"/>
                    <a:pt x="3139821" y="658495"/>
                  </a:cubicBezTo>
                  <a:cubicBezTo>
                    <a:pt x="3138043" y="661797"/>
                    <a:pt x="3135122" y="663321"/>
                    <a:pt x="3133725" y="663956"/>
                  </a:cubicBezTo>
                  <a:cubicBezTo>
                    <a:pt x="3132963" y="664337"/>
                    <a:pt x="3132328" y="664591"/>
                    <a:pt x="3131947" y="664718"/>
                  </a:cubicBezTo>
                  <a:cubicBezTo>
                    <a:pt x="3131566" y="664845"/>
                    <a:pt x="3131312" y="664972"/>
                    <a:pt x="3131312" y="664972"/>
                  </a:cubicBezTo>
                  <a:cubicBezTo>
                    <a:pt x="3131058" y="665099"/>
                    <a:pt x="3132582" y="664464"/>
                    <a:pt x="3133725" y="662559"/>
                  </a:cubicBezTo>
                  <a:cubicBezTo>
                    <a:pt x="3132582" y="664591"/>
                    <a:pt x="3130804" y="666115"/>
                    <a:pt x="3128645" y="666877"/>
                  </a:cubicBezTo>
                  <a:cubicBezTo>
                    <a:pt x="3101467" y="676275"/>
                    <a:pt x="3073019" y="684657"/>
                    <a:pt x="3043047" y="687197"/>
                  </a:cubicBezTo>
                  <a:lnTo>
                    <a:pt x="3042285" y="687197"/>
                  </a:lnTo>
                  <a:lnTo>
                    <a:pt x="3027426" y="687197"/>
                  </a:lnTo>
                  <a:lnTo>
                    <a:pt x="3025902" y="687070"/>
                  </a:lnTo>
                  <a:cubicBezTo>
                    <a:pt x="3023997" y="686816"/>
                    <a:pt x="3022219" y="686435"/>
                    <a:pt x="3020187" y="686181"/>
                  </a:cubicBezTo>
                  <a:cubicBezTo>
                    <a:pt x="3009646" y="684530"/>
                    <a:pt x="2997073" y="682625"/>
                    <a:pt x="2985643" y="676148"/>
                  </a:cubicBezTo>
                  <a:lnTo>
                    <a:pt x="2990215" y="668020"/>
                  </a:lnTo>
                  <a:lnTo>
                    <a:pt x="2998089" y="673100"/>
                  </a:lnTo>
                  <a:cubicBezTo>
                    <a:pt x="2997708" y="673735"/>
                    <a:pt x="2997581" y="674243"/>
                    <a:pt x="2997708" y="676275"/>
                  </a:cubicBezTo>
                  <a:cubicBezTo>
                    <a:pt x="2997708" y="676656"/>
                    <a:pt x="2997835" y="677164"/>
                    <a:pt x="2997835" y="677672"/>
                  </a:cubicBezTo>
                  <a:cubicBezTo>
                    <a:pt x="2997835" y="678180"/>
                    <a:pt x="2997962" y="678815"/>
                    <a:pt x="2997962" y="679450"/>
                  </a:cubicBezTo>
                  <a:lnTo>
                    <a:pt x="2997962" y="680466"/>
                  </a:lnTo>
                  <a:cubicBezTo>
                    <a:pt x="2997962" y="681609"/>
                    <a:pt x="2997962" y="682879"/>
                    <a:pt x="2997835" y="684022"/>
                  </a:cubicBezTo>
                  <a:cubicBezTo>
                    <a:pt x="2997708" y="689991"/>
                    <a:pt x="2997581" y="695960"/>
                    <a:pt x="2997454" y="701929"/>
                  </a:cubicBezTo>
                  <a:cubicBezTo>
                    <a:pt x="2997327" y="707898"/>
                    <a:pt x="2997200" y="713867"/>
                    <a:pt x="2997073" y="719709"/>
                  </a:cubicBezTo>
                  <a:lnTo>
                    <a:pt x="2996946" y="720725"/>
                  </a:lnTo>
                  <a:cubicBezTo>
                    <a:pt x="2994660" y="738378"/>
                    <a:pt x="2994787" y="756412"/>
                    <a:pt x="2995041" y="774827"/>
                  </a:cubicBezTo>
                  <a:cubicBezTo>
                    <a:pt x="2995041" y="776605"/>
                    <a:pt x="2995041" y="778510"/>
                    <a:pt x="2995168" y="780288"/>
                  </a:cubicBezTo>
                  <a:cubicBezTo>
                    <a:pt x="2995295" y="782066"/>
                    <a:pt x="2995168" y="783971"/>
                    <a:pt x="2995295" y="785749"/>
                  </a:cubicBezTo>
                  <a:lnTo>
                    <a:pt x="2995295" y="785876"/>
                  </a:lnTo>
                  <a:lnTo>
                    <a:pt x="2995295" y="793369"/>
                  </a:lnTo>
                  <a:lnTo>
                    <a:pt x="2995295" y="793496"/>
                  </a:lnTo>
                  <a:cubicBezTo>
                    <a:pt x="2995168" y="804418"/>
                    <a:pt x="2994914" y="815340"/>
                    <a:pt x="2994787" y="826262"/>
                  </a:cubicBezTo>
                  <a:cubicBezTo>
                    <a:pt x="2994279" y="858647"/>
                    <a:pt x="2993771" y="890905"/>
                    <a:pt x="2993771" y="923290"/>
                  </a:cubicBezTo>
                  <a:lnTo>
                    <a:pt x="2993771" y="923417"/>
                  </a:lnTo>
                  <a:cubicBezTo>
                    <a:pt x="2993644" y="931291"/>
                    <a:pt x="2993644" y="939038"/>
                    <a:pt x="2993771" y="946912"/>
                  </a:cubicBezTo>
                  <a:cubicBezTo>
                    <a:pt x="2993771" y="966597"/>
                    <a:pt x="2993898" y="986663"/>
                    <a:pt x="2992247" y="1006729"/>
                  </a:cubicBezTo>
                  <a:lnTo>
                    <a:pt x="2982976" y="1005967"/>
                  </a:lnTo>
                  <a:lnTo>
                    <a:pt x="2976880" y="998855"/>
                  </a:lnTo>
                  <a:cubicBezTo>
                    <a:pt x="2983230" y="993394"/>
                    <a:pt x="2988945" y="988314"/>
                    <a:pt x="2994787" y="982980"/>
                  </a:cubicBezTo>
                  <a:cubicBezTo>
                    <a:pt x="2994787" y="982980"/>
                    <a:pt x="2994787" y="982980"/>
                    <a:pt x="2994914" y="982853"/>
                  </a:cubicBezTo>
                  <a:cubicBezTo>
                    <a:pt x="2995041" y="982726"/>
                    <a:pt x="2994914" y="982853"/>
                    <a:pt x="2995041" y="982726"/>
                  </a:cubicBezTo>
                  <a:cubicBezTo>
                    <a:pt x="2995422" y="982345"/>
                    <a:pt x="2995930" y="981964"/>
                    <a:pt x="2996438" y="981710"/>
                  </a:cubicBezTo>
                  <a:cubicBezTo>
                    <a:pt x="2999105" y="980059"/>
                    <a:pt x="3001772" y="978408"/>
                    <a:pt x="3004566" y="976630"/>
                  </a:cubicBezTo>
                  <a:cubicBezTo>
                    <a:pt x="3007360" y="974852"/>
                    <a:pt x="3010027" y="973201"/>
                    <a:pt x="3012948" y="971423"/>
                  </a:cubicBezTo>
                  <a:cubicBezTo>
                    <a:pt x="3013583" y="971042"/>
                    <a:pt x="3014218" y="970788"/>
                    <a:pt x="3014853" y="970534"/>
                  </a:cubicBezTo>
                  <a:cubicBezTo>
                    <a:pt x="3018663" y="969264"/>
                    <a:pt x="3022473" y="968121"/>
                    <a:pt x="3026156" y="967105"/>
                  </a:cubicBezTo>
                  <a:cubicBezTo>
                    <a:pt x="3027172" y="966851"/>
                    <a:pt x="3028315" y="966470"/>
                    <a:pt x="3029331" y="966216"/>
                  </a:cubicBezTo>
                  <a:cubicBezTo>
                    <a:pt x="3030347" y="965962"/>
                    <a:pt x="3031363" y="965708"/>
                    <a:pt x="3032379" y="965327"/>
                  </a:cubicBezTo>
                  <a:cubicBezTo>
                    <a:pt x="3033141" y="965073"/>
                    <a:pt x="3034030" y="964946"/>
                    <a:pt x="3034919" y="964946"/>
                  </a:cubicBezTo>
                  <a:cubicBezTo>
                    <a:pt x="3039618" y="964946"/>
                    <a:pt x="3044063" y="965200"/>
                    <a:pt x="3048254" y="965454"/>
                  </a:cubicBezTo>
                  <a:cubicBezTo>
                    <a:pt x="3048508" y="965454"/>
                    <a:pt x="3048889" y="965454"/>
                    <a:pt x="3049143" y="965454"/>
                  </a:cubicBezTo>
                  <a:cubicBezTo>
                    <a:pt x="3049397" y="965454"/>
                    <a:pt x="3049778" y="965454"/>
                    <a:pt x="3050032" y="965454"/>
                  </a:cubicBezTo>
                  <a:cubicBezTo>
                    <a:pt x="3050794" y="965454"/>
                    <a:pt x="3051556" y="965581"/>
                    <a:pt x="3052191" y="965835"/>
                  </a:cubicBezTo>
                  <a:cubicBezTo>
                    <a:pt x="3057144" y="967359"/>
                    <a:pt x="3062097" y="968883"/>
                    <a:pt x="3067050" y="970534"/>
                  </a:cubicBezTo>
                  <a:cubicBezTo>
                    <a:pt x="3067939" y="970788"/>
                    <a:pt x="3068828" y="971296"/>
                    <a:pt x="3069590" y="971804"/>
                  </a:cubicBezTo>
                  <a:cubicBezTo>
                    <a:pt x="3073654" y="974598"/>
                    <a:pt x="3077718" y="977519"/>
                    <a:pt x="3081782" y="980440"/>
                  </a:cubicBezTo>
                  <a:cubicBezTo>
                    <a:pt x="3085846" y="983361"/>
                    <a:pt x="3089783" y="986155"/>
                    <a:pt x="3093720" y="988949"/>
                  </a:cubicBezTo>
                  <a:cubicBezTo>
                    <a:pt x="3094355" y="989330"/>
                    <a:pt x="3094863" y="989838"/>
                    <a:pt x="3095371" y="990346"/>
                  </a:cubicBezTo>
                  <a:cubicBezTo>
                    <a:pt x="3129153" y="1027430"/>
                    <a:pt x="3141853" y="1073023"/>
                    <a:pt x="3149981" y="1118362"/>
                  </a:cubicBezTo>
                  <a:lnTo>
                    <a:pt x="3140710" y="1120013"/>
                  </a:lnTo>
                  <a:lnTo>
                    <a:pt x="3149854" y="1117981"/>
                  </a:lnTo>
                  <a:cubicBezTo>
                    <a:pt x="3150362" y="1120394"/>
                    <a:pt x="3150489" y="1122807"/>
                    <a:pt x="3150616" y="1124331"/>
                  </a:cubicBezTo>
                  <a:cubicBezTo>
                    <a:pt x="3150997" y="1129030"/>
                    <a:pt x="3151378" y="1129030"/>
                    <a:pt x="3151632" y="1129157"/>
                  </a:cubicBezTo>
                  <a:cubicBezTo>
                    <a:pt x="3153791" y="1130935"/>
                    <a:pt x="3155061" y="1133602"/>
                    <a:pt x="3155061" y="1136396"/>
                  </a:cubicBezTo>
                  <a:lnTo>
                    <a:pt x="3155061" y="1149858"/>
                  </a:lnTo>
                  <a:lnTo>
                    <a:pt x="3155061" y="1163320"/>
                  </a:lnTo>
                  <a:close/>
                </a:path>
              </a:pathLst>
            </a:custGeom>
            <a:solidFill>
              <a:srgbClr val="8C9C6B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16354648" y="4719462"/>
            <a:ext cx="733860" cy="724680"/>
            <a:chOff x="0" y="0"/>
            <a:chExt cx="978480" cy="9662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78535" cy="966216"/>
            </a:xfrm>
            <a:custGeom>
              <a:avLst/>
              <a:gdLst/>
              <a:ahLst/>
              <a:cxnLst/>
              <a:rect l="l" t="t" r="r" b="b"/>
              <a:pathLst>
                <a:path w="978535" h="966216">
                  <a:moveTo>
                    <a:pt x="69723" y="966216"/>
                  </a:moveTo>
                  <a:lnTo>
                    <a:pt x="69723" y="288544"/>
                  </a:lnTo>
                  <a:cubicBezTo>
                    <a:pt x="94234" y="304800"/>
                    <a:pt x="116967" y="319786"/>
                    <a:pt x="138430" y="333883"/>
                  </a:cubicBezTo>
                  <a:lnTo>
                    <a:pt x="138430" y="897509"/>
                  </a:lnTo>
                  <a:lnTo>
                    <a:pt x="909701" y="897509"/>
                  </a:lnTo>
                  <a:lnTo>
                    <a:pt x="909701" y="507365"/>
                  </a:lnTo>
                  <a:lnTo>
                    <a:pt x="917067" y="502666"/>
                  </a:lnTo>
                  <a:cubicBezTo>
                    <a:pt x="914654" y="501523"/>
                    <a:pt x="912114" y="500380"/>
                    <a:pt x="909701" y="499110"/>
                  </a:cubicBezTo>
                  <a:lnTo>
                    <a:pt x="909701" y="133604"/>
                  </a:lnTo>
                  <a:lnTo>
                    <a:pt x="225171" y="133604"/>
                  </a:lnTo>
                  <a:cubicBezTo>
                    <a:pt x="188722" y="110871"/>
                    <a:pt x="153289" y="88011"/>
                    <a:pt x="119253" y="64770"/>
                  </a:cubicBezTo>
                  <a:lnTo>
                    <a:pt x="978535" y="64770"/>
                  </a:lnTo>
                  <a:lnTo>
                    <a:pt x="978535" y="966216"/>
                  </a:lnTo>
                  <a:close/>
                  <a:moveTo>
                    <a:pt x="0" y="0"/>
                  </a:moveTo>
                  <a:cubicBezTo>
                    <a:pt x="173228" y="183134"/>
                    <a:pt x="567563" y="371475"/>
                    <a:pt x="872617" y="506730"/>
                  </a:cubicBezTo>
                  <a:cubicBezTo>
                    <a:pt x="742442" y="591439"/>
                    <a:pt x="504952" y="675259"/>
                    <a:pt x="488950" y="857123"/>
                  </a:cubicBezTo>
                  <a:lnTo>
                    <a:pt x="336677" y="805815"/>
                  </a:lnTo>
                  <a:cubicBezTo>
                    <a:pt x="391160" y="639445"/>
                    <a:pt x="450850" y="593852"/>
                    <a:pt x="567436" y="510794"/>
                  </a:cubicBezTo>
                  <a:cubicBezTo>
                    <a:pt x="349631" y="412877"/>
                    <a:pt x="261874" y="369824"/>
                    <a:pt x="5588" y="200914"/>
                  </a:cubicBezTo>
                  <a:cubicBezTo>
                    <a:pt x="3683" y="134112"/>
                    <a:pt x="3810" y="89916"/>
                    <a:pt x="0" y="0"/>
                  </a:cubicBez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501454" y="4913658"/>
            <a:ext cx="43725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595959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25" dirty="0">
              <a:solidFill>
                <a:srgbClr val="595959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501454" y="4500558"/>
            <a:ext cx="43725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2100" spc="29" dirty="0">
              <a:solidFill>
                <a:srgbClr val="000000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37" name="Group 37"/>
          <p:cNvGrpSpPr/>
          <p:nvPr/>
        </p:nvGrpSpPr>
        <p:grpSpPr>
          <a:xfrm rot="5400000">
            <a:off x="16354648" y="5970642"/>
            <a:ext cx="733860" cy="724680"/>
            <a:chOff x="0" y="0"/>
            <a:chExt cx="978480" cy="96624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78535" cy="966216"/>
            </a:xfrm>
            <a:custGeom>
              <a:avLst/>
              <a:gdLst/>
              <a:ahLst/>
              <a:cxnLst/>
              <a:rect l="l" t="t" r="r" b="b"/>
              <a:pathLst>
                <a:path w="978535" h="966216">
                  <a:moveTo>
                    <a:pt x="69723" y="966216"/>
                  </a:moveTo>
                  <a:lnTo>
                    <a:pt x="69723" y="288544"/>
                  </a:lnTo>
                  <a:cubicBezTo>
                    <a:pt x="94234" y="304800"/>
                    <a:pt x="116967" y="319786"/>
                    <a:pt x="138430" y="333883"/>
                  </a:cubicBezTo>
                  <a:lnTo>
                    <a:pt x="138430" y="897509"/>
                  </a:lnTo>
                  <a:lnTo>
                    <a:pt x="909701" y="897509"/>
                  </a:lnTo>
                  <a:lnTo>
                    <a:pt x="909701" y="507365"/>
                  </a:lnTo>
                  <a:lnTo>
                    <a:pt x="917067" y="502666"/>
                  </a:lnTo>
                  <a:cubicBezTo>
                    <a:pt x="914654" y="501523"/>
                    <a:pt x="912114" y="500380"/>
                    <a:pt x="909701" y="499110"/>
                  </a:cubicBezTo>
                  <a:lnTo>
                    <a:pt x="909701" y="133604"/>
                  </a:lnTo>
                  <a:lnTo>
                    <a:pt x="225171" y="133604"/>
                  </a:lnTo>
                  <a:cubicBezTo>
                    <a:pt x="188722" y="110871"/>
                    <a:pt x="153289" y="88011"/>
                    <a:pt x="119253" y="64770"/>
                  </a:cubicBezTo>
                  <a:lnTo>
                    <a:pt x="978535" y="64770"/>
                  </a:lnTo>
                  <a:lnTo>
                    <a:pt x="978535" y="966216"/>
                  </a:lnTo>
                  <a:close/>
                  <a:moveTo>
                    <a:pt x="0" y="0"/>
                  </a:moveTo>
                  <a:cubicBezTo>
                    <a:pt x="173228" y="183134"/>
                    <a:pt x="567563" y="371475"/>
                    <a:pt x="872617" y="506730"/>
                  </a:cubicBezTo>
                  <a:cubicBezTo>
                    <a:pt x="742442" y="591439"/>
                    <a:pt x="504952" y="675259"/>
                    <a:pt x="488950" y="857123"/>
                  </a:cubicBezTo>
                  <a:lnTo>
                    <a:pt x="336677" y="805815"/>
                  </a:lnTo>
                  <a:cubicBezTo>
                    <a:pt x="391160" y="639445"/>
                    <a:pt x="450850" y="593852"/>
                    <a:pt x="567436" y="510794"/>
                  </a:cubicBezTo>
                  <a:cubicBezTo>
                    <a:pt x="349631" y="412877"/>
                    <a:pt x="261874" y="369824"/>
                    <a:pt x="5588" y="200914"/>
                  </a:cubicBezTo>
                  <a:cubicBezTo>
                    <a:pt x="3683" y="134112"/>
                    <a:pt x="3810" y="89916"/>
                    <a:pt x="0" y="0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501454" y="6164838"/>
            <a:ext cx="43725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595959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25" dirty="0">
              <a:solidFill>
                <a:srgbClr val="595959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1501454" y="5751738"/>
            <a:ext cx="43725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2100" spc="29" dirty="0">
              <a:solidFill>
                <a:srgbClr val="000000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 rot="5400000">
            <a:off x="16354648" y="7221822"/>
            <a:ext cx="733860" cy="724680"/>
            <a:chOff x="0" y="0"/>
            <a:chExt cx="978480" cy="9662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78535" cy="966216"/>
            </a:xfrm>
            <a:custGeom>
              <a:avLst/>
              <a:gdLst/>
              <a:ahLst/>
              <a:cxnLst/>
              <a:rect l="l" t="t" r="r" b="b"/>
              <a:pathLst>
                <a:path w="978535" h="966216">
                  <a:moveTo>
                    <a:pt x="69723" y="966216"/>
                  </a:moveTo>
                  <a:lnTo>
                    <a:pt x="69723" y="288544"/>
                  </a:lnTo>
                  <a:cubicBezTo>
                    <a:pt x="94234" y="304800"/>
                    <a:pt x="116967" y="319786"/>
                    <a:pt x="138430" y="333883"/>
                  </a:cubicBezTo>
                  <a:lnTo>
                    <a:pt x="138430" y="897509"/>
                  </a:lnTo>
                  <a:lnTo>
                    <a:pt x="909701" y="897509"/>
                  </a:lnTo>
                  <a:lnTo>
                    <a:pt x="909701" y="507365"/>
                  </a:lnTo>
                  <a:lnTo>
                    <a:pt x="917067" y="502666"/>
                  </a:lnTo>
                  <a:cubicBezTo>
                    <a:pt x="914654" y="501523"/>
                    <a:pt x="912114" y="500380"/>
                    <a:pt x="909701" y="499110"/>
                  </a:cubicBezTo>
                  <a:lnTo>
                    <a:pt x="909701" y="133604"/>
                  </a:lnTo>
                  <a:lnTo>
                    <a:pt x="225171" y="133604"/>
                  </a:lnTo>
                  <a:cubicBezTo>
                    <a:pt x="188722" y="110871"/>
                    <a:pt x="153289" y="88011"/>
                    <a:pt x="119253" y="64770"/>
                  </a:cubicBezTo>
                  <a:lnTo>
                    <a:pt x="978535" y="64770"/>
                  </a:lnTo>
                  <a:lnTo>
                    <a:pt x="978535" y="966216"/>
                  </a:lnTo>
                  <a:close/>
                  <a:moveTo>
                    <a:pt x="0" y="0"/>
                  </a:moveTo>
                  <a:cubicBezTo>
                    <a:pt x="173228" y="183134"/>
                    <a:pt x="567563" y="371475"/>
                    <a:pt x="872617" y="506730"/>
                  </a:cubicBezTo>
                  <a:cubicBezTo>
                    <a:pt x="742442" y="591439"/>
                    <a:pt x="504952" y="675259"/>
                    <a:pt x="488950" y="857123"/>
                  </a:cubicBezTo>
                  <a:lnTo>
                    <a:pt x="336677" y="805815"/>
                  </a:lnTo>
                  <a:cubicBezTo>
                    <a:pt x="391160" y="639445"/>
                    <a:pt x="450850" y="593852"/>
                    <a:pt x="567436" y="510794"/>
                  </a:cubicBezTo>
                  <a:cubicBezTo>
                    <a:pt x="349631" y="412877"/>
                    <a:pt x="261874" y="369824"/>
                    <a:pt x="5588" y="200914"/>
                  </a:cubicBezTo>
                  <a:cubicBezTo>
                    <a:pt x="3683" y="134112"/>
                    <a:pt x="3810" y="89916"/>
                    <a:pt x="0" y="0"/>
                  </a:cubicBezTo>
                  <a:close/>
                </a:path>
              </a:pathLst>
            </a:custGeom>
            <a:solidFill>
              <a:srgbClr val="E3AE0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1501454" y="7416018"/>
            <a:ext cx="43725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595959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25" dirty="0">
              <a:solidFill>
                <a:srgbClr val="595959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1501454" y="7002918"/>
            <a:ext cx="43725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2100" spc="29" dirty="0">
              <a:solidFill>
                <a:srgbClr val="000000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45" name="Group 45"/>
          <p:cNvGrpSpPr/>
          <p:nvPr/>
        </p:nvGrpSpPr>
        <p:grpSpPr>
          <a:xfrm rot="5400000">
            <a:off x="16354648" y="8473542"/>
            <a:ext cx="733860" cy="724680"/>
            <a:chOff x="0" y="0"/>
            <a:chExt cx="978480" cy="96624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78535" cy="966216"/>
            </a:xfrm>
            <a:custGeom>
              <a:avLst/>
              <a:gdLst/>
              <a:ahLst/>
              <a:cxnLst/>
              <a:rect l="l" t="t" r="r" b="b"/>
              <a:pathLst>
                <a:path w="978535" h="966216">
                  <a:moveTo>
                    <a:pt x="69723" y="966216"/>
                  </a:moveTo>
                  <a:lnTo>
                    <a:pt x="69723" y="288544"/>
                  </a:lnTo>
                  <a:cubicBezTo>
                    <a:pt x="94234" y="304800"/>
                    <a:pt x="116967" y="319786"/>
                    <a:pt x="138430" y="333883"/>
                  </a:cubicBezTo>
                  <a:lnTo>
                    <a:pt x="138430" y="897509"/>
                  </a:lnTo>
                  <a:lnTo>
                    <a:pt x="909701" y="897509"/>
                  </a:lnTo>
                  <a:lnTo>
                    <a:pt x="909701" y="507365"/>
                  </a:lnTo>
                  <a:lnTo>
                    <a:pt x="917067" y="502666"/>
                  </a:lnTo>
                  <a:cubicBezTo>
                    <a:pt x="914654" y="501523"/>
                    <a:pt x="912114" y="500380"/>
                    <a:pt x="909701" y="499110"/>
                  </a:cubicBezTo>
                  <a:lnTo>
                    <a:pt x="909701" y="133604"/>
                  </a:lnTo>
                  <a:lnTo>
                    <a:pt x="225171" y="133604"/>
                  </a:lnTo>
                  <a:cubicBezTo>
                    <a:pt x="188722" y="110871"/>
                    <a:pt x="153289" y="88011"/>
                    <a:pt x="119253" y="64770"/>
                  </a:cubicBezTo>
                  <a:lnTo>
                    <a:pt x="978535" y="64770"/>
                  </a:lnTo>
                  <a:lnTo>
                    <a:pt x="978535" y="966216"/>
                  </a:lnTo>
                  <a:close/>
                  <a:moveTo>
                    <a:pt x="0" y="0"/>
                  </a:moveTo>
                  <a:cubicBezTo>
                    <a:pt x="173228" y="183134"/>
                    <a:pt x="567563" y="371475"/>
                    <a:pt x="872617" y="506730"/>
                  </a:cubicBezTo>
                  <a:cubicBezTo>
                    <a:pt x="742442" y="591439"/>
                    <a:pt x="504952" y="675259"/>
                    <a:pt x="488950" y="857123"/>
                  </a:cubicBezTo>
                  <a:lnTo>
                    <a:pt x="336677" y="805815"/>
                  </a:lnTo>
                  <a:cubicBezTo>
                    <a:pt x="391160" y="639445"/>
                    <a:pt x="450850" y="593852"/>
                    <a:pt x="567436" y="510794"/>
                  </a:cubicBezTo>
                  <a:cubicBezTo>
                    <a:pt x="349631" y="412877"/>
                    <a:pt x="261874" y="369824"/>
                    <a:pt x="5588" y="200914"/>
                  </a:cubicBezTo>
                  <a:cubicBezTo>
                    <a:pt x="3683" y="134112"/>
                    <a:pt x="3810" y="89916"/>
                    <a:pt x="0" y="0"/>
                  </a:cubicBezTo>
                  <a:close/>
                </a:path>
              </a:pathLst>
            </a:custGeom>
            <a:solidFill>
              <a:srgbClr val="9A7037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501454" y="8667738"/>
            <a:ext cx="43725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595959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25" dirty="0">
              <a:solidFill>
                <a:srgbClr val="595959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1501454" y="8254638"/>
            <a:ext cx="43725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محتوا در اینجا</a:t>
            </a:r>
            <a:endParaRPr lang="en-US" sz="2100" spc="29" dirty="0">
              <a:solidFill>
                <a:srgbClr val="00000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542600" y="2258835"/>
            <a:ext cx="48213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96" dirty="0">
                <a:solidFill>
                  <a:srgbClr val="718E37"/>
                </a:solidFill>
                <a:latin typeface="Montserrat Bold"/>
                <a:cs typeface="B Nazanin" pitchFamily="2" charset="-78"/>
              </a:rPr>
              <a:t>ارائه  </a:t>
            </a:r>
            <a:endParaRPr lang="en-US" sz="6600" spc="96" dirty="0">
              <a:solidFill>
                <a:srgbClr val="718E37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2607560" y="3219105"/>
            <a:ext cx="48213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5759"/>
              </a:lnSpc>
            </a:pPr>
            <a:r>
              <a:rPr lang="fa-IR" sz="4800" spc="69" dirty="0">
                <a:solidFill>
                  <a:srgbClr val="718E37"/>
                </a:solidFill>
                <a:latin typeface="Montserrat Bold"/>
                <a:cs typeface="B Nazanin" pitchFamily="2" charset="-78"/>
              </a:rPr>
              <a:t> عالی</a:t>
            </a:r>
            <a:endParaRPr lang="en-US" sz="4800" spc="69" dirty="0">
              <a:solidFill>
                <a:srgbClr val="718E37"/>
              </a:solidFill>
              <a:latin typeface="Montserrat Bold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3680" y="0"/>
            <a:ext cx="8242020" cy="10257840"/>
            <a:chOff x="0" y="0"/>
            <a:chExt cx="10989360" cy="13677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89437" cy="13677137"/>
            </a:xfrm>
            <a:custGeom>
              <a:avLst/>
              <a:gdLst/>
              <a:ahLst/>
              <a:cxnLst/>
              <a:rect l="l" t="t" r="r" b="b"/>
              <a:pathLst>
                <a:path w="10989437" h="13677137">
                  <a:moveTo>
                    <a:pt x="0" y="0"/>
                  </a:moveTo>
                  <a:lnTo>
                    <a:pt x="391414" y="0"/>
                  </a:lnTo>
                  <a:lnTo>
                    <a:pt x="794131" y="147447"/>
                  </a:lnTo>
                  <a:cubicBezTo>
                    <a:pt x="1980184" y="604774"/>
                    <a:pt x="3124708" y="1208532"/>
                    <a:pt x="4200652" y="1958975"/>
                  </a:cubicBezTo>
                  <a:cubicBezTo>
                    <a:pt x="8065136" y="4654677"/>
                    <a:pt x="10458324" y="8833866"/>
                    <a:pt x="10963402" y="13323697"/>
                  </a:cubicBezTo>
                  <a:lnTo>
                    <a:pt x="10989437" y="13677137"/>
                  </a:lnTo>
                  <a:lnTo>
                    <a:pt x="10817860" y="13677137"/>
                  </a:lnTo>
                  <a:lnTo>
                    <a:pt x="10797540" y="13401548"/>
                  </a:lnTo>
                  <a:cubicBezTo>
                    <a:pt x="10292588" y="8911717"/>
                    <a:pt x="7899400" y="4732528"/>
                    <a:pt x="4034917" y="2036826"/>
                  </a:cubicBezTo>
                  <a:cubicBezTo>
                    <a:pt x="2805303" y="1179068"/>
                    <a:pt x="1486154" y="513080"/>
                    <a:pt x="117602" y="38227"/>
                  </a:cubicBez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l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0"/>
            <a:ext cx="14810580" cy="10287000"/>
          </a:xfrm>
          <a:custGeom>
            <a:avLst/>
            <a:gdLst/>
            <a:ahLst/>
            <a:cxnLst/>
            <a:rect l="l" t="t" r="r" b="b"/>
            <a:pathLst>
              <a:path w="14810580" h="10287000">
                <a:moveTo>
                  <a:pt x="0" y="0"/>
                </a:moveTo>
                <a:lnTo>
                  <a:pt x="14810580" y="0"/>
                </a:lnTo>
                <a:lnTo>
                  <a:pt x="148105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" b="-106"/>
            </a:stretch>
          </a:blipFill>
        </p:spPr>
        <p:txBody>
          <a:bodyPr/>
          <a:lstStyle/>
          <a:p>
            <a:pPr algn="r">
              <a:lnSpc>
                <a:spcPts val="3240"/>
              </a:lnSpc>
            </a:pPr>
            <a:r>
              <a:rPr lang="fa-IR" spc="38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 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13780" y="699660"/>
            <a:ext cx="65979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fa-IR" sz="6000" spc="87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نمونه کارها ساده</a:t>
            </a:r>
          </a:p>
          <a:p>
            <a:pPr algn="r">
              <a:lnSpc>
                <a:spcPts val="7200"/>
              </a:lnSpc>
            </a:pPr>
            <a:r>
              <a:rPr lang="fa-IR" sz="6000" spc="87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ارائه طراحی شده است</a:t>
            </a:r>
            <a:endParaRPr lang="en-US" sz="6000" spc="87" dirty="0">
              <a:solidFill>
                <a:srgbClr val="00000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501982" y="5181120"/>
            <a:ext cx="1809698" cy="1283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fa-IR" sz="2100" spc="29" dirty="0">
                <a:solidFill>
                  <a:srgbClr val="000000"/>
                </a:solidFill>
                <a:latin typeface="Montserrat Bold"/>
                <a:cs typeface="B Nazanin" pitchFamily="2" charset="-78"/>
              </a:rPr>
              <a:t>یک ارائه پاورپوینت مدرن که به زیبایی طراحی شده است دریافت کنید.</a:t>
            </a:r>
            <a:endParaRPr lang="en-US" sz="2100" spc="29" dirty="0">
              <a:solidFill>
                <a:srgbClr val="00000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51180" y="3909960"/>
            <a:ext cx="34605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fa-IR" sz="2700" spc="38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اسلاید متنی پاورپوینت</a:t>
            </a:r>
          </a:p>
          <a:p>
            <a:pPr algn="r">
              <a:lnSpc>
                <a:spcPts val="3240"/>
              </a:lnSpc>
            </a:pPr>
            <a:r>
              <a:rPr lang="fa-IR" sz="2800" spc="38" dirty="0">
                <a:latin typeface="Montserrat"/>
                <a:cs typeface="B Nazanin" pitchFamily="2" charset="-78"/>
              </a:rPr>
              <a:t>غذای ارگانیک </a:t>
            </a:r>
            <a:r>
              <a:rPr lang="en-US" sz="2800" spc="38" dirty="0">
                <a:latin typeface="Montserrat"/>
                <a:cs typeface="B Nazanin" pitchFamily="2" charset="-78"/>
              </a:rPr>
              <a:t> </a:t>
            </a:r>
          </a:p>
          <a:p>
            <a:pPr algn="r">
              <a:lnSpc>
                <a:spcPts val="3240"/>
              </a:lnSpc>
            </a:pPr>
            <a:r>
              <a:rPr lang="fa-IR" sz="2700" spc="38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  </a:t>
            </a:r>
            <a:endParaRPr lang="en-US" sz="2700" spc="38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910020" y="8124300"/>
            <a:ext cx="1380780" cy="1508760"/>
            <a:chOff x="0" y="0"/>
            <a:chExt cx="1841040" cy="2011680"/>
          </a:xfrm>
        </p:grpSpPr>
        <p:sp>
          <p:nvSpPr>
            <p:cNvPr id="9" name="Freeform 9"/>
            <p:cNvSpPr/>
            <p:nvPr/>
          </p:nvSpPr>
          <p:spPr>
            <a:xfrm>
              <a:off x="-3175" y="-8001"/>
              <a:ext cx="1849882" cy="2028698"/>
            </a:xfrm>
            <a:custGeom>
              <a:avLst/>
              <a:gdLst/>
              <a:ahLst/>
              <a:cxnLst/>
              <a:rect l="l" t="t" r="r" b="b"/>
              <a:pathLst>
                <a:path w="1849882" h="2028698">
                  <a:moveTo>
                    <a:pt x="1806829" y="485267"/>
                  </a:moveTo>
                  <a:cubicBezTo>
                    <a:pt x="1637411" y="332867"/>
                    <a:pt x="1444752" y="264541"/>
                    <a:pt x="1217930" y="319405"/>
                  </a:cubicBezTo>
                  <a:cubicBezTo>
                    <a:pt x="1176528" y="329184"/>
                    <a:pt x="1136269" y="342519"/>
                    <a:pt x="1094740" y="353568"/>
                  </a:cubicBezTo>
                  <a:cubicBezTo>
                    <a:pt x="1033780" y="370586"/>
                    <a:pt x="1020318" y="360934"/>
                    <a:pt x="1024001" y="298704"/>
                  </a:cubicBezTo>
                  <a:cubicBezTo>
                    <a:pt x="1028827" y="215773"/>
                    <a:pt x="1032510" y="132842"/>
                    <a:pt x="1049655" y="51181"/>
                  </a:cubicBezTo>
                  <a:cubicBezTo>
                    <a:pt x="1054481" y="29210"/>
                    <a:pt x="1052068" y="14605"/>
                    <a:pt x="1028954" y="10922"/>
                  </a:cubicBezTo>
                  <a:cubicBezTo>
                    <a:pt x="997204" y="6096"/>
                    <a:pt x="975360" y="0"/>
                    <a:pt x="981456" y="54864"/>
                  </a:cubicBezTo>
                  <a:cubicBezTo>
                    <a:pt x="999744" y="215773"/>
                    <a:pt x="992378" y="245110"/>
                    <a:pt x="832739" y="217043"/>
                  </a:cubicBezTo>
                  <a:cubicBezTo>
                    <a:pt x="527939" y="164592"/>
                    <a:pt x="256032" y="239014"/>
                    <a:pt x="30480" y="456057"/>
                  </a:cubicBezTo>
                  <a:cubicBezTo>
                    <a:pt x="19558" y="466979"/>
                    <a:pt x="0" y="476758"/>
                    <a:pt x="3683" y="493903"/>
                  </a:cubicBezTo>
                  <a:cubicBezTo>
                    <a:pt x="8509" y="515874"/>
                    <a:pt x="31750" y="512191"/>
                    <a:pt x="48768" y="514604"/>
                  </a:cubicBezTo>
                  <a:cubicBezTo>
                    <a:pt x="103632" y="521970"/>
                    <a:pt x="157226" y="531622"/>
                    <a:pt x="212090" y="534162"/>
                  </a:cubicBezTo>
                  <a:cubicBezTo>
                    <a:pt x="423037" y="545084"/>
                    <a:pt x="621792" y="513461"/>
                    <a:pt x="791210" y="374396"/>
                  </a:cubicBezTo>
                  <a:cubicBezTo>
                    <a:pt x="831469" y="341503"/>
                    <a:pt x="868045" y="301244"/>
                    <a:pt x="905764" y="264668"/>
                  </a:cubicBezTo>
                  <a:cubicBezTo>
                    <a:pt x="920369" y="250063"/>
                    <a:pt x="936244" y="242697"/>
                    <a:pt x="955802" y="250063"/>
                  </a:cubicBezTo>
                  <a:cubicBezTo>
                    <a:pt x="975360" y="257429"/>
                    <a:pt x="969264" y="278130"/>
                    <a:pt x="969264" y="292735"/>
                  </a:cubicBezTo>
                  <a:cubicBezTo>
                    <a:pt x="965581" y="369570"/>
                    <a:pt x="958342" y="446405"/>
                    <a:pt x="958342" y="524383"/>
                  </a:cubicBezTo>
                  <a:cubicBezTo>
                    <a:pt x="958342" y="577977"/>
                    <a:pt x="936371" y="615823"/>
                    <a:pt x="898652" y="652399"/>
                  </a:cubicBezTo>
                  <a:cubicBezTo>
                    <a:pt x="876681" y="674370"/>
                    <a:pt x="859663" y="684149"/>
                    <a:pt x="834009" y="656082"/>
                  </a:cubicBezTo>
                  <a:cubicBezTo>
                    <a:pt x="802259" y="620776"/>
                    <a:pt x="758444" y="607314"/>
                    <a:pt x="712089" y="610997"/>
                  </a:cubicBezTo>
                  <a:cubicBezTo>
                    <a:pt x="535305" y="625602"/>
                    <a:pt x="397510" y="710946"/>
                    <a:pt x="297561" y="856107"/>
                  </a:cubicBezTo>
                  <a:cubicBezTo>
                    <a:pt x="289052" y="869569"/>
                    <a:pt x="281686" y="885317"/>
                    <a:pt x="279273" y="901192"/>
                  </a:cubicBezTo>
                  <a:cubicBezTo>
                    <a:pt x="243967" y="1099947"/>
                    <a:pt x="298831" y="1181608"/>
                    <a:pt x="487807" y="1174242"/>
                  </a:cubicBezTo>
                  <a:cubicBezTo>
                    <a:pt x="670687" y="1166876"/>
                    <a:pt x="857250" y="979170"/>
                    <a:pt x="869442" y="790194"/>
                  </a:cubicBezTo>
                  <a:cubicBezTo>
                    <a:pt x="870712" y="769493"/>
                    <a:pt x="868172" y="748792"/>
                    <a:pt x="873125" y="729234"/>
                  </a:cubicBezTo>
                  <a:cubicBezTo>
                    <a:pt x="881634" y="695071"/>
                    <a:pt x="909701" y="665861"/>
                    <a:pt x="938911" y="667004"/>
                  </a:cubicBezTo>
                  <a:cubicBezTo>
                    <a:pt x="964565" y="668274"/>
                    <a:pt x="952373" y="708406"/>
                    <a:pt x="953516" y="730377"/>
                  </a:cubicBezTo>
                  <a:cubicBezTo>
                    <a:pt x="954786" y="913257"/>
                    <a:pt x="955929" y="1096137"/>
                    <a:pt x="983996" y="1277747"/>
                  </a:cubicBezTo>
                  <a:cubicBezTo>
                    <a:pt x="988822" y="1310640"/>
                    <a:pt x="977900" y="1325245"/>
                    <a:pt x="949833" y="1338707"/>
                  </a:cubicBezTo>
                  <a:cubicBezTo>
                    <a:pt x="881507" y="1371600"/>
                    <a:pt x="838835" y="1426464"/>
                    <a:pt x="814451" y="1495933"/>
                  </a:cubicBezTo>
                  <a:cubicBezTo>
                    <a:pt x="777875" y="1604391"/>
                    <a:pt x="771779" y="1715389"/>
                    <a:pt x="805942" y="1825117"/>
                  </a:cubicBezTo>
                  <a:cubicBezTo>
                    <a:pt x="837692" y="1932432"/>
                    <a:pt x="941324" y="2028698"/>
                    <a:pt x="1020572" y="2026285"/>
                  </a:cubicBezTo>
                  <a:cubicBezTo>
                    <a:pt x="1104646" y="2023872"/>
                    <a:pt x="1209548" y="1918970"/>
                    <a:pt x="1233932" y="1808099"/>
                  </a:cubicBezTo>
                  <a:cubicBezTo>
                    <a:pt x="1260729" y="1687449"/>
                    <a:pt x="1246124" y="1569085"/>
                    <a:pt x="1197356" y="1455801"/>
                  </a:cubicBezTo>
                  <a:cubicBezTo>
                    <a:pt x="1172972" y="1398524"/>
                    <a:pt x="1131570" y="1352169"/>
                    <a:pt x="1070610" y="1331468"/>
                  </a:cubicBezTo>
                  <a:cubicBezTo>
                    <a:pt x="1034034" y="1319276"/>
                    <a:pt x="1020572" y="1294892"/>
                    <a:pt x="1010920" y="1261999"/>
                  </a:cubicBezTo>
                  <a:cubicBezTo>
                    <a:pt x="978027" y="1142492"/>
                    <a:pt x="995045" y="1020572"/>
                    <a:pt x="1006094" y="898652"/>
                  </a:cubicBezTo>
                  <a:cubicBezTo>
                    <a:pt x="1008507" y="901065"/>
                    <a:pt x="1012190" y="904748"/>
                    <a:pt x="1013460" y="907161"/>
                  </a:cubicBezTo>
                  <a:cubicBezTo>
                    <a:pt x="1014730" y="916940"/>
                    <a:pt x="1015873" y="927862"/>
                    <a:pt x="1015873" y="937641"/>
                  </a:cubicBezTo>
                  <a:cubicBezTo>
                    <a:pt x="1011047" y="1049782"/>
                    <a:pt x="1064641" y="1131443"/>
                    <a:pt x="1149985" y="1197356"/>
                  </a:cubicBezTo>
                  <a:cubicBezTo>
                    <a:pt x="1226820" y="1255903"/>
                    <a:pt x="1314577" y="1294892"/>
                    <a:pt x="1409700" y="1313180"/>
                  </a:cubicBezTo>
                  <a:cubicBezTo>
                    <a:pt x="1518158" y="1333881"/>
                    <a:pt x="1624330" y="1294892"/>
                    <a:pt x="1668145" y="1219327"/>
                  </a:cubicBezTo>
                  <a:cubicBezTo>
                    <a:pt x="1709547" y="1148588"/>
                    <a:pt x="1686433" y="1037717"/>
                    <a:pt x="1608455" y="957199"/>
                  </a:cubicBezTo>
                  <a:cubicBezTo>
                    <a:pt x="1525524" y="869442"/>
                    <a:pt x="1421892" y="812165"/>
                    <a:pt x="1303655" y="787781"/>
                  </a:cubicBezTo>
                  <a:cubicBezTo>
                    <a:pt x="1221994" y="770763"/>
                    <a:pt x="1141476" y="781685"/>
                    <a:pt x="1073277" y="838962"/>
                  </a:cubicBezTo>
                  <a:cubicBezTo>
                    <a:pt x="1057402" y="851154"/>
                    <a:pt x="1046480" y="881634"/>
                    <a:pt x="1018413" y="864616"/>
                  </a:cubicBezTo>
                  <a:cubicBezTo>
                    <a:pt x="995299" y="850011"/>
                    <a:pt x="991616" y="825627"/>
                    <a:pt x="992759" y="799973"/>
                  </a:cubicBezTo>
                  <a:cubicBezTo>
                    <a:pt x="997585" y="678053"/>
                    <a:pt x="1001268" y="556133"/>
                    <a:pt x="1007364" y="434213"/>
                  </a:cubicBezTo>
                  <a:cubicBezTo>
                    <a:pt x="1009777" y="378079"/>
                    <a:pt x="1034161" y="368427"/>
                    <a:pt x="1082929" y="401320"/>
                  </a:cubicBezTo>
                  <a:cubicBezTo>
                    <a:pt x="1102487" y="414782"/>
                    <a:pt x="1121918" y="430530"/>
                    <a:pt x="1141476" y="443992"/>
                  </a:cubicBezTo>
                  <a:cubicBezTo>
                    <a:pt x="1338961" y="585470"/>
                    <a:pt x="1557274" y="617093"/>
                    <a:pt x="1791335" y="561086"/>
                  </a:cubicBezTo>
                  <a:cubicBezTo>
                    <a:pt x="1810893" y="556260"/>
                    <a:pt x="1837690" y="556260"/>
                    <a:pt x="1843786" y="536702"/>
                  </a:cubicBezTo>
                  <a:cubicBezTo>
                    <a:pt x="1849882" y="512318"/>
                    <a:pt x="1823085" y="500126"/>
                    <a:pt x="1807210" y="485521"/>
                  </a:cubicBezTo>
                  <a:close/>
                  <a:moveTo>
                    <a:pt x="112141" y="471932"/>
                  </a:moveTo>
                  <a:cubicBezTo>
                    <a:pt x="358394" y="407289"/>
                    <a:pt x="602234" y="332994"/>
                    <a:pt x="844931" y="259842"/>
                  </a:cubicBezTo>
                  <a:cubicBezTo>
                    <a:pt x="705993" y="334264"/>
                    <a:pt x="268224" y="461010"/>
                    <a:pt x="112141" y="471932"/>
                  </a:cubicBezTo>
                  <a:close/>
                  <a:moveTo>
                    <a:pt x="496189" y="710819"/>
                  </a:moveTo>
                  <a:cubicBezTo>
                    <a:pt x="552323" y="662051"/>
                    <a:pt x="613283" y="631571"/>
                    <a:pt x="689991" y="646176"/>
                  </a:cubicBezTo>
                  <a:cubicBezTo>
                    <a:pt x="622935" y="660781"/>
                    <a:pt x="559562" y="685165"/>
                    <a:pt x="496189" y="710819"/>
                  </a:cubicBezTo>
                  <a:close/>
                  <a:moveTo>
                    <a:pt x="818134" y="1670431"/>
                  </a:moveTo>
                  <a:cubicBezTo>
                    <a:pt x="791337" y="1557020"/>
                    <a:pt x="838835" y="1442466"/>
                    <a:pt x="930275" y="1387602"/>
                  </a:cubicBezTo>
                  <a:cubicBezTo>
                    <a:pt x="866902" y="1466850"/>
                    <a:pt x="825373" y="1554607"/>
                    <a:pt x="818134" y="1670431"/>
                  </a:cubicBezTo>
                  <a:close/>
                  <a:moveTo>
                    <a:pt x="1046099" y="976630"/>
                  </a:moveTo>
                  <a:cubicBezTo>
                    <a:pt x="1071753" y="1051052"/>
                    <a:pt x="1105789" y="1121664"/>
                    <a:pt x="1166749" y="1174115"/>
                  </a:cubicBezTo>
                  <a:cubicBezTo>
                    <a:pt x="1085088" y="1132713"/>
                    <a:pt x="1038733" y="1070483"/>
                    <a:pt x="1046099" y="976630"/>
                  </a:cubicBezTo>
                  <a:close/>
                  <a:moveTo>
                    <a:pt x="1247267" y="404876"/>
                  </a:moveTo>
                  <a:cubicBezTo>
                    <a:pt x="1210691" y="397510"/>
                    <a:pt x="1171702" y="396367"/>
                    <a:pt x="1121664" y="373126"/>
                  </a:cubicBezTo>
                  <a:cubicBezTo>
                    <a:pt x="1175258" y="377952"/>
                    <a:pt x="1216787" y="379222"/>
                    <a:pt x="1255776" y="389001"/>
                  </a:cubicBezTo>
                  <a:cubicBezTo>
                    <a:pt x="1259459" y="389001"/>
                    <a:pt x="1264285" y="391414"/>
                    <a:pt x="1269238" y="392684"/>
                  </a:cubicBezTo>
                  <a:cubicBezTo>
                    <a:pt x="1411859" y="408559"/>
                    <a:pt x="1550924" y="437769"/>
                    <a:pt x="1685036" y="490220"/>
                  </a:cubicBezTo>
                  <a:cubicBezTo>
                    <a:pt x="1538732" y="462153"/>
                    <a:pt x="1393698" y="432943"/>
                    <a:pt x="1247394" y="404876"/>
                  </a:cubicBezTo>
                  <a:close/>
                </a:path>
              </a:pathLst>
            </a:custGeom>
            <a:solidFill>
              <a:srgbClr val="718E37"/>
            </a:solidFill>
          </p:spPr>
          <p:txBody>
            <a:bodyPr/>
            <a:lstStyle/>
            <a:p>
              <a:pPr algn="l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3" name="TextBox 7"/>
          <p:cNvSpPr txBox="1"/>
          <p:nvPr/>
        </p:nvSpPr>
        <p:spPr>
          <a:xfrm>
            <a:off x="1571572" y="8215334"/>
            <a:ext cx="3460500" cy="4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fa-IR" sz="4400" spc="38" dirty="0">
                <a:solidFill>
                  <a:schemeClr val="bg1"/>
                </a:solidFill>
                <a:latin typeface="Montserrat"/>
                <a:cs typeface="B Nazanin" pitchFamily="2" charset="-78"/>
              </a:rPr>
              <a:t>غذای ارگانیک </a:t>
            </a:r>
            <a:r>
              <a:rPr lang="en-US" sz="4400" spc="38" dirty="0">
                <a:solidFill>
                  <a:schemeClr val="bg1"/>
                </a:solidFill>
                <a:latin typeface="Montserrat"/>
                <a:cs typeface="B Nazanin" pitchFamily="2" charset="-7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3120"/>
            <a:ext cx="18288180" cy="714420"/>
            <a:chOff x="0" y="0"/>
            <a:chExt cx="24384240" cy="9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952500"/>
            </a:xfrm>
            <a:custGeom>
              <a:avLst/>
              <a:gdLst/>
              <a:ahLst/>
              <a:cxnLst/>
              <a:rect l="l" t="t" r="r" b="b"/>
              <a:pathLst>
                <a:path w="24384254" h="952500">
                  <a:moveTo>
                    <a:pt x="0" y="0"/>
                  </a:moveTo>
                  <a:lnTo>
                    <a:pt x="24384254" y="0"/>
                  </a:lnTo>
                  <a:lnTo>
                    <a:pt x="24384254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7963200">
            <a:off x="17167140" y="8365140"/>
            <a:ext cx="1935360" cy="1297080"/>
            <a:chOff x="0" y="0"/>
            <a:chExt cx="2580480" cy="1729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0513" cy="1729486"/>
            </a:xfrm>
            <a:custGeom>
              <a:avLst/>
              <a:gdLst/>
              <a:ahLst/>
              <a:cxnLst/>
              <a:rect l="l" t="t" r="r" b="b"/>
              <a:pathLst>
                <a:path w="2580513" h="1729486">
                  <a:moveTo>
                    <a:pt x="0" y="1729486"/>
                  </a:moveTo>
                  <a:lnTo>
                    <a:pt x="657733" y="1729486"/>
                  </a:lnTo>
                  <a:lnTo>
                    <a:pt x="2580513" y="0"/>
                  </a:lnTo>
                  <a:lnTo>
                    <a:pt x="1922653" y="0"/>
                  </a:lnTo>
                  <a:lnTo>
                    <a:pt x="0" y="17294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002360" y="0"/>
            <a:ext cx="2285820" cy="2285820"/>
            <a:chOff x="0" y="0"/>
            <a:chExt cx="3047760" cy="3047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7746" cy="3047746"/>
            </a:xfrm>
            <a:custGeom>
              <a:avLst/>
              <a:gdLst/>
              <a:ahLst/>
              <a:cxnLst/>
              <a:rect l="l" t="t" r="r" b="b"/>
              <a:pathLst>
                <a:path w="3047746" h="3047746">
                  <a:moveTo>
                    <a:pt x="0" y="0"/>
                  </a:moveTo>
                  <a:lnTo>
                    <a:pt x="1523873" y="0"/>
                  </a:lnTo>
                  <a:cubicBezTo>
                    <a:pt x="2365502" y="0"/>
                    <a:pt x="3047746" y="682244"/>
                    <a:pt x="3047746" y="1523873"/>
                  </a:cubicBezTo>
                  <a:cubicBezTo>
                    <a:pt x="3047746" y="2365502"/>
                    <a:pt x="2365502" y="3047746"/>
                    <a:pt x="1523873" y="3047746"/>
                  </a:cubicBezTo>
                  <a:lnTo>
                    <a:pt x="0" y="304774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17720" y="268920"/>
            <a:ext cx="1654560" cy="1567080"/>
            <a:chOff x="0" y="0"/>
            <a:chExt cx="2206080" cy="208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5990" cy="2089150"/>
            </a:xfrm>
            <a:custGeom>
              <a:avLst/>
              <a:gdLst/>
              <a:ahLst/>
              <a:cxnLst/>
              <a:rect l="l" t="t" r="r" b="b"/>
              <a:pathLst>
                <a:path w="2205990" h="2089150">
                  <a:moveTo>
                    <a:pt x="2196084" y="1842897"/>
                  </a:moveTo>
                  <a:cubicBezTo>
                    <a:pt x="2190369" y="1756918"/>
                    <a:pt x="2131568" y="1676654"/>
                    <a:pt x="2034159" y="1643761"/>
                  </a:cubicBezTo>
                  <a:cubicBezTo>
                    <a:pt x="2012696" y="1636649"/>
                    <a:pt x="2005457" y="1633728"/>
                    <a:pt x="2025523" y="1615059"/>
                  </a:cubicBezTo>
                  <a:cubicBezTo>
                    <a:pt x="2084197" y="1559179"/>
                    <a:pt x="2127250" y="1493266"/>
                    <a:pt x="2155825" y="1420114"/>
                  </a:cubicBezTo>
                  <a:cubicBezTo>
                    <a:pt x="2165858" y="1384300"/>
                    <a:pt x="2178685" y="1347089"/>
                    <a:pt x="2187321" y="1314069"/>
                  </a:cubicBezTo>
                  <a:cubicBezTo>
                    <a:pt x="2188718" y="1309751"/>
                    <a:pt x="2188718" y="1306957"/>
                    <a:pt x="2190242" y="1302639"/>
                  </a:cubicBezTo>
                  <a:cubicBezTo>
                    <a:pt x="2191639" y="1295527"/>
                    <a:pt x="2193163" y="1286891"/>
                    <a:pt x="2195957" y="1275461"/>
                  </a:cubicBezTo>
                  <a:cubicBezTo>
                    <a:pt x="2200275" y="1246759"/>
                    <a:pt x="2204593" y="1216660"/>
                    <a:pt x="2205990" y="1186561"/>
                  </a:cubicBezTo>
                  <a:cubicBezTo>
                    <a:pt x="2205990" y="1162177"/>
                    <a:pt x="2205990" y="1136396"/>
                    <a:pt x="2205990" y="1112012"/>
                  </a:cubicBezTo>
                  <a:cubicBezTo>
                    <a:pt x="2204593" y="1101979"/>
                    <a:pt x="2204593" y="1091946"/>
                    <a:pt x="2203069" y="1081913"/>
                  </a:cubicBezTo>
                  <a:cubicBezTo>
                    <a:pt x="2201672" y="1070483"/>
                    <a:pt x="2200148" y="1058926"/>
                    <a:pt x="2197354" y="1047496"/>
                  </a:cubicBezTo>
                  <a:cubicBezTo>
                    <a:pt x="2197354" y="1081913"/>
                    <a:pt x="2197354" y="1081913"/>
                    <a:pt x="2197354" y="1081913"/>
                  </a:cubicBezTo>
                  <a:cubicBezTo>
                    <a:pt x="2180209" y="977265"/>
                    <a:pt x="2140077" y="884174"/>
                    <a:pt x="2065528" y="806704"/>
                  </a:cubicBezTo>
                  <a:cubicBezTo>
                    <a:pt x="1966722" y="702056"/>
                    <a:pt x="1929384" y="574548"/>
                    <a:pt x="1926590" y="435483"/>
                  </a:cubicBezTo>
                  <a:cubicBezTo>
                    <a:pt x="1925193" y="332359"/>
                    <a:pt x="1892173" y="242062"/>
                    <a:pt x="1826260" y="164592"/>
                  </a:cubicBezTo>
                  <a:cubicBezTo>
                    <a:pt x="1747520" y="74295"/>
                    <a:pt x="1611376" y="45593"/>
                    <a:pt x="1509649" y="101473"/>
                  </a:cubicBezTo>
                  <a:cubicBezTo>
                    <a:pt x="1405128" y="158750"/>
                    <a:pt x="1353566" y="253365"/>
                    <a:pt x="1331976" y="368046"/>
                  </a:cubicBezTo>
                  <a:cubicBezTo>
                    <a:pt x="1321943" y="422529"/>
                    <a:pt x="1330579" y="477012"/>
                    <a:pt x="1319022" y="529971"/>
                  </a:cubicBezTo>
                  <a:cubicBezTo>
                    <a:pt x="1316101" y="541401"/>
                    <a:pt x="1320419" y="557149"/>
                    <a:pt x="1308989" y="561467"/>
                  </a:cubicBezTo>
                  <a:cubicBezTo>
                    <a:pt x="1297559" y="564388"/>
                    <a:pt x="1291844" y="550037"/>
                    <a:pt x="1284605" y="542798"/>
                  </a:cubicBezTo>
                  <a:cubicBezTo>
                    <a:pt x="1142746" y="415290"/>
                    <a:pt x="957961" y="385191"/>
                    <a:pt x="798957" y="465455"/>
                  </a:cubicBezTo>
                  <a:cubicBezTo>
                    <a:pt x="757428" y="485521"/>
                    <a:pt x="757428" y="485521"/>
                    <a:pt x="757428" y="438277"/>
                  </a:cubicBezTo>
                  <a:cubicBezTo>
                    <a:pt x="757428" y="322199"/>
                    <a:pt x="757428" y="206121"/>
                    <a:pt x="757428" y="91440"/>
                  </a:cubicBezTo>
                  <a:cubicBezTo>
                    <a:pt x="757428" y="67056"/>
                    <a:pt x="751713" y="48387"/>
                    <a:pt x="724535" y="45593"/>
                  </a:cubicBezTo>
                  <a:cubicBezTo>
                    <a:pt x="703072" y="44196"/>
                    <a:pt x="687324" y="61341"/>
                    <a:pt x="685800" y="90043"/>
                  </a:cubicBezTo>
                  <a:cubicBezTo>
                    <a:pt x="684403" y="100076"/>
                    <a:pt x="685800" y="110109"/>
                    <a:pt x="685800" y="121539"/>
                  </a:cubicBezTo>
                  <a:cubicBezTo>
                    <a:pt x="685800" y="141605"/>
                    <a:pt x="685800" y="161671"/>
                    <a:pt x="685800" y="181737"/>
                  </a:cubicBezTo>
                  <a:cubicBezTo>
                    <a:pt x="648589" y="135890"/>
                    <a:pt x="609854" y="95758"/>
                    <a:pt x="562610" y="67056"/>
                  </a:cubicBezTo>
                  <a:cubicBezTo>
                    <a:pt x="458343" y="4318"/>
                    <a:pt x="346710" y="0"/>
                    <a:pt x="230632" y="21463"/>
                  </a:cubicBezTo>
                  <a:cubicBezTo>
                    <a:pt x="190500" y="30099"/>
                    <a:pt x="180467" y="50165"/>
                    <a:pt x="197739" y="85979"/>
                  </a:cubicBezTo>
                  <a:cubicBezTo>
                    <a:pt x="242189" y="179070"/>
                    <a:pt x="299466" y="263652"/>
                    <a:pt x="381127" y="329565"/>
                  </a:cubicBezTo>
                  <a:cubicBezTo>
                    <a:pt x="455676" y="389763"/>
                    <a:pt x="540131" y="422656"/>
                    <a:pt x="637540" y="411226"/>
                  </a:cubicBezTo>
                  <a:cubicBezTo>
                    <a:pt x="690499" y="405511"/>
                    <a:pt x="690499" y="405511"/>
                    <a:pt x="686308" y="465709"/>
                  </a:cubicBezTo>
                  <a:cubicBezTo>
                    <a:pt x="684911" y="481457"/>
                    <a:pt x="680593" y="484378"/>
                    <a:pt x="667639" y="475742"/>
                  </a:cubicBezTo>
                  <a:cubicBezTo>
                    <a:pt x="597408" y="437007"/>
                    <a:pt x="524383" y="421259"/>
                    <a:pt x="444119" y="422656"/>
                  </a:cubicBezTo>
                  <a:cubicBezTo>
                    <a:pt x="266446" y="426974"/>
                    <a:pt x="116078" y="548767"/>
                    <a:pt x="47371" y="706374"/>
                  </a:cubicBezTo>
                  <a:cubicBezTo>
                    <a:pt x="40259" y="725043"/>
                    <a:pt x="41656" y="740791"/>
                    <a:pt x="58801" y="752221"/>
                  </a:cubicBezTo>
                  <a:cubicBezTo>
                    <a:pt x="77470" y="767969"/>
                    <a:pt x="100330" y="760857"/>
                    <a:pt x="113284" y="733552"/>
                  </a:cubicBezTo>
                  <a:cubicBezTo>
                    <a:pt x="130429" y="699135"/>
                    <a:pt x="150495" y="666242"/>
                    <a:pt x="173482" y="636143"/>
                  </a:cubicBezTo>
                  <a:cubicBezTo>
                    <a:pt x="289560" y="481330"/>
                    <a:pt x="510159" y="448437"/>
                    <a:pt x="663448" y="561594"/>
                  </a:cubicBezTo>
                  <a:cubicBezTo>
                    <a:pt x="700659" y="588772"/>
                    <a:pt x="736473" y="588772"/>
                    <a:pt x="775208" y="564515"/>
                  </a:cubicBezTo>
                  <a:cubicBezTo>
                    <a:pt x="793877" y="553085"/>
                    <a:pt x="812419" y="538734"/>
                    <a:pt x="831088" y="530098"/>
                  </a:cubicBezTo>
                  <a:cubicBezTo>
                    <a:pt x="991489" y="451231"/>
                    <a:pt x="1189228" y="507111"/>
                    <a:pt x="1289431" y="660527"/>
                  </a:cubicBezTo>
                  <a:cubicBezTo>
                    <a:pt x="1381125" y="800989"/>
                    <a:pt x="1405509" y="952881"/>
                    <a:pt x="1365377" y="1116203"/>
                  </a:cubicBezTo>
                  <a:cubicBezTo>
                    <a:pt x="1338199" y="1233678"/>
                    <a:pt x="1267968" y="1332611"/>
                    <a:pt x="1213485" y="1438656"/>
                  </a:cubicBezTo>
                  <a:cubicBezTo>
                    <a:pt x="1206373" y="1453007"/>
                    <a:pt x="1193419" y="1451610"/>
                    <a:pt x="1180592" y="1448689"/>
                  </a:cubicBezTo>
                  <a:cubicBezTo>
                    <a:pt x="1144778" y="1440053"/>
                    <a:pt x="1107567" y="1431544"/>
                    <a:pt x="1071753" y="1422908"/>
                  </a:cubicBezTo>
                  <a:cubicBezTo>
                    <a:pt x="1021588" y="1411478"/>
                    <a:pt x="972947" y="1395730"/>
                    <a:pt x="919861" y="1397127"/>
                  </a:cubicBezTo>
                  <a:cubicBezTo>
                    <a:pt x="895477" y="1398524"/>
                    <a:pt x="876935" y="1402842"/>
                    <a:pt x="875411" y="1430147"/>
                  </a:cubicBezTo>
                  <a:cubicBezTo>
                    <a:pt x="872490" y="1457325"/>
                    <a:pt x="891159" y="1468882"/>
                    <a:pt x="915543" y="1468882"/>
                  </a:cubicBezTo>
                  <a:cubicBezTo>
                    <a:pt x="941324" y="1468882"/>
                    <a:pt x="945642" y="1481836"/>
                    <a:pt x="942721" y="1503299"/>
                  </a:cubicBezTo>
                  <a:cubicBezTo>
                    <a:pt x="937006" y="1544828"/>
                    <a:pt x="931291" y="1587881"/>
                    <a:pt x="926973" y="1630807"/>
                  </a:cubicBezTo>
                  <a:cubicBezTo>
                    <a:pt x="924052" y="1659509"/>
                    <a:pt x="935609" y="1678051"/>
                    <a:pt x="957072" y="1680972"/>
                  </a:cubicBezTo>
                  <a:cubicBezTo>
                    <a:pt x="978535" y="1683893"/>
                    <a:pt x="994283" y="1668018"/>
                    <a:pt x="998601" y="1639443"/>
                  </a:cubicBezTo>
                  <a:cubicBezTo>
                    <a:pt x="1004316" y="1594993"/>
                    <a:pt x="1010031" y="1550543"/>
                    <a:pt x="1014349" y="1506220"/>
                  </a:cubicBezTo>
                  <a:cubicBezTo>
                    <a:pt x="1015746" y="1490472"/>
                    <a:pt x="1020064" y="1484757"/>
                    <a:pt x="1034415" y="1487551"/>
                  </a:cubicBezTo>
                  <a:cubicBezTo>
                    <a:pt x="1124712" y="1509014"/>
                    <a:pt x="1213485" y="1529080"/>
                    <a:pt x="1302258" y="1550670"/>
                  </a:cubicBezTo>
                  <a:cubicBezTo>
                    <a:pt x="1318006" y="1553591"/>
                    <a:pt x="1322324" y="1562100"/>
                    <a:pt x="1320927" y="1576451"/>
                  </a:cubicBezTo>
                  <a:cubicBezTo>
                    <a:pt x="1319530" y="1595120"/>
                    <a:pt x="1316609" y="1612265"/>
                    <a:pt x="1315212" y="1630934"/>
                  </a:cubicBezTo>
                  <a:cubicBezTo>
                    <a:pt x="1315212" y="1653921"/>
                    <a:pt x="1323848" y="1672463"/>
                    <a:pt x="1348105" y="1673987"/>
                  </a:cubicBezTo>
                  <a:cubicBezTo>
                    <a:pt x="1372362" y="1675511"/>
                    <a:pt x="1385316" y="1659636"/>
                    <a:pt x="1388237" y="1636776"/>
                  </a:cubicBezTo>
                  <a:cubicBezTo>
                    <a:pt x="1389634" y="1623822"/>
                    <a:pt x="1392555" y="1609598"/>
                    <a:pt x="1392555" y="1596644"/>
                  </a:cubicBezTo>
                  <a:cubicBezTo>
                    <a:pt x="1392555" y="1575181"/>
                    <a:pt x="1403985" y="1572260"/>
                    <a:pt x="1422654" y="1576578"/>
                  </a:cubicBezTo>
                  <a:cubicBezTo>
                    <a:pt x="1558798" y="1608074"/>
                    <a:pt x="1693418" y="1639697"/>
                    <a:pt x="1829435" y="1669669"/>
                  </a:cubicBezTo>
                  <a:cubicBezTo>
                    <a:pt x="1875282" y="1681099"/>
                    <a:pt x="1876679" y="1682623"/>
                    <a:pt x="1870964" y="1729867"/>
                  </a:cubicBezTo>
                  <a:cubicBezTo>
                    <a:pt x="1863852" y="1785747"/>
                    <a:pt x="1856613" y="1841627"/>
                    <a:pt x="1850898" y="1897507"/>
                  </a:cubicBezTo>
                  <a:cubicBezTo>
                    <a:pt x="1849501" y="1918970"/>
                    <a:pt x="1856613" y="1936242"/>
                    <a:pt x="1879600" y="1940560"/>
                  </a:cubicBezTo>
                  <a:cubicBezTo>
                    <a:pt x="1903984" y="1943481"/>
                    <a:pt x="1918335" y="1931924"/>
                    <a:pt x="1921129" y="1907540"/>
                  </a:cubicBezTo>
                  <a:cubicBezTo>
                    <a:pt x="1926844" y="1861693"/>
                    <a:pt x="1932559" y="1815846"/>
                    <a:pt x="1936877" y="1771396"/>
                  </a:cubicBezTo>
                  <a:cubicBezTo>
                    <a:pt x="1943989" y="1692529"/>
                    <a:pt x="1951228" y="1688338"/>
                    <a:pt x="2025650" y="1716913"/>
                  </a:cubicBezTo>
                  <a:cubicBezTo>
                    <a:pt x="2092960" y="1742694"/>
                    <a:pt x="2133092" y="1811528"/>
                    <a:pt x="2123059" y="1881759"/>
                  </a:cubicBezTo>
                  <a:cubicBezTo>
                    <a:pt x="2111629" y="1950593"/>
                    <a:pt x="2054352" y="2009267"/>
                    <a:pt x="1985518" y="2010791"/>
                  </a:cubicBezTo>
                  <a:cubicBezTo>
                    <a:pt x="1879473" y="2013712"/>
                    <a:pt x="1773555" y="2012188"/>
                    <a:pt x="1667510" y="2012188"/>
                  </a:cubicBezTo>
                  <a:cubicBezTo>
                    <a:pt x="1648841" y="2012188"/>
                    <a:pt x="1644650" y="2003552"/>
                    <a:pt x="1646047" y="1986407"/>
                  </a:cubicBezTo>
                  <a:cubicBezTo>
                    <a:pt x="1647444" y="1963420"/>
                    <a:pt x="1650365" y="1939163"/>
                    <a:pt x="1651762" y="1916176"/>
                  </a:cubicBezTo>
                  <a:cubicBezTo>
                    <a:pt x="1653159" y="1894713"/>
                    <a:pt x="1647444" y="1877441"/>
                    <a:pt x="1623060" y="1873123"/>
                  </a:cubicBezTo>
                  <a:cubicBezTo>
                    <a:pt x="1598676" y="1870202"/>
                    <a:pt x="1585849" y="1884553"/>
                    <a:pt x="1582928" y="1907540"/>
                  </a:cubicBezTo>
                  <a:cubicBezTo>
                    <a:pt x="1578610" y="1934718"/>
                    <a:pt x="1575816" y="1960626"/>
                    <a:pt x="1572895" y="1987804"/>
                  </a:cubicBezTo>
                  <a:cubicBezTo>
                    <a:pt x="1571498" y="2004949"/>
                    <a:pt x="1564259" y="2013585"/>
                    <a:pt x="1547114" y="2013585"/>
                  </a:cubicBezTo>
                  <a:cubicBezTo>
                    <a:pt x="1459738" y="2013585"/>
                    <a:pt x="1373759" y="2012188"/>
                    <a:pt x="1286383" y="2013585"/>
                  </a:cubicBezTo>
                  <a:cubicBezTo>
                    <a:pt x="1267714" y="2013585"/>
                    <a:pt x="1259205" y="2006473"/>
                    <a:pt x="1261999" y="1987804"/>
                  </a:cubicBezTo>
                  <a:cubicBezTo>
                    <a:pt x="1263396" y="1967738"/>
                    <a:pt x="1266317" y="1947672"/>
                    <a:pt x="1267714" y="1927606"/>
                  </a:cubicBezTo>
                  <a:cubicBezTo>
                    <a:pt x="1269111" y="1896110"/>
                    <a:pt x="1257681" y="1881759"/>
                    <a:pt x="1234821" y="1880362"/>
                  </a:cubicBezTo>
                  <a:cubicBezTo>
                    <a:pt x="1213358" y="1878965"/>
                    <a:pt x="1199007" y="1894713"/>
                    <a:pt x="1196086" y="1924812"/>
                  </a:cubicBezTo>
                  <a:cubicBezTo>
                    <a:pt x="1193165" y="1944878"/>
                    <a:pt x="1190371" y="1966341"/>
                    <a:pt x="1188974" y="1986407"/>
                  </a:cubicBezTo>
                  <a:cubicBezTo>
                    <a:pt x="1187577" y="2006473"/>
                    <a:pt x="1178941" y="2013585"/>
                    <a:pt x="1160272" y="2013585"/>
                  </a:cubicBezTo>
                  <a:cubicBezTo>
                    <a:pt x="1130173" y="2012188"/>
                    <a:pt x="1100074" y="2012188"/>
                    <a:pt x="1071499" y="2013585"/>
                  </a:cubicBezTo>
                  <a:cubicBezTo>
                    <a:pt x="1050036" y="2013585"/>
                    <a:pt x="1041400" y="2004949"/>
                    <a:pt x="1044321" y="1984883"/>
                  </a:cubicBezTo>
                  <a:cubicBezTo>
                    <a:pt x="1048639" y="1944751"/>
                    <a:pt x="1052957" y="1906016"/>
                    <a:pt x="1055751" y="1867408"/>
                  </a:cubicBezTo>
                  <a:cubicBezTo>
                    <a:pt x="1058672" y="1824355"/>
                    <a:pt x="1050036" y="1807210"/>
                    <a:pt x="1024255" y="1805813"/>
                  </a:cubicBezTo>
                  <a:cubicBezTo>
                    <a:pt x="999871" y="1804416"/>
                    <a:pt x="987044" y="1824482"/>
                    <a:pt x="982726" y="1864614"/>
                  </a:cubicBezTo>
                  <a:cubicBezTo>
                    <a:pt x="979805" y="1906143"/>
                    <a:pt x="975614" y="1949196"/>
                    <a:pt x="971296" y="1990725"/>
                  </a:cubicBezTo>
                  <a:cubicBezTo>
                    <a:pt x="969899" y="2003679"/>
                    <a:pt x="965581" y="2012188"/>
                    <a:pt x="951230" y="2013712"/>
                  </a:cubicBezTo>
                  <a:cubicBezTo>
                    <a:pt x="823722" y="2025142"/>
                    <a:pt x="716280" y="1966468"/>
                    <a:pt x="664718" y="1850390"/>
                  </a:cubicBezTo>
                  <a:cubicBezTo>
                    <a:pt x="607441" y="1718564"/>
                    <a:pt x="660400" y="1572387"/>
                    <a:pt x="786511" y="1500759"/>
                  </a:cubicBezTo>
                  <a:cubicBezTo>
                    <a:pt x="816610" y="1483614"/>
                    <a:pt x="825246" y="1467739"/>
                    <a:pt x="815213" y="1447673"/>
                  </a:cubicBezTo>
                  <a:cubicBezTo>
                    <a:pt x="803783" y="1424686"/>
                    <a:pt x="783717" y="1421892"/>
                    <a:pt x="752221" y="1437640"/>
                  </a:cubicBezTo>
                  <a:cubicBezTo>
                    <a:pt x="704977" y="1463421"/>
                    <a:pt x="663448" y="1497838"/>
                    <a:pt x="634746" y="1543685"/>
                  </a:cubicBezTo>
                  <a:cubicBezTo>
                    <a:pt x="621792" y="1562354"/>
                    <a:pt x="611886" y="1560830"/>
                    <a:pt x="594614" y="1550797"/>
                  </a:cubicBezTo>
                  <a:cubicBezTo>
                    <a:pt x="531622" y="1513586"/>
                    <a:pt x="478536" y="1466215"/>
                    <a:pt x="439928" y="1401699"/>
                  </a:cubicBezTo>
                  <a:cubicBezTo>
                    <a:pt x="411226" y="1352931"/>
                    <a:pt x="363982" y="1337183"/>
                    <a:pt x="312420" y="1352931"/>
                  </a:cubicBezTo>
                  <a:cubicBezTo>
                    <a:pt x="269494" y="1365885"/>
                    <a:pt x="246507" y="1395984"/>
                    <a:pt x="235077" y="1443228"/>
                  </a:cubicBezTo>
                  <a:cubicBezTo>
                    <a:pt x="209296" y="1395984"/>
                    <a:pt x="186309" y="1352931"/>
                    <a:pt x="162052" y="1311402"/>
                  </a:cubicBezTo>
                  <a:cubicBezTo>
                    <a:pt x="78740" y="1172210"/>
                    <a:pt x="42926" y="1023239"/>
                    <a:pt x="74549" y="861314"/>
                  </a:cubicBezTo>
                  <a:cubicBezTo>
                    <a:pt x="78867" y="838327"/>
                    <a:pt x="70231" y="819785"/>
                    <a:pt x="45847" y="815467"/>
                  </a:cubicBezTo>
                  <a:cubicBezTo>
                    <a:pt x="24384" y="811149"/>
                    <a:pt x="10033" y="824103"/>
                    <a:pt x="4318" y="845566"/>
                  </a:cubicBezTo>
                  <a:cubicBezTo>
                    <a:pt x="2921" y="849884"/>
                    <a:pt x="1397" y="855599"/>
                    <a:pt x="0" y="861314"/>
                  </a:cubicBezTo>
                  <a:cubicBezTo>
                    <a:pt x="0" y="1096264"/>
                    <a:pt x="0" y="1096264"/>
                    <a:pt x="0" y="1096264"/>
                  </a:cubicBezTo>
                  <a:cubicBezTo>
                    <a:pt x="32893" y="1262507"/>
                    <a:pt x="134620" y="1397254"/>
                    <a:pt x="207772" y="1547749"/>
                  </a:cubicBezTo>
                  <a:cubicBezTo>
                    <a:pt x="184912" y="1549146"/>
                    <a:pt x="164846" y="1547749"/>
                    <a:pt x="144780" y="1544828"/>
                  </a:cubicBezTo>
                  <a:cubicBezTo>
                    <a:pt x="71755" y="1533398"/>
                    <a:pt x="37338" y="1550543"/>
                    <a:pt x="127" y="1612138"/>
                  </a:cubicBezTo>
                  <a:cubicBezTo>
                    <a:pt x="127" y="1692402"/>
                    <a:pt x="127" y="1692402"/>
                    <a:pt x="127" y="1692402"/>
                  </a:cubicBezTo>
                  <a:cubicBezTo>
                    <a:pt x="31623" y="1758315"/>
                    <a:pt x="93218" y="1762633"/>
                    <a:pt x="154813" y="1768348"/>
                  </a:cubicBezTo>
                  <a:cubicBezTo>
                    <a:pt x="177673" y="1771269"/>
                    <a:pt x="202057" y="1772666"/>
                    <a:pt x="226441" y="1775460"/>
                  </a:cubicBezTo>
                  <a:cubicBezTo>
                    <a:pt x="232156" y="1775460"/>
                    <a:pt x="240792" y="1775460"/>
                    <a:pt x="243586" y="1782572"/>
                  </a:cubicBezTo>
                  <a:cubicBezTo>
                    <a:pt x="246380" y="1789684"/>
                    <a:pt x="236474" y="1794002"/>
                    <a:pt x="233553" y="1798320"/>
                  </a:cubicBezTo>
                  <a:cubicBezTo>
                    <a:pt x="224917" y="1808353"/>
                    <a:pt x="214884" y="1818386"/>
                    <a:pt x="207772" y="1828419"/>
                  </a:cubicBezTo>
                  <a:cubicBezTo>
                    <a:pt x="171958" y="1879981"/>
                    <a:pt x="181991" y="1940179"/>
                    <a:pt x="229235" y="1980311"/>
                  </a:cubicBezTo>
                  <a:cubicBezTo>
                    <a:pt x="273685" y="2016125"/>
                    <a:pt x="336677" y="2011807"/>
                    <a:pt x="376809" y="1967357"/>
                  </a:cubicBezTo>
                  <a:cubicBezTo>
                    <a:pt x="428371" y="1912874"/>
                    <a:pt x="491363" y="1878457"/>
                    <a:pt x="561594" y="1856994"/>
                  </a:cubicBezTo>
                  <a:cubicBezTo>
                    <a:pt x="574548" y="1852676"/>
                    <a:pt x="585978" y="1848358"/>
                    <a:pt x="596011" y="1868424"/>
                  </a:cubicBezTo>
                  <a:cubicBezTo>
                    <a:pt x="660527" y="2017522"/>
                    <a:pt x="776478" y="2089150"/>
                    <a:pt x="935482" y="2087626"/>
                  </a:cubicBezTo>
                  <a:cubicBezTo>
                    <a:pt x="1201928" y="2084705"/>
                    <a:pt x="1468374" y="2083308"/>
                    <a:pt x="1734820" y="2084705"/>
                  </a:cubicBezTo>
                  <a:cubicBezTo>
                    <a:pt x="1779270" y="2084705"/>
                    <a:pt x="1823593" y="2084705"/>
                    <a:pt x="1869440" y="2083308"/>
                  </a:cubicBezTo>
                  <a:cubicBezTo>
                    <a:pt x="1878076" y="2083308"/>
                    <a:pt x="1883791" y="2083308"/>
                    <a:pt x="1889506" y="2086229"/>
                  </a:cubicBezTo>
                  <a:cubicBezTo>
                    <a:pt x="1928241" y="2073275"/>
                    <a:pt x="1969770" y="2070481"/>
                    <a:pt x="2012696" y="2070481"/>
                  </a:cubicBezTo>
                  <a:cubicBezTo>
                    <a:pt x="2049907" y="2059051"/>
                    <a:pt x="2087245" y="2044700"/>
                    <a:pt x="2123059" y="2028952"/>
                  </a:cubicBezTo>
                  <a:cubicBezTo>
                    <a:pt x="2124456" y="2023237"/>
                    <a:pt x="2128774" y="2020316"/>
                    <a:pt x="2131695" y="2017522"/>
                  </a:cubicBezTo>
                  <a:cubicBezTo>
                    <a:pt x="2161794" y="1984502"/>
                    <a:pt x="2180463" y="1948688"/>
                    <a:pt x="2188972" y="1912874"/>
                  </a:cubicBezTo>
                  <a:cubicBezTo>
                    <a:pt x="2191893" y="1889887"/>
                    <a:pt x="2196084" y="1867027"/>
                    <a:pt x="2196084" y="1842643"/>
                  </a:cubicBezTo>
                  <a:close/>
                  <a:moveTo>
                    <a:pt x="633222" y="339598"/>
                  </a:moveTo>
                  <a:cubicBezTo>
                    <a:pt x="554482" y="348234"/>
                    <a:pt x="485648" y="323850"/>
                    <a:pt x="426974" y="275082"/>
                  </a:cubicBezTo>
                  <a:cubicBezTo>
                    <a:pt x="369697" y="227838"/>
                    <a:pt x="326644" y="170434"/>
                    <a:pt x="289433" y="107442"/>
                  </a:cubicBezTo>
                  <a:cubicBezTo>
                    <a:pt x="279400" y="88900"/>
                    <a:pt x="285115" y="83058"/>
                    <a:pt x="303657" y="83058"/>
                  </a:cubicBezTo>
                  <a:cubicBezTo>
                    <a:pt x="318008" y="84455"/>
                    <a:pt x="332359" y="83058"/>
                    <a:pt x="346583" y="83058"/>
                  </a:cubicBezTo>
                  <a:cubicBezTo>
                    <a:pt x="496951" y="81661"/>
                    <a:pt x="605917" y="157607"/>
                    <a:pt x="655955" y="299466"/>
                  </a:cubicBezTo>
                  <a:cubicBezTo>
                    <a:pt x="667385" y="332486"/>
                    <a:pt x="665988" y="335280"/>
                    <a:pt x="633095" y="339598"/>
                  </a:cubicBezTo>
                  <a:close/>
                  <a:moveTo>
                    <a:pt x="1949577" y="1586357"/>
                  </a:moveTo>
                  <a:cubicBezTo>
                    <a:pt x="1925193" y="1607820"/>
                    <a:pt x="1902333" y="1613535"/>
                    <a:pt x="1869313" y="1606423"/>
                  </a:cubicBezTo>
                  <a:cubicBezTo>
                    <a:pt x="1681607" y="1561973"/>
                    <a:pt x="1494028" y="1519047"/>
                    <a:pt x="1306322" y="1477391"/>
                  </a:cubicBezTo>
                  <a:cubicBezTo>
                    <a:pt x="1286256" y="1473073"/>
                    <a:pt x="1276223" y="1465961"/>
                    <a:pt x="1290574" y="1445895"/>
                  </a:cubicBezTo>
                  <a:cubicBezTo>
                    <a:pt x="1300607" y="1431544"/>
                    <a:pt x="1307719" y="1415796"/>
                    <a:pt x="1316355" y="1400048"/>
                  </a:cubicBezTo>
                  <a:cubicBezTo>
                    <a:pt x="1332103" y="1369949"/>
                    <a:pt x="1333500" y="1369949"/>
                    <a:pt x="1355090" y="1397127"/>
                  </a:cubicBezTo>
                  <a:cubicBezTo>
                    <a:pt x="1409573" y="1468755"/>
                    <a:pt x="1481201" y="1514602"/>
                    <a:pt x="1571371" y="1531874"/>
                  </a:cubicBezTo>
                  <a:cubicBezTo>
                    <a:pt x="1753362" y="1566291"/>
                    <a:pt x="1930908" y="1451610"/>
                    <a:pt x="1975358" y="1271016"/>
                  </a:cubicBezTo>
                  <a:cubicBezTo>
                    <a:pt x="1983994" y="1232281"/>
                    <a:pt x="1966722" y="1207897"/>
                    <a:pt x="1935226" y="1215136"/>
                  </a:cubicBezTo>
                  <a:cubicBezTo>
                    <a:pt x="1915160" y="1220851"/>
                    <a:pt x="1910842" y="1236599"/>
                    <a:pt x="1905127" y="1253871"/>
                  </a:cubicBezTo>
                  <a:cubicBezTo>
                    <a:pt x="1873631" y="1362837"/>
                    <a:pt x="1804797" y="1431544"/>
                    <a:pt x="1694561" y="1458849"/>
                  </a:cubicBezTo>
                  <a:cubicBezTo>
                    <a:pt x="1578483" y="1486027"/>
                    <a:pt x="1452499" y="1430147"/>
                    <a:pt x="1393698" y="1325626"/>
                  </a:cubicBezTo>
                  <a:cubicBezTo>
                    <a:pt x="1382268" y="1305560"/>
                    <a:pt x="1377950" y="1285494"/>
                    <a:pt x="1389380" y="1264031"/>
                  </a:cubicBezTo>
                  <a:cubicBezTo>
                    <a:pt x="1432306" y="1178052"/>
                    <a:pt x="1450975" y="1086358"/>
                    <a:pt x="1455293" y="990346"/>
                  </a:cubicBezTo>
                  <a:cubicBezTo>
                    <a:pt x="1456690" y="967359"/>
                    <a:pt x="1472438" y="960247"/>
                    <a:pt x="1486789" y="950214"/>
                  </a:cubicBezTo>
                  <a:cubicBezTo>
                    <a:pt x="1644396" y="854202"/>
                    <a:pt x="1847723" y="931545"/>
                    <a:pt x="1902206" y="1107821"/>
                  </a:cubicBezTo>
                  <a:cubicBezTo>
                    <a:pt x="1915160" y="1146556"/>
                    <a:pt x="1929384" y="1159383"/>
                    <a:pt x="1952371" y="1153668"/>
                  </a:cubicBezTo>
                  <a:cubicBezTo>
                    <a:pt x="1976755" y="1146556"/>
                    <a:pt x="1982470" y="1123569"/>
                    <a:pt x="1971040" y="1084834"/>
                  </a:cubicBezTo>
                  <a:cubicBezTo>
                    <a:pt x="1903730" y="872744"/>
                    <a:pt x="1671701" y="775335"/>
                    <a:pt x="1471041" y="877062"/>
                  </a:cubicBezTo>
                  <a:cubicBezTo>
                    <a:pt x="1453896" y="885698"/>
                    <a:pt x="1448181" y="882777"/>
                    <a:pt x="1445260" y="864108"/>
                  </a:cubicBezTo>
                  <a:cubicBezTo>
                    <a:pt x="1433830" y="792480"/>
                    <a:pt x="1410843" y="725043"/>
                    <a:pt x="1375029" y="662051"/>
                  </a:cubicBezTo>
                  <a:cubicBezTo>
                    <a:pt x="1367917" y="649097"/>
                    <a:pt x="1367917" y="637667"/>
                    <a:pt x="1372108" y="623316"/>
                  </a:cubicBezTo>
                  <a:cubicBezTo>
                    <a:pt x="1392174" y="557403"/>
                    <a:pt x="1394968" y="488569"/>
                    <a:pt x="1399286" y="419862"/>
                  </a:cubicBezTo>
                  <a:cubicBezTo>
                    <a:pt x="1405001" y="330962"/>
                    <a:pt x="1436497" y="250698"/>
                    <a:pt x="1505331" y="190627"/>
                  </a:cubicBezTo>
                  <a:cubicBezTo>
                    <a:pt x="1575562" y="130429"/>
                    <a:pt x="1678686" y="130429"/>
                    <a:pt x="1747393" y="190627"/>
                  </a:cubicBezTo>
                  <a:cubicBezTo>
                    <a:pt x="1816100" y="250825"/>
                    <a:pt x="1849120" y="329692"/>
                    <a:pt x="1853438" y="421386"/>
                  </a:cubicBezTo>
                  <a:cubicBezTo>
                    <a:pt x="1857756" y="504444"/>
                    <a:pt x="1864868" y="587629"/>
                    <a:pt x="1894967" y="667893"/>
                  </a:cubicBezTo>
                  <a:cubicBezTo>
                    <a:pt x="1920748" y="735203"/>
                    <a:pt x="1957959" y="796925"/>
                    <a:pt x="2008124" y="848487"/>
                  </a:cubicBezTo>
                  <a:cubicBezTo>
                    <a:pt x="2095500" y="940181"/>
                    <a:pt x="2131314" y="1050544"/>
                    <a:pt x="2128393" y="1231138"/>
                  </a:cubicBezTo>
                  <a:cubicBezTo>
                    <a:pt x="2125472" y="1337183"/>
                    <a:pt x="2075434" y="1479042"/>
                    <a:pt x="1949323" y="1586484"/>
                  </a:cubicBezTo>
                  <a:close/>
                  <a:moveTo>
                    <a:pt x="582676" y="1653794"/>
                  </a:moveTo>
                  <a:cubicBezTo>
                    <a:pt x="572643" y="1686814"/>
                    <a:pt x="568325" y="1721104"/>
                    <a:pt x="569722" y="1755521"/>
                  </a:cubicBezTo>
                  <a:cubicBezTo>
                    <a:pt x="571119" y="1772666"/>
                    <a:pt x="565404" y="1781302"/>
                    <a:pt x="548259" y="1785620"/>
                  </a:cubicBezTo>
                  <a:cubicBezTo>
                    <a:pt x="462280" y="1811401"/>
                    <a:pt x="386334" y="1851533"/>
                    <a:pt x="324739" y="1917446"/>
                  </a:cubicBezTo>
                  <a:cubicBezTo>
                    <a:pt x="306070" y="1936115"/>
                    <a:pt x="283210" y="1936115"/>
                    <a:pt x="268859" y="1918843"/>
                  </a:cubicBezTo>
                  <a:cubicBezTo>
                    <a:pt x="253111" y="1900174"/>
                    <a:pt x="255905" y="1883029"/>
                    <a:pt x="270256" y="1864360"/>
                  </a:cubicBezTo>
                  <a:cubicBezTo>
                    <a:pt x="294640" y="1835658"/>
                    <a:pt x="323215" y="1811274"/>
                    <a:pt x="353314" y="1791335"/>
                  </a:cubicBezTo>
                  <a:cubicBezTo>
                    <a:pt x="370459" y="1779905"/>
                    <a:pt x="383413" y="1765554"/>
                    <a:pt x="377698" y="1744091"/>
                  </a:cubicBezTo>
                  <a:cubicBezTo>
                    <a:pt x="371983" y="1719707"/>
                    <a:pt x="351917" y="1718310"/>
                    <a:pt x="333248" y="1715389"/>
                  </a:cubicBezTo>
                  <a:cubicBezTo>
                    <a:pt x="258699" y="1706753"/>
                    <a:pt x="185674" y="1698244"/>
                    <a:pt x="111252" y="1691005"/>
                  </a:cubicBezTo>
                  <a:cubicBezTo>
                    <a:pt x="92583" y="1689608"/>
                    <a:pt x="78359" y="1682369"/>
                    <a:pt x="69723" y="1665224"/>
                  </a:cubicBezTo>
                  <a:cubicBezTo>
                    <a:pt x="62611" y="1652270"/>
                    <a:pt x="66802" y="1639443"/>
                    <a:pt x="74041" y="1628013"/>
                  </a:cubicBezTo>
                  <a:cubicBezTo>
                    <a:pt x="84074" y="1613662"/>
                    <a:pt x="99822" y="1613662"/>
                    <a:pt x="115570" y="1613662"/>
                  </a:cubicBezTo>
                  <a:cubicBezTo>
                    <a:pt x="191516" y="1622298"/>
                    <a:pt x="268859" y="1629410"/>
                    <a:pt x="344805" y="1639443"/>
                  </a:cubicBezTo>
                  <a:cubicBezTo>
                    <a:pt x="364871" y="1640840"/>
                    <a:pt x="382016" y="1639443"/>
                    <a:pt x="392049" y="1620774"/>
                  </a:cubicBezTo>
                  <a:cubicBezTo>
                    <a:pt x="402082" y="1600708"/>
                    <a:pt x="393446" y="1584960"/>
                    <a:pt x="380619" y="1572006"/>
                  </a:cubicBezTo>
                  <a:cubicBezTo>
                    <a:pt x="353441" y="1544828"/>
                    <a:pt x="330454" y="1513205"/>
                    <a:pt x="311912" y="1478915"/>
                  </a:cubicBezTo>
                  <a:cubicBezTo>
                    <a:pt x="300482" y="1457452"/>
                    <a:pt x="306197" y="1438783"/>
                    <a:pt x="326263" y="1425829"/>
                  </a:cubicBezTo>
                  <a:cubicBezTo>
                    <a:pt x="344932" y="1412875"/>
                    <a:pt x="366395" y="1418717"/>
                    <a:pt x="379222" y="1441577"/>
                  </a:cubicBezTo>
                  <a:cubicBezTo>
                    <a:pt x="423672" y="1518920"/>
                    <a:pt x="488061" y="1573403"/>
                    <a:pt x="565404" y="1614932"/>
                  </a:cubicBezTo>
                  <a:cubicBezTo>
                    <a:pt x="582549" y="1623568"/>
                    <a:pt x="588264" y="1633601"/>
                    <a:pt x="582549" y="1653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900" y="63114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spc="100" dirty="0">
                <a:solidFill>
                  <a:srgbClr val="4A5A2B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884" spc="100" dirty="0">
              <a:solidFill>
                <a:srgbClr val="4A5A2B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844040" y="4257360"/>
            <a:ext cx="2511540" cy="2511540"/>
            <a:chOff x="0" y="0"/>
            <a:chExt cx="3348720" cy="3348720"/>
          </a:xfrm>
        </p:grpSpPr>
        <p:sp>
          <p:nvSpPr>
            <p:cNvPr id="12" name="Freeform 12"/>
            <p:cNvSpPr/>
            <p:nvPr/>
          </p:nvSpPr>
          <p:spPr>
            <a:xfrm>
              <a:off x="0" y="-3302"/>
              <a:ext cx="3355467" cy="3361944"/>
            </a:xfrm>
            <a:custGeom>
              <a:avLst/>
              <a:gdLst/>
              <a:ahLst/>
              <a:cxnLst/>
              <a:rect l="l" t="t" r="r" b="b"/>
              <a:pathLst>
                <a:path w="3355467" h="3361944">
                  <a:moveTo>
                    <a:pt x="0" y="1677670"/>
                  </a:moveTo>
                  <a:cubicBezTo>
                    <a:pt x="0" y="755269"/>
                    <a:pt x="745871" y="6604"/>
                    <a:pt x="1668272" y="3302"/>
                  </a:cubicBezTo>
                  <a:cubicBezTo>
                    <a:pt x="2590673" y="0"/>
                    <a:pt x="3342005" y="743204"/>
                    <a:pt x="3348736" y="1665478"/>
                  </a:cubicBezTo>
                  <a:cubicBezTo>
                    <a:pt x="3355467" y="2587752"/>
                    <a:pt x="2614930" y="3341878"/>
                    <a:pt x="1692656" y="3351911"/>
                  </a:cubicBezTo>
                  <a:cubicBezTo>
                    <a:pt x="770382" y="3361944"/>
                    <a:pt x="13589" y="2624201"/>
                    <a:pt x="127" y="1702054"/>
                  </a:cubicBezTo>
                  <a:close/>
                </a:path>
              </a:pathLst>
            </a:custGeom>
            <a:solidFill>
              <a:srgbClr val="9A7037">
                <a:alpha val="63922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58010" y="4071870"/>
            <a:ext cx="2883060" cy="2883060"/>
            <a:chOff x="0" y="0"/>
            <a:chExt cx="3844080" cy="3844080"/>
          </a:xfrm>
        </p:grpSpPr>
        <p:sp>
          <p:nvSpPr>
            <p:cNvPr id="14" name="Freeform 14"/>
            <p:cNvSpPr/>
            <p:nvPr/>
          </p:nvSpPr>
          <p:spPr>
            <a:xfrm>
              <a:off x="0" y="-3810"/>
              <a:ext cx="3851783" cy="3859149"/>
            </a:xfrm>
            <a:custGeom>
              <a:avLst/>
              <a:gdLst/>
              <a:ahLst/>
              <a:cxnLst/>
              <a:rect l="l" t="t" r="r" b="b"/>
              <a:pathLst>
                <a:path w="3851783" h="3859149">
                  <a:moveTo>
                    <a:pt x="19050" y="1906778"/>
                  </a:moveTo>
                  <a:lnTo>
                    <a:pt x="19050" y="1925828"/>
                  </a:lnTo>
                  <a:lnTo>
                    <a:pt x="19050" y="1906778"/>
                  </a:lnTo>
                  <a:lnTo>
                    <a:pt x="19050" y="1925828"/>
                  </a:lnTo>
                  <a:lnTo>
                    <a:pt x="0" y="1925828"/>
                  </a:lnTo>
                  <a:cubicBezTo>
                    <a:pt x="0" y="867029"/>
                    <a:pt x="856234" y="7620"/>
                    <a:pt x="1915033" y="3810"/>
                  </a:cubicBezTo>
                  <a:lnTo>
                    <a:pt x="1915160" y="22860"/>
                  </a:lnTo>
                  <a:lnTo>
                    <a:pt x="1915033" y="3810"/>
                  </a:lnTo>
                  <a:cubicBezTo>
                    <a:pt x="2973832" y="0"/>
                    <a:pt x="3836289" y="853059"/>
                    <a:pt x="3844036" y="1911858"/>
                  </a:cubicBezTo>
                  <a:cubicBezTo>
                    <a:pt x="3851783" y="2970657"/>
                    <a:pt x="3001772" y="3836289"/>
                    <a:pt x="1942973" y="3847719"/>
                  </a:cubicBezTo>
                  <a:cubicBezTo>
                    <a:pt x="884174" y="3859149"/>
                    <a:pt x="15621" y="3012440"/>
                    <a:pt x="254" y="1953768"/>
                  </a:cubicBezTo>
                  <a:lnTo>
                    <a:pt x="254" y="1953641"/>
                  </a:lnTo>
                  <a:lnTo>
                    <a:pt x="0" y="1925955"/>
                  </a:lnTo>
                  <a:cubicBezTo>
                    <a:pt x="0" y="1920875"/>
                    <a:pt x="1905" y="1915922"/>
                    <a:pt x="5588" y="1912366"/>
                  </a:cubicBezTo>
                  <a:cubicBezTo>
                    <a:pt x="9271" y="1908810"/>
                    <a:pt x="14097" y="1906778"/>
                    <a:pt x="19177" y="1906778"/>
                  </a:cubicBezTo>
                  <a:moveTo>
                    <a:pt x="19177" y="1944878"/>
                  </a:moveTo>
                  <a:lnTo>
                    <a:pt x="19177" y="1925828"/>
                  </a:lnTo>
                  <a:lnTo>
                    <a:pt x="38227" y="1925701"/>
                  </a:lnTo>
                  <a:lnTo>
                    <a:pt x="38481" y="1953387"/>
                  </a:lnTo>
                  <a:lnTo>
                    <a:pt x="19431" y="1953514"/>
                  </a:lnTo>
                  <a:lnTo>
                    <a:pt x="38481" y="1953260"/>
                  </a:lnTo>
                  <a:cubicBezTo>
                    <a:pt x="53467" y="2990850"/>
                    <a:pt x="904875" y="3820922"/>
                    <a:pt x="1942592" y="3809619"/>
                  </a:cubicBezTo>
                  <a:lnTo>
                    <a:pt x="1942846" y="3828669"/>
                  </a:lnTo>
                  <a:lnTo>
                    <a:pt x="1942592" y="3809619"/>
                  </a:lnTo>
                  <a:cubicBezTo>
                    <a:pt x="2980309" y="3798316"/>
                    <a:pt x="3813429" y="2949829"/>
                    <a:pt x="3805936" y="1912112"/>
                  </a:cubicBezTo>
                  <a:lnTo>
                    <a:pt x="3824986" y="1911985"/>
                  </a:lnTo>
                  <a:lnTo>
                    <a:pt x="3805936" y="1912112"/>
                  </a:lnTo>
                  <a:cubicBezTo>
                    <a:pt x="3798316" y="874395"/>
                    <a:pt x="2953004" y="38227"/>
                    <a:pt x="1915160" y="42037"/>
                  </a:cubicBezTo>
                  <a:cubicBezTo>
                    <a:pt x="877316" y="45847"/>
                    <a:pt x="38100" y="888111"/>
                    <a:pt x="38100" y="1925828"/>
                  </a:cubicBezTo>
                  <a:cubicBezTo>
                    <a:pt x="38100" y="1936369"/>
                    <a:pt x="29591" y="1944878"/>
                    <a:pt x="19050" y="1944878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935080" y="4762800"/>
            <a:ext cx="1512000" cy="1512000"/>
            <a:chOff x="0" y="0"/>
            <a:chExt cx="2016000" cy="2016000"/>
          </a:xfrm>
        </p:grpSpPr>
        <p:sp>
          <p:nvSpPr>
            <p:cNvPr id="16" name="Freeform 16"/>
            <p:cNvSpPr/>
            <p:nvPr/>
          </p:nvSpPr>
          <p:spPr>
            <a:xfrm>
              <a:off x="0" y="-2032"/>
              <a:ext cx="2020062" cy="2023872"/>
            </a:xfrm>
            <a:custGeom>
              <a:avLst/>
              <a:gdLst/>
              <a:ahLst/>
              <a:cxnLst/>
              <a:rect l="l" t="t" r="r" b="b"/>
              <a:pathLst>
                <a:path w="2020062" h="2023872">
                  <a:moveTo>
                    <a:pt x="0" y="1010031"/>
                  </a:moveTo>
                  <a:cubicBezTo>
                    <a:pt x="0" y="454787"/>
                    <a:pt x="449072" y="4064"/>
                    <a:pt x="1004316" y="2032"/>
                  </a:cubicBezTo>
                  <a:cubicBezTo>
                    <a:pt x="1559560" y="0"/>
                    <a:pt x="2011934" y="447421"/>
                    <a:pt x="2015998" y="1002665"/>
                  </a:cubicBezTo>
                  <a:cubicBezTo>
                    <a:pt x="2020062" y="1557909"/>
                    <a:pt x="1574292" y="2011934"/>
                    <a:pt x="1019048" y="2017903"/>
                  </a:cubicBezTo>
                  <a:cubicBezTo>
                    <a:pt x="463804" y="2023872"/>
                    <a:pt x="8128" y="1579880"/>
                    <a:pt x="127" y="1024636"/>
                  </a:cubicBezTo>
                  <a:close/>
                </a:path>
              </a:pathLst>
            </a:custGeom>
            <a:solidFill>
              <a:srgbClr val="BFD594">
                <a:alpha val="80000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12770" y="4640490"/>
            <a:ext cx="1756620" cy="1756620"/>
            <a:chOff x="0" y="0"/>
            <a:chExt cx="2342160" cy="2342160"/>
          </a:xfrm>
        </p:grpSpPr>
        <p:sp>
          <p:nvSpPr>
            <p:cNvPr id="18" name="Freeform 18"/>
            <p:cNvSpPr/>
            <p:nvPr/>
          </p:nvSpPr>
          <p:spPr>
            <a:xfrm>
              <a:off x="0" y="-2286"/>
              <a:ext cx="2346833" cy="2351405"/>
            </a:xfrm>
            <a:custGeom>
              <a:avLst/>
              <a:gdLst/>
              <a:ahLst/>
              <a:cxnLst/>
              <a:rect l="l" t="t" r="r" b="b"/>
              <a:pathLst>
                <a:path w="2346833" h="2351405">
                  <a:moveTo>
                    <a:pt x="19050" y="1154303"/>
                  </a:moveTo>
                  <a:lnTo>
                    <a:pt x="19050" y="1173353"/>
                  </a:lnTo>
                  <a:lnTo>
                    <a:pt x="19050" y="1154303"/>
                  </a:lnTo>
                  <a:lnTo>
                    <a:pt x="19050" y="1173353"/>
                  </a:lnTo>
                  <a:lnTo>
                    <a:pt x="0" y="1173353"/>
                  </a:lnTo>
                  <a:cubicBezTo>
                    <a:pt x="0" y="528320"/>
                    <a:pt x="521716" y="4699"/>
                    <a:pt x="1166876" y="2286"/>
                  </a:cubicBezTo>
                  <a:lnTo>
                    <a:pt x="1167003" y="21336"/>
                  </a:lnTo>
                  <a:lnTo>
                    <a:pt x="1166876" y="2286"/>
                  </a:lnTo>
                  <a:cubicBezTo>
                    <a:pt x="1812036" y="0"/>
                    <a:pt x="2337435" y="519811"/>
                    <a:pt x="2342134" y="1164844"/>
                  </a:cubicBezTo>
                  <a:cubicBezTo>
                    <a:pt x="2346833" y="1809877"/>
                    <a:pt x="1828927" y="2337308"/>
                    <a:pt x="1183894" y="2344420"/>
                  </a:cubicBezTo>
                  <a:lnTo>
                    <a:pt x="1183640" y="2325370"/>
                  </a:lnTo>
                  <a:lnTo>
                    <a:pt x="1183894" y="2344420"/>
                  </a:lnTo>
                  <a:cubicBezTo>
                    <a:pt x="538734" y="2351405"/>
                    <a:pt x="9525" y="1835404"/>
                    <a:pt x="127" y="1190371"/>
                  </a:cubicBezTo>
                  <a:lnTo>
                    <a:pt x="127" y="1190244"/>
                  </a:lnTo>
                  <a:lnTo>
                    <a:pt x="0" y="1173480"/>
                  </a:lnTo>
                  <a:cubicBezTo>
                    <a:pt x="0" y="1168400"/>
                    <a:pt x="1905" y="1163447"/>
                    <a:pt x="5588" y="1159891"/>
                  </a:cubicBezTo>
                  <a:cubicBezTo>
                    <a:pt x="9271" y="1156335"/>
                    <a:pt x="14097" y="1154303"/>
                    <a:pt x="19177" y="1154303"/>
                  </a:cubicBezTo>
                  <a:moveTo>
                    <a:pt x="19177" y="1192403"/>
                  </a:moveTo>
                  <a:lnTo>
                    <a:pt x="19177" y="1173353"/>
                  </a:lnTo>
                  <a:lnTo>
                    <a:pt x="38100" y="1173226"/>
                  </a:lnTo>
                  <a:lnTo>
                    <a:pt x="38227" y="1189990"/>
                  </a:lnTo>
                  <a:lnTo>
                    <a:pt x="19177" y="1190117"/>
                  </a:lnTo>
                  <a:lnTo>
                    <a:pt x="38227" y="1189863"/>
                  </a:lnTo>
                  <a:cubicBezTo>
                    <a:pt x="47244" y="1813941"/>
                    <a:pt x="559308" y="2313051"/>
                    <a:pt x="1183386" y="2306193"/>
                  </a:cubicBezTo>
                  <a:cubicBezTo>
                    <a:pt x="1807464" y="2299335"/>
                    <a:pt x="2308479" y="1789176"/>
                    <a:pt x="2303907" y="1165098"/>
                  </a:cubicBezTo>
                  <a:lnTo>
                    <a:pt x="2322957" y="1164971"/>
                  </a:lnTo>
                  <a:lnTo>
                    <a:pt x="2303907" y="1165098"/>
                  </a:lnTo>
                  <a:cubicBezTo>
                    <a:pt x="2299335" y="541020"/>
                    <a:pt x="1790954" y="38100"/>
                    <a:pt x="1166876" y="40386"/>
                  </a:cubicBezTo>
                  <a:cubicBezTo>
                    <a:pt x="542798" y="42672"/>
                    <a:pt x="38100" y="549275"/>
                    <a:pt x="38100" y="1173353"/>
                  </a:cubicBezTo>
                  <a:cubicBezTo>
                    <a:pt x="38100" y="1183894"/>
                    <a:pt x="29591" y="1192403"/>
                    <a:pt x="19050" y="1192403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58440" y="3321000"/>
            <a:ext cx="1296000" cy="1296000"/>
            <a:chOff x="0" y="0"/>
            <a:chExt cx="1728000" cy="1728000"/>
          </a:xfrm>
        </p:grpSpPr>
        <p:sp>
          <p:nvSpPr>
            <p:cNvPr id="20" name="Freeform 20"/>
            <p:cNvSpPr/>
            <p:nvPr/>
          </p:nvSpPr>
          <p:spPr>
            <a:xfrm>
              <a:off x="0" y="-1778"/>
              <a:ext cx="1731518" cy="1734947"/>
            </a:xfrm>
            <a:custGeom>
              <a:avLst/>
              <a:gdLst/>
              <a:ahLst/>
              <a:cxnLst/>
              <a:rect l="l" t="t" r="r" b="b"/>
              <a:pathLst>
                <a:path w="1731518" h="1734947">
                  <a:moveTo>
                    <a:pt x="0" y="865759"/>
                  </a:moveTo>
                  <a:cubicBezTo>
                    <a:pt x="0" y="389890"/>
                    <a:pt x="384937" y="3556"/>
                    <a:pt x="860806" y="1778"/>
                  </a:cubicBezTo>
                  <a:cubicBezTo>
                    <a:pt x="1336675" y="0"/>
                    <a:pt x="1724406" y="383540"/>
                    <a:pt x="1727962" y="859536"/>
                  </a:cubicBezTo>
                  <a:cubicBezTo>
                    <a:pt x="1731518" y="1335532"/>
                    <a:pt x="1349375" y="1724533"/>
                    <a:pt x="873379" y="1729740"/>
                  </a:cubicBezTo>
                  <a:cubicBezTo>
                    <a:pt x="397383" y="1734947"/>
                    <a:pt x="6985" y="1354201"/>
                    <a:pt x="127" y="878332"/>
                  </a:cubicBezTo>
                  <a:close/>
                </a:path>
              </a:pathLst>
            </a:custGeom>
            <a:solidFill>
              <a:srgbClr val="5F473B">
                <a:alpha val="69804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36130" y="3198690"/>
            <a:ext cx="1540620" cy="1540620"/>
            <a:chOff x="0" y="0"/>
            <a:chExt cx="2054160" cy="2054160"/>
          </a:xfrm>
        </p:grpSpPr>
        <p:sp>
          <p:nvSpPr>
            <p:cNvPr id="22" name="Freeform 22"/>
            <p:cNvSpPr/>
            <p:nvPr/>
          </p:nvSpPr>
          <p:spPr>
            <a:xfrm>
              <a:off x="0" y="-2032"/>
              <a:ext cx="2058162" cy="2062353"/>
            </a:xfrm>
            <a:custGeom>
              <a:avLst/>
              <a:gdLst/>
              <a:ahLst/>
              <a:cxnLst/>
              <a:rect l="l" t="t" r="r" b="b"/>
              <a:pathLst>
                <a:path w="2058162" h="2062353">
                  <a:moveTo>
                    <a:pt x="19050" y="1010031"/>
                  </a:moveTo>
                  <a:lnTo>
                    <a:pt x="19050" y="1029081"/>
                  </a:lnTo>
                  <a:lnTo>
                    <a:pt x="19050" y="1010031"/>
                  </a:lnTo>
                  <a:lnTo>
                    <a:pt x="19050" y="1029081"/>
                  </a:lnTo>
                  <a:lnTo>
                    <a:pt x="0" y="1029081"/>
                  </a:lnTo>
                  <a:cubicBezTo>
                    <a:pt x="0" y="463296"/>
                    <a:pt x="457581" y="4064"/>
                    <a:pt x="1023366" y="2032"/>
                  </a:cubicBezTo>
                  <a:lnTo>
                    <a:pt x="1023493" y="21082"/>
                  </a:lnTo>
                  <a:lnTo>
                    <a:pt x="1023366" y="2032"/>
                  </a:lnTo>
                  <a:cubicBezTo>
                    <a:pt x="1589151" y="0"/>
                    <a:pt x="2050034" y="455930"/>
                    <a:pt x="2054098" y="1021588"/>
                  </a:cubicBezTo>
                  <a:cubicBezTo>
                    <a:pt x="2058162" y="1587246"/>
                    <a:pt x="1604010" y="2049907"/>
                    <a:pt x="1038225" y="2056130"/>
                  </a:cubicBezTo>
                  <a:lnTo>
                    <a:pt x="1037971" y="2037080"/>
                  </a:lnTo>
                  <a:lnTo>
                    <a:pt x="1038225" y="2056130"/>
                  </a:lnTo>
                  <a:cubicBezTo>
                    <a:pt x="472567" y="2062353"/>
                    <a:pt x="8382" y="1609725"/>
                    <a:pt x="127" y="1044067"/>
                  </a:cubicBezTo>
                  <a:lnTo>
                    <a:pt x="127" y="1043940"/>
                  </a:lnTo>
                  <a:lnTo>
                    <a:pt x="0" y="1029208"/>
                  </a:lnTo>
                  <a:cubicBezTo>
                    <a:pt x="0" y="1024128"/>
                    <a:pt x="1905" y="1019175"/>
                    <a:pt x="5588" y="1015619"/>
                  </a:cubicBezTo>
                  <a:cubicBezTo>
                    <a:pt x="9271" y="1012063"/>
                    <a:pt x="14097" y="1010031"/>
                    <a:pt x="19177" y="1010031"/>
                  </a:cubicBezTo>
                  <a:moveTo>
                    <a:pt x="19177" y="1048131"/>
                  </a:moveTo>
                  <a:lnTo>
                    <a:pt x="19177" y="1029081"/>
                  </a:lnTo>
                  <a:lnTo>
                    <a:pt x="38100" y="1028954"/>
                  </a:lnTo>
                  <a:lnTo>
                    <a:pt x="38227" y="1043559"/>
                  </a:lnTo>
                  <a:lnTo>
                    <a:pt x="19177" y="1043686"/>
                  </a:lnTo>
                  <a:lnTo>
                    <a:pt x="38227" y="1043432"/>
                  </a:lnTo>
                  <a:cubicBezTo>
                    <a:pt x="46101" y="1588135"/>
                    <a:pt x="493141" y="2023872"/>
                    <a:pt x="1037844" y="2017903"/>
                  </a:cubicBezTo>
                  <a:cubicBezTo>
                    <a:pt x="1582547" y="2011934"/>
                    <a:pt x="2019935" y="1566545"/>
                    <a:pt x="2015998" y="1021842"/>
                  </a:cubicBezTo>
                  <a:lnTo>
                    <a:pt x="2035048" y="1021715"/>
                  </a:lnTo>
                  <a:lnTo>
                    <a:pt x="2015998" y="1021842"/>
                  </a:lnTo>
                  <a:cubicBezTo>
                    <a:pt x="2012061" y="477139"/>
                    <a:pt x="1568323" y="38100"/>
                    <a:pt x="1023493" y="40132"/>
                  </a:cubicBezTo>
                  <a:cubicBezTo>
                    <a:pt x="478663" y="42164"/>
                    <a:pt x="38100" y="484378"/>
                    <a:pt x="38100" y="1029081"/>
                  </a:cubicBezTo>
                  <a:cubicBezTo>
                    <a:pt x="38100" y="1039622"/>
                    <a:pt x="29591" y="1048131"/>
                    <a:pt x="19050" y="1048131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058440" y="6424380"/>
            <a:ext cx="1296000" cy="1296000"/>
            <a:chOff x="0" y="0"/>
            <a:chExt cx="1728000" cy="1728000"/>
          </a:xfrm>
        </p:grpSpPr>
        <p:sp>
          <p:nvSpPr>
            <p:cNvPr id="24" name="Freeform 24"/>
            <p:cNvSpPr/>
            <p:nvPr/>
          </p:nvSpPr>
          <p:spPr>
            <a:xfrm>
              <a:off x="0" y="-1778"/>
              <a:ext cx="1731518" cy="1734947"/>
            </a:xfrm>
            <a:custGeom>
              <a:avLst/>
              <a:gdLst/>
              <a:ahLst/>
              <a:cxnLst/>
              <a:rect l="l" t="t" r="r" b="b"/>
              <a:pathLst>
                <a:path w="1731518" h="1734947">
                  <a:moveTo>
                    <a:pt x="0" y="865759"/>
                  </a:moveTo>
                  <a:cubicBezTo>
                    <a:pt x="0" y="389890"/>
                    <a:pt x="384937" y="3556"/>
                    <a:pt x="860806" y="1778"/>
                  </a:cubicBezTo>
                  <a:cubicBezTo>
                    <a:pt x="1336675" y="0"/>
                    <a:pt x="1724406" y="383540"/>
                    <a:pt x="1727962" y="859536"/>
                  </a:cubicBezTo>
                  <a:cubicBezTo>
                    <a:pt x="1731518" y="1335532"/>
                    <a:pt x="1349375" y="1724533"/>
                    <a:pt x="873379" y="1729740"/>
                  </a:cubicBezTo>
                  <a:cubicBezTo>
                    <a:pt x="397383" y="1734947"/>
                    <a:pt x="6985" y="1354201"/>
                    <a:pt x="127" y="878332"/>
                  </a:cubicBezTo>
                  <a:close/>
                </a:path>
              </a:pathLst>
            </a:custGeom>
            <a:solidFill>
              <a:srgbClr val="5F473B">
                <a:alpha val="69804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936130" y="6302070"/>
            <a:ext cx="1540620" cy="1540620"/>
            <a:chOff x="0" y="0"/>
            <a:chExt cx="2054160" cy="2054160"/>
          </a:xfrm>
        </p:grpSpPr>
        <p:sp>
          <p:nvSpPr>
            <p:cNvPr id="26" name="Freeform 26"/>
            <p:cNvSpPr/>
            <p:nvPr/>
          </p:nvSpPr>
          <p:spPr>
            <a:xfrm>
              <a:off x="0" y="-2032"/>
              <a:ext cx="2058162" cy="2062353"/>
            </a:xfrm>
            <a:custGeom>
              <a:avLst/>
              <a:gdLst/>
              <a:ahLst/>
              <a:cxnLst/>
              <a:rect l="l" t="t" r="r" b="b"/>
              <a:pathLst>
                <a:path w="2058162" h="2062353">
                  <a:moveTo>
                    <a:pt x="19050" y="1010031"/>
                  </a:moveTo>
                  <a:lnTo>
                    <a:pt x="19050" y="1029081"/>
                  </a:lnTo>
                  <a:lnTo>
                    <a:pt x="19050" y="1010031"/>
                  </a:lnTo>
                  <a:lnTo>
                    <a:pt x="19050" y="1029081"/>
                  </a:lnTo>
                  <a:lnTo>
                    <a:pt x="0" y="1029081"/>
                  </a:lnTo>
                  <a:cubicBezTo>
                    <a:pt x="0" y="463296"/>
                    <a:pt x="457581" y="4064"/>
                    <a:pt x="1023366" y="2032"/>
                  </a:cubicBezTo>
                  <a:lnTo>
                    <a:pt x="1023493" y="21082"/>
                  </a:lnTo>
                  <a:lnTo>
                    <a:pt x="1023366" y="2032"/>
                  </a:lnTo>
                  <a:cubicBezTo>
                    <a:pt x="1589151" y="0"/>
                    <a:pt x="2050034" y="455930"/>
                    <a:pt x="2054098" y="1021588"/>
                  </a:cubicBezTo>
                  <a:cubicBezTo>
                    <a:pt x="2058162" y="1587246"/>
                    <a:pt x="1604010" y="2049907"/>
                    <a:pt x="1038225" y="2056130"/>
                  </a:cubicBezTo>
                  <a:lnTo>
                    <a:pt x="1037971" y="2037080"/>
                  </a:lnTo>
                  <a:lnTo>
                    <a:pt x="1038225" y="2056130"/>
                  </a:lnTo>
                  <a:cubicBezTo>
                    <a:pt x="472567" y="2062353"/>
                    <a:pt x="8382" y="1609725"/>
                    <a:pt x="127" y="1044067"/>
                  </a:cubicBezTo>
                  <a:lnTo>
                    <a:pt x="127" y="1043940"/>
                  </a:lnTo>
                  <a:lnTo>
                    <a:pt x="0" y="1029208"/>
                  </a:lnTo>
                  <a:cubicBezTo>
                    <a:pt x="0" y="1024128"/>
                    <a:pt x="1905" y="1019175"/>
                    <a:pt x="5588" y="1015619"/>
                  </a:cubicBezTo>
                  <a:cubicBezTo>
                    <a:pt x="9271" y="1012063"/>
                    <a:pt x="14097" y="1010031"/>
                    <a:pt x="19177" y="1010031"/>
                  </a:cubicBezTo>
                  <a:moveTo>
                    <a:pt x="19177" y="1048131"/>
                  </a:moveTo>
                  <a:lnTo>
                    <a:pt x="19177" y="1029081"/>
                  </a:lnTo>
                  <a:lnTo>
                    <a:pt x="38100" y="1028954"/>
                  </a:lnTo>
                  <a:lnTo>
                    <a:pt x="38227" y="1043559"/>
                  </a:lnTo>
                  <a:lnTo>
                    <a:pt x="19177" y="1043686"/>
                  </a:lnTo>
                  <a:lnTo>
                    <a:pt x="38227" y="1043432"/>
                  </a:lnTo>
                  <a:cubicBezTo>
                    <a:pt x="46101" y="1588135"/>
                    <a:pt x="493141" y="2023872"/>
                    <a:pt x="1037844" y="2017903"/>
                  </a:cubicBezTo>
                  <a:cubicBezTo>
                    <a:pt x="1582547" y="2011934"/>
                    <a:pt x="2019935" y="1566545"/>
                    <a:pt x="2015998" y="1021842"/>
                  </a:cubicBezTo>
                  <a:lnTo>
                    <a:pt x="2035048" y="1021715"/>
                  </a:lnTo>
                  <a:lnTo>
                    <a:pt x="2015998" y="1021842"/>
                  </a:lnTo>
                  <a:cubicBezTo>
                    <a:pt x="2012061" y="477139"/>
                    <a:pt x="1568323" y="38100"/>
                    <a:pt x="1023493" y="40132"/>
                  </a:cubicBezTo>
                  <a:cubicBezTo>
                    <a:pt x="478663" y="42164"/>
                    <a:pt x="38100" y="484378"/>
                    <a:pt x="38100" y="1029081"/>
                  </a:cubicBezTo>
                  <a:cubicBezTo>
                    <a:pt x="38100" y="1039622"/>
                    <a:pt x="29591" y="1048131"/>
                    <a:pt x="19050" y="1048131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27" name="AutoShape 27"/>
          <p:cNvSpPr/>
          <p:nvPr/>
        </p:nvSpPr>
        <p:spPr>
          <a:xfrm rot="89344">
            <a:off x="10512225" y="5506845"/>
            <a:ext cx="1329929" cy="0"/>
          </a:xfrm>
          <a:prstGeom prst="line">
            <a:avLst/>
          </a:prstGeom>
          <a:ln w="19050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28" name="AutoShape 28"/>
          <p:cNvSpPr/>
          <p:nvPr/>
        </p:nvSpPr>
        <p:spPr>
          <a:xfrm rot="71502">
            <a:off x="13540534" y="5517645"/>
            <a:ext cx="2180992" cy="0"/>
          </a:xfrm>
          <a:prstGeom prst="line">
            <a:avLst/>
          </a:prstGeom>
          <a:ln w="19050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29" name="AutoShape 29"/>
          <p:cNvSpPr/>
          <p:nvPr/>
        </p:nvSpPr>
        <p:spPr>
          <a:xfrm rot="5338291">
            <a:off x="14894419" y="5509545"/>
            <a:ext cx="1624582" cy="0"/>
          </a:xfrm>
          <a:prstGeom prst="line">
            <a:avLst/>
          </a:prstGeom>
          <a:ln w="19050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0" name="Group 30"/>
          <p:cNvGrpSpPr/>
          <p:nvPr/>
        </p:nvGrpSpPr>
        <p:grpSpPr>
          <a:xfrm rot="-10800000">
            <a:off x="4752000" y="4762800"/>
            <a:ext cx="1512000" cy="1512000"/>
            <a:chOff x="0" y="0"/>
            <a:chExt cx="2016000" cy="2016000"/>
          </a:xfrm>
        </p:grpSpPr>
        <p:sp>
          <p:nvSpPr>
            <p:cNvPr id="31" name="Freeform 31"/>
            <p:cNvSpPr/>
            <p:nvPr/>
          </p:nvSpPr>
          <p:spPr>
            <a:xfrm>
              <a:off x="0" y="-2032"/>
              <a:ext cx="2020062" cy="2023872"/>
            </a:xfrm>
            <a:custGeom>
              <a:avLst/>
              <a:gdLst/>
              <a:ahLst/>
              <a:cxnLst/>
              <a:rect l="l" t="t" r="r" b="b"/>
              <a:pathLst>
                <a:path w="2020062" h="2023872">
                  <a:moveTo>
                    <a:pt x="0" y="1010031"/>
                  </a:moveTo>
                  <a:cubicBezTo>
                    <a:pt x="0" y="454787"/>
                    <a:pt x="449072" y="4064"/>
                    <a:pt x="1004316" y="2032"/>
                  </a:cubicBezTo>
                  <a:cubicBezTo>
                    <a:pt x="1559560" y="0"/>
                    <a:pt x="2011934" y="447421"/>
                    <a:pt x="2015998" y="1002665"/>
                  </a:cubicBezTo>
                  <a:cubicBezTo>
                    <a:pt x="2020062" y="1557909"/>
                    <a:pt x="1574292" y="2011934"/>
                    <a:pt x="1019048" y="2017903"/>
                  </a:cubicBezTo>
                  <a:cubicBezTo>
                    <a:pt x="463804" y="2023872"/>
                    <a:pt x="8128" y="1579880"/>
                    <a:pt x="127" y="1024636"/>
                  </a:cubicBezTo>
                  <a:close/>
                </a:path>
              </a:pathLst>
            </a:custGeom>
            <a:solidFill>
              <a:srgbClr val="E3AE00">
                <a:alpha val="80000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 rot="-10800000">
            <a:off x="4629690" y="4640490"/>
            <a:ext cx="1756620" cy="1756620"/>
            <a:chOff x="0" y="0"/>
            <a:chExt cx="2342160" cy="2342160"/>
          </a:xfrm>
        </p:grpSpPr>
        <p:sp>
          <p:nvSpPr>
            <p:cNvPr id="33" name="Freeform 33"/>
            <p:cNvSpPr/>
            <p:nvPr/>
          </p:nvSpPr>
          <p:spPr>
            <a:xfrm>
              <a:off x="0" y="-2286"/>
              <a:ext cx="2346833" cy="2351405"/>
            </a:xfrm>
            <a:custGeom>
              <a:avLst/>
              <a:gdLst/>
              <a:ahLst/>
              <a:cxnLst/>
              <a:rect l="l" t="t" r="r" b="b"/>
              <a:pathLst>
                <a:path w="2346833" h="2351405">
                  <a:moveTo>
                    <a:pt x="19050" y="1154303"/>
                  </a:moveTo>
                  <a:lnTo>
                    <a:pt x="19050" y="1173353"/>
                  </a:lnTo>
                  <a:lnTo>
                    <a:pt x="19050" y="1154303"/>
                  </a:lnTo>
                  <a:lnTo>
                    <a:pt x="19050" y="1173353"/>
                  </a:lnTo>
                  <a:lnTo>
                    <a:pt x="0" y="1173353"/>
                  </a:lnTo>
                  <a:cubicBezTo>
                    <a:pt x="0" y="528320"/>
                    <a:pt x="521716" y="4699"/>
                    <a:pt x="1166876" y="2286"/>
                  </a:cubicBezTo>
                  <a:lnTo>
                    <a:pt x="1167003" y="21336"/>
                  </a:lnTo>
                  <a:lnTo>
                    <a:pt x="1166876" y="2286"/>
                  </a:lnTo>
                  <a:cubicBezTo>
                    <a:pt x="1812036" y="0"/>
                    <a:pt x="2337435" y="519811"/>
                    <a:pt x="2342134" y="1164844"/>
                  </a:cubicBezTo>
                  <a:cubicBezTo>
                    <a:pt x="2346833" y="1809877"/>
                    <a:pt x="1828927" y="2337308"/>
                    <a:pt x="1183894" y="2344420"/>
                  </a:cubicBezTo>
                  <a:lnTo>
                    <a:pt x="1183640" y="2325370"/>
                  </a:lnTo>
                  <a:lnTo>
                    <a:pt x="1183894" y="2344420"/>
                  </a:lnTo>
                  <a:cubicBezTo>
                    <a:pt x="538734" y="2351405"/>
                    <a:pt x="9525" y="1835404"/>
                    <a:pt x="127" y="1190371"/>
                  </a:cubicBezTo>
                  <a:lnTo>
                    <a:pt x="127" y="1190244"/>
                  </a:lnTo>
                  <a:lnTo>
                    <a:pt x="0" y="1173480"/>
                  </a:lnTo>
                  <a:cubicBezTo>
                    <a:pt x="0" y="1168400"/>
                    <a:pt x="1905" y="1163447"/>
                    <a:pt x="5588" y="1159891"/>
                  </a:cubicBezTo>
                  <a:cubicBezTo>
                    <a:pt x="9271" y="1156335"/>
                    <a:pt x="14097" y="1154303"/>
                    <a:pt x="19177" y="1154303"/>
                  </a:cubicBezTo>
                  <a:moveTo>
                    <a:pt x="19177" y="1192403"/>
                  </a:moveTo>
                  <a:lnTo>
                    <a:pt x="19177" y="1173353"/>
                  </a:lnTo>
                  <a:lnTo>
                    <a:pt x="38100" y="1173226"/>
                  </a:lnTo>
                  <a:lnTo>
                    <a:pt x="38227" y="1189990"/>
                  </a:lnTo>
                  <a:lnTo>
                    <a:pt x="19177" y="1190117"/>
                  </a:lnTo>
                  <a:lnTo>
                    <a:pt x="38227" y="1189863"/>
                  </a:lnTo>
                  <a:cubicBezTo>
                    <a:pt x="47244" y="1813941"/>
                    <a:pt x="559308" y="2313051"/>
                    <a:pt x="1183386" y="2306193"/>
                  </a:cubicBezTo>
                  <a:cubicBezTo>
                    <a:pt x="1807464" y="2299335"/>
                    <a:pt x="2308479" y="1789176"/>
                    <a:pt x="2303907" y="1165098"/>
                  </a:cubicBezTo>
                  <a:lnTo>
                    <a:pt x="2322957" y="1164971"/>
                  </a:lnTo>
                  <a:lnTo>
                    <a:pt x="2303907" y="1165098"/>
                  </a:lnTo>
                  <a:cubicBezTo>
                    <a:pt x="2299335" y="541020"/>
                    <a:pt x="1790954" y="38100"/>
                    <a:pt x="1166876" y="40386"/>
                  </a:cubicBezTo>
                  <a:cubicBezTo>
                    <a:pt x="542798" y="42672"/>
                    <a:pt x="38100" y="549275"/>
                    <a:pt x="38100" y="1173353"/>
                  </a:cubicBezTo>
                  <a:cubicBezTo>
                    <a:pt x="38100" y="1183894"/>
                    <a:pt x="29591" y="1192403"/>
                    <a:pt x="19050" y="1192403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2034720" y="6424380"/>
            <a:ext cx="1296000" cy="1296000"/>
            <a:chOff x="0" y="0"/>
            <a:chExt cx="1728000" cy="1728000"/>
          </a:xfrm>
        </p:grpSpPr>
        <p:sp>
          <p:nvSpPr>
            <p:cNvPr id="35" name="Freeform 35"/>
            <p:cNvSpPr/>
            <p:nvPr/>
          </p:nvSpPr>
          <p:spPr>
            <a:xfrm>
              <a:off x="0" y="-1778"/>
              <a:ext cx="1731518" cy="1734947"/>
            </a:xfrm>
            <a:custGeom>
              <a:avLst/>
              <a:gdLst/>
              <a:ahLst/>
              <a:cxnLst/>
              <a:rect l="l" t="t" r="r" b="b"/>
              <a:pathLst>
                <a:path w="1731518" h="1734947">
                  <a:moveTo>
                    <a:pt x="0" y="865759"/>
                  </a:moveTo>
                  <a:cubicBezTo>
                    <a:pt x="0" y="389890"/>
                    <a:pt x="384937" y="3556"/>
                    <a:pt x="860806" y="1778"/>
                  </a:cubicBezTo>
                  <a:cubicBezTo>
                    <a:pt x="1336675" y="0"/>
                    <a:pt x="1724406" y="383540"/>
                    <a:pt x="1727962" y="859536"/>
                  </a:cubicBezTo>
                  <a:cubicBezTo>
                    <a:pt x="1731518" y="1335532"/>
                    <a:pt x="1349375" y="1724533"/>
                    <a:pt x="873379" y="1729740"/>
                  </a:cubicBezTo>
                  <a:cubicBezTo>
                    <a:pt x="397383" y="1734947"/>
                    <a:pt x="6985" y="1354201"/>
                    <a:pt x="127" y="878332"/>
                  </a:cubicBezTo>
                  <a:close/>
                </a:path>
              </a:pathLst>
            </a:custGeom>
            <a:solidFill>
              <a:srgbClr val="718E37">
                <a:alpha val="69804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-10800000">
            <a:off x="1912410" y="6302070"/>
            <a:ext cx="1540620" cy="1540620"/>
            <a:chOff x="0" y="0"/>
            <a:chExt cx="2054160" cy="2054160"/>
          </a:xfrm>
        </p:grpSpPr>
        <p:sp>
          <p:nvSpPr>
            <p:cNvPr id="37" name="Freeform 37"/>
            <p:cNvSpPr/>
            <p:nvPr/>
          </p:nvSpPr>
          <p:spPr>
            <a:xfrm>
              <a:off x="0" y="-2032"/>
              <a:ext cx="2058162" cy="2062353"/>
            </a:xfrm>
            <a:custGeom>
              <a:avLst/>
              <a:gdLst/>
              <a:ahLst/>
              <a:cxnLst/>
              <a:rect l="l" t="t" r="r" b="b"/>
              <a:pathLst>
                <a:path w="2058162" h="2062353">
                  <a:moveTo>
                    <a:pt x="19050" y="1010031"/>
                  </a:moveTo>
                  <a:lnTo>
                    <a:pt x="19050" y="1029081"/>
                  </a:lnTo>
                  <a:lnTo>
                    <a:pt x="19050" y="1010031"/>
                  </a:lnTo>
                  <a:lnTo>
                    <a:pt x="19050" y="1029081"/>
                  </a:lnTo>
                  <a:lnTo>
                    <a:pt x="0" y="1029081"/>
                  </a:lnTo>
                  <a:cubicBezTo>
                    <a:pt x="0" y="463296"/>
                    <a:pt x="457581" y="4064"/>
                    <a:pt x="1023366" y="2032"/>
                  </a:cubicBezTo>
                  <a:lnTo>
                    <a:pt x="1023493" y="21082"/>
                  </a:lnTo>
                  <a:lnTo>
                    <a:pt x="1023366" y="2032"/>
                  </a:lnTo>
                  <a:cubicBezTo>
                    <a:pt x="1589151" y="0"/>
                    <a:pt x="2050034" y="455930"/>
                    <a:pt x="2054098" y="1021588"/>
                  </a:cubicBezTo>
                  <a:cubicBezTo>
                    <a:pt x="2058162" y="1587246"/>
                    <a:pt x="1604010" y="2049907"/>
                    <a:pt x="1038225" y="2056130"/>
                  </a:cubicBezTo>
                  <a:lnTo>
                    <a:pt x="1037971" y="2037080"/>
                  </a:lnTo>
                  <a:lnTo>
                    <a:pt x="1038225" y="2056130"/>
                  </a:lnTo>
                  <a:cubicBezTo>
                    <a:pt x="472567" y="2062353"/>
                    <a:pt x="8382" y="1609725"/>
                    <a:pt x="127" y="1044067"/>
                  </a:cubicBezTo>
                  <a:lnTo>
                    <a:pt x="127" y="1043940"/>
                  </a:lnTo>
                  <a:lnTo>
                    <a:pt x="0" y="1029208"/>
                  </a:lnTo>
                  <a:cubicBezTo>
                    <a:pt x="0" y="1024128"/>
                    <a:pt x="1905" y="1019175"/>
                    <a:pt x="5588" y="1015619"/>
                  </a:cubicBezTo>
                  <a:cubicBezTo>
                    <a:pt x="9271" y="1012063"/>
                    <a:pt x="14097" y="1010031"/>
                    <a:pt x="19177" y="1010031"/>
                  </a:cubicBezTo>
                  <a:moveTo>
                    <a:pt x="19177" y="1048131"/>
                  </a:moveTo>
                  <a:lnTo>
                    <a:pt x="19177" y="1029081"/>
                  </a:lnTo>
                  <a:lnTo>
                    <a:pt x="38100" y="1028954"/>
                  </a:lnTo>
                  <a:lnTo>
                    <a:pt x="38227" y="1043559"/>
                  </a:lnTo>
                  <a:lnTo>
                    <a:pt x="19177" y="1043686"/>
                  </a:lnTo>
                  <a:lnTo>
                    <a:pt x="38227" y="1043432"/>
                  </a:lnTo>
                  <a:cubicBezTo>
                    <a:pt x="46101" y="1588135"/>
                    <a:pt x="493141" y="2023872"/>
                    <a:pt x="1037844" y="2017903"/>
                  </a:cubicBezTo>
                  <a:cubicBezTo>
                    <a:pt x="1582547" y="2011934"/>
                    <a:pt x="2019935" y="1566545"/>
                    <a:pt x="2015998" y="1021842"/>
                  </a:cubicBezTo>
                  <a:lnTo>
                    <a:pt x="2035048" y="1021715"/>
                  </a:lnTo>
                  <a:lnTo>
                    <a:pt x="2015998" y="1021842"/>
                  </a:lnTo>
                  <a:cubicBezTo>
                    <a:pt x="2012061" y="477139"/>
                    <a:pt x="1568323" y="38100"/>
                    <a:pt x="1023493" y="40132"/>
                  </a:cubicBezTo>
                  <a:cubicBezTo>
                    <a:pt x="478663" y="42164"/>
                    <a:pt x="38100" y="484378"/>
                    <a:pt x="38100" y="1029081"/>
                  </a:cubicBezTo>
                  <a:cubicBezTo>
                    <a:pt x="38100" y="1039622"/>
                    <a:pt x="29591" y="1048131"/>
                    <a:pt x="19050" y="1048131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 rot="-10800000">
            <a:off x="2034720" y="3321000"/>
            <a:ext cx="1296000" cy="1296000"/>
            <a:chOff x="0" y="0"/>
            <a:chExt cx="1728000" cy="1728000"/>
          </a:xfrm>
        </p:grpSpPr>
        <p:sp>
          <p:nvSpPr>
            <p:cNvPr id="39" name="Freeform 39"/>
            <p:cNvSpPr/>
            <p:nvPr/>
          </p:nvSpPr>
          <p:spPr>
            <a:xfrm>
              <a:off x="0" y="-1778"/>
              <a:ext cx="1731518" cy="1734947"/>
            </a:xfrm>
            <a:custGeom>
              <a:avLst/>
              <a:gdLst/>
              <a:ahLst/>
              <a:cxnLst/>
              <a:rect l="l" t="t" r="r" b="b"/>
              <a:pathLst>
                <a:path w="1731518" h="1734947">
                  <a:moveTo>
                    <a:pt x="0" y="865759"/>
                  </a:moveTo>
                  <a:cubicBezTo>
                    <a:pt x="0" y="389890"/>
                    <a:pt x="384937" y="3556"/>
                    <a:pt x="860806" y="1778"/>
                  </a:cubicBezTo>
                  <a:cubicBezTo>
                    <a:pt x="1336675" y="0"/>
                    <a:pt x="1724406" y="383540"/>
                    <a:pt x="1727962" y="859536"/>
                  </a:cubicBezTo>
                  <a:cubicBezTo>
                    <a:pt x="1731518" y="1335532"/>
                    <a:pt x="1349375" y="1724533"/>
                    <a:pt x="873379" y="1729740"/>
                  </a:cubicBezTo>
                  <a:cubicBezTo>
                    <a:pt x="397383" y="1734947"/>
                    <a:pt x="6985" y="1354201"/>
                    <a:pt x="127" y="878332"/>
                  </a:cubicBezTo>
                  <a:close/>
                </a:path>
              </a:pathLst>
            </a:custGeom>
            <a:solidFill>
              <a:srgbClr val="718E37">
                <a:alpha val="69804"/>
              </a:srgbClr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 rot="-10800000">
            <a:off x="1912410" y="3198690"/>
            <a:ext cx="1540620" cy="1540620"/>
            <a:chOff x="0" y="0"/>
            <a:chExt cx="2054160" cy="2054160"/>
          </a:xfrm>
        </p:grpSpPr>
        <p:sp>
          <p:nvSpPr>
            <p:cNvPr id="41" name="Freeform 41"/>
            <p:cNvSpPr/>
            <p:nvPr/>
          </p:nvSpPr>
          <p:spPr>
            <a:xfrm>
              <a:off x="0" y="-2032"/>
              <a:ext cx="2058162" cy="2062353"/>
            </a:xfrm>
            <a:custGeom>
              <a:avLst/>
              <a:gdLst/>
              <a:ahLst/>
              <a:cxnLst/>
              <a:rect l="l" t="t" r="r" b="b"/>
              <a:pathLst>
                <a:path w="2058162" h="2062353">
                  <a:moveTo>
                    <a:pt x="19050" y="1010031"/>
                  </a:moveTo>
                  <a:lnTo>
                    <a:pt x="19050" y="1029081"/>
                  </a:lnTo>
                  <a:lnTo>
                    <a:pt x="19050" y="1010031"/>
                  </a:lnTo>
                  <a:lnTo>
                    <a:pt x="19050" y="1029081"/>
                  </a:lnTo>
                  <a:lnTo>
                    <a:pt x="0" y="1029081"/>
                  </a:lnTo>
                  <a:cubicBezTo>
                    <a:pt x="0" y="463296"/>
                    <a:pt x="457581" y="4064"/>
                    <a:pt x="1023366" y="2032"/>
                  </a:cubicBezTo>
                  <a:lnTo>
                    <a:pt x="1023493" y="21082"/>
                  </a:lnTo>
                  <a:lnTo>
                    <a:pt x="1023366" y="2032"/>
                  </a:lnTo>
                  <a:cubicBezTo>
                    <a:pt x="1589151" y="0"/>
                    <a:pt x="2050034" y="455930"/>
                    <a:pt x="2054098" y="1021588"/>
                  </a:cubicBezTo>
                  <a:cubicBezTo>
                    <a:pt x="2058162" y="1587246"/>
                    <a:pt x="1604010" y="2049907"/>
                    <a:pt x="1038225" y="2056130"/>
                  </a:cubicBezTo>
                  <a:lnTo>
                    <a:pt x="1037971" y="2037080"/>
                  </a:lnTo>
                  <a:lnTo>
                    <a:pt x="1038225" y="2056130"/>
                  </a:lnTo>
                  <a:cubicBezTo>
                    <a:pt x="472567" y="2062353"/>
                    <a:pt x="8382" y="1609725"/>
                    <a:pt x="127" y="1044067"/>
                  </a:cubicBezTo>
                  <a:lnTo>
                    <a:pt x="127" y="1043940"/>
                  </a:lnTo>
                  <a:lnTo>
                    <a:pt x="0" y="1029208"/>
                  </a:lnTo>
                  <a:cubicBezTo>
                    <a:pt x="0" y="1024128"/>
                    <a:pt x="1905" y="1019175"/>
                    <a:pt x="5588" y="1015619"/>
                  </a:cubicBezTo>
                  <a:cubicBezTo>
                    <a:pt x="9271" y="1012063"/>
                    <a:pt x="14097" y="1010031"/>
                    <a:pt x="19177" y="1010031"/>
                  </a:cubicBezTo>
                  <a:moveTo>
                    <a:pt x="19177" y="1048131"/>
                  </a:moveTo>
                  <a:lnTo>
                    <a:pt x="19177" y="1029081"/>
                  </a:lnTo>
                  <a:lnTo>
                    <a:pt x="38100" y="1028954"/>
                  </a:lnTo>
                  <a:lnTo>
                    <a:pt x="38227" y="1043559"/>
                  </a:lnTo>
                  <a:lnTo>
                    <a:pt x="19177" y="1043686"/>
                  </a:lnTo>
                  <a:lnTo>
                    <a:pt x="38227" y="1043432"/>
                  </a:lnTo>
                  <a:cubicBezTo>
                    <a:pt x="46101" y="1588135"/>
                    <a:pt x="493141" y="2023872"/>
                    <a:pt x="1037844" y="2017903"/>
                  </a:cubicBezTo>
                  <a:cubicBezTo>
                    <a:pt x="1582547" y="2011934"/>
                    <a:pt x="2019935" y="1566545"/>
                    <a:pt x="2015998" y="1021842"/>
                  </a:cubicBezTo>
                  <a:lnTo>
                    <a:pt x="2035048" y="1021715"/>
                  </a:lnTo>
                  <a:lnTo>
                    <a:pt x="2015998" y="1021842"/>
                  </a:lnTo>
                  <a:cubicBezTo>
                    <a:pt x="2012061" y="477139"/>
                    <a:pt x="1568323" y="38100"/>
                    <a:pt x="1023493" y="40132"/>
                  </a:cubicBezTo>
                  <a:cubicBezTo>
                    <a:pt x="478663" y="42164"/>
                    <a:pt x="38100" y="484378"/>
                    <a:pt x="38100" y="1029081"/>
                  </a:cubicBezTo>
                  <a:cubicBezTo>
                    <a:pt x="38100" y="1039622"/>
                    <a:pt x="29591" y="1048131"/>
                    <a:pt x="19050" y="1048131"/>
                  </a:cubicBez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42" name="AutoShape 42"/>
          <p:cNvSpPr/>
          <p:nvPr/>
        </p:nvSpPr>
        <p:spPr>
          <a:xfrm rot="10710655">
            <a:off x="6357465" y="5506845"/>
            <a:ext cx="1329929" cy="0"/>
          </a:xfrm>
          <a:prstGeom prst="line">
            <a:avLst/>
          </a:prstGeom>
          <a:ln w="19050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3" name="AutoShape 43"/>
          <p:cNvSpPr/>
          <p:nvPr/>
        </p:nvSpPr>
        <p:spPr>
          <a:xfrm rot="-10743370">
            <a:off x="2692037" y="5507925"/>
            <a:ext cx="1966947" cy="0"/>
          </a:xfrm>
          <a:prstGeom prst="line">
            <a:avLst/>
          </a:prstGeom>
          <a:ln w="19050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4" name="AutoShape 44"/>
          <p:cNvSpPr/>
          <p:nvPr/>
        </p:nvSpPr>
        <p:spPr>
          <a:xfrm rot="-5338271">
            <a:off x="1870969" y="5513055"/>
            <a:ext cx="1624042" cy="0"/>
          </a:xfrm>
          <a:prstGeom prst="line">
            <a:avLst/>
          </a:prstGeom>
          <a:ln w="19050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096940" y="5060160"/>
            <a:ext cx="1977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اصلی</a:t>
            </a:r>
          </a:p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عنوان</a:t>
            </a:r>
            <a:endParaRPr lang="en-US" sz="3000" spc="42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555100" y="4268520"/>
            <a:ext cx="2331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مطالب را درج کنید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4573160" y="2705220"/>
            <a:ext cx="226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مطالب را درج کنید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4540760" y="7994520"/>
            <a:ext cx="2331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مطالب را درج کنید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333680" y="4235580"/>
            <a:ext cx="2331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مطالب را درج کنید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517040" y="2705220"/>
            <a:ext cx="2331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مطالب را درج کنید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517040" y="7994520"/>
            <a:ext cx="2331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مطالب را درج کنید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407200" y="7985340"/>
            <a:ext cx="74737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می توانید به سادگی مخاطبان خود را تحت تاثیر قرار دهید و با الگوهای ما، یک زینگ و جذابیت منحصر به فرد به گزارش ها و ارائه های خود اضافه کنید. ارائه پاورپوینت مدرنی را دریافت کنید که به زیبایی طراحی شده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5349510" y="7707150"/>
            <a:ext cx="7588620" cy="97200"/>
            <a:chOff x="0" y="0"/>
            <a:chExt cx="10118160" cy="129600"/>
          </a:xfrm>
        </p:grpSpPr>
        <p:sp>
          <p:nvSpPr>
            <p:cNvPr id="54" name="Freeform 54"/>
            <p:cNvSpPr/>
            <p:nvPr/>
          </p:nvSpPr>
          <p:spPr>
            <a:xfrm>
              <a:off x="19050" y="91440"/>
              <a:ext cx="10079990" cy="38100"/>
            </a:xfrm>
            <a:custGeom>
              <a:avLst/>
              <a:gdLst/>
              <a:ahLst/>
              <a:cxnLst/>
              <a:rect l="l" t="t" r="r" b="b"/>
              <a:pathLst>
                <a:path w="10079990" h="38100">
                  <a:moveTo>
                    <a:pt x="0" y="0"/>
                  </a:moveTo>
                  <a:lnTo>
                    <a:pt x="10079990" y="0"/>
                  </a:lnTo>
                  <a:lnTo>
                    <a:pt x="10079990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349510" y="9043650"/>
            <a:ext cx="7588620" cy="97200"/>
            <a:chOff x="0" y="0"/>
            <a:chExt cx="10118160" cy="129600"/>
          </a:xfrm>
        </p:grpSpPr>
        <p:sp>
          <p:nvSpPr>
            <p:cNvPr id="56" name="Freeform 56"/>
            <p:cNvSpPr/>
            <p:nvPr/>
          </p:nvSpPr>
          <p:spPr>
            <a:xfrm>
              <a:off x="19050" y="0"/>
              <a:ext cx="10079990" cy="38100"/>
            </a:xfrm>
            <a:custGeom>
              <a:avLst/>
              <a:gdLst/>
              <a:ahLst/>
              <a:cxnLst/>
              <a:rect l="l" t="t" r="r" b="b"/>
              <a:pathLst>
                <a:path w="10079990" h="38100">
                  <a:moveTo>
                    <a:pt x="0" y="0"/>
                  </a:moveTo>
                  <a:lnTo>
                    <a:pt x="10079990" y="0"/>
                  </a:lnTo>
                  <a:lnTo>
                    <a:pt x="10079990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 rot="-5400000">
            <a:off x="15451020" y="3666060"/>
            <a:ext cx="510840" cy="609120"/>
            <a:chOff x="0" y="0"/>
            <a:chExt cx="681120" cy="81216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41858" cy="820674"/>
            </a:xfrm>
            <a:custGeom>
              <a:avLst/>
              <a:gdLst/>
              <a:ahLst/>
              <a:cxnLst/>
              <a:rect l="l" t="t" r="r" b="b"/>
              <a:pathLst>
                <a:path w="641858" h="820674">
                  <a:moveTo>
                    <a:pt x="476631" y="504317"/>
                  </a:moveTo>
                  <a:cubicBezTo>
                    <a:pt x="444881" y="552450"/>
                    <a:pt x="392303" y="582549"/>
                    <a:pt x="334772" y="585470"/>
                  </a:cubicBezTo>
                  <a:cubicBezTo>
                    <a:pt x="277241" y="588391"/>
                    <a:pt x="221742" y="563880"/>
                    <a:pt x="185293" y="519303"/>
                  </a:cubicBezTo>
                  <a:lnTo>
                    <a:pt x="222758" y="488569"/>
                  </a:lnTo>
                  <a:cubicBezTo>
                    <a:pt x="249428" y="521208"/>
                    <a:pt x="290068" y="539242"/>
                    <a:pt x="332232" y="537083"/>
                  </a:cubicBezTo>
                  <a:cubicBezTo>
                    <a:pt x="374396" y="534924"/>
                    <a:pt x="412877" y="512826"/>
                    <a:pt x="436118" y="477647"/>
                  </a:cubicBezTo>
                  <a:close/>
                  <a:moveTo>
                    <a:pt x="541782" y="521589"/>
                  </a:moveTo>
                  <a:cubicBezTo>
                    <a:pt x="493903" y="607187"/>
                    <a:pt x="406527" y="663321"/>
                    <a:pt x="308864" y="671322"/>
                  </a:cubicBezTo>
                  <a:cubicBezTo>
                    <a:pt x="211201" y="679323"/>
                    <a:pt x="156464" y="664718"/>
                    <a:pt x="95250" y="588010"/>
                  </a:cubicBezTo>
                  <a:lnTo>
                    <a:pt x="130556" y="559816"/>
                  </a:lnTo>
                  <a:cubicBezTo>
                    <a:pt x="182245" y="624713"/>
                    <a:pt x="262890" y="659638"/>
                    <a:pt x="345567" y="652907"/>
                  </a:cubicBezTo>
                  <a:cubicBezTo>
                    <a:pt x="428244" y="646176"/>
                    <a:pt x="502158" y="598678"/>
                    <a:pt x="542671" y="526161"/>
                  </a:cubicBezTo>
                  <a:close/>
                  <a:moveTo>
                    <a:pt x="542798" y="384048"/>
                  </a:moveTo>
                  <a:lnTo>
                    <a:pt x="68453" y="384048"/>
                  </a:lnTo>
                  <a:lnTo>
                    <a:pt x="219456" y="167640"/>
                  </a:lnTo>
                  <a:lnTo>
                    <a:pt x="219456" y="55372"/>
                  </a:lnTo>
                  <a:cubicBezTo>
                    <a:pt x="219456" y="24892"/>
                    <a:pt x="244221" y="127"/>
                    <a:pt x="274701" y="127"/>
                  </a:cubicBezTo>
                  <a:lnTo>
                    <a:pt x="325501" y="127"/>
                  </a:lnTo>
                  <a:lnTo>
                    <a:pt x="325501" y="0"/>
                  </a:lnTo>
                  <a:lnTo>
                    <a:pt x="325501" y="127"/>
                  </a:lnTo>
                  <a:lnTo>
                    <a:pt x="369697" y="127"/>
                  </a:lnTo>
                  <a:cubicBezTo>
                    <a:pt x="400177" y="127"/>
                    <a:pt x="424942" y="24892"/>
                    <a:pt x="424942" y="55372"/>
                  </a:cubicBezTo>
                  <a:lnTo>
                    <a:pt x="424942" y="157353"/>
                  </a:lnTo>
                  <a:close/>
                  <a:moveTo>
                    <a:pt x="523494" y="354711"/>
                  </a:moveTo>
                  <a:cubicBezTo>
                    <a:pt x="613918" y="723773"/>
                    <a:pt x="490474" y="801878"/>
                    <a:pt x="353060" y="811276"/>
                  </a:cubicBezTo>
                  <a:cubicBezTo>
                    <a:pt x="215646" y="820674"/>
                    <a:pt x="82804" y="759841"/>
                    <a:pt x="0" y="649732"/>
                  </a:cubicBezTo>
                  <a:lnTo>
                    <a:pt x="36068" y="622554"/>
                  </a:lnTo>
                  <a:cubicBezTo>
                    <a:pt x="109728" y="720471"/>
                    <a:pt x="227838" y="774446"/>
                    <a:pt x="350139" y="766064"/>
                  </a:cubicBezTo>
                  <a:cubicBezTo>
                    <a:pt x="472440" y="757682"/>
                    <a:pt x="582041" y="688340"/>
                    <a:pt x="641858" y="5814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469380" y="6801300"/>
            <a:ext cx="542160" cy="542160"/>
            <a:chOff x="0" y="0"/>
            <a:chExt cx="722880" cy="72288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722884" cy="722884"/>
            </a:xfrm>
            <a:custGeom>
              <a:avLst/>
              <a:gdLst/>
              <a:ahLst/>
              <a:cxnLst/>
              <a:rect l="l" t="t" r="r" b="b"/>
              <a:pathLst>
                <a:path w="722884" h="722884">
                  <a:moveTo>
                    <a:pt x="315722" y="434594"/>
                  </a:moveTo>
                  <a:lnTo>
                    <a:pt x="186944" y="640715"/>
                  </a:lnTo>
                  <a:cubicBezTo>
                    <a:pt x="292862" y="706882"/>
                    <a:pt x="426974" y="707390"/>
                    <a:pt x="533400" y="642239"/>
                  </a:cubicBezTo>
                  <a:lnTo>
                    <a:pt x="406400" y="434848"/>
                  </a:lnTo>
                  <a:cubicBezTo>
                    <a:pt x="393446" y="443103"/>
                    <a:pt x="377952" y="447802"/>
                    <a:pt x="361442" y="447802"/>
                  </a:cubicBezTo>
                  <a:cubicBezTo>
                    <a:pt x="344678" y="447802"/>
                    <a:pt x="328930" y="442976"/>
                    <a:pt x="315722" y="434467"/>
                  </a:cubicBezTo>
                  <a:close/>
                  <a:moveTo>
                    <a:pt x="361442" y="301371"/>
                  </a:moveTo>
                  <a:cubicBezTo>
                    <a:pt x="328295" y="301371"/>
                    <a:pt x="301371" y="328295"/>
                    <a:pt x="301371" y="361442"/>
                  </a:cubicBezTo>
                  <a:cubicBezTo>
                    <a:pt x="301371" y="394589"/>
                    <a:pt x="328295" y="421513"/>
                    <a:pt x="361442" y="421513"/>
                  </a:cubicBezTo>
                  <a:cubicBezTo>
                    <a:pt x="394589" y="421513"/>
                    <a:pt x="421513" y="394589"/>
                    <a:pt x="421513" y="361442"/>
                  </a:cubicBezTo>
                  <a:cubicBezTo>
                    <a:pt x="421513" y="328295"/>
                    <a:pt x="394589" y="301371"/>
                    <a:pt x="361442" y="301371"/>
                  </a:cubicBezTo>
                  <a:close/>
                  <a:moveTo>
                    <a:pt x="518668" y="72009"/>
                  </a:moveTo>
                  <a:lnTo>
                    <a:pt x="402463" y="285877"/>
                  </a:lnTo>
                  <a:cubicBezTo>
                    <a:pt x="429514" y="300228"/>
                    <a:pt x="447802" y="328676"/>
                    <a:pt x="447802" y="361442"/>
                  </a:cubicBezTo>
                  <a:lnTo>
                    <a:pt x="447548" y="364490"/>
                  </a:lnTo>
                  <a:lnTo>
                    <a:pt x="690499" y="372872"/>
                  </a:lnTo>
                  <a:cubicBezTo>
                    <a:pt x="694817" y="248158"/>
                    <a:pt x="628269" y="131572"/>
                    <a:pt x="518541" y="72009"/>
                  </a:cubicBezTo>
                  <a:close/>
                  <a:moveTo>
                    <a:pt x="206756" y="70739"/>
                  </a:moveTo>
                  <a:cubicBezTo>
                    <a:pt x="96520" y="129286"/>
                    <a:pt x="28956" y="245237"/>
                    <a:pt x="32258" y="369951"/>
                  </a:cubicBezTo>
                  <a:lnTo>
                    <a:pt x="275209" y="363601"/>
                  </a:lnTo>
                  <a:cubicBezTo>
                    <a:pt x="274955" y="362839"/>
                    <a:pt x="274955" y="362077"/>
                    <a:pt x="274955" y="361315"/>
                  </a:cubicBezTo>
                  <a:cubicBezTo>
                    <a:pt x="274955" y="328295"/>
                    <a:pt x="293497" y="299593"/>
                    <a:pt x="320929" y="285369"/>
                  </a:cubicBezTo>
                  <a:close/>
                  <a:moveTo>
                    <a:pt x="361442" y="0"/>
                  </a:moveTo>
                  <a:cubicBezTo>
                    <a:pt x="561086" y="0"/>
                    <a:pt x="722884" y="161798"/>
                    <a:pt x="722884" y="361442"/>
                  </a:cubicBezTo>
                  <a:cubicBezTo>
                    <a:pt x="722884" y="561086"/>
                    <a:pt x="561086" y="722884"/>
                    <a:pt x="361442" y="722884"/>
                  </a:cubicBezTo>
                  <a:cubicBezTo>
                    <a:pt x="161798" y="722884"/>
                    <a:pt x="0" y="561086"/>
                    <a:pt x="0" y="361442"/>
                  </a:cubicBezTo>
                  <a:cubicBezTo>
                    <a:pt x="0" y="161798"/>
                    <a:pt x="161798" y="0"/>
                    <a:pt x="361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 rot="9900000">
            <a:off x="5208840" y="5282280"/>
            <a:ext cx="594000" cy="504360"/>
            <a:chOff x="0" y="0"/>
            <a:chExt cx="792000" cy="672480"/>
          </a:xfrm>
        </p:grpSpPr>
        <p:sp>
          <p:nvSpPr>
            <p:cNvPr id="62" name="Freeform 62"/>
            <p:cNvSpPr/>
            <p:nvPr/>
          </p:nvSpPr>
          <p:spPr>
            <a:xfrm>
              <a:off x="-9271" y="0"/>
              <a:ext cx="805053" cy="676275"/>
            </a:xfrm>
            <a:custGeom>
              <a:avLst/>
              <a:gdLst/>
              <a:ahLst/>
              <a:cxnLst/>
              <a:rect l="l" t="t" r="r" b="b"/>
              <a:pathLst>
                <a:path w="805053" h="676275">
                  <a:moveTo>
                    <a:pt x="613156" y="363220"/>
                  </a:moveTo>
                  <a:lnTo>
                    <a:pt x="613156" y="332486"/>
                  </a:lnTo>
                  <a:cubicBezTo>
                    <a:pt x="613156" y="320040"/>
                    <a:pt x="619252" y="309118"/>
                    <a:pt x="628904" y="302895"/>
                  </a:cubicBezTo>
                  <a:lnTo>
                    <a:pt x="628904" y="37465"/>
                  </a:lnTo>
                  <a:cubicBezTo>
                    <a:pt x="628904" y="16764"/>
                    <a:pt x="645795" y="0"/>
                    <a:pt x="666496" y="0"/>
                  </a:cubicBezTo>
                  <a:lnTo>
                    <a:pt x="701802" y="0"/>
                  </a:lnTo>
                  <a:cubicBezTo>
                    <a:pt x="722503" y="0"/>
                    <a:pt x="739267" y="16764"/>
                    <a:pt x="739267" y="37465"/>
                  </a:cubicBezTo>
                  <a:lnTo>
                    <a:pt x="739267" y="298958"/>
                  </a:lnTo>
                  <a:cubicBezTo>
                    <a:pt x="752094" y="304673"/>
                    <a:pt x="760984" y="317627"/>
                    <a:pt x="760984" y="332613"/>
                  </a:cubicBezTo>
                  <a:lnTo>
                    <a:pt x="760984" y="402844"/>
                  </a:lnTo>
                  <a:close/>
                  <a:moveTo>
                    <a:pt x="75057" y="455930"/>
                  </a:moveTo>
                  <a:cubicBezTo>
                    <a:pt x="28067" y="443611"/>
                    <a:pt x="0" y="395732"/>
                    <a:pt x="12065" y="348742"/>
                  </a:cubicBezTo>
                  <a:cubicBezTo>
                    <a:pt x="24130" y="301752"/>
                    <a:pt x="72009" y="273431"/>
                    <a:pt x="118999" y="285242"/>
                  </a:cubicBezTo>
                  <a:cubicBezTo>
                    <a:pt x="104394" y="342138"/>
                    <a:pt x="89789" y="399034"/>
                    <a:pt x="75057" y="455930"/>
                  </a:cubicBezTo>
                  <a:close/>
                  <a:moveTo>
                    <a:pt x="710946" y="671322"/>
                  </a:moveTo>
                  <a:lnTo>
                    <a:pt x="541909" y="625983"/>
                  </a:lnTo>
                  <a:lnTo>
                    <a:pt x="606298" y="385699"/>
                  </a:lnTo>
                  <a:lnTo>
                    <a:pt x="775335" y="431038"/>
                  </a:lnTo>
                  <a:cubicBezTo>
                    <a:pt x="794004" y="435991"/>
                    <a:pt x="805053" y="455168"/>
                    <a:pt x="800100" y="473964"/>
                  </a:cubicBezTo>
                  <a:lnTo>
                    <a:pt x="753745" y="646557"/>
                  </a:lnTo>
                  <a:cubicBezTo>
                    <a:pt x="748792" y="665226"/>
                    <a:pt x="729488" y="676275"/>
                    <a:pt x="710819" y="671322"/>
                  </a:cubicBezTo>
                  <a:close/>
                  <a:moveTo>
                    <a:pt x="175260" y="622046"/>
                  </a:moveTo>
                  <a:lnTo>
                    <a:pt x="286766" y="205867"/>
                  </a:lnTo>
                  <a:lnTo>
                    <a:pt x="582676" y="380492"/>
                  </a:lnTo>
                  <a:lnTo>
                    <a:pt x="518795" y="618744"/>
                  </a:lnTo>
                  <a:close/>
                  <a:moveTo>
                    <a:pt x="125222" y="639064"/>
                  </a:moveTo>
                  <a:lnTo>
                    <a:pt x="75692" y="625856"/>
                  </a:lnTo>
                  <a:cubicBezTo>
                    <a:pt x="65151" y="623062"/>
                    <a:pt x="58801" y="612140"/>
                    <a:pt x="61722" y="601599"/>
                  </a:cubicBezTo>
                  <a:lnTo>
                    <a:pt x="178181" y="166878"/>
                  </a:lnTo>
                  <a:cubicBezTo>
                    <a:pt x="180975" y="156337"/>
                    <a:pt x="191897" y="149987"/>
                    <a:pt x="202438" y="152908"/>
                  </a:cubicBezTo>
                  <a:lnTo>
                    <a:pt x="251968" y="166116"/>
                  </a:lnTo>
                  <a:cubicBezTo>
                    <a:pt x="262509" y="168910"/>
                    <a:pt x="268859" y="179832"/>
                    <a:pt x="265938" y="190373"/>
                  </a:cubicBezTo>
                  <a:lnTo>
                    <a:pt x="149479" y="625094"/>
                  </a:lnTo>
                  <a:cubicBezTo>
                    <a:pt x="146685" y="635635"/>
                    <a:pt x="135763" y="641985"/>
                    <a:pt x="125222" y="6390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2434860" y="3771360"/>
            <a:ext cx="519480" cy="399060"/>
            <a:chOff x="0" y="0"/>
            <a:chExt cx="692640" cy="53208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99389" cy="532130"/>
            </a:xfrm>
            <a:custGeom>
              <a:avLst/>
              <a:gdLst/>
              <a:ahLst/>
              <a:cxnLst/>
              <a:rect l="l" t="t" r="r" b="b"/>
              <a:pathLst>
                <a:path w="699389" h="532130">
                  <a:moveTo>
                    <a:pt x="416814" y="222123"/>
                  </a:moveTo>
                  <a:cubicBezTo>
                    <a:pt x="475615" y="222123"/>
                    <a:pt x="523367" y="269875"/>
                    <a:pt x="523367" y="328676"/>
                  </a:cubicBezTo>
                  <a:cubicBezTo>
                    <a:pt x="523367" y="387477"/>
                    <a:pt x="475615" y="435229"/>
                    <a:pt x="416814" y="435229"/>
                  </a:cubicBezTo>
                  <a:cubicBezTo>
                    <a:pt x="358013" y="435229"/>
                    <a:pt x="310261" y="387477"/>
                    <a:pt x="310261" y="328676"/>
                  </a:cubicBezTo>
                  <a:cubicBezTo>
                    <a:pt x="310261" y="269875"/>
                    <a:pt x="358013" y="222123"/>
                    <a:pt x="416814" y="222123"/>
                  </a:cubicBezTo>
                  <a:close/>
                  <a:moveTo>
                    <a:pt x="416814" y="179959"/>
                  </a:moveTo>
                  <a:cubicBezTo>
                    <a:pt x="334645" y="179959"/>
                    <a:pt x="268097" y="246507"/>
                    <a:pt x="268097" y="328676"/>
                  </a:cubicBezTo>
                  <a:cubicBezTo>
                    <a:pt x="268097" y="410845"/>
                    <a:pt x="334645" y="477393"/>
                    <a:pt x="416814" y="477393"/>
                  </a:cubicBezTo>
                  <a:cubicBezTo>
                    <a:pt x="498983" y="477393"/>
                    <a:pt x="565531" y="410845"/>
                    <a:pt x="565531" y="328676"/>
                  </a:cubicBezTo>
                  <a:cubicBezTo>
                    <a:pt x="565531" y="246507"/>
                    <a:pt x="498983" y="179959"/>
                    <a:pt x="416814" y="179959"/>
                  </a:cubicBezTo>
                  <a:close/>
                  <a:moveTo>
                    <a:pt x="241808" y="146939"/>
                  </a:moveTo>
                  <a:lnTo>
                    <a:pt x="241808" y="180467"/>
                  </a:lnTo>
                  <a:lnTo>
                    <a:pt x="288798" y="180467"/>
                  </a:lnTo>
                  <a:lnTo>
                    <a:pt x="288798" y="146939"/>
                  </a:lnTo>
                  <a:close/>
                  <a:moveTo>
                    <a:pt x="609092" y="136144"/>
                  </a:moveTo>
                  <a:lnTo>
                    <a:pt x="609092" y="180467"/>
                  </a:lnTo>
                  <a:lnTo>
                    <a:pt x="699389" y="180467"/>
                  </a:lnTo>
                  <a:lnTo>
                    <a:pt x="699389" y="136144"/>
                  </a:lnTo>
                  <a:close/>
                  <a:moveTo>
                    <a:pt x="346329" y="23495"/>
                  </a:moveTo>
                  <a:lnTo>
                    <a:pt x="346329" y="94107"/>
                  </a:lnTo>
                  <a:lnTo>
                    <a:pt x="487299" y="94107"/>
                  </a:lnTo>
                  <a:lnTo>
                    <a:pt x="487299" y="23495"/>
                  </a:lnTo>
                  <a:close/>
                  <a:moveTo>
                    <a:pt x="315722" y="0"/>
                  </a:moveTo>
                  <a:lnTo>
                    <a:pt x="517906" y="0"/>
                  </a:lnTo>
                  <a:cubicBezTo>
                    <a:pt x="528828" y="0"/>
                    <a:pt x="537718" y="8890"/>
                    <a:pt x="537718" y="19812"/>
                  </a:cubicBezTo>
                  <a:lnTo>
                    <a:pt x="537718" y="94107"/>
                  </a:lnTo>
                  <a:lnTo>
                    <a:pt x="637413" y="94107"/>
                  </a:lnTo>
                  <a:cubicBezTo>
                    <a:pt x="667893" y="94107"/>
                    <a:pt x="692531" y="118745"/>
                    <a:pt x="692531" y="149225"/>
                  </a:cubicBezTo>
                  <a:lnTo>
                    <a:pt x="692531" y="476885"/>
                  </a:lnTo>
                  <a:cubicBezTo>
                    <a:pt x="692531" y="507365"/>
                    <a:pt x="667893" y="532003"/>
                    <a:pt x="637413" y="532003"/>
                  </a:cubicBezTo>
                  <a:lnTo>
                    <a:pt x="55118" y="532003"/>
                  </a:lnTo>
                  <a:cubicBezTo>
                    <a:pt x="24638" y="532130"/>
                    <a:pt x="0" y="507365"/>
                    <a:pt x="0" y="476885"/>
                  </a:cubicBezTo>
                  <a:lnTo>
                    <a:pt x="0" y="149225"/>
                  </a:lnTo>
                  <a:cubicBezTo>
                    <a:pt x="0" y="118745"/>
                    <a:pt x="24638" y="94107"/>
                    <a:pt x="55118" y="94107"/>
                  </a:cubicBezTo>
                  <a:lnTo>
                    <a:pt x="66675" y="94107"/>
                  </a:lnTo>
                  <a:lnTo>
                    <a:pt x="66675" y="68072"/>
                  </a:lnTo>
                  <a:cubicBezTo>
                    <a:pt x="66675" y="62611"/>
                    <a:pt x="71120" y="58166"/>
                    <a:pt x="76581" y="58166"/>
                  </a:cubicBezTo>
                  <a:lnTo>
                    <a:pt x="177800" y="58166"/>
                  </a:lnTo>
                  <a:cubicBezTo>
                    <a:pt x="183261" y="58166"/>
                    <a:pt x="187706" y="62611"/>
                    <a:pt x="187706" y="68072"/>
                  </a:cubicBezTo>
                  <a:lnTo>
                    <a:pt x="187706" y="94107"/>
                  </a:lnTo>
                  <a:lnTo>
                    <a:pt x="295910" y="94107"/>
                  </a:lnTo>
                  <a:lnTo>
                    <a:pt x="295910" y="19812"/>
                  </a:lnTo>
                  <a:cubicBezTo>
                    <a:pt x="295910" y="8890"/>
                    <a:pt x="304800" y="0"/>
                    <a:pt x="31572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411100" y="6915780"/>
            <a:ext cx="591300" cy="388800"/>
            <a:chOff x="0" y="0"/>
            <a:chExt cx="788400" cy="5184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788416" cy="518414"/>
            </a:xfrm>
            <a:custGeom>
              <a:avLst/>
              <a:gdLst/>
              <a:ahLst/>
              <a:cxnLst/>
              <a:rect l="l" t="t" r="r" b="b"/>
              <a:pathLst>
                <a:path w="788416" h="518414">
                  <a:moveTo>
                    <a:pt x="466471" y="110617"/>
                  </a:moveTo>
                  <a:cubicBezTo>
                    <a:pt x="491236" y="110617"/>
                    <a:pt x="511175" y="130683"/>
                    <a:pt x="511175" y="155448"/>
                  </a:cubicBezTo>
                  <a:cubicBezTo>
                    <a:pt x="511175" y="180213"/>
                    <a:pt x="491109" y="200279"/>
                    <a:pt x="466471" y="200279"/>
                  </a:cubicBezTo>
                  <a:cubicBezTo>
                    <a:pt x="441833" y="200279"/>
                    <a:pt x="421767" y="180213"/>
                    <a:pt x="421767" y="155448"/>
                  </a:cubicBezTo>
                  <a:cubicBezTo>
                    <a:pt x="421767" y="130683"/>
                    <a:pt x="441833" y="110617"/>
                    <a:pt x="466471" y="110617"/>
                  </a:cubicBezTo>
                  <a:close/>
                  <a:moveTo>
                    <a:pt x="291465" y="66421"/>
                  </a:moveTo>
                  <a:lnTo>
                    <a:pt x="453136" y="355092"/>
                  </a:lnTo>
                  <a:lnTo>
                    <a:pt x="550799" y="206629"/>
                  </a:lnTo>
                  <a:lnTo>
                    <a:pt x="710438" y="449580"/>
                  </a:lnTo>
                  <a:lnTo>
                    <a:pt x="505968" y="449580"/>
                  </a:lnTo>
                  <a:lnTo>
                    <a:pt x="390906" y="449580"/>
                  </a:lnTo>
                  <a:lnTo>
                    <a:pt x="76835" y="449580"/>
                  </a:lnTo>
                  <a:close/>
                  <a:moveTo>
                    <a:pt x="43815" y="40132"/>
                  </a:moveTo>
                  <a:lnTo>
                    <a:pt x="43815" y="478282"/>
                  </a:lnTo>
                  <a:lnTo>
                    <a:pt x="744601" y="478282"/>
                  </a:lnTo>
                  <a:lnTo>
                    <a:pt x="744601" y="40132"/>
                  </a:lnTo>
                  <a:close/>
                  <a:moveTo>
                    <a:pt x="0" y="0"/>
                  </a:moveTo>
                  <a:lnTo>
                    <a:pt x="788416" y="0"/>
                  </a:lnTo>
                  <a:lnTo>
                    <a:pt x="788416" y="518414"/>
                  </a:lnTo>
                  <a:lnTo>
                    <a:pt x="0" y="518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2418920" y="5214240"/>
            <a:ext cx="572940" cy="577800"/>
            <a:chOff x="0" y="0"/>
            <a:chExt cx="763920" cy="7704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763905" cy="773176"/>
            </a:xfrm>
            <a:custGeom>
              <a:avLst/>
              <a:gdLst/>
              <a:ahLst/>
              <a:cxnLst/>
              <a:rect l="l" t="t" r="r" b="b"/>
              <a:pathLst>
                <a:path w="763905" h="773176">
                  <a:moveTo>
                    <a:pt x="415544" y="253365"/>
                  </a:moveTo>
                  <a:cubicBezTo>
                    <a:pt x="341249" y="233426"/>
                    <a:pt x="264795" y="277622"/>
                    <a:pt x="244856" y="351917"/>
                  </a:cubicBezTo>
                  <a:cubicBezTo>
                    <a:pt x="224917" y="426212"/>
                    <a:pt x="268986" y="502666"/>
                    <a:pt x="343408" y="522605"/>
                  </a:cubicBezTo>
                  <a:cubicBezTo>
                    <a:pt x="417830" y="542544"/>
                    <a:pt x="494157" y="498348"/>
                    <a:pt x="514096" y="424053"/>
                  </a:cubicBezTo>
                  <a:cubicBezTo>
                    <a:pt x="534035" y="349758"/>
                    <a:pt x="489966" y="273304"/>
                    <a:pt x="415544" y="253365"/>
                  </a:cubicBezTo>
                  <a:close/>
                  <a:moveTo>
                    <a:pt x="440309" y="160782"/>
                  </a:moveTo>
                  <a:cubicBezTo>
                    <a:pt x="565785" y="194437"/>
                    <a:pt x="640207" y="323342"/>
                    <a:pt x="606552" y="448818"/>
                  </a:cubicBezTo>
                  <a:cubicBezTo>
                    <a:pt x="572897" y="574294"/>
                    <a:pt x="443992" y="648716"/>
                    <a:pt x="318643" y="615188"/>
                  </a:cubicBezTo>
                  <a:cubicBezTo>
                    <a:pt x="193294" y="581660"/>
                    <a:pt x="118745" y="452628"/>
                    <a:pt x="152400" y="327152"/>
                  </a:cubicBezTo>
                  <a:cubicBezTo>
                    <a:pt x="186055" y="201676"/>
                    <a:pt x="314960" y="127254"/>
                    <a:pt x="440309" y="160909"/>
                  </a:cubicBezTo>
                  <a:close/>
                  <a:moveTo>
                    <a:pt x="449326" y="127254"/>
                  </a:moveTo>
                  <a:cubicBezTo>
                    <a:pt x="305308" y="88646"/>
                    <a:pt x="157353" y="174117"/>
                    <a:pt x="118745" y="318135"/>
                  </a:cubicBezTo>
                  <a:cubicBezTo>
                    <a:pt x="80137" y="462153"/>
                    <a:pt x="165608" y="610235"/>
                    <a:pt x="309626" y="648716"/>
                  </a:cubicBezTo>
                  <a:cubicBezTo>
                    <a:pt x="453644" y="687197"/>
                    <a:pt x="601599" y="601853"/>
                    <a:pt x="640207" y="457835"/>
                  </a:cubicBezTo>
                  <a:cubicBezTo>
                    <a:pt x="678815" y="313817"/>
                    <a:pt x="593344" y="165735"/>
                    <a:pt x="449326" y="127254"/>
                  </a:cubicBezTo>
                  <a:close/>
                  <a:moveTo>
                    <a:pt x="763905" y="182499"/>
                  </a:moveTo>
                  <a:lnTo>
                    <a:pt x="762762" y="186817"/>
                  </a:lnTo>
                  <a:lnTo>
                    <a:pt x="761619" y="185039"/>
                  </a:lnTo>
                  <a:close/>
                  <a:moveTo>
                    <a:pt x="533146" y="32639"/>
                  </a:moveTo>
                  <a:lnTo>
                    <a:pt x="531495" y="128270"/>
                  </a:lnTo>
                  <a:lnTo>
                    <a:pt x="528574" y="127508"/>
                  </a:lnTo>
                  <a:cubicBezTo>
                    <a:pt x="552450" y="140970"/>
                    <a:pt x="574167" y="157480"/>
                    <a:pt x="592328" y="177038"/>
                  </a:cubicBezTo>
                  <a:lnTo>
                    <a:pt x="677418" y="155829"/>
                  </a:lnTo>
                  <a:lnTo>
                    <a:pt x="731901" y="258445"/>
                  </a:lnTo>
                  <a:lnTo>
                    <a:pt x="671322" y="313055"/>
                  </a:lnTo>
                  <a:cubicBezTo>
                    <a:pt x="678942" y="340741"/>
                    <a:pt x="682498" y="369697"/>
                    <a:pt x="681228" y="399161"/>
                  </a:cubicBezTo>
                  <a:lnTo>
                    <a:pt x="756920" y="441198"/>
                  </a:lnTo>
                  <a:lnTo>
                    <a:pt x="726821" y="553466"/>
                  </a:lnTo>
                  <a:lnTo>
                    <a:pt x="634873" y="551942"/>
                  </a:lnTo>
                  <a:cubicBezTo>
                    <a:pt x="623316" y="571373"/>
                    <a:pt x="609219" y="588899"/>
                    <a:pt x="593471" y="604520"/>
                  </a:cubicBezTo>
                  <a:lnTo>
                    <a:pt x="623697" y="683260"/>
                  </a:lnTo>
                  <a:lnTo>
                    <a:pt x="528574" y="749935"/>
                  </a:lnTo>
                  <a:lnTo>
                    <a:pt x="456438" y="687324"/>
                  </a:lnTo>
                  <a:lnTo>
                    <a:pt x="465201" y="681228"/>
                  </a:lnTo>
                  <a:cubicBezTo>
                    <a:pt x="437515" y="690118"/>
                    <a:pt x="408305" y="694436"/>
                    <a:pt x="378460" y="694309"/>
                  </a:cubicBezTo>
                  <a:lnTo>
                    <a:pt x="334772" y="773176"/>
                  </a:lnTo>
                  <a:lnTo>
                    <a:pt x="222504" y="743077"/>
                  </a:lnTo>
                  <a:lnTo>
                    <a:pt x="224028" y="652907"/>
                  </a:lnTo>
                  <a:cubicBezTo>
                    <a:pt x="200279" y="639318"/>
                    <a:pt x="178816" y="622808"/>
                    <a:pt x="160655" y="603123"/>
                  </a:cubicBezTo>
                  <a:lnTo>
                    <a:pt x="162052" y="606298"/>
                  </a:lnTo>
                  <a:lnTo>
                    <a:pt x="68199" y="624459"/>
                  </a:lnTo>
                  <a:lnTo>
                    <a:pt x="21590" y="516509"/>
                  </a:lnTo>
                  <a:lnTo>
                    <a:pt x="85090" y="465074"/>
                  </a:lnTo>
                  <a:cubicBezTo>
                    <a:pt x="78359" y="440182"/>
                    <a:pt x="74803" y="414401"/>
                    <a:pt x="74803" y="387985"/>
                  </a:cubicBezTo>
                  <a:lnTo>
                    <a:pt x="0" y="346456"/>
                  </a:lnTo>
                  <a:lnTo>
                    <a:pt x="30099" y="234188"/>
                  </a:lnTo>
                  <a:lnTo>
                    <a:pt x="115697" y="235585"/>
                  </a:lnTo>
                  <a:cubicBezTo>
                    <a:pt x="127254" y="215138"/>
                    <a:pt x="141351" y="196342"/>
                    <a:pt x="157226" y="179705"/>
                  </a:cubicBezTo>
                  <a:lnTo>
                    <a:pt x="128524" y="91313"/>
                  </a:lnTo>
                  <a:lnTo>
                    <a:pt x="227076" y="29718"/>
                  </a:lnTo>
                  <a:lnTo>
                    <a:pt x="295910" y="96012"/>
                  </a:lnTo>
                  <a:lnTo>
                    <a:pt x="295275" y="96393"/>
                  </a:lnTo>
                  <a:cubicBezTo>
                    <a:pt x="322326" y="87884"/>
                    <a:pt x="350901" y="83947"/>
                    <a:pt x="379984" y="84328"/>
                  </a:cubicBezTo>
                  <a:lnTo>
                    <a:pt x="377063" y="83566"/>
                  </a:lnTo>
                  <a:lnTo>
                    <a:pt x="423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3820" y="802440"/>
            <a:ext cx="8176140" cy="8682120"/>
          </a:xfrm>
          <a:custGeom>
            <a:avLst/>
            <a:gdLst/>
            <a:ahLst/>
            <a:cxnLst/>
            <a:rect l="l" t="t" r="r" b="b"/>
            <a:pathLst>
              <a:path w="8176140" h="8682120">
                <a:moveTo>
                  <a:pt x="0" y="0"/>
                </a:moveTo>
                <a:lnTo>
                  <a:pt x="8176140" y="0"/>
                </a:lnTo>
                <a:lnTo>
                  <a:pt x="8176140" y="8682120"/>
                </a:lnTo>
                <a:lnTo>
                  <a:pt x="0" y="8682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7" b="-112"/>
            </a:stretch>
          </a:blipFill>
        </p:spPr>
        <p:txBody>
          <a:bodyPr/>
          <a:lstStyle/>
          <a:p>
            <a:pPr algn="r" rtl="1"/>
            <a:endParaRPr lang="en-US">
              <a:cs typeface="B Nazanin" pitchFamily="2" charset="-78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804060"/>
            <a:ext cx="10491120" cy="2495340"/>
            <a:chOff x="0" y="0"/>
            <a:chExt cx="13988160" cy="3327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8162" cy="3327146"/>
            </a:xfrm>
            <a:custGeom>
              <a:avLst/>
              <a:gdLst/>
              <a:ahLst/>
              <a:cxnLst/>
              <a:rect l="l" t="t" r="r" b="b"/>
              <a:pathLst>
                <a:path w="13988162" h="3327146">
                  <a:moveTo>
                    <a:pt x="0" y="0"/>
                  </a:moveTo>
                  <a:lnTo>
                    <a:pt x="13988162" y="0"/>
                  </a:lnTo>
                  <a:lnTo>
                    <a:pt x="13988162" y="3327146"/>
                  </a:lnTo>
                  <a:lnTo>
                    <a:pt x="0" y="3327146"/>
                  </a:lnTo>
                  <a:close/>
                </a:path>
              </a:pathLst>
            </a:custGeom>
            <a:solidFill>
              <a:srgbClr val="BFD594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83420" y="2784060"/>
            <a:ext cx="83383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صنایع غذایی قابل ویرایش می باشد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8612" y="1021578"/>
            <a:ext cx="356788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87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ارائه </a:t>
            </a:r>
          </a:p>
          <a:p>
            <a:pPr algn="ctr" rtl="1">
              <a:lnSpc>
                <a:spcPts val="7200"/>
              </a:lnSpc>
            </a:pPr>
            <a:r>
              <a:rPr lang="fa-IR" sz="6000" spc="87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عالی</a:t>
            </a:r>
          </a:p>
          <a:p>
            <a:pPr algn="r" rtl="1">
              <a:lnSpc>
                <a:spcPts val="7200"/>
              </a:lnSpc>
            </a:pPr>
            <a:endParaRPr lang="en-US" sz="6000" spc="87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7192" y="4925880"/>
            <a:ext cx="785818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ما کیفیت ایجاد می کنیم</a:t>
            </a:r>
          </a:p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ارائه </a:t>
            </a:r>
            <a:r>
              <a:rPr lang="en-US" sz="3600" spc="51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PPT</a:t>
            </a:r>
          </a:p>
          <a:p>
            <a:pPr algn="r" rtl="1">
              <a:lnSpc>
                <a:spcPts val="4320"/>
              </a:lnSpc>
            </a:pPr>
            <a:r>
              <a:rPr lang="en-US" sz="3600" spc="51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 </a:t>
            </a:r>
            <a:r>
              <a:rPr lang="fa-IR" sz="3600" spc="51" dirty="0">
                <a:solidFill>
                  <a:srgbClr val="718E37"/>
                </a:solidFill>
                <a:latin typeface="Montserrat"/>
                <a:cs typeface="B Nazanin" pitchFamily="2" charset="-78"/>
              </a:rPr>
              <a:t>حرفه ای</a:t>
            </a:r>
            <a:endParaRPr lang="en-US" sz="3600" spc="51" dirty="0">
              <a:solidFill>
                <a:srgbClr val="718E37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1506" y="7072326"/>
            <a:ext cx="6977520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 آسان برای تغییر رنگ، عکس. شما به سادگی می توانید مخاطبان خود را تحت تاثیر قرار دهید و زیبایی و جذابیت منحصر به فردی را به ارائه های خود اضافه کنید. ارائه پاورپوینت مدرنی را دریافت کنید که به زیبایی طراحی شده است. من امیدوارم و معتقدم که این الگو وقت شما را خواهد گرفت. آسان برای تغییر رنگ، عکس.</a:t>
            </a:r>
          </a:p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 rot="679800">
            <a:off x="7063740" y="1302480"/>
            <a:ext cx="717120" cy="834300"/>
            <a:chOff x="0" y="0"/>
            <a:chExt cx="956160" cy="1112400"/>
          </a:xfrm>
        </p:grpSpPr>
        <p:sp>
          <p:nvSpPr>
            <p:cNvPr id="10" name="Freeform 10"/>
            <p:cNvSpPr/>
            <p:nvPr/>
          </p:nvSpPr>
          <p:spPr>
            <a:xfrm>
              <a:off x="-4318" y="0"/>
              <a:ext cx="965073" cy="1114552"/>
            </a:xfrm>
            <a:custGeom>
              <a:avLst/>
              <a:gdLst/>
              <a:ahLst/>
              <a:cxnLst/>
              <a:rect l="l" t="t" r="r" b="b"/>
              <a:pathLst>
                <a:path w="965073" h="1114552">
                  <a:moveTo>
                    <a:pt x="114935" y="1093724"/>
                  </a:moveTo>
                  <a:cubicBezTo>
                    <a:pt x="428117" y="917575"/>
                    <a:pt x="639953" y="658749"/>
                    <a:pt x="760222" y="324104"/>
                  </a:cubicBezTo>
                  <a:cubicBezTo>
                    <a:pt x="758571" y="327406"/>
                    <a:pt x="756920" y="331089"/>
                    <a:pt x="755269" y="334391"/>
                  </a:cubicBezTo>
                  <a:cubicBezTo>
                    <a:pt x="753618" y="338074"/>
                    <a:pt x="751586" y="341376"/>
                    <a:pt x="749935" y="345059"/>
                  </a:cubicBezTo>
                  <a:cubicBezTo>
                    <a:pt x="649351" y="546608"/>
                    <a:pt x="513334" y="720725"/>
                    <a:pt x="346202" y="870966"/>
                  </a:cubicBezTo>
                  <a:cubicBezTo>
                    <a:pt x="266827" y="942594"/>
                    <a:pt x="182245" y="1007110"/>
                    <a:pt x="93853" y="1067435"/>
                  </a:cubicBezTo>
                  <a:cubicBezTo>
                    <a:pt x="86868" y="1072134"/>
                    <a:pt x="84582" y="1071753"/>
                    <a:pt x="82169" y="1063498"/>
                  </a:cubicBezTo>
                  <a:cubicBezTo>
                    <a:pt x="75819" y="1041527"/>
                    <a:pt x="68453" y="1020191"/>
                    <a:pt x="61849" y="998220"/>
                  </a:cubicBezTo>
                  <a:cubicBezTo>
                    <a:pt x="39624" y="925195"/>
                    <a:pt x="22225" y="851281"/>
                    <a:pt x="12319" y="775716"/>
                  </a:cubicBezTo>
                  <a:cubicBezTo>
                    <a:pt x="1651" y="696087"/>
                    <a:pt x="0" y="616458"/>
                    <a:pt x="18034" y="537210"/>
                  </a:cubicBezTo>
                  <a:cubicBezTo>
                    <a:pt x="29083" y="488188"/>
                    <a:pt x="49657" y="444246"/>
                    <a:pt x="78613" y="404368"/>
                  </a:cubicBezTo>
                  <a:cubicBezTo>
                    <a:pt x="109601" y="361442"/>
                    <a:pt x="149860" y="329057"/>
                    <a:pt x="195199" y="302768"/>
                  </a:cubicBezTo>
                  <a:cubicBezTo>
                    <a:pt x="253492" y="269113"/>
                    <a:pt x="316484" y="247523"/>
                    <a:pt x="381127" y="230124"/>
                  </a:cubicBezTo>
                  <a:cubicBezTo>
                    <a:pt x="417830" y="220091"/>
                    <a:pt x="454787" y="211455"/>
                    <a:pt x="491363" y="202438"/>
                  </a:cubicBezTo>
                  <a:cubicBezTo>
                    <a:pt x="560959" y="185420"/>
                    <a:pt x="631317" y="170434"/>
                    <a:pt x="699262" y="146177"/>
                  </a:cubicBezTo>
                  <a:cubicBezTo>
                    <a:pt x="724916" y="136906"/>
                    <a:pt x="750189" y="126238"/>
                    <a:pt x="774192" y="112903"/>
                  </a:cubicBezTo>
                  <a:cubicBezTo>
                    <a:pt x="822198" y="86233"/>
                    <a:pt x="862457" y="51943"/>
                    <a:pt x="889127" y="0"/>
                  </a:cubicBezTo>
                  <a:cubicBezTo>
                    <a:pt x="892429" y="12954"/>
                    <a:pt x="895477" y="23622"/>
                    <a:pt x="898144" y="34671"/>
                  </a:cubicBezTo>
                  <a:cubicBezTo>
                    <a:pt x="917448" y="112649"/>
                    <a:pt x="934085" y="191262"/>
                    <a:pt x="945134" y="271145"/>
                  </a:cubicBezTo>
                  <a:cubicBezTo>
                    <a:pt x="958469" y="366776"/>
                    <a:pt x="965073" y="462661"/>
                    <a:pt x="958088" y="559181"/>
                  </a:cubicBezTo>
                  <a:cubicBezTo>
                    <a:pt x="951103" y="655447"/>
                    <a:pt x="931418" y="748411"/>
                    <a:pt x="887476" y="834898"/>
                  </a:cubicBezTo>
                  <a:cubicBezTo>
                    <a:pt x="864489" y="880237"/>
                    <a:pt x="834898" y="920496"/>
                    <a:pt x="798830" y="956437"/>
                  </a:cubicBezTo>
                  <a:cubicBezTo>
                    <a:pt x="749808" y="1005459"/>
                    <a:pt x="691896" y="1039749"/>
                    <a:pt x="627888" y="1065022"/>
                  </a:cubicBezTo>
                  <a:cubicBezTo>
                    <a:pt x="585216" y="1082040"/>
                    <a:pt x="541274" y="1092327"/>
                    <a:pt x="496316" y="1099947"/>
                  </a:cubicBezTo>
                  <a:cubicBezTo>
                    <a:pt x="416052" y="1113917"/>
                    <a:pt x="335026" y="1114552"/>
                    <a:pt x="254127" y="1109218"/>
                  </a:cubicBezTo>
                  <a:cubicBezTo>
                    <a:pt x="209423" y="1106170"/>
                    <a:pt x="165227" y="1101217"/>
                    <a:pt x="121158" y="1094232"/>
                  </a:cubicBezTo>
                  <a:cubicBezTo>
                    <a:pt x="120142" y="1094867"/>
                    <a:pt x="119126" y="1094613"/>
                    <a:pt x="114808" y="109359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1789199">
            <a:off x="6586920" y="1318140"/>
            <a:ext cx="407160" cy="656640"/>
            <a:chOff x="0" y="0"/>
            <a:chExt cx="542880" cy="875520"/>
          </a:xfrm>
        </p:grpSpPr>
        <p:sp>
          <p:nvSpPr>
            <p:cNvPr id="12" name="Freeform 12"/>
            <p:cNvSpPr/>
            <p:nvPr/>
          </p:nvSpPr>
          <p:spPr>
            <a:xfrm>
              <a:off x="-2921" y="0"/>
              <a:ext cx="551815" cy="877697"/>
            </a:xfrm>
            <a:custGeom>
              <a:avLst/>
              <a:gdLst/>
              <a:ahLst/>
              <a:cxnLst/>
              <a:rect l="l" t="t" r="r" b="b"/>
              <a:pathLst>
                <a:path w="551815" h="877697">
                  <a:moveTo>
                    <a:pt x="246253" y="214249"/>
                  </a:moveTo>
                  <a:cubicBezTo>
                    <a:pt x="181356" y="437769"/>
                    <a:pt x="193675" y="656209"/>
                    <a:pt x="288163" y="869823"/>
                  </a:cubicBezTo>
                  <a:cubicBezTo>
                    <a:pt x="285242" y="870585"/>
                    <a:pt x="283464" y="869061"/>
                    <a:pt x="281940" y="868299"/>
                  </a:cubicBezTo>
                  <a:cubicBezTo>
                    <a:pt x="252730" y="854710"/>
                    <a:pt x="224663" y="839089"/>
                    <a:pt x="197612" y="821690"/>
                  </a:cubicBezTo>
                  <a:cubicBezTo>
                    <a:pt x="175514" y="807593"/>
                    <a:pt x="154686" y="791972"/>
                    <a:pt x="134620" y="774827"/>
                  </a:cubicBezTo>
                  <a:cubicBezTo>
                    <a:pt x="103378" y="748030"/>
                    <a:pt x="76073" y="717804"/>
                    <a:pt x="54102" y="683006"/>
                  </a:cubicBezTo>
                  <a:cubicBezTo>
                    <a:pt x="16129" y="623697"/>
                    <a:pt x="0" y="559054"/>
                    <a:pt x="3302" y="489077"/>
                  </a:cubicBezTo>
                  <a:cubicBezTo>
                    <a:pt x="5588" y="440182"/>
                    <a:pt x="17653" y="393573"/>
                    <a:pt x="35560" y="348488"/>
                  </a:cubicBezTo>
                  <a:cubicBezTo>
                    <a:pt x="47498" y="318262"/>
                    <a:pt x="62357" y="289433"/>
                    <a:pt x="78486" y="261493"/>
                  </a:cubicBezTo>
                  <a:cubicBezTo>
                    <a:pt x="97282" y="228981"/>
                    <a:pt x="118872" y="198247"/>
                    <a:pt x="141986" y="168275"/>
                  </a:cubicBezTo>
                  <a:cubicBezTo>
                    <a:pt x="168783" y="133096"/>
                    <a:pt x="198501" y="100076"/>
                    <a:pt x="229235" y="68072"/>
                  </a:cubicBezTo>
                  <a:cubicBezTo>
                    <a:pt x="251714" y="44450"/>
                    <a:pt x="275717" y="22098"/>
                    <a:pt x="299593" y="0"/>
                  </a:cubicBezTo>
                  <a:cubicBezTo>
                    <a:pt x="302133" y="1016"/>
                    <a:pt x="301117" y="2667"/>
                    <a:pt x="301117" y="4191"/>
                  </a:cubicBezTo>
                  <a:cubicBezTo>
                    <a:pt x="299339" y="54483"/>
                    <a:pt x="314706" y="100711"/>
                    <a:pt x="338074" y="144272"/>
                  </a:cubicBezTo>
                  <a:cubicBezTo>
                    <a:pt x="370078" y="204597"/>
                    <a:pt x="413893" y="255905"/>
                    <a:pt x="459105" y="306197"/>
                  </a:cubicBezTo>
                  <a:cubicBezTo>
                    <a:pt x="507492" y="360299"/>
                    <a:pt x="537210" y="423291"/>
                    <a:pt x="544830" y="495681"/>
                  </a:cubicBezTo>
                  <a:cubicBezTo>
                    <a:pt x="551815" y="561467"/>
                    <a:pt x="538353" y="623443"/>
                    <a:pt x="509651" y="682498"/>
                  </a:cubicBezTo>
                  <a:cubicBezTo>
                    <a:pt x="478028" y="747014"/>
                    <a:pt x="432181" y="800100"/>
                    <a:pt x="378841" y="847217"/>
                  </a:cubicBezTo>
                  <a:cubicBezTo>
                    <a:pt x="368427" y="856361"/>
                    <a:pt x="357505" y="864616"/>
                    <a:pt x="347345" y="873760"/>
                  </a:cubicBezTo>
                  <a:cubicBezTo>
                    <a:pt x="342900" y="877697"/>
                    <a:pt x="339217" y="877189"/>
                    <a:pt x="334645" y="874522"/>
                  </a:cubicBezTo>
                  <a:cubicBezTo>
                    <a:pt x="328422" y="870585"/>
                    <a:pt x="323469" y="865378"/>
                    <a:pt x="319278" y="859409"/>
                  </a:cubicBezTo>
                  <a:cubicBezTo>
                    <a:pt x="306451" y="841502"/>
                    <a:pt x="297688" y="821436"/>
                    <a:pt x="290068" y="800862"/>
                  </a:cubicBezTo>
                  <a:cubicBezTo>
                    <a:pt x="279654" y="773303"/>
                    <a:pt x="272669" y="744601"/>
                    <a:pt x="264287" y="716280"/>
                  </a:cubicBezTo>
                  <a:cubicBezTo>
                    <a:pt x="261112" y="705358"/>
                    <a:pt x="257048" y="694690"/>
                    <a:pt x="255651" y="683768"/>
                  </a:cubicBezTo>
                  <a:cubicBezTo>
                    <a:pt x="252222" y="660146"/>
                    <a:pt x="246507" y="637413"/>
                    <a:pt x="242824" y="613791"/>
                  </a:cubicBezTo>
                  <a:cubicBezTo>
                    <a:pt x="229997" y="535940"/>
                    <a:pt x="224790" y="457581"/>
                    <a:pt x="228219" y="378460"/>
                  </a:cubicBezTo>
                  <a:cubicBezTo>
                    <a:pt x="230505" y="324612"/>
                    <a:pt x="236601" y="271018"/>
                    <a:pt x="246253" y="218186"/>
                  </a:cubicBezTo>
                  <a:cubicBezTo>
                    <a:pt x="245999" y="216662"/>
                    <a:pt x="245999" y="215519"/>
                    <a:pt x="246253" y="214249"/>
                  </a:cubicBezTo>
                  <a:close/>
                  <a:moveTo>
                    <a:pt x="247269" y="209296"/>
                  </a:moveTo>
                  <a:lnTo>
                    <a:pt x="247269" y="209804"/>
                  </a:lnTo>
                  <a:lnTo>
                    <a:pt x="247015" y="209804"/>
                  </a:lnTo>
                  <a:lnTo>
                    <a:pt x="247269" y="20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5891120" y="281880"/>
            <a:ext cx="2678940" cy="2114640"/>
            <a:chOff x="0" y="0"/>
            <a:chExt cx="3571920" cy="2819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71875" cy="2819527"/>
            </a:xfrm>
            <a:custGeom>
              <a:avLst/>
              <a:gdLst/>
              <a:ahLst/>
              <a:cxnLst/>
              <a:rect l="l" t="t" r="r" b="b"/>
              <a:pathLst>
                <a:path w="3571875" h="2819527">
                  <a:moveTo>
                    <a:pt x="0" y="2019427"/>
                  </a:moveTo>
                  <a:lnTo>
                    <a:pt x="768350" y="2819527"/>
                  </a:lnTo>
                  <a:lnTo>
                    <a:pt x="3571875" y="0"/>
                  </a:lnTo>
                  <a:lnTo>
                    <a:pt x="0" y="0"/>
                  </a:lnTo>
                  <a:lnTo>
                    <a:pt x="0" y="2019427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-598860" y="7990380"/>
            <a:ext cx="2386260" cy="1188000"/>
            <a:chOff x="0" y="0"/>
            <a:chExt cx="3181680" cy="1584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81731" cy="1583944"/>
            </a:xfrm>
            <a:custGeom>
              <a:avLst/>
              <a:gdLst/>
              <a:ahLst/>
              <a:cxnLst/>
              <a:rect l="l" t="t" r="r" b="b"/>
              <a:pathLst>
                <a:path w="3181731" h="1583944">
                  <a:moveTo>
                    <a:pt x="0" y="1583944"/>
                  </a:moveTo>
                  <a:lnTo>
                    <a:pt x="1657477" y="1583944"/>
                  </a:lnTo>
                  <a:lnTo>
                    <a:pt x="3181731" y="0"/>
                  </a:lnTo>
                  <a:lnTo>
                    <a:pt x="1689227" y="0"/>
                  </a:lnTo>
                  <a:lnTo>
                    <a:pt x="0" y="1583944"/>
                  </a:lnTo>
                  <a:close/>
                </a:path>
              </a:pathLst>
            </a:custGeom>
            <a:solidFill>
              <a:srgbClr val="AFCB78"/>
            </a:solidFill>
          </p:spPr>
          <p:txBody>
            <a:bodyPr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Microsoft Office PowerPoint</Application>
  <PresentationFormat>Custom</PresentationFormat>
  <Paragraphs>234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Source Sans Pro</vt:lpstr>
      <vt:lpstr>Arimo Bold</vt:lpstr>
      <vt:lpstr>Arial</vt:lpstr>
      <vt:lpstr>Open Sans</vt:lpstr>
      <vt:lpstr>Arimo Light</vt:lpstr>
      <vt:lpstr>Montserrat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2023-10-28T11:39:24Z</dcterms:created>
  <dcterms:modified xsi:type="dcterms:W3CDTF">2023-12-04T11:24:29Z</dcterms:modified>
  <dc:identifier/>
</cp:coreProperties>
</file>