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embedTrueTypeFonts="1" saveSubsetFonts="1" autoCompressPictures="0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1745" r:id="rId27"/>
    <p:sldId id="1746" r:id="rId28"/>
    <p:sldId id="1747" r:id="rId29"/>
    <p:sldId id="1748" r:id="rId30"/>
    <p:sldId id="1749" r:id="rId31"/>
    <p:sldId id="1750" r:id="rId32"/>
    <p:sldId id="1751" r:id="rId33"/>
    <p:sldId id="1752" r:id="rId34"/>
    <p:sldId id="1753" r:id="rId35"/>
    <p:sldId id="1754" r:id="rId36"/>
    <p:sldId id="1755" r:id="rId37"/>
    <p:sldId id="1756" r:id="rId38"/>
  </p:sldIdLst>
  <p:sldSz cx="24387175" cy="13716000"/>
  <p:notesSz cx="13716000" cy="24387175"/>
  <p:embeddedFontLst>
    <p:embeddedFont>
      <p:font typeface="Amatic SC" panose="00000500000000000000" pitchFamily="2" charset="-79"/>
      <p:regular r:id="rId40"/>
      <p:bold r:id="rId41"/>
    </p:embeddedFont>
    <p:embeddedFont>
      <p:font typeface="Arimo" panose="020B0604020202020204" charset="0"/>
      <p:regular r:id="rId42"/>
    </p:embeddedFont>
    <p:embeddedFont>
      <p:font typeface="Arimo Bold" panose="020B0604020202020204" charset="0"/>
      <p:regular r:id="rId43"/>
    </p:embeddedFont>
    <p:embeddedFont>
      <p:font typeface="Calibri" panose="020F0502020204030204" pitchFamily="34" charset="0"/>
      <p:regular r:id="rId44"/>
      <p:bold r:id="rId45"/>
      <p:italic r:id="rId46"/>
      <p:boldItalic r:id="rId47"/>
    </p:embeddedFont>
    <p:embeddedFont>
      <p:font typeface="DM Serif Display" pitchFamily="2" charset="0"/>
      <p:regular r:id="rId48"/>
      <p:italic r:id="rId49"/>
    </p:embeddedFont>
    <p:embeddedFont>
      <p:font typeface="Lato" panose="020F0502020204030203" pitchFamily="34" charset="0"/>
      <p:regular r:id="rId50"/>
      <p:bold r:id="rId51"/>
      <p:italic r:id="rId52"/>
      <p:boldItalic r:id="rId53"/>
    </p:embeddedFont>
    <p:embeddedFont>
      <p:font typeface="Lato Black" panose="020F0502020204030203" pitchFamily="34" charset="0"/>
      <p:bold r:id="rId54"/>
      <p:boldItalic r:id="rId55"/>
    </p:embeddedFont>
    <p:embeddedFont>
      <p:font typeface="Montserrat" panose="00000500000000000000" pitchFamily="2" charset="0"/>
      <p:regular r:id="rId56"/>
      <p:bold r:id="rId57"/>
      <p:italic r:id="rId58"/>
      <p:boldItalic r:id="rId59"/>
    </p:embeddedFont>
    <p:embeddedFont>
      <p:font typeface="Open Sans Bold" panose="020B0604020202020204" charset="0"/>
      <p:regular r:id="rId60"/>
    </p:embeddedFont>
    <p:embeddedFont>
      <p:font typeface="Open Sans Light" panose="020B0306030504020204" pitchFamily="34" charset="0"/>
      <p:regular r:id="rId61"/>
      <p:italic r:id="rId62"/>
    </p:embeddedFont>
    <p:embeddedFont>
      <p:font typeface="Poppins" panose="00000500000000000000" pitchFamily="2" charset="0"/>
      <p:regular r:id="rId63"/>
      <p:bold r:id="rId64"/>
      <p:italic r:id="rId65"/>
      <p:boldItalic r:id="rId66"/>
    </p:embeddedFont>
    <p:embeddedFont>
      <p:font typeface="Poppins SemiBold" panose="00000700000000000000" pitchFamily="2" charset="0"/>
      <p:regular r:id="rId67"/>
      <p:bold r:id="rId68"/>
      <p:italic r:id="rId69"/>
      <p:boldItalic r:id="rId70"/>
    </p:embeddedFont>
    <p:embeddedFont>
      <p:font typeface="Roboto Medium" panose="02000000000000000000" pitchFamily="2" charset="0"/>
      <p:regular r:id="rId71"/>
      <p:italic r:id="rId7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7681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74" roundtripDataSignature="AMtx7mj1gOnkFK8dgqhok+mkVTf22SngU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22" autoAdjust="0"/>
    <p:restoredTop sz="94660"/>
  </p:normalViewPr>
  <p:slideViewPr>
    <p:cSldViewPr snapToGrid="0">
      <p:cViewPr varScale="1">
        <p:scale>
          <a:sx n="31" d="100"/>
          <a:sy n="31" d="100"/>
        </p:scale>
        <p:origin x="1002" y="90"/>
      </p:cViewPr>
      <p:guideLst>
        <p:guide orient="horz" pos="4320"/>
        <p:guide pos="76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63" Type="http://schemas.openxmlformats.org/officeDocument/2006/relationships/font" Target="fonts/font24.fntdata"/><Relationship Id="rId68" Type="http://schemas.openxmlformats.org/officeDocument/2006/relationships/font" Target="fonts/font29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3" Type="http://schemas.openxmlformats.org/officeDocument/2006/relationships/font" Target="fonts/font14.fntdata"/><Relationship Id="rId58" Type="http://schemas.openxmlformats.org/officeDocument/2006/relationships/font" Target="fonts/font19.fntdata"/><Relationship Id="rId66" Type="http://schemas.openxmlformats.org/officeDocument/2006/relationships/font" Target="fonts/font27.fntdata"/><Relationship Id="rId74" Type="http://customschemas.google.com/relationships/presentationmetadata" Target="metadata"/><Relationship Id="rId5" Type="http://schemas.openxmlformats.org/officeDocument/2006/relationships/slide" Target="slides/slide4.xml"/><Relationship Id="rId61" Type="http://schemas.openxmlformats.org/officeDocument/2006/relationships/font" Target="fonts/font22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4.fntdata"/><Relationship Id="rId48" Type="http://schemas.openxmlformats.org/officeDocument/2006/relationships/font" Target="fonts/font9.fntdata"/><Relationship Id="rId56" Type="http://schemas.openxmlformats.org/officeDocument/2006/relationships/font" Target="fonts/font17.fntdata"/><Relationship Id="rId64" Type="http://schemas.openxmlformats.org/officeDocument/2006/relationships/font" Target="fonts/font25.fntdata"/><Relationship Id="rId69" Type="http://schemas.openxmlformats.org/officeDocument/2006/relationships/font" Target="fonts/font30.fntdata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12.fntdata"/><Relationship Id="rId72" Type="http://schemas.openxmlformats.org/officeDocument/2006/relationships/font" Target="fonts/font33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7.fntdata"/><Relationship Id="rId59" Type="http://schemas.openxmlformats.org/officeDocument/2006/relationships/font" Target="fonts/font20.fntdata"/><Relationship Id="rId67" Type="http://schemas.openxmlformats.org/officeDocument/2006/relationships/font" Target="fonts/font28.fntdata"/><Relationship Id="rId20" Type="http://schemas.openxmlformats.org/officeDocument/2006/relationships/slide" Target="slides/slide19.xml"/><Relationship Id="rId41" Type="http://schemas.openxmlformats.org/officeDocument/2006/relationships/font" Target="fonts/font2.fntdata"/><Relationship Id="rId54" Type="http://schemas.openxmlformats.org/officeDocument/2006/relationships/font" Target="fonts/font15.fntdata"/><Relationship Id="rId62" Type="http://schemas.openxmlformats.org/officeDocument/2006/relationships/font" Target="fonts/font23.fntdata"/><Relationship Id="rId70" Type="http://schemas.openxmlformats.org/officeDocument/2006/relationships/font" Target="fonts/font31.fntdata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0.fntdata"/><Relationship Id="rId57" Type="http://schemas.openxmlformats.org/officeDocument/2006/relationships/font" Target="fonts/font18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5.fntdata"/><Relationship Id="rId52" Type="http://schemas.openxmlformats.org/officeDocument/2006/relationships/font" Target="fonts/font13.fntdata"/><Relationship Id="rId60" Type="http://schemas.openxmlformats.org/officeDocument/2006/relationships/font" Target="fonts/font21.fntdata"/><Relationship Id="rId65" Type="http://schemas.openxmlformats.org/officeDocument/2006/relationships/font" Target="fonts/font26.fntdata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notesMaster" Target="notesMasters/notesMaster1.xml"/><Relationship Id="rId34" Type="http://schemas.openxmlformats.org/officeDocument/2006/relationships/slide" Target="slides/slide33.xml"/><Relationship Id="rId50" Type="http://schemas.openxmlformats.org/officeDocument/2006/relationships/font" Target="fonts/font11.fntdata"/><Relationship Id="rId55" Type="http://schemas.openxmlformats.org/officeDocument/2006/relationships/font" Target="fonts/font16.fntdata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font" Target="fonts/font32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" name="Google Shape;13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Google Shape;623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24" name="Google Shape;624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5" name="Google Shape;625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50" name="Google Shape;650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1" name="Google Shape;651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60" name="Google Shape;660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1" name="Google Shape;661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7" name="Google Shape;707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08" name="Google Shape;708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9" name="Google Shape;709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9" name="Google Shape;739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40" name="Google Shape;740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1" name="Google Shape;741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2" name="Google Shape;752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53" name="Google Shape;753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4" name="Google Shape;754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3" name="Google Shape;783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84" name="Google Shape;784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5" name="Google Shape;785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16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Google Shape;850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51" name="Google Shape;851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2" name="Google Shape;852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17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5" name="Google Shape;865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6" name="Google Shape;866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7" name="Google Shape;867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18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4" name="Google Shape;884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85" name="Google Shape;885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6" name="Google Shape;886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19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3" name="Google Shape;463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4" name="Google Shape;464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" name="Google Shape;901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02" name="Google Shape;902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3" name="Google Shape;903;p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20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0" name="Google Shape;910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1" name="Google Shape;911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2" name="Google Shape;912;p2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21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3" name="Google Shape;943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44" name="Google Shape;944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5" name="Google Shape;945;p2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22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6" name="Google Shape;966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67" name="Google Shape;967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8" name="Google Shape;968;p2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23</a:t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" name="Google Shape;1004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05" name="Google Shape;1005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6" name="Google Shape;1006;p2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24</a:t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Google Shape;1028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29" name="Google Shape;1029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0" name="Google Shape;1030;p2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25</a:t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4" name="Google Shape;884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85" name="Google Shape;885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6" name="Google Shape;886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3685809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4" name="Google Shape;884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85" name="Google Shape;885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6" name="Google Shape;886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6525370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4" name="Google Shape;884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85" name="Google Shape;885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6" name="Google Shape;886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231283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4" name="Google Shape;884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85" name="Google Shape;885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6" name="Google Shape;886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682154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6" name="Google Shape;476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7" name="Google Shape;477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3</a:t>
            </a:fld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4" name="Google Shape;884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85" name="Google Shape;885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6" name="Google Shape;886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30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5748829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4" name="Google Shape;884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85" name="Google Shape;885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6" name="Google Shape;886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31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6680751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4" name="Google Shape;884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85" name="Google Shape;885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6" name="Google Shape;886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32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3165576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4" name="Google Shape;884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85" name="Google Shape;885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6" name="Google Shape;886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33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4944876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4" name="Google Shape;884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85" name="Google Shape;885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6" name="Google Shape;886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34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9443656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4" name="Google Shape;884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85" name="Google Shape;885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6" name="Google Shape;886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35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8256497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4" name="Google Shape;884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85" name="Google Shape;885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6" name="Google Shape;886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36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6207049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4" name="Google Shape;884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85" name="Google Shape;885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6" name="Google Shape;886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37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593043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3" name="Google Shape;523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4" name="Google Shape;524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35" name="Google Shape;535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6" name="Google Shape;536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Google Shape;54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48" name="Google Shape;548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9" name="Google Shape;549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69" name="Google Shape;569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0" name="Google Shape;570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94" name="Google Shape;594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5" name="Google Shape;595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Google Shape;605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6" name="Google Shape;606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7" name="Google Shape;607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FAULT">
  <p:cSld name="DEFAULT">
    <p:bg>
      <p:bgPr>
        <a:solidFill>
          <a:schemeClr val="lt1"/>
        </a:solidFill>
        <a:effectLst/>
      </p:bgPr>
    </p:bg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15.png"/><Relationship Id="rId299" Type="http://schemas.openxmlformats.org/officeDocument/2006/relationships/image" Target="../media/image297.png"/><Relationship Id="rId21" Type="http://schemas.openxmlformats.org/officeDocument/2006/relationships/image" Target="../media/image19.png"/><Relationship Id="rId63" Type="http://schemas.openxmlformats.org/officeDocument/2006/relationships/image" Target="../media/image61.png"/><Relationship Id="rId159" Type="http://schemas.openxmlformats.org/officeDocument/2006/relationships/image" Target="../media/image157.png"/><Relationship Id="rId324" Type="http://schemas.openxmlformats.org/officeDocument/2006/relationships/image" Target="../media/image322.png"/><Relationship Id="rId366" Type="http://schemas.openxmlformats.org/officeDocument/2006/relationships/image" Target="../media/image364.png"/><Relationship Id="rId170" Type="http://schemas.openxmlformats.org/officeDocument/2006/relationships/image" Target="../media/image168.png"/><Relationship Id="rId226" Type="http://schemas.openxmlformats.org/officeDocument/2006/relationships/image" Target="../media/image224.png"/><Relationship Id="rId433" Type="http://schemas.openxmlformats.org/officeDocument/2006/relationships/image" Target="../media/image431.png"/><Relationship Id="rId268" Type="http://schemas.openxmlformats.org/officeDocument/2006/relationships/image" Target="../media/image266.png"/><Relationship Id="rId32" Type="http://schemas.openxmlformats.org/officeDocument/2006/relationships/image" Target="../media/image30.png"/><Relationship Id="rId74" Type="http://schemas.openxmlformats.org/officeDocument/2006/relationships/image" Target="../media/image72.png"/><Relationship Id="rId128" Type="http://schemas.openxmlformats.org/officeDocument/2006/relationships/image" Target="../media/image126.png"/><Relationship Id="rId335" Type="http://schemas.openxmlformats.org/officeDocument/2006/relationships/image" Target="../media/image333.png"/><Relationship Id="rId377" Type="http://schemas.openxmlformats.org/officeDocument/2006/relationships/image" Target="../media/image375.png"/><Relationship Id="rId5" Type="http://schemas.openxmlformats.org/officeDocument/2006/relationships/image" Target="../media/image3.png"/><Relationship Id="rId181" Type="http://schemas.openxmlformats.org/officeDocument/2006/relationships/image" Target="../media/image179.png"/><Relationship Id="rId237" Type="http://schemas.openxmlformats.org/officeDocument/2006/relationships/image" Target="../media/image235.png"/><Relationship Id="rId402" Type="http://schemas.openxmlformats.org/officeDocument/2006/relationships/image" Target="../media/image400.png"/><Relationship Id="rId279" Type="http://schemas.openxmlformats.org/officeDocument/2006/relationships/image" Target="../media/image277.png"/><Relationship Id="rId43" Type="http://schemas.openxmlformats.org/officeDocument/2006/relationships/image" Target="../media/image41.png"/><Relationship Id="rId139" Type="http://schemas.openxmlformats.org/officeDocument/2006/relationships/image" Target="../media/image137.png"/><Relationship Id="rId290" Type="http://schemas.openxmlformats.org/officeDocument/2006/relationships/image" Target="../media/image288.png"/><Relationship Id="rId304" Type="http://schemas.openxmlformats.org/officeDocument/2006/relationships/image" Target="../media/image302.png"/><Relationship Id="rId346" Type="http://schemas.openxmlformats.org/officeDocument/2006/relationships/image" Target="../media/image344.png"/><Relationship Id="rId388" Type="http://schemas.openxmlformats.org/officeDocument/2006/relationships/image" Target="../media/image386.png"/><Relationship Id="rId85" Type="http://schemas.openxmlformats.org/officeDocument/2006/relationships/image" Target="../media/image83.png"/><Relationship Id="rId150" Type="http://schemas.openxmlformats.org/officeDocument/2006/relationships/image" Target="../media/image148.png"/><Relationship Id="rId192" Type="http://schemas.openxmlformats.org/officeDocument/2006/relationships/image" Target="../media/image190.png"/><Relationship Id="rId206" Type="http://schemas.openxmlformats.org/officeDocument/2006/relationships/image" Target="../media/image204.png"/><Relationship Id="rId413" Type="http://schemas.openxmlformats.org/officeDocument/2006/relationships/image" Target="../media/image411.png"/><Relationship Id="rId248" Type="http://schemas.openxmlformats.org/officeDocument/2006/relationships/image" Target="../media/image246.png"/><Relationship Id="rId12" Type="http://schemas.openxmlformats.org/officeDocument/2006/relationships/image" Target="../media/image10.png"/><Relationship Id="rId108" Type="http://schemas.openxmlformats.org/officeDocument/2006/relationships/image" Target="../media/image106.png"/><Relationship Id="rId315" Type="http://schemas.openxmlformats.org/officeDocument/2006/relationships/image" Target="../media/image313.png"/><Relationship Id="rId357" Type="http://schemas.openxmlformats.org/officeDocument/2006/relationships/image" Target="../media/image355.png"/><Relationship Id="rId54" Type="http://schemas.openxmlformats.org/officeDocument/2006/relationships/image" Target="../media/image52.png"/><Relationship Id="rId96" Type="http://schemas.openxmlformats.org/officeDocument/2006/relationships/image" Target="../media/image94.png"/><Relationship Id="rId161" Type="http://schemas.openxmlformats.org/officeDocument/2006/relationships/image" Target="../media/image159.png"/><Relationship Id="rId217" Type="http://schemas.openxmlformats.org/officeDocument/2006/relationships/image" Target="../media/image215.png"/><Relationship Id="rId399" Type="http://schemas.openxmlformats.org/officeDocument/2006/relationships/image" Target="../media/image397.png"/><Relationship Id="rId259" Type="http://schemas.openxmlformats.org/officeDocument/2006/relationships/image" Target="../media/image257.png"/><Relationship Id="rId424" Type="http://schemas.openxmlformats.org/officeDocument/2006/relationships/image" Target="../media/image422.png"/><Relationship Id="rId23" Type="http://schemas.openxmlformats.org/officeDocument/2006/relationships/image" Target="../media/image21.png"/><Relationship Id="rId119" Type="http://schemas.openxmlformats.org/officeDocument/2006/relationships/image" Target="../media/image117.png"/><Relationship Id="rId270" Type="http://schemas.openxmlformats.org/officeDocument/2006/relationships/image" Target="../media/image268.png"/><Relationship Id="rId326" Type="http://schemas.openxmlformats.org/officeDocument/2006/relationships/image" Target="../media/image324.png"/><Relationship Id="rId65" Type="http://schemas.openxmlformats.org/officeDocument/2006/relationships/image" Target="../media/image63.png"/><Relationship Id="rId130" Type="http://schemas.openxmlformats.org/officeDocument/2006/relationships/image" Target="../media/image128.png"/><Relationship Id="rId368" Type="http://schemas.openxmlformats.org/officeDocument/2006/relationships/image" Target="../media/image366.png"/><Relationship Id="rId172" Type="http://schemas.openxmlformats.org/officeDocument/2006/relationships/image" Target="../media/image170.png"/><Relationship Id="rId228" Type="http://schemas.openxmlformats.org/officeDocument/2006/relationships/image" Target="../media/image226.png"/><Relationship Id="rId435" Type="http://schemas.openxmlformats.org/officeDocument/2006/relationships/image" Target="../media/image433.png"/><Relationship Id="rId281" Type="http://schemas.openxmlformats.org/officeDocument/2006/relationships/image" Target="../media/image279.png"/><Relationship Id="rId337" Type="http://schemas.openxmlformats.org/officeDocument/2006/relationships/image" Target="../media/image335.png"/><Relationship Id="rId34" Type="http://schemas.openxmlformats.org/officeDocument/2006/relationships/image" Target="../media/image32.png"/><Relationship Id="rId76" Type="http://schemas.openxmlformats.org/officeDocument/2006/relationships/image" Target="../media/image74.png"/><Relationship Id="rId141" Type="http://schemas.openxmlformats.org/officeDocument/2006/relationships/image" Target="../media/image139.png"/><Relationship Id="rId379" Type="http://schemas.openxmlformats.org/officeDocument/2006/relationships/image" Target="../media/image377.png"/><Relationship Id="rId7" Type="http://schemas.openxmlformats.org/officeDocument/2006/relationships/image" Target="../media/image5.png"/><Relationship Id="rId183" Type="http://schemas.openxmlformats.org/officeDocument/2006/relationships/image" Target="../media/image181.png"/><Relationship Id="rId239" Type="http://schemas.openxmlformats.org/officeDocument/2006/relationships/image" Target="../media/image237.png"/><Relationship Id="rId390" Type="http://schemas.openxmlformats.org/officeDocument/2006/relationships/image" Target="../media/image388.png"/><Relationship Id="rId404" Type="http://schemas.openxmlformats.org/officeDocument/2006/relationships/image" Target="../media/image402.png"/><Relationship Id="rId250" Type="http://schemas.openxmlformats.org/officeDocument/2006/relationships/image" Target="../media/image248.png"/><Relationship Id="rId292" Type="http://schemas.openxmlformats.org/officeDocument/2006/relationships/image" Target="../media/image290.png"/><Relationship Id="rId306" Type="http://schemas.openxmlformats.org/officeDocument/2006/relationships/image" Target="../media/image304.png"/><Relationship Id="rId45" Type="http://schemas.openxmlformats.org/officeDocument/2006/relationships/image" Target="../media/image43.png"/><Relationship Id="rId87" Type="http://schemas.openxmlformats.org/officeDocument/2006/relationships/image" Target="../media/image85.png"/><Relationship Id="rId110" Type="http://schemas.openxmlformats.org/officeDocument/2006/relationships/image" Target="../media/image108.png"/><Relationship Id="rId348" Type="http://schemas.openxmlformats.org/officeDocument/2006/relationships/image" Target="../media/image346.png"/><Relationship Id="rId152" Type="http://schemas.openxmlformats.org/officeDocument/2006/relationships/image" Target="../media/image150.png"/><Relationship Id="rId194" Type="http://schemas.openxmlformats.org/officeDocument/2006/relationships/image" Target="../media/image192.png"/><Relationship Id="rId208" Type="http://schemas.openxmlformats.org/officeDocument/2006/relationships/image" Target="../media/image206.png"/><Relationship Id="rId415" Type="http://schemas.openxmlformats.org/officeDocument/2006/relationships/image" Target="../media/image413.png"/><Relationship Id="rId261" Type="http://schemas.openxmlformats.org/officeDocument/2006/relationships/image" Target="../media/image259.png"/><Relationship Id="rId14" Type="http://schemas.openxmlformats.org/officeDocument/2006/relationships/image" Target="../media/image12.png"/><Relationship Id="rId56" Type="http://schemas.openxmlformats.org/officeDocument/2006/relationships/image" Target="../media/image54.png"/><Relationship Id="rId317" Type="http://schemas.openxmlformats.org/officeDocument/2006/relationships/image" Target="../media/image315.png"/><Relationship Id="rId359" Type="http://schemas.openxmlformats.org/officeDocument/2006/relationships/image" Target="../media/image357.png"/><Relationship Id="rId98" Type="http://schemas.openxmlformats.org/officeDocument/2006/relationships/image" Target="../media/image96.png"/><Relationship Id="rId121" Type="http://schemas.openxmlformats.org/officeDocument/2006/relationships/image" Target="../media/image119.png"/><Relationship Id="rId163" Type="http://schemas.openxmlformats.org/officeDocument/2006/relationships/image" Target="../media/image161.png"/><Relationship Id="rId219" Type="http://schemas.openxmlformats.org/officeDocument/2006/relationships/image" Target="../media/image217.png"/><Relationship Id="rId370" Type="http://schemas.openxmlformats.org/officeDocument/2006/relationships/image" Target="../media/image368.png"/><Relationship Id="rId426" Type="http://schemas.openxmlformats.org/officeDocument/2006/relationships/image" Target="../media/image424.png"/><Relationship Id="rId230" Type="http://schemas.openxmlformats.org/officeDocument/2006/relationships/image" Target="../media/image228.png"/><Relationship Id="rId25" Type="http://schemas.openxmlformats.org/officeDocument/2006/relationships/image" Target="../media/image23.png"/><Relationship Id="rId67" Type="http://schemas.openxmlformats.org/officeDocument/2006/relationships/image" Target="../media/image65.png"/><Relationship Id="rId272" Type="http://schemas.openxmlformats.org/officeDocument/2006/relationships/image" Target="../media/image270.png"/><Relationship Id="rId328" Type="http://schemas.openxmlformats.org/officeDocument/2006/relationships/image" Target="../media/image326.png"/><Relationship Id="rId132" Type="http://schemas.openxmlformats.org/officeDocument/2006/relationships/image" Target="../media/image130.png"/><Relationship Id="rId174" Type="http://schemas.openxmlformats.org/officeDocument/2006/relationships/image" Target="../media/image172.png"/><Relationship Id="rId381" Type="http://schemas.openxmlformats.org/officeDocument/2006/relationships/image" Target="../media/image379.png"/><Relationship Id="rId241" Type="http://schemas.openxmlformats.org/officeDocument/2006/relationships/image" Target="../media/image239.png"/><Relationship Id="rId437" Type="http://schemas.openxmlformats.org/officeDocument/2006/relationships/image" Target="../media/image435.png"/><Relationship Id="rId36" Type="http://schemas.openxmlformats.org/officeDocument/2006/relationships/image" Target="../media/image34.png"/><Relationship Id="rId283" Type="http://schemas.openxmlformats.org/officeDocument/2006/relationships/image" Target="../media/image281.png"/><Relationship Id="rId339" Type="http://schemas.openxmlformats.org/officeDocument/2006/relationships/image" Target="../media/image337.png"/><Relationship Id="rId78" Type="http://schemas.openxmlformats.org/officeDocument/2006/relationships/image" Target="../media/image76.png"/><Relationship Id="rId101" Type="http://schemas.openxmlformats.org/officeDocument/2006/relationships/image" Target="../media/image99.png"/><Relationship Id="rId143" Type="http://schemas.openxmlformats.org/officeDocument/2006/relationships/image" Target="../media/image141.png"/><Relationship Id="rId185" Type="http://schemas.openxmlformats.org/officeDocument/2006/relationships/image" Target="../media/image183.png"/><Relationship Id="rId350" Type="http://schemas.openxmlformats.org/officeDocument/2006/relationships/image" Target="../media/image348.png"/><Relationship Id="rId406" Type="http://schemas.openxmlformats.org/officeDocument/2006/relationships/image" Target="../media/image404.png"/><Relationship Id="rId9" Type="http://schemas.openxmlformats.org/officeDocument/2006/relationships/image" Target="../media/image7.png"/><Relationship Id="rId210" Type="http://schemas.openxmlformats.org/officeDocument/2006/relationships/image" Target="../media/image208.png"/><Relationship Id="rId392" Type="http://schemas.openxmlformats.org/officeDocument/2006/relationships/image" Target="../media/image390.png"/><Relationship Id="rId252" Type="http://schemas.openxmlformats.org/officeDocument/2006/relationships/image" Target="../media/image250.png"/><Relationship Id="rId294" Type="http://schemas.openxmlformats.org/officeDocument/2006/relationships/image" Target="../media/image292.png"/><Relationship Id="rId308" Type="http://schemas.openxmlformats.org/officeDocument/2006/relationships/image" Target="../media/image306.png"/><Relationship Id="rId47" Type="http://schemas.openxmlformats.org/officeDocument/2006/relationships/image" Target="../media/image45.png"/><Relationship Id="rId89" Type="http://schemas.openxmlformats.org/officeDocument/2006/relationships/image" Target="../media/image87.png"/><Relationship Id="rId112" Type="http://schemas.openxmlformats.org/officeDocument/2006/relationships/image" Target="../media/image110.png"/><Relationship Id="rId154" Type="http://schemas.openxmlformats.org/officeDocument/2006/relationships/image" Target="../media/image152.png"/><Relationship Id="rId361" Type="http://schemas.openxmlformats.org/officeDocument/2006/relationships/image" Target="../media/image359.png"/><Relationship Id="rId196" Type="http://schemas.openxmlformats.org/officeDocument/2006/relationships/image" Target="../media/image194.png"/><Relationship Id="rId417" Type="http://schemas.openxmlformats.org/officeDocument/2006/relationships/image" Target="../media/image415.png"/><Relationship Id="rId16" Type="http://schemas.openxmlformats.org/officeDocument/2006/relationships/image" Target="../media/image14.png"/><Relationship Id="rId221" Type="http://schemas.openxmlformats.org/officeDocument/2006/relationships/image" Target="../media/image219.png"/><Relationship Id="rId263" Type="http://schemas.openxmlformats.org/officeDocument/2006/relationships/image" Target="../media/image261.png"/><Relationship Id="rId319" Type="http://schemas.openxmlformats.org/officeDocument/2006/relationships/image" Target="../media/image317.png"/><Relationship Id="rId58" Type="http://schemas.openxmlformats.org/officeDocument/2006/relationships/image" Target="../media/image56.png"/><Relationship Id="rId123" Type="http://schemas.openxmlformats.org/officeDocument/2006/relationships/image" Target="../media/image121.png"/><Relationship Id="rId330" Type="http://schemas.openxmlformats.org/officeDocument/2006/relationships/image" Target="../media/image328.png"/><Relationship Id="rId165" Type="http://schemas.openxmlformats.org/officeDocument/2006/relationships/image" Target="../media/image163.png"/><Relationship Id="rId372" Type="http://schemas.openxmlformats.org/officeDocument/2006/relationships/image" Target="../media/image370.png"/><Relationship Id="rId428" Type="http://schemas.openxmlformats.org/officeDocument/2006/relationships/image" Target="../media/image426.png"/><Relationship Id="rId232" Type="http://schemas.openxmlformats.org/officeDocument/2006/relationships/image" Target="../media/image230.png"/><Relationship Id="rId274" Type="http://schemas.openxmlformats.org/officeDocument/2006/relationships/image" Target="../media/image272.png"/><Relationship Id="rId27" Type="http://schemas.openxmlformats.org/officeDocument/2006/relationships/image" Target="../media/image25.png"/><Relationship Id="rId69" Type="http://schemas.openxmlformats.org/officeDocument/2006/relationships/image" Target="../media/image67.png"/><Relationship Id="rId134" Type="http://schemas.openxmlformats.org/officeDocument/2006/relationships/image" Target="../media/image132.png"/><Relationship Id="rId80" Type="http://schemas.openxmlformats.org/officeDocument/2006/relationships/image" Target="../media/image78.png"/><Relationship Id="rId176" Type="http://schemas.openxmlformats.org/officeDocument/2006/relationships/image" Target="../media/image174.png"/><Relationship Id="rId341" Type="http://schemas.openxmlformats.org/officeDocument/2006/relationships/image" Target="../media/image339.png"/><Relationship Id="rId383" Type="http://schemas.openxmlformats.org/officeDocument/2006/relationships/image" Target="../media/image381.png"/><Relationship Id="rId439" Type="http://schemas.openxmlformats.org/officeDocument/2006/relationships/image" Target="../media/image437.png"/><Relationship Id="rId201" Type="http://schemas.openxmlformats.org/officeDocument/2006/relationships/image" Target="../media/image199.png"/><Relationship Id="rId243" Type="http://schemas.openxmlformats.org/officeDocument/2006/relationships/image" Target="../media/image241.png"/><Relationship Id="rId285" Type="http://schemas.openxmlformats.org/officeDocument/2006/relationships/image" Target="../media/image283.png"/><Relationship Id="rId38" Type="http://schemas.openxmlformats.org/officeDocument/2006/relationships/image" Target="../media/image36.png"/><Relationship Id="rId103" Type="http://schemas.openxmlformats.org/officeDocument/2006/relationships/image" Target="../media/image101.png"/><Relationship Id="rId310" Type="http://schemas.openxmlformats.org/officeDocument/2006/relationships/image" Target="../media/image308.png"/><Relationship Id="rId91" Type="http://schemas.openxmlformats.org/officeDocument/2006/relationships/image" Target="../media/image89.png"/><Relationship Id="rId145" Type="http://schemas.openxmlformats.org/officeDocument/2006/relationships/image" Target="../media/image143.png"/><Relationship Id="rId187" Type="http://schemas.openxmlformats.org/officeDocument/2006/relationships/image" Target="../media/image185.png"/><Relationship Id="rId352" Type="http://schemas.openxmlformats.org/officeDocument/2006/relationships/image" Target="../media/image350.png"/><Relationship Id="rId394" Type="http://schemas.openxmlformats.org/officeDocument/2006/relationships/image" Target="../media/image392.png"/><Relationship Id="rId408" Type="http://schemas.openxmlformats.org/officeDocument/2006/relationships/image" Target="../media/image406.png"/><Relationship Id="rId212" Type="http://schemas.openxmlformats.org/officeDocument/2006/relationships/image" Target="../media/image210.png"/><Relationship Id="rId254" Type="http://schemas.openxmlformats.org/officeDocument/2006/relationships/image" Target="../media/image252.png"/><Relationship Id="rId49" Type="http://schemas.openxmlformats.org/officeDocument/2006/relationships/image" Target="../media/image47.png"/><Relationship Id="rId114" Type="http://schemas.openxmlformats.org/officeDocument/2006/relationships/image" Target="../media/image112.png"/><Relationship Id="rId296" Type="http://schemas.openxmlformats.org/officeDocument/2006/relationships/image" Target="../media/image294.png"/><Relationship Id="rId60" Type="http://schemas.openxmlformats.org/officeDocument/2006/relationships/image" Target="../media/image58.png"/><Relationship Id="rId81" Type="http://schemas.openxmlformats.org/officeDocument/2006/relationships/image" Target="../media/image79.png"/><Relationship Id="rId135" Type="http://schemas.openxmlformats.org/officeDocument/2006/relationships/image" Target="../media/image133.png"/><Relationship Id="rId156" Type="http://schemas.openxmlformats.org/officeDocument/2006/relationships/image" Target="../media/image154.png"/><Relationship Id="rId177" Type="http://schemas.openxmlformats.org/officeDocument/2006/relationships/image" Target="../media/image175.png"/><Relationship Id="rId198" Type="http://schemas.openxmlformats.org/officeDocument/2006/relationships/image" Target="../media/image196.png"/><Relationship Id="rId321" Type="http://schemas.openxmlformats.org/officeDocument/2006/relationships/image" Target="../media/image319.png"/><Relationship Id="rId342" Type="http://schemas.openxmlformats.org/officeDocument/2006/relationships/image" Target="../media/image340.png"/><Relationship Id="rId363" Type="http://schemas.openxmlformats.org/officeDocument/2006/relationships/image" Target="../media/image361.png"/><Relationship Id="rId384" Type="http://schemas.openxmlformats.org/officeDocument/2006/relationships/image" Target="../media/image382.png"/><Relationship Id="rId419" Type="http://schemas.openxmlformats.org/officeDocument/2006/relationships/image" Target="../media/image417.png"/><Relationship Id="rId202" Type="http://schemas.openxmlformats.org/officeDocument/2006/relationships/image" Target="../media/image200.png"/><Relationship Id="rId223" Type="http://schemas.openxmlformats.org/officeDocument/2006/relationships/image" Target="../media/image221.png"/><Relationship Id="rId244" Type="http://schemas.openxmlformats.org/officeDocument/2006/relationships/image" Target="../media/image242.png"/><Relationship Id="rId430" Type="http://schemas.openxmlformats.org/officeDocument/2006/relationships/image" Target="../media/image428.png"/><Relationship Id="rId18" Type="http://schemas.openxmlformats.org/officeDocument/2006/relationships/image" Target="../media/image16.png"/><Relationship Id="rId39" Type="http://schemas.openxmlformats.org/officeDocument/2006/relationships/image" Target="../media/image37.png"/><Relationship Id="rId265" Type="http://schemas.openxmlformats.org/officeDocument/2006/relationships/image" Target="../media/image263.png"/><Relationship Id="rId286" Type="http://schemas.openxmlformats.org/officeDocument/2006/relationships/image" Target="../media/image284.png"/><Relationship Id="rId50" Type="http://schemas.openxmlformats.org/officeDocument/2006/relationships/image" Target="../media/image48.png"/><Relationship Id="rId104" Type="http://schemas.openxmlformats.org/officeDocument/2006/relationships/image" Target="../media/image102.png"/><Relationship Id="rId125" Type="http://schemas.openxmlformats.org/officeDocument/2006/relationships/image" Target="../media/image123.png"/><Relationship Id="rId146" Type="http://schemas.openxmlformats.org/officeDocument/2006/relationships/image" Target="../media/image144.png"/><Relationship Id="rId167" Type="http://schemas.openxmlformats.org/officeDocument/2006/relationships/image" Target="../media/image165.png"/><Relationship Id="rId188" Type="http://schemas.openxmlformats.org/officeDocument/2006/relationships/image" Target="../media/image186.png"/><Relationship Id="rId311" Type="http://schemas.openxmlformats.org/officeDocument/2006/relationships/image" Target="../media/image309.png"/><Relationship Id="rId332" Type="http://schemas.openxmlformats.org/officeDocument/2006/relationships/image" Target="../media/image330.png"/><Relationship Id="rId353" Type="http://schemas.openxmlformats.org/officeDocument/2006/relationships/image" Target="../media/image351.png"/><Relationship Id="rId374" Type="http://schemas.openxmlformats.org/officeDocument/2006/relationships/image" Target="../media/image372.png"/><Relationship Id="rId395" Type="http://schemas.openxmlformats.org/officeDocument/2006/relationships/image" Target="../media/image393.png"/><Relationship Id="rId409" Type="http://schemas.openxmlformats.org/officeDocument/2006/relationships/image" Target="../media/image407.png"/><Relationship Id="rId71" Type="http://schemas.openxmlformats.org/officeDocument/2006/relationships/image" Target="../media/image69.png"/><Relationship Id="rId92" Type="http://schemas.openxmlformats.org/officeDocument/2006/relationships/image" Target="../media/image90.png"/><Relationship Id="rId213" Type="http://schemas.openxmlformats.org/officeDocument/2006/relationships/image" Target="../media/image211.png"/><Relationship Id="rId234" Type="http://schemas.openxmlformats.org/officeDocument/2006/relationships/image" Target="../media/image232.png"/><Relationship Id="rId420" Type="http://schemas.openxmlformats.org/officeDocument/2006/relationships/image" Target="../media/image418.png"/><Relationship Id="rId2" Type="http://schemas.openxmlformats.org/officeDocument/2006/relationships/notesSlide" Target="../notesSlides/notesSlide1.xml"/><Relationship Id="rId29" Type="http://schemas.openxmlformats.org/officeDocument/2006/relationships/image" Target="../media/image27.png"/><Relationship Id="rId255" Type="http://schemas.openxmlformats.org/officeDocument/2006/relationships/image" Target="../media/image253.png"/><Relationship Id="rId276" Type="http://schemas.openxmlformats.org/officeDocument/2006/relationships/image" Target="../media/image274.png"/><Relationship Id="rId297" Type="http://schemas.openxmlformats.org/officeDocument/2006/relationships/image" Target="../media/image295.png"/><Relationship Id="rId40" Type="http://schemas.openxmlformats.org/officeDocument/2006/relationships/image" Target="../media/image38.png"/><Relationship Id="rId115" Type="http://schemas.openxmlformats.org/officeDocument/2006/relationships/image" Target="../media/image113.png"/><Relationship Id="rId136" Type="http://schemas.openxmlformats.org/officeDocument/2006/relationships/image" Target="../media/image134.png"/><Relationship Id="rId157" Type="http://schemas.openxmlformats.org/officeDocument/2006/relationships/image" Target="../media/image155.png"/><Relationship Id="rId178" Type="http://schemas.openxmlformats.org/officeDocument/2006/relationships/image" Target="../media/image176.png"/><Relationship Id="rId301" Type="http://schemas.openxmlformats.org/officeDocument/2006/relationships/image" Target="../media/image299.png"/><Relationship Id="rId322" Type="http://schemas.openxmlformats.org/officeDocument/2006/relationships/image" Target="../media/image320.png"/><Relationship Id="rId343" Type="http://schemas.openxmlformats.org/officeDocument/2006/relationships/image" Target="../media/image341.png"/><Relationship Id="rId364" Type="http://schemas.openxmlformats.org/officeDocument/2006/relationships/image" Target="../media/image362.png"/><Relationship Id="rId61" Type="http://schemas.openxmlformats.org/officeDocument/2006/relationships/image" Target="../media/image59.png"/><Relationship Id="rId82" Type="http://schemas.openxmlformats.org/officeDocument/2006/relationships/image" Target="../media/image80.png"/><Relationship Id="rId199" Type="http://schemas.openxmlformats.org/officeDocument/2006/relationships/image" Target="../media/image197.png"/><Relationship Id="rId203" Type="http://schemas.openxmlformats.org/officeDocument/2006/relationships/image" Target="../media/image201.png"/><Relationship Id="rId385" Type="http://schemas.openxmlformats.org/officeDocument/2006/relationships/image" Target="../media/image383.png"/><Relationship Id="rId19" Type="http://schemas.openxmlformats.org/officeDocument/2006/relationships/image" Target="../media/image17.png"/><Relationship Id="rId224" Type="http://schemas.openxmlformats.org/officeDocument/2006/relationships/image" Target="../media/image222.png"/><Relationship Id="rId245" Type="http://schemas.openxmlformats.org/officeDocument/2006/relationships/image" Target="../media/image243.png"/><Relationship Id="rId266" Type="http://schemas.openxmlformats.org/officeDocument/2006/relationships/image" Target="../media/image264.png"/><Relationship Id="rId287" Type="http://schemas.openxmlformats.org/officeDocument/2006/relationships/image" Target="../media/image285.png"/><Relationship Id="rId410" Type="http://schemas.openxmlformats.org/officeDocument/2006/relationships/image" Target="../media/image408.png"/><Relationship Id="rId431" Type="http://schemas.openxmlformats.org/officeDocument/2006/relationships/image" Target="../media/image429.png"/><Relationship Id="rId30" Type="http://schemas.openxmlformats.org/officeDocument/2006/relationships/image" Target="../media/image28.png"/><Relationship Id="rId105" Type="http://schemas.openxmlformats.org/officeDocument/2006/relationships/image" Target="../media/image103.png"/><Relationship Id="rId126" Type="http://schemas.openxmlformats.org/officeDocument/2006/relationships/image" Target="../media/image124.png"/><Relationship Id="rId147" Type="http://schemas.openxmlformats.org/officeDocument/2006/relationships/image" Target="../media/image145.png"/><Relationship Id="rId168" Type="http://schemas.openxmlformats.org/officeDocument/2006/relationships/image" Target="../media/image166.png"/><Relationship Id="rId312" Type="http://schemas.openxmlformats.org/officeDocument/2006/relationships/image" Target="../media/image310.png"/><Relationship Id="rId333" Type="http://schemas.openxmlformats.org/officeDocument/2006/relationships/image" Target="../media/image331.png"/><Relationship Id="rId354" Type="http://schemas.openxmlformats.org/officeDocument/2006/relationships/image" Target="../media/image352.png"/><Relationship Id="rId51" Type="http://schemas.openxmlformats.org/officeDocument/2006/relationships/image" Target="../media/image49.png"/><Relationship Id="rId72" Type="http://schemas.openxmlformats.org/officeDocument/2006/relationships/image" Target="../media/image70.png"/><Relationship Id="rId93" Type="http://schemas.openxmlformats.org/officeDocument/2006/relationships/image" Target="../media/image91.png"/><Relationship Id="rId189" Type="http://schemas.openxmlformats.org/officeDocument/2006/relationships/image" Target="../media/image187.png"/><Relationship Id="rId375" Type="http://schemas.openxmlformats.org/officeDocument/2006/relationships/image" Target="../media/image373.png"/><Relationship Id="rId396" Type="http://schemas.openxmlformats.org/officeDocument/2006/relationships/image" Target="../media/image394.png"/><Relationship Id="rId3" Type="http://schemas.openxmlformats.org/officeDocument/2006/relationships/image" Target="../media/image1.png"/><Relationship Id="rId214" Type="http://schemas.openxmlformats.org/officeDocument/2006/relationships/image" Target="../media/image212.png"/><Relationship Id="rId235" Type="http://schemas.openxmlformats.org/officeDocument/2006/relationships/image" Target="../media/image233.png"/><Relationship Id="rId256" Type="http://schemas.openxmlformats.org/officeDocument/2006/relationships/image" Target="../media/image254.png"/><Relationship Id="rId277" Type="http://schemas.openxmlformats.org/officeDocument/2006/relationships/image" Target="../media/image275.png"/><Relationship Id="rId298" Type="http://schemas.openxmlformats.org/officeDocument/2006/relationships/image" Target="../media/image296.png"/><Relationship Id="rId400" Type="http://schemas.openxmlformats.org/officeDocument/2006/relationships/image" Target="../media/image398.png"/><Relationship Id="rId421" Type="http://schemas.openxmlformats.org/officeDocument/2006/relationships/image" Target="../media/image419.png"/><Relationship Id="rId116" Type="http://schemas.openxmlformats.org/officeDocument/2006/relationships/image" Target="../media/image114.png"/><Relationship Id="rId137" Type="http://schemas.openxmlformats.org/officeDocument/2006/relationships/image" Target="../media/image135.png"/><Relationship Id="rId158" Type="http://schemas.openxmlformats.org/officeDocument/2006/relationships/image" Target="../media/image156.png"/><Relationship Id="rId302" Type="http://schemas.openxmlformats.org/officeDocument/2006/relationships/image" Target="../media/image300.png"/><Relationship Id="rId323" Type="http://schemas.openxmlformats.org/officeDocument/2006/relationships/image" Target="../media/image321.png"/><Relationship Id="rId344" Type="http://schemas.openxmlformats.org/officeDocument/2006/relationships/image" Target="../media/image342.png"/><Relationship Id="rId20" Type="http://schemas.openxmlformats.org/officeDocument/2006/relationships/image" Target="../media/image18.png"/><Relationship Id="rId41" Type="http://schemas.openxmlformats.org/officeDocument/2006/relationships/image" Target="../media/image39.png"/><Relationship Id="rId62" Type="http://schemas.openxmlformats.org/officeDocument/2006/relationships/image" Target="../media/image60.png"/><Relationship Id="rId83" Type="http://schemas.openxmlformats.org/officeDocument/2006/relationships/image" Target="../media/image81.png"/><Relationship Id="rId179" Type="http://schemas.openxmlformats.org/officeDocument/2006/relationships/image" Target="../media/image177.png"/><Relationship Id="rId365" Type="http://schemas.openxmlformats.org/officeDocument/2006/relationships/image" Target="../media/image363.png"/><Relationship Id="rId386" Type="http://schemas.openxmlformats.org/officeDocument/2006/relationships/image" Target="../media/image384.png"/><Relationship Id="rId190" Type="http://schemas.openxmlformats.org/officeDocument/2006/relationships/image" Target="../media/image188.png"/><Relationship Id="rId204" Type="http://schemas.openxmlformats.org/officeDocument/2006/relationships/image" Target="../media/image202.png"/><Relationship Id="rId225" Type="http://schemas.openxmlformats.org/officeDocument/2006/relationships/image" Target="../media/image223.png"/><Relationship Id="rId246" Type="http://schemas.openxmlformats.org/officeDocument/2006/relationships/image" Target="../media/image244.png"/><Relationship Id="rId267" Type="http://schemas.openxmlformats.org/officeDocument/2006/relationships/image" Target="../media/image265.png"/><Relationship Id="rId288" Type="http://schemas.openxmlformats.org/officeDocument/2006/relationships/image" Target="../media/image286.png"/><Relationship Id="rId411" Type="http://schemas.openxmlformats.org/officeDocument/2006/relationships/image" Target="../media/image409.png"/><Relationship Id="rId432" Type="http://schemas.openxmlformats.org/officeDocument/2006/relationships/image" Target="../media/image430.png"/><Relationship Id="rId106" Type="http://schemas.openxmlformats.org/officeDocument/2006/relationships/image" Target="../media/image104.png"/><Relationship Id="rId127" Type="http://schemas.openxmlformats.org/officeDocument/2006/relationships/image" Target="../media/image125.png"/><Relationship Id="rId313" Type="http://schemas.openxmlformats.org/officeDocument/2006/relationships/image" Target="../media/image311.png"/><Relationship Id="rId10" Type="http://schemas.openxmlformats.org/officeDocument/2006/relationships/image" Target="../media/image8.png"/><Relationship Id="rId31" Type="http://schemas.openxmlformats.org/officeDocument/2006/relationships/image" Target="../media/image29.png"/><Relationship Id="rId52" Type="http://schemas.openxmlformats.org/officeDocument/2006/relationships/image" Target="../media/image50.png"/><Relationship Id="rId73" Type="http://schemas.openxmlformats.org/officeDocument/2006/relationships/image" Target="../media/image71.png"/><Relationship Id="rId94" Type="http://schemas.openxmlformats.org/officeDocument/2006/relationships/image" Target="../media/image92.png"/><Relationship Id="rId148" Type="http://schemas.openxmlformats.org/officeDocument/2006/relationships/image" Target="../media/image146.png"/><Relationship Id="rId169" Type="http://schemas.openxmlformats.org/officeDocument/2006/relationships/image" Target="../media/image167.png"/><Relationship Id="rId334" Type="http://schemas.openxmlformats.org/officeDocument/2006/relationships/image" Target="../media/image332.png"/><Relationship Id="rId355" Type="http://schemas.openxmlformats.org/officeDocument/2006/relationships/image" Target="../media/image353.png"/><Relationship Id="rId376" Type="http://schemas.openxmlformats.org/officeDocument/2006/relationships/image" Target="../media/image374.png"/><Relationship Id="rId397" Type="http://schemas.openxmlformats.org/officeDocument/2006/relationships/image" Target="../media/image395.png"/><Relationship Id="rId4" Type="http://schemas.openxmlformats.org/officeDocument/2006/relationships/image" Target="../media/image2.png"/><Relationship Id="rId180" Type="http://schemas.openxmlformats.org/officeDocument/2006/relationships/image" Target="../media/image178.png"/><Relationship Id="rId215" Type="http://schemas.openxmlformats.org/officeDocument/2006/relationships/image" Target="../media/image213.png"/><Relationship Id="rId236" Type="http://schemas.openxmlformats.org/officeDocument/2006/relationships/image" Target="../media/image234.png"/><Relationship Id="rId257" Type="http://schemas.openxmlformats.org/officeDocument/2006/relationships/image" Target="../media/image255.png"/><Relationship Id="rId278" Type="http://schemas.openxmlformats.org/officeDocument/2006/relationships/image" Target="../media/image276.png"/><Relationship Id="rId401" Type="http://schemas.openxmlformats.org/officeDocument/2006/relationships/image" Target="../media/image399.png"/><Relationship Id="rId422" Type="http://schemas.openxmlformats.org/officeDocument/2006/relationships/image" Target="../media/image420.png"/><Relationship Id="rId303" Type="http://schemas.openxmlformats.org/officeDocument/2006/relationships/image" Target="../media/image301.png"/><Relationship Id="rId42" Type="http://schemas.openxmlformats.org/officeDocument/2006/relationships/image" Target="../media/image40.png"/><Relationship Id="rId84" Type="http://schemas.openxmlformats.org/officeDocument/2006/relationships/image" Target="../media/image82.png"/><Relationship Id="rId138" Type="http://schemas.openxmlformats.org/officeDocument/2006/relationships/image" Target="../media/image136.png"/><Relationship Id="rId345" Type="http://schemas.openxmlformats.org/officeDocument/2006/relationships/image" Target="../media/image343.png"/><Relationship Id="rId387" Type="http://schemas.openxmlformats.org/officeDocument/2006/relationships/image" Target="../media/image385.png"/><Relationship Id="rId191" Type="http://schemas.openxmlformats.org/officeDocument/2006/relationships/image" Target="../media/image189.png"/><Relationship Id="rId205" Type="http://schemas.openxmlformats.org/officeDocument/2006/relationships/image" Target="../media/image203.png"/><Relationship Id="rId247" Type="http://schemas.openxmlformats.org/officeDocument/2006/relationships/image" Target="../media/image245.png"/><Relationship Id="rId412" Type="http://schemas.openxmlformats.org/officeDocument/2006/relationships/image" Target="../media/image410.png"/><Relationship Id="rId107" Type="http://schemas.openxmlformats.org/officeDocument/2006/relationships/image" Target="../media/image105.png"/><Relationship Id="rId289" Type="http://schemas.openxmlformats.org/officeDocument/2006/relationships/image" Target="../media/image287.png"/><Relationship Id="rId11" Type="http://schemas.openxmlformats.org/officeDocument/2006/relationships/image" Target="../media/image9.png"/><Relationship Id="rId53" Type="http://schemas.openxmlformats.org/officeDocument/2006/relationships/image" Target="../media/image51.png"/><Relationship Id="rId149" Type="http://schemas.openxmlformats.org/officeDocument/2006/relationships/image" Target="../media/image147.png"/><Relationship Id="rId314" Type="http://schemas.openxmlformats.org/officeDocument/2006/relationships/image" Target="../media/image312.png"/><Relationship Id="rId356" Type="http://schemas.openxmlformats.org/officeDocument/2006/relationships/image" Target="../media/image354.png"/><Relationship Id="rId398" Type="http://schemas.openxmlformats.org/officeDocument/2006/relationships/image" Target="../media/image396.png"/><Relationship Id="rId95" Type="http://schemas.openxmlformats.org/officeDocument/2006/relationships/image" Target="../media/image93.png"/><Relationship Id="rId160" Type="http://schemas.openxmlformats.org/officeDocument/2006/relationships/image" Target="../media/image158.png"/><Relationship Id="rId216" Type="http://schemas.openxmlformats.org/officeDocument/2006/relationships/image" Target="../media/image214.png"/><Relationship Id="rId423" Type="http://schemas.openxmlformats.org/officeDocument/2006/relationships/image" Target="../media/image421.png"/><Relationship Id="rId258" Type="http://schemas.openxmlformats.org/officeDocument/2006/relationships/image" Target="../media/image256.png"/><Relationship Id="rId22" Type="http://schemas.openxmlformats.org/officeDocument/2006/relationships/image" Target="../media/image20.png"/><Relationship Id="rId64" Type="http://schemas.openxmlformats.org/officeDocument/2006/relationships/image" Target="../media/image62.png"/><Relationship Id="rId118" Type="http://schemas.openxmlformats.org/officeDocument/2006/relationships/image" Target="../media/image116.png"/><Relationship Id="rId325" Type="http://schemas.openxmlformats.org/officeDocument/2006/relationships/image" Target="../media/image323.png"/><Relationship Id="rId367" Type="http://schemas.openxmlformats.org/officeDocument/2006/relationships/image" Target="../media/image365.png"/><Relationship Id="rId171" Type="http://schemas.openxmlformats.org/officeDocument/2006/relationships/image" Target="../media/image169.png"/><Relationship Id="rId227" Type="http://schemas.openxmlformats.org/officeDocument/2006/relationships/image" Target="../media/image225.png"/><Relationship Id="rId269" Type="http://schemas.openxmlformats.org/officeDocument/2006/relationships/image" Target="../media/image267.png"/><Relationship Id="rId434" Type="http://schemas.openxmlformats.org/officeDocument/2006/relationships/image" Target="../media/image432.png"/><Relationship Id="rId33" Type="http://schemas.openxmlformats.org/officeDocument/2006/relationships/image" Target="../media/image31.png"/><Relationship Id="rId129" Type="http://schemas.openxmlformats.org/officeDocument/2006/relationships/image" Target="../media/image127.png"/><Relationship Id="rId280" Type="http://schemas.openxmlformats.org/officeDocument/2006/relationships/image" Target="../media/image278.png"/><Relationship Id="rId336" Type="http://schemas.openxmlformats.org/officeDocument/2006/relationships/image" Target="../media/image334.png"/><Relationship Id="rId75" Type="http://schemas.openxmlformats.org/officeDocument/2006/relationships/image" Target="../media/image73.png"/><Relationship Id="rId140" Type="http://schemas.openxmlformats.org/officeDocument/2006/relationships/image" Target="../media/image138.png"/><Relationship Id="rId182" Type="http://schemas.openxmlformats.org/officeDocument/2006/relationships/image" Target="../media/image180.png"/><Relationship Id="rId378" Type="http://schemas.openxmlformats.org/officeDocument/2006/relationships/image" Target="../media/image376.png"/><Relationship Id="rId403" Type="http://schemas.openxmlformats.org/officeDocument/2006/relationships/image" Target="../media/image401.png"/><Relationship Id="rId6" Type="http://schemas.openxmlformats.org/officeDocument/2006/relationships/image" Target="../media/image4.png"/><Relationship Id="rId238" Type="http://schemas.openxmlformats.org/officeDocument/2006/relationships/image" Target="../media/image236.png"/><Relationship Id="rId291" Type="http://schemas.openxmlformats.org/officeDocument/2006/relationships/image" Target="../media/image289.png"/><Relationship Id="rId305" Type="http://schemas.openxmlformats.org/officeDocument/2006/relationships/image" Target="../media/image303.png"/><Relationship Id="rId347" Type="http://schemas.openxmlformats.org/officeDocument/2006/relationships/image" Target="../media/image345.png"/><Relationship Id="rId44" Type="http://schemas.openxmlformats.org/officeDocument/2006/relationships/image" Target="../media/image42.png"/><Relationship Id="rId86" Type="http://schemas.openxmlformats.org/officeDocument/2006/relationships/image" Target="../media/image84.png"/><Relationship Id="rId151" Type="http://schemas.openxmlformats.org/officeDocument/2006/relationships/image" Target="../media/image149.png"/><Relationship Id="rId389" Type="http://schemas.openxmlformats.org/officeDocument/2006/relationships/image" Target="../media/image387.png"/><Relationship Id="rId193" Type="http://schemas.openxmlformats.org/officeDocument/2006/relationships/image" Target="../media/image191.png"/><Relationship Id="rId207" Type="http://schemas.openxmlformats.org/officeDocument/2006/relationships/image" Target="../media/image205.png"/><Relationship Id="rId249" Type="http://schemas.openxmlformats.org/officeDocument/2006/relationships/image" Target="../media/image247.png"/><Relationship Id="rId414" Type="http://schemas.openxmlformats.org/officeDocument/2006/relationships/image" Target="../media/image412.png"/><Relationship Id="rId13" Type="http://schemas.openxmlformats.org/officeDocument/2006/relationships/image" Target="../media/image11.png"/><Relationship Id="rId109" Type="http://schemas.openxmlformats.org/officeDocument/2006/relationships/image" Target="../media/image107.png"/><Relationship Id="rId260" Type="http://schemas.openxmlformats.org/officeDocument/2006/relationships/image" Target="../media/image258.png"/><Relationship Id="rId316" Type="http://schemas.openxmlformats.org/officeDocument/2006/relationships/image" Target="../media/image314.png"/><Relationship Id="rId55" Type="http://schemas.openxmlformats.org/officeDocument/2006/relationships/image" Target="../media/image53.png"/><Relationship Id="rId97" Type="http://schemas.openxmlformats.org/officeDocument/2006/relationships/image" Target="../media/image95.png"/><Relationship Id="rId120" Type="http://schemas.openxmlformats.org/officeDocument/2006/relationships/image" Target="../media/image118.png"/><Relationship Id="rId358" Type="http://schemas.openxmlformats.org/officeDocument/2006/relationships/image" Target="../media/image356.png"/><Relationship Id="rId162" Type="http://schemas.openxmlformats.org/officeDocument/2006/relationships/image" Target="../media/image160.png"/><Relationship Id="rId218" Type="http://schemas.openxmlformats.org/officeDocument/2006/relationships/image" Target="../media/image216.png"/><Relationship Id="rId425" Type="http://schemas.openxmlformats.org/officeDocument/2006/relationships/image" Target="../media/image423.png"/><Relationship Id="rId271" Type="http://schemas.openxmlformats.org/officeDocument/2006/relationships/image" Target="../media/image269.png"/><Relationship Id="rId24" Type="http://schemas.openxmlformats.org/officeDocument/2006/relationships/image" Target="../media/image22.png"/><Relationship Id="rId66" Type="http://schemas.openxmlformats.org/officeDocument/2006/relationships/image" Target="../media/image64.png"/><Relationship Id="rId131" Type="http://schemas.openxmlformats.org/officeDocument/2006/relationships/image" Target="../media/image129.png"/><Relationship Id="rId327" Type="http://schemas.openxmlformats.org/officeDocument/2006/relationships/image" Target="../media/image325.png"/><Relationship Id="rId369" Type="http://schemas.openxmlformats.org/officeDocument/2006/relationships/image" Target="../media/image367.png"/><Relationship Id="rId173" Type="http://schemas.openxmlformats.org/officeDocument/2006/relationships/image" Target="../media/image171.png"/><Relationship Id="rId229" Type="http://schemas.openxmlformats.org/officeDocument/2006/relationships/image" Target="../media/image227.png"/><Relationship Id="rId380" Type="http://schemas.openxmlformats.org/officeDocument/2006/relationships/image" Target="../media/image378.png"/><Relationship Id="rId436" Type="http://schemas.openxmlformats.org/officeDocument/2006/relationships/image" Target="../media/image434.png"/><Relationship Id="rId240" Type="http://schemas.openxmlformats.org/officeDocument/2006/relationships/image" Target="../media/image238.png"/><Relationship Id="rId35" Type="http://schemas.openxmlformats.org/officeDocument/2006/relationships/image" Target="../media/image33.png"/><Relationship Id="rId77" Type="http://schemas.openxmlformats.org/officeDocument/2006/relationships/image" Target="../media/image75.png"/><Relationship Id="rId100" Type="http://schemas.openxmlformats.org/officeDocument/2006/relationships/image" Target="../media/image98.png"/><Relationship Id="rId282" Type="http://schemas.openxmlformats.org/officeDocument/2006/relationships/image" Target="../media/image280.png"/><Relationship Id="rId338" Type="http://schemas.openxmlformats.org/officeDocument/2006/relationships/image" Target="../media/image336.png"/><Relationship Id="rId8" Type="http://schemas.openxmlformats.org/officeDocument/2006/relationships/image" Target="../media/image6.png"/><Relationship Id="rId142" Type="http://schemas.openxmlformats.org/officeDocument/2006/relationships/image" Target="../media/image140.png"/><Relationship Id="rId184" Type="http://schemas.openxmlformats.org/officeDocument/2006/relationships/image" Target="../media/image182.png"/><Relationship Id="rId391" Type="http://schemas.openxmlformats.org/officeDocument/2006/relationships/image" Target="../media/image389.png"/><Relationship Id="rId405" Type="http://schemas.openxmlformats.org/officeDocument/2006/relationships/image" Target="../media/image403.png"/><Relationship Id="rId251" Type="http://schemas.openxmlformats.org/officeDocument/2006/relationships/image" Target="../media/image249.png"/><Relationship Id="rId46" Type="http://schemas.openxmlformats.org/officeDocument/2006/relationships/image" Target="../media/image44.png"/><Relationship Id="rId293" Type="http://schemas.openxmlformats.org/officeDocument/2006/relationships/image" Target="../media/image291.png"/><Relationship Id="rId307" Type="http://schemas.openxmlformats.org/officeDocument/2006/relationships/image" Target="../media/image305.png"/><Relationship Id="rId349" Type="http://schemas.openxmlformats.org/officeDocument/2006/relationships/image" Target="../media/image347.png"/><Relationship Id="rId88" Type="http://schemas.openxmlformats.org/officeDocument/2006/relationships/image" Target="../media/image86.png"/><Relationship Id="rId111" Type="http://schemas.openxmlformats.org/officeDocument/2006/relationships/image" Target="../media/image109.png"/><Relationship Id="rId153" Type="http://schemas.openxmlformats.org/officeDocument/2006/relationships/image" Target="../media/image151.png"/><Relationship Id="rId195" Type="http://schemas.openxmlformats.org/officeDocument/2006/relationships/image" Target="../media/image193.png"/><Relationship Id="rId209" Type="http://schemas.openxmlformats.org/officeDocument/2006/relationships/image" Target="../media/image207.png"/><Relationship Id="rId360" Type="http://schemas.openxmlformats.org/officeDocument/2006/relationships/image" Target="../media/image358.png"/><Relationship Id="rId416" Type="http://schemas.openxmlformats.org/officeDocument/2006/relationships/image" Target="../media/image414.png"/><Relationship Id="rId220" Type="http://schemas.openxmlformats.org/officeDocument/2006/relationships/image" Target="../media/image218.png"/><Relationship Id="rId15" Type="http://schemas.openxmlformats.org/officeDocument/2006/relationships/image" Target="../media/image13.png"/><Relationship Id="rId57" Type="http://schemas.openxmlformats.org/officeDocument/2006/relationships/image" Target="../media/image55.png"/><Relationship Id="rId262" Type="http://schemas.openxmlformats.org/officeDocument/2006/relationships/image" Target="../media/image260.png"/><Relationship Id="rId318" Type="http://schemas.openxmlformats.org/officeDocument/2006/relationships/image" Target="../media/image316.png"/><Relationship Id="rId99" Type="http://schemas.openxmlformats.org/officeDocument/2006/relationships/image" Target="../media/image97.png"/><Relationship Id="rId122" Type="http://schemas.openxmlformats.org/officeDocument/2006/relationships/image" Target="../media/image120.png"/><Relationship Id="rId164" Type="http://schemas.openxmlformats.org/officeDocument/2006/relationships/image" Target="../media/image162.png"/><Relationship Id="rId371" Type="http://schemas.openxmlformats.org/officeDocument/2006/relationships/image" Target="../media/image369.png"/><Relationship Id="rId427" Type="http://schemas.openxmlformats.org/officeDocument/2006/relationships/image" Target="../media/image425.png"/><Relationship Id="rId26" Type="http://schemas.openxmlformats.org/officeDocument/2006/relationships/image" Target="../media/image24.png"/><Relationship Id="rId231" Type="http://schemas.openxmlformats.org/officeDocument/2006/relationships/image" Target="../media/image229.png"/><Relationship Id="rId273" Type="http://schemas.openxmlformats.org/officeDocument/2006/relationships/image" Target="../media/image271.png"/><Relationship Id="rId329" Type="http://schemas.openxmlformats.org/officeDocument/2006/relationships/image" Target="../media/image327.png"/><Relationship Id="rId68" Type="http://schemas.openxmlformats.org/officeDocument/2006/relationships/image" Target="../media/image66.png"/><Relationship Id="rId133" Type="http://schemas.openxmlformats.org/officeDocument/2006/relationships/image" Target="../media/image131.png"/><Relationship Id="rId175" Type="http://schemas.openxmlformats.org/officeDocument/2006/relationships/image" Target="../media/image173.png"/><Relationship Id="rId340" Type="http://schemas.openxmlformats.org/officeDocument/2006/relationships/image" Target="../media/image338.png"/><Relationship Id="rId200" Type="http://schemas.openxmlformats.org/officeDocument/2006/relationships/image" Target="../media/image198.png"/><Relationship Id="rId382" Type="http://schemas.openxmlformats.org/officeDocument/2006/relationships/image" Target="../media/image380.png"/><Relationship Id="rId438" Type="http://schemas.openxmlformats.org/officeDocument/2006/relationships/image" Target="../media/image436.png"/><Relationship Id="rId242" Type="http://schemas.openxmlformats.org/officeDocument/2006/relationships/image" Target="../media/image240.png"/><Relationship Id="rId284" Type="http://schemas.openxmlformats.org/officeDocument/2006/relationships/image" Target="../media/image282.png"/><Relationship Id="rId37" Type="http://schemas.openxmlformats.org/officeDocument/2006/relationships/image" Target="../media/image35.png"/><Relationship Id="rId79" Type="http://schemas.openxmlformats.org/officeDocument/2006/relationships/image" Target="../media/image77.png"/><Relationship Id="rId102" Type="http://schemas.openxmlformats.org/officeDocument/2006/relationships/image" Target="../media/image100.png"/><Relationship Id="rId144" Type="http://schemas.openxmlformats.org/officeDocument/2006/relationships/image" Target="../media/image142.png"/><Relationship Id="rId90" Type="http://schemas.openxmlformats.org/officeDocument/2006/relationships/image" Target="../media/image88.png"/><Relationship Id="rId186" Type="http://schemas.openxmlformats.org/officeDocument/2006/relationships/image" Target="../media/image184.png"/><Relationship Id="rId351" Type="http://schemas.openxmlformats.org/officeDocument/2006/relationships/image" Target="../media/image349.png"/><Relationship Id="rId393" Type="http://schemas.openxmlformats.org/officeDocument/2006/relationships/image" Target="../media/image391.png"/><Relationship Id="rId407" Type="http://schemas.openxmlformats.org/officeDocument/2006/relationships/image" Target="../media/image405.png"/><Relationship Id="rId211" Type="http://schemas.openxmlformats.org/officeDocument/2006/relationships/image" Target="../media/image209.png"/><Relationship Id="rId253" Type="http://schemas.openxmlformats.org/officeDocument/2006/relationships/image" Target="../media/image251.png"/><Relationship Id="rId295" Type="http://schemas.openxmlformats.org/officeDocument/2006/relationships/image" Target="../media/image293.png"/><Relationship Id="rId309" Type="http://schemas.openxmlformats.org/officeDocument/2006/relationships/image" Target="../media/image307.png"/><Relationship Id="rId48" Type="http://schemas.openxmlformats.org/officeDocument/2006/relationships/image" Target="../media/image46.png"/><Relationship Id="rId113" Type="http://schemas.openxmlformats.org/officeDocument/2006/relationships/image" Target="../media/image111.png"/><Relationship Id="rId320" Type="http://schemas.openxmlformats.org/officeDocument/2006/relationships/image" Target="../media/image318.png"/><Relationship Id="rId155" Type="http://schemas.openxmlformats.org/officeDocument/2006/relationships/image" Target="../media/image153.png"/><Relationship Id="rId197" Type="http://schemas.openxmlformats.org/officeDocument/2006/relationships/image" Target="../media/image195.png"/><Relationship Id="rId362" Type="http://schemas.openxmlformats.org/officeDocument/2006/relationships/image" Target="../media/image360.png"/><Relationship Id="rId418" Type="http://schemas.openxmlformats.org/officeDocument/2006/relationships/image" Target="../media/image416.png"/><Relationship Id="rId222" Type="http://schemas.openxmlformats.org/officeDocument/2006/relationships/image" Target="../media/image220.png"/><Relationship Id="rId264" Type="http://schemas.openxmlformats.org/officeDocument/2006/relationships/image" Target="../media/image262.png"/><Relationship Id="rId17" Type="http://schemas.openxmlformats.org/officeDocument/2006/relationships/image" Target="../media/image15.png"/><Relationship Id="rId59" Type="http://schemas.openxmlformats.org/officeDocument/2006/relationships/image" Target="../media/image57.png"/><Relationship Id="rId124" Type="http://schemas.openxmlformats.org/officeDocument/2006/relationships/image" Target="../media/image122.png"/><Relationship Id="rId70" Type="http://schemas.openxmlformats.org/officeDocument/2006/relationships/image" Target="../media/image68.png"/><Relationship Id="rId166" Type="http://schemas.openxmlformats.org/officeDocument/2006/relationships/image" Target="../media/image164.png"/><Relationship Id="rId331" Type="http://schemas.openxmlformats.org/officeDocument/2006/relationships/image" Target="../media/image329.png"/><Relationship Id="rId373" Type="http://schemas.openxmlformats.org/officeDocument/2006/relationships/image" Target="../media/image371.png"/><Relationship Id="rId429" Type="http://schemas.openxmlformats.org/officeDocument/2006/relationships/image" Target="../media/image427.png"/><Relationship Id="rId1" Type="http://schemas.openxmlformats.org/officeDocument/2006/relationships/slideLayout" Target="../slideLayouts/slideLayout1.xml"/><Relationship Id="rId233" Type="http://schemas.openxmlformats.org/officeDocument/2006/relationships/image" Target="../media/image231.png"/><Relationship Id="rId440" Type="http://schemas.openxmlformats.org/officeDocument/2006/relationships/image" Target="../media/image438.png"/><Relationship Id="rId28" Type="http://schemas.openxmlformats.org/officeDocument/2006/relationships/image" Target="../media/image26.png"/><Relationship Id="rId275" Type="http://schemas.openxmlformats.org/officeDocument/2006/relationships/image" Target="../media/image273.png"/><Relationship Id="rId300" Type="http://schemas.openxmlformats.org/officeDocument/2006/relationships/image" Target="../media/image29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6.png"/><Relationship Id="rId7" Type="http://schemas.openxmlformats.org/officeDocument/2006/relationships/image" Target="../media/image46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8.png"/><Relationship Id="rId5" Type="http://schemas.openxmlformats.org/officeDocument/2006/relationships/image" Target="../media/image467.png"/><Relationship Id="rId4" Type="http://schemas.openxmlformats.org/officeDocument/2006/relationships/image" Target="../media/image44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5.png"/><Relationship Id="rId13" Type="http://schemas.openxmlformats.org/officeDocument/2006/relationships/image" Target="../media/image480.png"/><Relationship Id="rId3" Type="http://schemas.openxmlformats.org/officeDocument/2006/relationships/image" Target="../media/image471.png"/><Relationship Id="rId7" Type="http://schemas.openxmlformats.org/officeDocument/2006/relationships/image" Target="../media/image474.png"/><Relationship Id="rId12" Type="http://schemas.openxmlformats.org/officeDocument/2006/relationships/image" Target="../media/image479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48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3.png"/><Relationship Id="rId11" Type="http://schemas.openxmlformats.org/officeDocument/2006/relationships/image" Target="../media/image478.png"/><Relationship Id="rId5" Type="http://schemas.openxmlformats.org/officeDocument/2006/relationships/image" Target="../media/image472.png"/><Relationship Id="rId15" Type="http://schemas.openxmlformats.org/officeDocument/2006/relationships/image" Target="../media/image482.png"/><Relationship Id="rId10" Type="http://schemas.openxmlformats.org/officeDocument/2006/relationships/image" Target="../media/image477.png"/><Relationship Id="rId4" Type="http://schemas.openxmlformats.org/officeDocument/2006/relationships/image" Target="../media/image440.png"/><Relationship Id="rId9" Type="http://schemas.openxmlformats.org/officeDocument/2006/relationships/image" Target="../media/image476.png"/><Relationship Id="rId14" Type="http://schemas.openxmlformats.org/officeDocument/2006/relationships/image" Target="../media/image48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6.png"/><Relationship Id="rId7" Type="http://schemas.openxmlformats.org/officeDocument/2006/relationships/image" Target="../media/image48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4.png"/><Relationship Id="rId5" Type="http://schemas.openxmlformats.org/officeDocument/2006/relationships/image" Target="../media/image467.png"/><Relationship Id="rId4" Type="http://schemas.openxmlformats.org/officeDocument/2006/relationships/image" Target="../media/image44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8.png"/><Relationship Id="rId5" Type="http://schemas.openxmlformats.org/officeDocument/2006/relationships/image" Target="../media/image487.png"/><Relationship Id="rId4" Type="http://schemas.openxmlformats.org/officeDocument/2006/relationships/image" Target="../media/image44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4.png"/><Relationship Id="rId13" Type="http://schemas.openxmlformats.org/officeDocument/2006/relationships/image" Target="../media/image499.png"/><Relationship Id="rId18" Type="http://schemas.openxmlformats.org/officeDocument/2006/relationships/image" Target="../media/image504.png"/><Relationship Id="rId26" Type="http://schemas.openxmlformats.org/officeDocument/2006/relationships/image" Target="../media/image512.png"/><Relationship Id="rId3" Type="http://schemas.openxmlformats.org/officeDocument/2006/relationships/image" Target="../media/image489.png"/><Relationship Id="rId21" Type="http://schemas.openxmlformats.org/officeDocument/2006/relationships/image" Target="../media/image507.png"/><Relationship Id="rId7" Type="http://schemas.openxmlformats.org/officeDocument/2006/relationships/image" Target="../media/image493.png"/><Relationship Id="rId12" Type="http://schemas.openxmlformats.org/officeDocument/2006/relationships/image" Target="../media/image498.png"/><Relationship Id="rId17" Type="http://schemas.openxmlformats.org/officeDocument/2006/relationships/image" Target="../media/image503.png"/><Relationship Id="rId25" Type="http://schemas.openxmlformats.org/officeDocument/2006/relationships/image" Target="../media/image511.pn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502.png"/><Relationship Id="rId20" Type="http://schemas.openxmlformats.org/officeDocument/2006/relationships/image" Target="../media/image50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2.png"/><Relationship Id="rId11" Type="http://schemas.openxmlformats.org/officeDocument/2006/relationships/image" Target="../media/image497.png"/><Relationship Id="rId24" Type="http://schemas.openxmlformats.org/officeDocument/2006/relationships/image" Target="../media/image510.png"/><Relationship Id="rId5" Type="http://schemas.openxmlformats.org/officeDocument/2006/relationships/image" Target="../media/image491.png"/><Relationship Id="rId15" Type="http://schemas.openxmlformats.org/officeDocument/2006/relationships/image" Target="../media/image501.png"/><Relationship Id="rId23" Type="http://schemas.openxmlformats.org/officeDocument/2006/relationships/image" Target="../media/image509.png"/><Relationship Id="rId28" Type="http://schemas.openxmlformats.org/officeDocument/2006/relationships/image" Target="../media/image514.png"/><Relationship Id="rId10" Type="http://schemas.openxmlformats.org/officeDocument/2006/relationships/image" Target="../media/image496.png"/><Relationship Id="rId19" Type="http://schemas.openxmlformats.org/officeDocument/2006/relationships/image" Target="../media/image505.png"/><Relationship Id="rId4" Type="http://schemas.openxmlformats.org/officeDocument/2006/relationships/image" Target="../media/image490.png"/><Relationship Id="rId9" Type="http://schemas.openxmlformats.org/officeDocument/2006/relationships/image" Target="../media/image495.png"/><Relationship Id="rId14" Type="http://schemas.openxmlformats.org/officeDocument/2006/relationships/image" Target="../media/image500.png"/><Relationship Id="rId22" Type="http://schemas.openxmlformats.org/officeDocument/2006/relationships/image" Target="../media/image508.png"/><Relationship Id="rId27" Type="http://schemas.openxmlformats.org/officeDocument/2006/relationships/image" Target="../media/image5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7.png"/><Relationship Id="rId4" Type="http://schemas.openxmlformats.org/officeDocument/2006/relationships/image" Target="../media/image51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9.png"/><Relationship Id="rId3" Type="http://schemas.openxmlformats.org/officeDocument/2006/relationships/image" Target="../media/image471.png"/><Relationship Id="rId7" Type="http://schemas.openxmlformats.org/officeDocument/2006/relationships/image" Target="../media/image5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2.png"/><Relationship Id="rId5" Type="http://schemas.openxmlformats.org/officeDocument/2006/relationships/image" Target="../media/image487.png"/><Relationship Id="rId4" Type="http://schemas.openxmlformats.org/officeDocument/2006/relationships/image" Target="../media/image44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1.png"/><Relationship Id="rId5" Type="http://schemas.openxmlformats.org/officeDocument/2006/relationships/image" Target="../media/image520.png"/><Relationship Id="rId4" Type="http://schemas.openxmlformats.org/officeDocument/2006/relationships/image" Target="../media/image44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2.png"/><Relationship Id="rId5" Type="http://schemas.openxmlformats.org/officeDocument/2006/relationships/image" Target="../media/image441.png"/><Relationship Id="rId4" Type="http://schemas.openxmlformats.org/officeDocument/2006/relationships/image" Target="../media/image44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25.png"/><Relationship Id="rId4" Type="http://schemas.openxmlformats.org/officeDocument/2006/relationships/image" Target="../media/image44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9.png"/><Relationship Id="rId3" Type="http://schemas.openxmlformats.org/officeDocument/2006/relationships/image" Target="../media/image466.png"/><Relationship Id="rId7" Type="http://schemas.openxmlformats.org/officeDocument/2006/relationships/image" Target="../media/image52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7.png"/><Relationship Id="rId11" Type="http://schemas.openxmlformats.org/officeDocument/2006/relationships/image" Target="../media/image532.png"/><Relationship Id="rId5" Type="http://schemas.openxmlformats.org/officeDocument/2006/relationships/image" Target="../media/image526.png"/><Relationship Id="rId10" Type="http://schemas.openxmlformats.org/officeDocument/2006/relationships/image" Target="../media/image531.png"/><Relationship Id="rId4" Type="http://schemas.openxmlformats.org/officeDocument/2006/relationships/image" Target="../media/image444.png"/><Relationship Id="rId9" Type="http://schemas.openxmlformats.org/officeDocument/2006/relationships/image" Target="../media/image5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6.png"/><Relationship Id="rId5" Type="http://schemas.openxmlformats.org/officeDocument/2006/relationships/image" Target="../media/image535.png"/><Relationship Id="rId4" Type="http://schemas.openxmlformats.org/officeDocument/2006/relationships/image" Target="../media/image5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7.png"/><Relationship Id="rId7" Type="http://schemas.openxmlformats.org/officeDocument/2006/relationships/image" Target="../media/image53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7.png"/><Relationship Id="rId5" Type="http://schemas.openxmlformats.org/officeDocument/2006/relationships/image" Target="../media/image440.png"/><Relationship Id="rId4" Type="http://schemas.openxmlformats.org/officeDocument/2006/relationships/image" Target="../media/image47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5.png"/><Relationship Id="rId4" Type="http://schemas.openxmlformats.org/officeDocument/2006/relationships/image" Target="../media/image44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6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0.png"/><Relationship Id="rId4" Type="http://schemas.openxmlformats.org/officeDocument/2006/relationships/image" Target="../media/image44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5.png"/><Relationship Id="rId3" Type="http://schemas.openxmlformats.org/officeDocument/2006/relationships/image" Target="../media/image451.png"/><Relationship Id="rId7" Type="http://schemas.openxmlformats.org/officeDocument/2006/relationships/image" Target="../media/image45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3.png"/><Relationship Id="rId5" Type="http://schemas.openxmlformats.org/officeDocument/2006/relationships/image" Target="../media/image452.png"/><Relationship Id="rId4" Type="http://schemas.openxmlformats.org/officeDocument/2006/relationships/image" Target="../media/image44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9.png"/><Relationship Id="rId5" Type="http://schemas.openxmlformats.org/officeDocument/2006/relationships/image" Target="../media/image458.png"/><Relationship Id="rId4" Type="http://schemas.openxmlformats.org/officeDocument/2006/relationships/image" Target="../media/image45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8.png"/><Relationship Id="rId7" Type="http://schemas.openxmlformats.org/officeDocument/2006/relationships/image" Target="../media/image46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4.png"/><Relationship Id="rId5" Type="http://schemas.openxmlformats.org/officeDocument/2006/relationships/image" Target="../media/image463.png"/><Relationship Id="rId4" Type="http://schemas.openxmlformats.org/officeDocument/2006/relationships/image" Target="../media/image46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F4EB"/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oogle Shape;16;p1"/>
          <p:cNvGrpSpPr/>
          <p:nvPr/>
        </p:nvGrpSpPr>
        <p:grpSpPr>
          <a:xfrm>
            <a:off x="0" y="0"/>
            <a:ext cx="21237054" cy="13716000"/>
            <a:chOff x="0" y="0"/>
            <a:chExt cx="21237054" cy="13716000"/>
          </a:xfrm>
        </p:grpSpPr>
        <p:pic>
          <p:nvPicPr>
            <p:cNvPr id="17" name="Google Shape;17;p1" descr="preencoded.png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0" y="0"/>
              <a:ext cx="21237054" cy="13716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" name="Google Shape;18;p1" descr="preencoded.png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9207603" y="2235200"/>
              <a:ext cx="816310" cy="190010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" name="Google Shape;19;p1" descr="preencoded.png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8092877" y="2657667"/>
              <a:ext cx="528335" cy="257708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" name="Google Shape;20;p1" descr="preencoded.png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8431228" y="2287461"/>
              <a:ext cx="329023" cy="74980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" name="Google Shape;21;p1" descr="preencoded.png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8455756" y="2931361"/>
              <a:ext cx="588128" cy="48652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" name="Google Shape;22;p1" descr="preencoded.png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8363381" y="3427864"/>
              <a:ext cx="588128" cy="48652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" name="Google Shape;23;p1" descr="preencoded.png"/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8271078" y="3924368"/>
              <a:ext cx="588128" cy="48652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" name="Google Shape;24;p1" descr="preencoded.png"/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8178771" y="4420872"/>
              <a:ext cx="588128" cy="48652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" name="Google Shape;25;p1" descr="preencoded.png"/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8065886" y="2752794"/>
              <a:ext cx="404075" cy="66449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" name="Google Shape;26;p1" descr="preencoded.png"/>
            <p:cNvPicPr preferRelativeResize="0"/>
            <p:nvPr/>
          </p:nvPicPr>
          <p:blipFill rotWithShape="1">
            <a:blip r:embed="rId12">
              <a:alphaModFix/>
            </a:blip>
            <a:srcRect/>
            <a:stretch/>
          </p:blipFill>
          <p:spPr>
            <a:xfrm>
              <a:off x="7973555" y="3249230"/>
              <a:ext cx="404103" cy="66449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" name="Google Shape;27;p1" descr="preencoded.png"/>
            <p:cNvPicPr preferRelativeResize="0"/>
            <p:nvPr/>
          </p:nvPicPr>
          <p:blipFill rotWithShape="1">
            <a:blip r:embed="rId13">
              <a:alphaModFix/>
            </a:blip>
            <a:srcRect/>
            <a:stretch/>
          </p:blipFill>
          <p:spPr>
            <a:xfrm>
              <a:off x="7881208" y="3745733"/>
              <a:ext cx="404075" cy="66449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" name="Google Shape;28;p1" descr="preencoded.png"/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>
              <a:off x="7788901" y="4242237"/>
              <a:ext cx="404075" cy="66449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" name="Google Shape;29;p1" descr="preencoded.png"/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>
              <a:off x="8041240" y="2689414"/>
              <a:ext cx="1074971" cy="73662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" name="Google Shape;30;p1" descr="preencoded.png"/>
            <p:cNvPicPr preferRelativeResize="0"/>
            <p:nvPr/>
          </p:nvPicPr>
          <p:blipFill rotWithShape="1">
            <a:blip r:embed="rId16">
              <a:alphaModFix/>
            </a:blip>
            <a:srcRect/>
            <a:stretch/>
          </p:blipFill>
          <p:spPr>
            <a:xfrm>
              <a:off x="7960794" y="3206992"/>
              <a:ext cx="1034444" cy="7155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" name="Google Shape;31;p1" descr="preencoded.png"/>
            <p:cNvPicPr preferRelativeResize="0"/>
            <p:nvPr/>
          </p:nvPicPr>
          <p:blipFill rotWithShape="1">
            <a:blip r:embed="rId17">
              <a:alphaModFix/>
            </a:blip>
            <a:srcRect/>
            <a:stretch/>
          </p:blipFill>
          <p:spPr>
            <a:xfrm>
              <a:off x="7856630" y="3682422"/>
              <a:ext cx="1046303" cy="73662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" name="Google Shape;32;p1" descr="preencoded.png"/>
            <p:cNvPicPr preferRelativeResize="0"/>
            <p:nvPr/>
          </p:nvPicPr>
          <p:blipFill rotWithShape="1">
            <a:blip r:embed="rId18">
              <a:alphaModFix/>
            </a:blip>
            <a:srcRect/>
            <a:stretch/>
          </p:blipFill>
          <p:spPr>
            <a:xfrm>
              <a:off x="7775508" y="4203524"/>
              <a:ext cx="1062772" cy="71196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" name="Google Shape;33;p1" descr="preencoded.png"/>
            <p:cNvPicPr preferRelativeResize="0"/>
            <p:nvPr/>
          </p:nvPicPr>
          <p:blipFill rotWithShape="1">
            <a:blip r:embed="rId19">
              <a:alphaModFix/>
            </a:blip>
            <a:srcRect/>
            <a:stretch/>
          </p:blipFill>
          <p:spPr>
            <a:xfrm>
              <a:off x="8517407" y="2226589"/>
              <a:ext cx="166420" cy="8193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" name="Google Shape;34;p1" descr="preencoded.png"/>
            <p:cNvPicPr preferRelativeResize="0"/>
            <p:nvPr/>
          </p:nvPicPr>
          <p:blipFill rotWithShape="1">
            <a:blip r:embed="rId20">
              <a:alphaModFix/>
            </a:blip>
            <a:srcRect/>
            <a:stretch/>
          </p:blipFill>
          <p:spPr>
            <a:xfrm>
              <a:off x="6004164" y="2636414"/>
              <a:ext cx="1256164" cy="250724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" name="Google Shape;35;p1" descr="preencoded.png"/>
            <p:cNvPicPr preferRelativeResize="0"/>
            <p:nvPr/>
          </p:nvPicPr>
          <p:blipFill rotWithShape="1">
            <a:blip r:embed="rId21">
              <a:alphaModFix/>
            </a:blip>
            <a:srcRect/>
            <a:stretch/>
          </p:blipFill>
          <p:spPr>
            <a:xfrm>
              <a:off x="5826199" y="2285767"/>
              <a:ext cx="405142" cy="72520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" name="Google Shape;36;p1" descr="preencoded.png"/>
            <p:cNvPicPr preferRelativeResize="0"/>
            <p:nvPr/>
          </p:nvPicPr>
          <p:blipFill rotWithShape="1">
            <a:blip r:embed="rId22">
              <a:alphaModFix/>
            </a:blip>
            <a:srcRect/>
            <a:stretch/>
          </p:blipFill>
          <p:spPr>
            <a:xfrm>
              <a:off x="6303662" y="2596056"/>
              <a:ext cx="355719" cy="78233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" name="Google Shape;37;p1" descr="preencoded.png"/>
            <p:cNvPicPr preferRelativeResize="0"/>
            <p:nvPr/>
          </p:nvPicPr>
          <p:blipFill rotWithShape="1">
            <a:blip r:embed="rId23">
              <a:alphaModFix/>
            </a:blip>
            <a:srcRect/>
            <a:stretch/>
          </p:blipFill>
          <p:spPr>
            <a:xfrm>
              <a:off x="6537069" y="3076229"/>
              <a:ext cx="355719" cy="78233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" name="Google Shape;38;p1" descr="preencoded.png"/>
            <p:cNvPicPr preferRelativeResize="0"/>
            <p:nvPr/>
          </p:nvPicPr>
          <p:blipFill rotWithShape="1">
            <a:blip r:embed="rId24">
              <a:alphaModFix/>
            </a:blip>
            <a:srcRect/>
            <a:stretch/>
          </p:blipFill>
          <p:spPr>
            <a:xfrm>
              <a:off x="6770476" y="3556402"/>
              <a:ext cx="355719" cy="78233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" name="Google Shape;39;p1" descr="preencoded.png"/>
            <p:cNvPicPr preferRelativeResize="0"/>
            <p:nvPr/>
          </p:nvPicPr>
          <p:blipFill rotWithShape="1">
            <a:blip r:embed="rId25">
              <a:alphaModFix/>
            </a:blip>
            <a:srcRect/>
            <a:stretch/>
          </p:blipFill>
          <p:spPr>
            <a:xfrm>
              <a:off x="7003880" y="4036575"/>
              <a:ext cx="355719" cy="78233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" name="Google Shape;40;p1" descr="preencoded.png"/>
            <p:cNvPicPr preferRelativeResize="0"/>
            <p:nvPr/>
          </p:nvPicPr>
          <p:blipFill rotWithShape="1">
            <a:blip r:embed="rId26">
              <a:alphaModFix/>
            </a:blip>
            <a:srcRect/>
            <a:stretch/>
          </p:blipFill>
          <p:spPr>
            <a:xfrm>
              <a:off x="5647620" y="3015989"/>
              <a:ext cx="735734" cy="39539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" name="Google Shape;41;p1" descr="preencoded.png"/>
            <p:cNvPicPr preferRelativeResize="0"/>
            <p:nvPr/>
          </p:nvPicPr>
          <p:blipFill rotWithShape="1">
            <a:blip r:embed="rId27">
              <a:alphaModFix/>
            </a:blip>
            <a:srcRect/>
            <a:stretch/>
          </p:blipFill>
          <p:spPr>
            <a:xfrm>
              <a:off x="5881027" y="3496161"/>
              <a:ext cx="735734" cy="39539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" name="Google Shape;42;p1" descr="preencoded.png"/>
            <p:cNvPicPr preferRelativeResize="0"/>
            <p:nvPr/>
          </p:nvPicPr>
          <p:blipFill rotWithShape="1">
            <a:blip r:embed="rId28">
              <a:alphaModFix/>
            </a:blip>
            <a:srcRect/>
            <a:stretch/>
          </p:blipFill>
          <p:spPr>
            <a:xfrm>
              <a:off x="6114366" y="3976334"/>
              <a:ext cx="735734" cy="39539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" name="Google Shape;43;p1" descr="preencoded.png"/>
            <p:cNvPicPr preferRelativeResize="0"/>
            <p:nvPr/>
          </p:nvPicPr>
          <p:blipFill rotWithShape="1">
            <a:blip r:embed="rId29">
              <a:alphaModFix/>
            </a:blip>
            <a:srcRect/>
            <a:stretch/>
          </p:blipFill>
          <p:spPr>
            <a:xfrm>
              <a:off x="6347773" y="4456507"/>
              <a:ext cx="735734" cy="39539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" name="Google Shape;44;p1" descr="preencoded.png"/>
            <p:cNvPicPr preferRelativeResize="0"/>
            <p:nvPr/>
          </p:nvPicPr>
          <p:blipFill rotWithShape="1">
            <a:blip r:embed="rId30">
              <a:alphaModFix/>
            </a:blip>
            <a:srcRect/>
            <a:stretch/>
          </p:blipFill>
          <p:spPr>
            <a:xfrm>
              <a:off x="5577845" y="2508127"/>
              <a:ext cx="1035908" cy="8793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5" name="Google Shape;45;p1" descr="preencoded.png"/>
            <p:cNvPicPr preferRelativeResize="0"/>
            <p:nvPr/>
          </p:nvPicPr>
          <p:blipFill rotWithShape="1">
            <a:blip r:embed="rId31">
              <a:alphaModFix/>
            </a:blip>
            <a:srcRect/>
            <a:stretch/>
          </p:blipFill>
          <p:spPr>
            <a:xfrm>
              <a:off x="5834565" y="3019404"/>
              <a:ext cx="997887" cy="8482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6" name="Google Shape;46;p1" descr="preencoded.png"/>
            <p:cNvPicPr preferRelativeResize="0"/>
            <p:nvPr/>
          </p:nvPicPr>
          <p:blipFill rotWithShape="1">
            <a:blip r:embed="rId32">
              <a:alphaModFix/>
            </a:blip>
            <a:srcRect/>
            <a:stretch/>
          </p:blipFill>
          <p:spPr>
            <a:xfrm>
              <a:off x="6044659" y="3499644"/>
              <a:ext cx="1021200" cy="84820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7" name="Google Shape;47;p1" descr="preencoded.png"/>
            <p:cNvPicPr preferRelativeResize="0"/>
            <p:nvPr/>
          </p:nvPicPr>
          <p:blipFill rotWithShape="1">
            <a:blip r:embed="rId33">
              <a:alphaModFix/>
            </a:blip>
            <a:srcRect/>
            <a:stretch/>
          </p:blipFill>
          <p:spPr>
            <a:xfrm>
              <a:off x="6303005" y="3953999"/>
              <a:ext cx="1013544" cy="8740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8" name="Google Shape;48;p1" descr="preencoded.png"/>
            <p:cNvPicPr preferRelativeResize="0"/>
            <p:nvPr/>
          </p:nvPicPr>
          <p:blipFill rotWithShape="1">
            <a:blip r:embed="rId34">
              <a:alphaModFix/>
            </a:blip>
            <a:srcRect/>
            <a:stretch/>
          </p:blipFill>
          <p:spPr>
            <a:xfrm>
              <a:off x="5818843" y="2226095"/>
              <a:ext cx="395256" cy="79399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" name="Google Shape;49;p1" descr="preencoded.png"/>
            <p:cNvPicPr preferRelativeResize="0"/>
            <p:nvPr/>
          </p:nvPicPr>
          <p:blipFill rotWithShape="1">
            <a:blip r:embed="rId35">
              <a:alphaModFix/>
            </a:blip>
            <a:srcRect/>
            <a:stretch/>
          </p:blipFill>
          <p:spPr>
            <a:xfrm>
              <a:off x="2991748" y="2972977"/>
              <a:ext cx="754749" cy="368169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0" name="Google Shape;50;p1" descr="preencoded.png"/>
            <p:cNvPicPr preferRelativeResize="0"/>
            <p:nvPr/>
          </p:nvPicPr>
          <p:blipFill rotWithShape="1">
            <a:blip r:embed="rId36">
              <a:alphaModFix/>
            </a:blip>
            <a:srcRect/>
            <a:stretch/>
          </p:blipFill>
          <p:spPr>
            <a:xfrm>
              <a:off x="3475115" y="2444130"/>
              <a:ext cx="470027" cy="107120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1" name="Google Shape;51;p1" descr="preencoded.png"/>
            <p:cNvPicPr preferRelativeResize="0"/>
            <p:nvPr/>
          </p:nvPicPr>
          <p:blipFill rotWithShape="1">
            <a:blip r:embed="rId37">
              <a:alphaModFix/>
            </a:blip>
            <a:srcRect/>
            <a:stretch/>
          </p:blipFill>
          <p:spPr>
            <a:xfrm>
              <a:off x="3510091" y="3363969"/>
              <a:ext cx="840237" cy="69502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2" name="Google Shape;52;p1" descr="preencoded.png"/>
            <p:cNvPicPr preferRelativeResize="0"/>
            <p:nvPr/>
          </p:nvPicPr>
          <p:blipFill rotWithShape="1">
            <a:blip r:embed="rId38">
              <a:alphaModFix/>
            </a:blip>
            <a:srcRect/>
            <a:stretch/>
          </p:blipFill>
          <p:spPr>
            <a:xfrm>
              <a:off x="3378207" y="4073318"/>
              <a:ext cx="840240" cy="69502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3" name="Google Shape;53;p1" descr="preencoded.png"/>
            <p:cNvPicPr preferRelativeResize="0"/>
            <p:nvPr/>
          </p:nvPicPr>
          <p:blipFill rotWithShape="1">
            <a:blip r:embed="rId39">
              <a:alphaModFix/>
            </a:blip>
            <a:srcRect/>
            <a:stretch/>
          </p:blipFill>
          <p:spPr>
            <a:xfrm>
              <a:off x="3246322" y="4782599"/>
              <a:ext cx="840237" cy="69502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4" name="Google Shape;54;p1" descr="preencoded.png"/>
            <p:cNvPicPr preferRelativeResize="0"/>
            <p:nvPr/>
          </p:nvPicPr>
          <p:blipFill rotWithShape="1">
            <a:blip r:embed="rId40">
              <a:alphaModFix/>
            </a:blip>
            <a:srcRect/>
            <a:stretch/>
          </p:blipFill>
          <p:spPr>
            <a:xfrm>
              <a:off x="3114367" y="5491881"/>
              <a:ext cx="840240" cy="69502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5" name="Google Shape;55;p1" descr="preencoded.png"/>
            <p:cNvPicPr preferRelativeResize="0"/>
            <p:nvPr/>
          </p:nvPicPr>
          <p:blipFill rotWithShape="1">
            <a:blip r:embed="rId41">
              <a:alphaModFix/>
            </a:blip>
            <a:srcRect/>
            <a:stretch/>
          </p:blipFill>
          <p:spPr>
            <a:xfrm>
              <a:off x="2953116" y="3108891"/>
              <a:ext cx="577218" cy="9493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" name="Google Shape;56;p1" descr="preencoded.png"/>
            <p:cNvPicPr preferRelativeResize="0"/>
            <p:nvPr/>
          </p:nvPicPr>
          <p:blipFill rotWithShape="1">
            <a:blip r:embed="rId42">
              <a:alphaModFix/>
            </a:blip>
            <a:srcRect/>
            <a:stretch/>
          </p:blipFill>
          <p:spPr>
            <a:xfrm>
              <a:off x="2821263" y="3818173"/>
              <a:ext cx="577184" cy="9493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7" name="Google Shape;57;p1" descr="preencoded.png"/>
            <p:cNvPicPr preferRelativeResize="0"/>
            <p:nvPr/>
          </p:nvPicPr>
          <p:blipFill rotWithShape="1">
            <a:blip r:embed="rId43">
              <a:alphaModFix/>
            </a:blip>
            <a:srcRect/>
            <a:stretch/>
          </p:blipFill>
          <p:spPr>
            <a:xfrm>
              <a:off x="2689347" y="4527454"/>
              <a:ext cx="577218" cy="9493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8" name="Google Shape;58;p1" descr="preencoded.png"/>
            <p:cNvPicPr preferRelativeResize="0"/>
            <p:nvPr/>
          </p:nvPicPr>
          <p:blipFill rotWithShape="1">
            <a:blip r:embed="rId44">
              <a:alphaModFix/>
            </a:blip>
            <a:srcRect/>
            <a:stretch/>
          </p:blipFill>
          <p:spPr>
            <a:xfrm>
              <a:off x="2557438" y="5236804"/>
              <a:ext cx="577243" cy="9493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9" name="Google Shape;59;p1" descr="preencoded.png"/>
            <p:cNvPicPr preferRelativeResize="0"/>
            <p:nvPr/>
          </p:nvPicPr>
          <p:blipFill rotWithShape="1">
            <a:blip r:embed="rId45">
              <a:alphaModFix/>
            </a:blip>
            <a:srcRect/>
            <a:stretch/>
          </p:blipFill>
          <p:spPr>
            <a:xfrm>
              <a:off x="2917976" y="3018369"/>
              <a:ext cx="1535760" cy="105227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0" name="Google Shape;60;p1" descr="preencoded.png"/>
            <p:cNvPicPr preferRelativeResize="0"/>
            <p:nvPr/>
          </p:nvPicPr>
          <p:blipFill rotWithShape="1">
            <a:blip r:embed="rId46">
              <a:alphaModFix/>
            </a:blip>
            <a:srcRect/>
            <a:stretch/>
          </p:blipFill>
          <p:spPr>
            <a:xfrm>
              <a:off x="2803035" y="3757737"/>
              <a:ext cx="1477815" cy="102226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1" name="Google Shape;61;p1" descr="preencoded.png"/>
            <p:cNvPicPr preferRelativeResize="0"/>
            <p:nvPr/>
          </p:nvPicPr>
          <p:blipFill rotWithShape="1">
            <a:blip r:embed="rId47">
              <a:alphaModFix/>
            </a:blip>
            <a:srcRect/>
            <a:stretch/>
          </p:blipFill>
          <p:spPr>
            <a:xfrm>
              <a:off x="2654207" y="4436932"/>
              <a:ext cx="1494756" cy="10523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2" name="Google Shape;62;p1" descr="preencoded.png"/>
            <p:cNvPicPr preferRelativeResize="0"/>
            <p:nvPr/>
          </p:nvPicPr>
          <p:blipFill rotWithShape="1">
            <a:blip r:embed="rId48">
              <a:alphaModFix/>
            </a:blip>
            <a:srcRect/>
            <a:stretch/>
          </p:blipFill>
          <p:spPr>
            <a:xfrm>
              <a:off x="2538317" y="5181383"/>
              <a:ext cx="1518274" cy="10171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3" name="Google Shape;63;p1" descr="preencoded.png"/>
            <p:cNvPicPr preferRelativeResize="0"/>
            <p:nvPr/>
          </p:nvPicPr>
          <p:blipFill rotWithShape="1">
            <a:blip r:embed="rId49">
              <a:alphaModFix/>
            </a:blip>
            <a:srcRect/>
            <a:stretch/>
          </p:blipFill>
          <p:spPr>
            <a:xfrm>
              <a:off x="3598274" y="2357132"/>
              <a:ext cx="237724" cy="117052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4" name="Google Shape;64;p1" descr="preencoded.png"/>
            <p:cNvPicPr preferRelativeResize="0"/>
            <p:nvPr/>
          </p:nvPicPr>
          <p:blipFill rotWithShape="1">
            <a:blip r:embed="rId50">
              <a:alphaModFix/>
            </a:blip>
            <a:srcRect/>
            <a:stretch/>
          </p:blipFill>
          <p:spPr>
            <a:xfrm>
              <a:off x="7718" y="2942595"/>
              <a:ext cx="1794626" cy="35818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5" name="Google Shape;65;p1" descr="preencoded.png"/>
            <p:cNvPicPr preferRelativeResize="0"/>
            <p:nvPr/>
          </p:nvPicPr>
          <p:blipFill rotWithShape="1">
            <a:blip r:embed="rId51">
              <a:alphaModFix/>
            </a:blip>
            <a:srcRect/>
            <a:stretch/>
          </p:blipFill>
          <p:spPr>
            <a:xfrm>
              <a:off x="0" y="2441691"/>
              <a:ext cx="332324" cy="103597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6" name="Google Shape;66;p1" descr="preencoded.png"/>
            <p:cNvPicPr preferRelativeResize="0"/>
            <p:nvPr/>
          </p:nvPicPr>
          <p:blipFill rotWithShape="1">
            <a:blip r:embed="rId52">
              <a:alphaModFix/>
            </a:blip>
            <a:srcRect/>
            <a:stretch/>
          </p:blipFill>
          <p:spPr>
            <a:xfrm>
              <a:off x="435586" y="2885001"/>
              <a:ext cx="508226" cy="111755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7" name="Google Shape;67;p1" descr="preencoded.png"/>
            <p:cNvPicPr preferRelativeResize="0"/>
            <p:nvPr/>
          </p:nvPicPr>
          <p:blipFill rotWithShape="1">
            <a:blip r:embed="rId53">
              <a:alphaModFix/>
            </a:blip>
            <a:srcRect/>
            <a:stretch/>
          </p:blipFill>
          <p:spPr>
            <a:xfrm>
              <a:off x="769024" y="3570971"/>
              <a:ext cx="508226" cy="111755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8" name="Google Shape;68;p1" descr="preencoded.png"/>
            <p:cNvPicPr preferRelativeResize="0"/>
            <p:nvPr/>
          </p:nvPicPr>
          <p:blipFill rotWithShape="1">
            <a:blip r:embed="rId54">
              <a:alphaModFix/>
            </a:blip>
            <a:srcRect/>
            <a:stretch/>
          </p:blipFill>
          <p:spPr>
            <a:xfrm>
              <a:off x="1102464" y="4257010"/>
              <a:ext cx="508225" cy="111755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9" name="Google Shape;69;p1" descr="preencoded.png"/>
            <p:cNvPicPr preferRelativeResize="0"/>
            <p:nvPr/>
          </p:nvPicPr>
          <p:blipFill rotWithShape="1">
            <a:blip r:embed="rId55">
              <a:alphaModFix/>
            </a:blip>
            <a:srcRect/>
            <a:stretch/>
          </p:blipFill>
          <p:spPr>
            <a:xfrm>
              <a:off x="1435900" y="4942980"/>
              <a:ext cx="508225" cy="111755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" name="Google Shape;70;p1" descr="preencoded.png"/>
            <p:cNvPicPr preferRelativeResize="0"/>
            <p:nvPr/>
          </p:nvPicPr>
          <p:blipFill rotWithShape="1">
            <a:blip r:embed="rId56">
              <a:alphaModFix/>
            </a:blip>
            <a:srcRect/>
            <a:stretch/>
          </p:blipFill>
          <p:spPr>
            <a:xfrm>
              <a:off x="0" y="3484899"/>
              <a:ext cx="549466" cy="56483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1" name="Google Shape;71;p1" descr="preencoded.png"/>
            <p:cNvPicPr preferRelativeResize="0"/>
            <p:nvPr/>
          </p:nvPicPr>
          <p:blipFill rotWithShape="1">
            <a:blip r:embed="rId57">
              <a:alphaModFix/>
            </a:blip>
            <a:srcRect/>
            <a:stretch/>
          </p:blipFill>
          <p:spPr>
            <a:xfrm>
              <a:off x="0" y="4170870"/>
              <a:ext cx="882905" cy="56483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2" name="Google Shape;72;p1" descr="preencoded.png"/>
            <p:cNvPicPr preferRelativeResize="0"/>
            <p:nvPr/>
          </p:nvPicPr>
          <p:blipFill rotWithShape="1">
            <a:blip r:embed="rId58">
              <a:alphaModFix/>
            </a:blip>
            <a:srcRect/>
            <a:stretch/>
          </p:blipFill>
          <p:spPr>
            <a:xfrm>
              <a:off x="165198" y="4856909"/>
              <a:ext cx="1051078" cy="56483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3" name="Google Shape;73;p1" descr="preencoded.png"/>
            <p:cNvPicPr preferRelativeResize="0"/>
            <p:nvPr/>
          </p:nvPicPr>
          <p:blipFill rotWithShape="1">
            <a:blip r:embed="rId59">
              <a:alphaModFix/>
            </a:blip>
            <a:srcRect/>
            <a:stretch/>
          </p:blipFill>
          <p:spPr>
            <a:xfrm>
              <a:off x="498637" y="5542879"/>
              <a:ext cx="1051078" cy="56483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4" name="Google Shape;74;p1" descr="preencoded.png"/>
            <p:cNvPicPr preferRelativeResize="0"/>
            <p:nvPr/>
          </p:nvPicPr>
          <p:blipFill rotWithShape="1">
            <a:blip r:embed="rId60">
              <a:alphaModFix/>
            </a:blip>
            <a:srcRect/>
            <a:stretch/>
          </p:blipFill>
          <p:spPr>
            <a:xfrm>
              <a:off x="0" y="2759348"/>
              <a:ext cx="878653" cy="12562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5" name="Google Shape;75;p1" descr="preencoded.png"/>
            <p:cNvPicPr preferRelativeResize="0"/>
            <p:nvPr/>
          </p:nvPicPr>
          <p:blipFill rotWithShape="1">
            <a:blip r:embed="rId61">
              <a:alphaModFix/>
            </a:blip>
            <a:srcRect/>
            <a:stretch/>
          </p:blipFill>
          <p:spPr>
            <a:xfrm>
              <a:off x="0" y="3489772"/>
              <a:ext cx="1191084" cy="121184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6" name="Google Shape;76;p1" descr="preencoded.png"/>
            <p:cNvPicPr preferRelativeResize="0"/>
            <p:nvPr/>
          </p:nvPicPr>
          <p:blipFill rotWithShape="1">
            <a:blip r:embed="rId62">
              <a:alphaModFix/>
            </a:blip>
            <a:srcRect/>
            <a:stretch/>
          </p:blipFill>
          <p:spPr>
            <a:xfrm>
              <a:off x="65555" y="4175878"/>
              <a:ext cx="1458965" cy="121171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7" name="Google Shape;77;p1" descr="preencoded.png"/>
            <p:cNvPicPr preferRelativeResize="0"/>
            <p:nvPr/>
          </p:nvPicPr>
          <p:blipFill rotWithShape="1">
            <a:blip r:embed="rId63">
              <a:alphaModFix/>
            </a:blip>
            <a:srcRect/>
            <a:stretch/>
          </p:blipFill>
          <p:spPr>
            <a:xfrm>
              <a:off x="434643" y="4824986"/>
              <a:ext cx="1447986" cy="12486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8" name="Google Shape;78;p1" descr="preencoded.png"/>
            <p:cNvPicPr preferRelativeResize="0"/>
            <p:nvPr/>
          </p:nvPicPr>
          <p:blipFill rotWithShape="1">
            <a:blip r:embed="rId64">
              <a:alphaModFix/>
            </a:blip>
            <a:srcRect/>
            <a:stretch/>
          </p:blipFill>
          <p:spPr>
            <a:xfrm>
              <a:off x="0" y="2356426"/>
              <a:ext cx="307672" cy="113426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9" name="Google Shape;79;p1" descr="preencoded.png"/>
            <p:cNvPicPr preferRelativeResize="0"/>
            <p:nvPr/>
          </p:nvPicPr>
          <p:blipFill rotWithShape="1">
            <a:blip r:embed="rId65">
              <a:alphaModFix/>
            </a:blip>
            <a:srcRect/>
            <a:stretch/>
          </p:blipFill>
          <p:spPr>
            <a:xfrm>
              <a:off x="8971150" y="3777379"/>
              <a:ext cx="1682656" cy="52193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0" name="Google Shape;80;p1" descr="preencoded.png"/>
            <p:cNvPicPr preferRelativeResize="0"/>
            <p:nvPr/>
          </p:nvPicPr>
          <p:blipFill rotWithShape="1">
            <a:blip r:embed="rId66">
              <a:alphaModFix/>
            </a:blip>
            <a:srcRect/>
            <a:stretch/>
          </p:blipFill>
          <p:spPr>
            <a:xfrm>
              <a:off x="9322019" y="3950448"/>
              <a:ext cx="987031" cy="487159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1" name="Google Shape;81;p1" descr="preencoded.png"/>
            <p:cNvPicPr preferRelativeResize="0"/>
            <p:nvPr/>
          </p:nvPicPr>
          <p:blipFill rotWithShape="1">
            <a:blip r:embed="rId67">
              <a:alphaModFix/>
            </a:blip>
            <a:srcRect/>
            <a:stretch/>
          </p:blipFill>
          <p:spPr>
            <a:xfrm>
              <a:off x="9367697" y="5492952"/>
              <a:ext cx="496156" cy="77439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2" name="Google Shape;82;p1" descr="preencoded.png"/>
            <p:cNvPicPr preferRelativeResize="0"/>
            <p:nvPr/>
          </p:nvPicPr>
          <p:blipFill rotWithShape="1">
            <a:blip r:embed="rId68">
              <a:alphaModFix/>
            </a:blip>
            <a:srcRect/>
            <a:stretch/>
          </p:blipFill>
          <p:spPr>
            <a:xfrm>
              <a:off x="9735023" y="6430662"/>
              <a:ext cx="655288" cy="28094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3" name="Google Shape;83;p1" descr="preencoded.png"/>
            <p:cNvPicPr preferRelativeResize="0"/>
            <p:nvPr/>
          </p:nvPicPr>
          <p:blipFill rotWithShape="1">
            <a:blip r:embed="rId69">
              <a:alphaModFix/>
            </a:blip>
            <a:srcRect/>
            <a:stretch/>
          </p:blipFill>
          <p:spPr>
            <a:xfrm>
              <a:off x="10046977" y="4852586"/>
              <a:ext cx="426216" cy="2650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4" name="Google Shape;84;p1" descr="preencoded.png"/>
            <p:cNvPicPr preferRelativeResize="0"/>
            <p:nvPr/>
          </p:nvPicPr>
          <p:blipFill rotWithShape="1">
            <a:blip r:embed="rId70">
              <a:alphaModFix/>
            </a:blip>
            <a:srcRect/>
            <a:stretch/>
          </p:blipFill>
          <p:spPr>
            <a:xfrm>
              <a:off x="9996283" y="4352557"/>
              <a:ext cx="178647" cy="3249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5" name="Google Shape;85;p1" descr="preencoded.png"/>
            <p:cNvPicPr preferRelativeResize="0"/>
            <p:nvPr/>
          </p:nvPicPr>
          <p:blipFill rotWithShape="1">
            <a:blip r:embed="rId71">
              <a:alphaModFix/>
            </a:blip>
            <a:srcRect/>
            <a:stretch/>
          </p:blipFill>
          <p:spPr>
            <a:xfrm>
              <a:off x="9111795" y="6800587"/>
              <a:ext cx="509301" cy="7073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6" name="Google Shape;86;p1" descr="preencoded.png"/>
            <p:cNvPicPr preferRelativeResize="0"/>
            <p:nvPr/>
          </p:nvPicPr>
          <p:blipFill rotWithShape="1">
            <a:blip r:embed="rId72">
              <a:alphaModFix/>
            </a:blip>
            <a:srcRect/>
            <a:stretch/>
          </p:blipFill>
          <p:spPr>
            <a:xfrm>
              <a:off x="9434796" y="7915637"/>
              <a:ext cx="435088" cy="33013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7" name="Google Shape;87;p1" descr="preencoded.png"/>
            <p:cNvPicPr preferRelativeResize="0"/>
            <p:nvPr/>
          </p:nvPicPr>
          <p:blipFill rotWithShape="1">
            <a:blip r:embed="rId73">
              <a:alphaModFix/>
            </a:blip>
            <a:srcRect/>
            <a:stretch/>
          </p:blipFill>
          <p:spPr>
            <a:xfrm>
              <a:off x="9076345" y="7433090"/>
              <a:ext cx="2405704" cy="30221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8" name="Google Shape;88;p1" descr="preencoded.png"/>
            <p:cNvPicPr preferRelativeResize="0"/>
            <p:nvPr/>
          </p:nvPicPr>
          <p:blipFill rotWithShape="1">
            <a:blip r:embed="rId74">
              <a:alphaModFix/>
            </a:blip>
            <a:srcRect/>
            <a:stretch/>
          </p:blipFill>
          <p:spPr>
            <a:xfrm>
              <a:off x="9153240" y="7531185"/>
              <a:ext cx="2256591" cy="28270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9" name="Google Shape;89;p1" descr="preencoded.png"/>
            <p:cNvPicPr preferRelativeResize="0"/>
            <p:nvPr/>
          </p:nvPicPr>
          <p:blipFill rotWithShape="1">
            <a:blip r:embed="rId75">
              <a:alphaModFix/>
            </a:blip>
            <a:srcRect/>
            <a:stretch/>
          </p:blipFill>
          <p:spPr>
            <a:xfrm>
              <a:off x="10283203" y="8224338"/>
              <a:ext cx="77989" cy="6545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0" name="Google Shape;90;p1" descr="preencoded.png"/>
            <p:cNvPicPr preferRelativeResize="0"/>
            <p:nvPr/>
          </p:nvPicPr>
          <p:blipFill rotWithShape="1">
            <a:blip r:embed="rId76">
              <a:alphaModFix/>
            </a:blip>
            <a:srcRect/>
            <a:stretch/>
          </p:blipFill>
          <p:spPr>
            <a:xfrm>
              <a:off x="10125972" y="9105807"/>
              <a:ext cx="505837" cy="8157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1" name="Google Shape;91;p1" descr="preencoded.png"/>
            <p:cNvPicPr preferRelativeResize="0"/>
            <p:nvPr/>
          </p:nvPicPr>
          <p:blipFill rotWithShape="1">
            <a:blip r:embed="rId77">
              <a:alphaModFix/>
            </a:blip>
            <a:srcRect/>
            <a:stretch/>
          </p:blipFill>
          <p:spPr>
            <a:xfrm>
              <a:off x="10860757" y="8167621"/>
              <a:ext cx="352872" cy="455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2" name="Google Shape;92;p1" descr="preencoded.png"/>
            <p:cNvPicPr preferRelativeResize="0"/>
            <p:nvPr/>
          </p:nvPicPr>
          <p:blipFill rotWithShape="1">
            <a:blip r:embed="rId78">
              <a:alphaModFix/>
            </a:blip>
            <a:srcRect/>
            <a:stretch/>
          </p:blipFill>
          <p:spPr>
            <a:xfrm>
              <a:off x="11063529" y="7699713"/>
              <a:ext cx="37122" cy="25870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3" name="Google Shape;93;p1" descr="preencoded.png"/>
            <p:cNvPicPr preferRelativeResize="0"/>
            <p:nvPr/>
          </p:nvPicPr>
          <p:blipFill rotWithShape="1">
            <a:blip r:embed="rId79">
              <a:alphaModFix/>
            </a:blip>
            <a:srcRect/>
            <a:stretch/>
          </p:blipFill>
          <p:spPr>
            <a:xfrm>
              <a:off x="9680507" y="8981528"/>
              <a:ext cx="108897" cy="61575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4" name="Google Shape;94;p1" descr="preencoded.png"/>
            <p:cNvPicPr preferRelativeResize="0"/>
            <p:nvPr/>
          </p:nvPicPr>
          <p:blipFill rotWithShape="1">
            <a:blip r:embed="rId80">
              <a:alphaModFix/>
            </a:blip>
            <a:srcRect/>
            <a:stretch/>
          </p:blipFill>
          <p:spPr>
            <a:xfrm>
              <a:off x="9418838" y="9939975"/>
              <a:ext cx="380458" cy="845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5" name="Google Shape;95;p1" descr="preencoded.png"/>
            <p:cNvPicPr preferRelativeResize="0"/>
            <p:nvPr/>
          </p:nvPicPr>
          <p:blipFill rotWithShape="1">
            <a:blip r:embed="rId81">
              <a:alphaModFix/>
            </a:blip>
            <a:srcRect/>
            <a:stretch/>
          </p:blipFill>
          <p:spPr>
            <a:xfrm>
              <a:off x="9076838" y="5814420"/>
              <a:ext cx="1820554" cy="429810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6" name="Google Shape;96;p1" descr="preencoded.png"/>
            <p:cNvPicPr preferRelativeResize="0"/>
            <p:nvPr/>
          </p:nvPicPr>
          <p:blipFill rotWithShape="1">
            <a:blip r:embed="rId82">
              <a:alphaModFix/>
            </a:blip>
            <a:srcRect/>
            <a:stretch/>
          </p:blipFill>
          <p:spPr>
            <a:xfrm>
              <a:off x="9168115" y="5968893"/>
              <a:ext cx="1643457" cy="398868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7" name="Google Shape;97;p1" descr="preencoded.png"/>
            <p:cNvPicPr preferRelativeResize="0"/>
            <p:nvPr/>
          </p:nvPicPr>
          <p:blipFill rotWithShape="1">
            <a:blip r:embed="rId83">
              <a:alphaModFix/>
            </a:blip>
            <a:srcRect/>
            <a:stretch/>
          </p:blipFill>
          <p:spPr>
            <a:xfrm>
              <a:off x="9787854" y="7153417"/>
              <a:ext cx="263152" cy="6995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8" name="Google Shape;98;p1" descr="preencoded.png"/>
            <p:cNvPicPr preferRelativeResize="0"/>
            <p:nvPr/>
          </p:nvPicPr>
          <p:blipFill rotWithShape="1">
            <a:blip r:embed="rId84">
              <a:alphaModFix/>
            </a:blip>
            <a:srcRect/>
            <a:stretch/>
          </p:blipFill>
          <p:spPr>
            <a:xfrm>
              <a:off x="9884787" y="8084273"/>
              <a:ext cx="540776" cy="14458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9" name="Google Shape;99;p1" descr="preencoded.png"/>
            <p:cNvPicPr preferRelativeResize="0"/>
            <p:nvPr/>
          </p:nvPicPr>
          <p:blipFill rotWithShape="1">
            <a:blip r:embed="rId85">
              <a:alphaModFix/>
            </a:blip>
            <a:srcRect/>
            <a:stretch/>
          </p:blipFill>
          <p:spPr>
            <a:xfrm>
              <a:off x="10415596" y="6752723"/>
              <a:ext cx="358838" cy="16280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0" name="Google Shape;100;p1" descr="preencoded.png"/>
            <p:cNvPicPr preferRelativeResize="0"/>
            <p:nvPr/>
          </p:nvPicPr>
          <p:blipFill rotWithShape="1">
            <a:blip r:embed="rId86">
              <a:alphaModFix/>
            </a:blip>
            <a:srcRect/>
            <a:stretch/>
          </p:blipFill>
          <p:spPr>
            <a:xfrm>
              <a:off x="10494017" y="6274548"/>
              <a:ext cx="89088" cy="2677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1" name="Google Shape;101;p1" descr="preencoded.png"/>
            <p:cNvPicPr preferRelativeResize="0"/>
            <p:nvPr/>
          </p:nvPicPr>
          <p:blipFill rotWithShape="1">
            <a:blip r:embed="rId87">
              <a:alphaModFix/>
            </a:blip>
            <a:srcRect/>
            <a:stretch/>
          </p:blipFill>
          <p:spPr>
            <a:xfrm>
              <a:off x="9350821" y="8229436"/>
              <a:ext cx="284983" cy="6459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2" name="Google Shape;102;p1" descr="preencoded.png"/>
            <p:cNvPicPr preferRelativeResize="0"/>
            <p:nvPr/>
          </p:nvPicPr>
          <p:blipFill rotWithShape="1">
            <a:blip r:embed="rId88">
              <a:alphaModFix/>
            </a:blip>
            <a:srcRect/>
            <a:stretch/>
          </p:blipFill>
          <p:spPr>
            <a:xfrm>
              <a:off x="9367926" y="9275208"/>
              <a:ext cx="380493" cy="2156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3" name="Google Shape;103;p1" descr="preencoded.png"/>
            <p:cNvPicPr preferRelativeResize="0"/>
            <p:nvPr/>
          </p:nvPicPr>
          <p:blipFill rotWithShape="1">
            <a:blip r:embed="rId89">
              <a:alphaModFix/>
            </a:blip>
            <a:srcRect/>
            <a:stretch/>
          </p:blipFill>
          <p:spPr>
            <a:xfrm>
              <a:off x="0" y="10593177"/>
              <a:ext cx="626657" cy="121276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4" name="Google Shape;104;p1" descr="preencoded.png"/>
            <p:cNvPicPr preferRelativeResize="0"/>
            <p:nvPr/>
          </p:nvPicPr>
          <p:blipFill rotWithShape="1">
            <a:blip r:embed="rId90">
              <a:alphaModFix/>
            </a:blip>
            <a:srcRect/>
            <a:stretch/>
          </p:blipFill>
          <p:spPr>
            <a:xfrm>
              <a:off x="4380689" y="10593177"/>
              <a:ext cx="649595" cy="121276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5" name="Google Shape;105;p1" descr="preencoded.png"/>
            <p:cNvPicPr preferRelativeResize="0"/>
            <p:nvPr/>
          </p:nvPicPr>
          <p:blipFill rotWithShape="1">
            <a:blip r:embed="rId91">
              <a:alphaModFix/>
            </a:blip>
            <a:srcRect/>
            <a:stretch/>
          </p:blipFill>
          <p:spPr>
            <a:xfrm>
              <a:off x="1875900" y="10593177"/>
              <a:ext cx="649595" cy="121276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6" name="Google Shape;106;p1" descr="preencoded.png"/>
            <p:cNvPicPr preferRelativeResize="0"/>
            <p:nvPr/>
          </p:nvPicPr>
          <p:blipFill rotWithShape="1">
            <a:blip r:embed="rId92">
              <a:alphaModFix/>
            </a:blip>
            <a:srcRect/>
            <a:stretch/>
          </p:blipFill>
          <p:spPr>
            <a:xfrm>
              <a:off x="6925190" y="10593177"/>
              <a:ext cx="649595" cy="121276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7" name="Google Shape;107;p1" descr="preencoded.png"/>
            <p:cNvPicPr preferRelativeResize="0"/>
            <p:nvPr/>
          </p:nvPicPr>
          <p:blipFill rotWithShape="1">
            <a:blip r:embed="rId93">
              <a:alphaModFix/>
            </a:blip>
            <a:srcRect/>
            <a:stretch/>
          </p:blipFill>
          <p:spPr>
            <a:xfrm>
              <a:off x="0" y="6766635"/>
              <a:ext cx="5336341" cy="41814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8" name="Google Shape;108;p1" descr="preencoded.png"/>
            <p:cNvPicPr preferRelativeResize="0"/>
            <p:nvPr/>
          </p:nvPicPr>
          <p:blipFill rotWithShape="1">
            <a:blip r:embed="rId94">
              <a:alphaModFix/>
            </a:blip>
            <a:srcRect/>
            <a:stretch/>
          </p:blipFill>
          <p:spPr>
            <a:xfrm>
              <a:off x="0" y="5979154"/>
              <a:ext cx="5736671" cy="7874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9" name="Google Shape;109;p1" descr="preencoded.png"/>
            <p:cNvPicPr preferRelativeResize="0"/>
            <p:nvPr/>
          </p:nvPicPr>
          <p:blipFill rotWithShape="1">
            <a:blip r:embed="rId95">
              <a:alphaModFix/>
            </a:blip>
            <a:srcRect/>
            <a:stretch/>
          </p:blipFill>
          <p:spPr>
            <a:xfrm>
              <a:off x="5336341" y="5979154"/>
              <a:ext cx="2342882" cy="496896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0" name="Google Shape;110;p1" descr="preencoded.png"/>
            <p:cNvPicPr preferRelativeResize="0"/>
            <p:nvPr/>
          </p:nvPicPr>
          <p:blipFill rotWithShape="1">
            <a:blip r:embed="rId96">
              <a:alphaModFix/>
            </a:blip>
            <a:srcRect/>
            <a:stretch/>
          </p:blipFill>
          <p:spPr>
            <a:xfrm>
              <a:off x="0" y="11731944"/>
              <a:ext cx="626657" cy="7399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1" name="Google Shape;111;p1" descr="preencoded.png"/>
            <p:cNvPicPr preferRelativeResize="0"/>
            <p:nvPr/>
          </p:nvPicPr>
          <p:blipFill rotWithShape="1">
            <a:blip r:embed="rId97">
              <a:alphaModFix/>
            </a:blip>
            <a:srcRect/>
            <a:stretch/>
          </p:blipFill>
          <p:spPr>
            <a:xfrm>
              <a:off x="4380689" y="11731944"/>
              <a:ext cx="649595" cy="7399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2" name="Google Shape;112;p1" descr="preencoded.png"/>
            <p:cNvPicPr preferRelativeResize="0"/>
            <p:nvPr/>
          </p:nvPicPr>
          <p:blipFill rotWithShape="1">
            <a:blip r:embed="rId98">
              <a:alphaModFix/>
            </a:blip>
            <a:srcRect/>
            <a:stretch/>
          </p:blipFill>
          <p:spPr>
            <a:xfrm>
              <a:off x="1875900" y="11731944"/>
              <a:ext cx="649595" cy="7399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3" name="Google Shape;113;p1" descr="preencoded.png"/>
            <p:cNvPicPr preferRelativeResize="0"/>
            <p:nvPr/>
          </p:nvPicPr>
          <p:blipFill rotWithShape="1">
            <a:blip r:embed="rId99">
              <a:alphaModFix/>
            </a:blip>
            <a:srcRect/>
            <a:stretch/>
          </p:blipFill>
          <p:spPr>
            <a:xfrm>
              <a:off x="6925190" y="11731944"/>
              <a:ext cx="649595" cy="7399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4" name="Google Shape;114;p1" descr="preencoded.png"/>
            <p:cNvPicPr preferRelativeResize="0"/>
            <p:nvPr/>
          </p:nvPicPr>
          <p:blipFill rotWithShape="1">
            <a:blip r:embed="rId100">
              <a:alphaModFix/>
            </a:blip>
            <a:srcRect/>
            <a:stretch/>
          </p:blipFill>
          <p:spPr>
            <a:xfrm>
              <a:off x="276886" y="10534087"/>
              <a:ext cx="245335" cy="2661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5" name="Google Shape;115;p1" descr="preencoded.png"/>
            <p:cNvPicPr preferRelativeResize="0"/>
            <p:nvPr/>
          </p:nvPicPr>
          <p:blipFill rotWithShape="1">
            <a:blip r:embed="rId101">
              <a:alphaModFix/>
            </a:blip>
            <a:srcRect/>
            <a:stretch/>
          </p:blipFill>
          <p:spPr>
            <a:xfrm>
              <a:off x="4528835" y="10534087"/>
              <a:ext cx="245337" cy="2661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6" name="Google Shape;116;p1" descr="preencoded.png"/>
            <p:cNvPicPr preferRelativeResize="0"/>
            <p:nvPr/>
          </p:nvPicPr>
          <p:blipFill rotWithShape="1">
            <a:blip r:embed="rId102">
              <a:alphaModFix/>
            </a:blip>
            <a:srcRect/>
            <a:stretch/>
          </p:blipFill>
          <p:spPr>
            <a:xfrm>
              <a:off x="3111520" y="10534087"/>
              <a:ext cx="245334" cy="2661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7" name="Google Shape;117;p1" descr="preencoded.png"/>
            <p:cNvPicPr preferRelativeResize="0"/>
            <p:nvPr/>
          </p:nvPicPr>
          <p:blipFill rotWithShape="1">
            <a:blip r:embed="rId103">
              <a:alphaModFix/>
            </a:blip>
            <a:srcRect/>
            <a:stretch/>
          </p:blipFill>
          <p:spPr>
            <a:xfrm>
              <a:off x="1694204" y="10534087"/>
              <a:ext cx="245334" cy="2661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8" name="Google Shape;118;p1" descr="preencoded.png"/>
            <p:cNvPicPr preferRelativeResize="0"/>
            <p:nvPr/>
          </p:nvPicPr>
          <p:blipFill rotWithShape="1">
            <a:blip r:embed="rId104">
              <a:alphaModFix/>
            </a:blip>
            <a:srcRect/>
            <a:stretch/>
          </p:blipFill>
          <p:spPr>
            <a:xfrm>
              <a:off x="313212" y="5860839"/>
              <a:ext cx="1077779" cy="68027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9" name="Google Shape;119;p1" descr="preencoded.png"/>
            <p:cNvPicPr preferRelativeResize="0"/>
            <p:nvPr/>
          </p:nvPicPr>
          <p:blipFill rotWithShape="1">
            <a:blip r:embed="rId105">
              <a:alphaModFix/>
            </a:blip>
            <a:srcRect/>
            <a:stretch/>
          </p:blipFill>
          <p:spPr>
            <a:xfrm>
              <a:off x="313212" y="6541118"/>
              <a:ext cx="730786" cy="17747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0" name="Google Shape;120;p1" descr="preencoded.png"/>
            <p:cNvPicPr preferRelativeResize="0"/>
            <p:nvPr/>
          </p:nvPicPr>
          <p:blipFill rotWithShape="1">
            <a:blip r:embed="rId106">
              <a:alphaModFix/>
            </a:blip>
            <a:srcRect/>
            <a:stretch/>
          </p:blipFill>
          <p:spPr>
            <a:xfrm>
              <a:off x="1044065" y="5860839"/>
              <a:ext cx="346926" cy="85775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1" name="Google Shape;121;p1" descr="preencoded.png"/>
            <p:cNvPicPr preferRelativeResize="0"/>
            <p:nvPr/>
          </p:nvPicPr>
          <p:blipFill rotWithShape="1">
            <a:blip r:embed="rId107">
              <a:alphaModFix/>
            </a:blip>
            <a:srcRect/>
            <a:stretch/>
          </p:blipFill>
          <p:spPr>
            <a:xfrm>
              <a:off x="5183042" y="3982703"/>
              <a:ext cx="4081641" cy="112392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2" name="Google Shape;122;p1" descr="preencoded.png"/>
            <p:cNvPicPr preferRelativeResize="0"/>
            <p:nvPr/>
          </p:nvPicPr>
          <p:blipFill rotWithShape="1">
            <a:blip r:embed="rId108">
              <a:alphaModFix/>
            </a:blip>
            <a:srcRect/>
            <a:stretch/>
          </p:blipFill>
          <p:spPr>
            <a:xfrm>
              <a:off x="5108085" y="3908705"/>
              <a:ext cx="4231551" cy="14786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3" name="Google Shape;123;p1" descr="preencoded.png"/>
            <p:cNvPicPr preferRelativeResize="0"/>
            <p:nvPr/>
          </p:nvPicPr>
          <p:blipFill rotWithShape="1">
            <a:blip r:embed="rId109">
              <a:alphaModFix/>
            </a:blip>
            <a:srcRect/>
            <a:stretch/>
          </p:blipFill>
          <p:spPr>
            <a:xfrm>
              <a:off x="5183042" y="5106630"/>
              <a:ext cx="4081573" cy="13679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4" name="Google Shape;124;p1" descr="preencoded.png"/>
            <p:cNvPicPr preferRelativeResize="0"/>
            <p:nvPr/>
          </p:nvPicPr>
          <p:blipFill rotWithShape="1">
            <a:blip r:embed="rId110">
              <a:alphaModFix/>
            </a:blip>
            <a:srcRect/>
            <a:stretch/>
          </p:blipFill>
          <p:spPr>
            <a:xfrm>
              <a:off x="6917735" y="6474574"/>
              <a:ext cx="610963" cy="250664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5" name="Google Shape;125;p1" descr="preencoded.png"/>
            <p:cNvPicPr preferRelativeResize="0"/>
            <p:nvPr/>
          </p:nvPicPr>
          <p:blipFill rotWithShape="1">
            <a:blip r:embed="rId111">
              <a:alphaModFix/>
            </a:blip>
            <a:srcRect/>
            <a:stretch/>
          </p:blipFill>
          <p:spPr>
            <a:xfrm>
              <a:off x="6627602" y="8530182"/>
              <a:ext cx="1008517" cy="139755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6" name="Google Shape;126;p1" descr="preencoded.png"/>
            <p:cNvPicPr preferRelativeResize="0"/>
            <p:nvPr/>
          </p:nvPicPr>
          <p:blipFill rotWithShape="1">
            <a:blip r:embed="rId112">
              <a:alphaModFix/>
            </a:blip>
            <a:srcRect/>
            <a:stretch/>
          </p:blipFill>
          <p:spPr>
            <a:xfrm>
              <a:off x="6373186" y="8530182"/>
              <a:ext cx="508833" cy="139755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7" name="Google Shape;127;p1" descr="preencoded.png"/>
            <p:cNvPicPr preferRelativeResize="0"/>
            <p:nvPr/>
          </p:nvPicPr>
          <p:blipFill rotWithShape="1">
            <a:blip r:embed="rId113">
              <a:alphaModFix/>
            </a:blip>
            <a:srcRect/>
            <a:stretch/>
          </p:blipFill>
          <p:spPr>
            <a:xfrm>
              <a:off x="7131827" y="7354484"/>
              <a:ext cx="1349206" cy="359363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8" name="Google Shape;128;p1" descr="preencoded.png"/>
            <p:cNvPicPr preferRelativeResize="0"/>
            <p:nvPr/>
          </p:nvPicPr>
          <p:blipFill rotWithShape="1">
            <a:blip r:embed="rId114">
              <a:alphaModFix/>
            </a:blip>
            <a:srcRect/>
            <a:stretch/>
          </p:blipFill>
          <p:spPr>
            <a:xfrm>
              <a:off x="7806428" y="7354484"/>
              <a:ext cx="885849" cy="359363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9" name="Google Shape;129;p1" descr="preencoded.png"/>
            <p:cNvPicPr preferRelativeResize="0"/>
            <p:nvPr/>
          </p:nvPicPr>
          <p:blipFill rotWithShape="1">
            <a:blip r:embed="rId115">
              <a:alphaModFix/>
            </a:blip>
            <a:srcRect/>
            <a:stretch/>
          </p:blipFill>
          <p:spPr>
            <a:xfrm>
              <a:off x="8017676" y="7354484"/>
              <a:ext cx="1349206" cy="359363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0" name="Google Shape;130;p1" descr="preencoded.png"/>
            <p:cNvPicPr preferRelativeResize="0"/>
            <p:nvPr/>
          </p:nvPicPr>
          <p:blipFill rotWithShape="1">
            <a:blip r:embed="rId116">
              <a:alphaModFix/>
            </a:blip>
            <a:srcRect/>
            <a:stretch/>
          </p:blipFill>
          <p:spPr>
            <a:xfrm>
              <a:off x="8402416" y="8583377"/>
              <a:ext cx="520489" cy="113585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1" name="Google Shape;131;p1" descr="preencoded.png"/>
            <p:cNvPicPr preferRelativeResize="0"/>
            <p:nvPr/>
          </p:nvPicPr>
          <p:blipFill rotWithShape="1">
            <a:blip r:embed="rId117">
              <a:alphaModFix/>
            </a:blip>
            <a:srcRect/>
            <a:stretch/>
          </p:blipFill>
          <p:spPr>
            <a:xfrm>
              <a:off x="8662663" y="8583377"/>
              <a:ext cx="843490" cy="113585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2" name="Google Shape;132;p1" descr="preencoded.png"/>
            <p:cNvPicPr preferRelativeResize="0"/>
            <p:nvPr/>
          </p:nvPicPr>
          <p:blipFill rotWithShape="1">
            <a:blip r:embed="rId118">
              <a:alphaModFix/>
            </a:blip>
            <a:srcRect/>
            <a:stretch/>
          </p:blipFill>
          <p:spPr>
            <a:xfrm>
              <a:off x="9201044" y="8485458"/>
              <a:ext cx="610219" cy="133169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3" name="Google Shape;133;p1" descr="preencoded.png"/>
            <p:cNvPicPr preferRelativeResize="0"/>
            <p:nvPr/>
          </p:nvPicPr>
          <p:blipFill rotWithShape="1">
            <a:blip r:embed="rId119">
              <a:alphaModFix/>
            </a:blip>
            <a:srcRect/>
            <a:stretch/>
          </p:blipFill>
          <p:spPr>
            <a:xfrm>
              <a:off x="6373186" y="7091968"/>
              <a:ext cx="850067" cy="24401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4" name="Google Shape;134;p1" descr="preencoded.png"/>
            <p:cNvPicPr preferRelativeResize="0"/>
            <p:nvPr/>
          </p:nvPicPr>
          <p:blipFill rotWithShape="1">
            <a:blip r:embed="rId120">
              <a:alphaModFix/>
            </a:blip>
            <a:srcRect/>
            <a:stretch/>
          </p:blipFill>
          <p:spPr>
            <a:xfrm>
              <a:off x="6373186" y="7019867"/>
              <a:ext cx="850067" cy="721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5" name="Google Shape;135;p1" descr="preencoded.png"/>
            <p:cNvPicPr preferRelativeResize="0"/>
            <p:nvPr/>
          </p:nvPicPr>
          <p:blipFill rotWithShape="1">
            <a:blip r:embed="rId121">
              <a:alphaModFix/>
            </a:blip>
            <a:srcRect/>
            <a:stretch/>
          </p:blipFill>
          <p:spPr>
            <a:xfrm>
              <a:off x="7223253" y="7091968"/>
              <a:ext cx="510457" cy="24401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6" name="Google Shape;136;p1" descr="preencoded.png"/>
            <p:cNvPicPr preferRelativeResize="0"/>
            <p:nvPr/>
          </p:nvPicPr>
          <p:blipFill rotWithShape="1">
            <a:blip r:embed="rId122">
              <a:alphaModFix/>
            </a:blip>
            <a:srcRect/>
            <a:stretch/>
          </p:blipFill>
          <p:spPr>
            <a:xfrm>
              <a:off x="7223253" y="7019867"/>
              <a:ext cx="510526" cy="721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7" name="Google Shape;137;p1" descr="preencoded.png"/>
            <p:cNvPicPr preferRelativeResize="0"/>
            <p:nvPr/>
          </p:nvPicPr>
          <p:blipFill rotWithShape="1">
            <a:blip r:embed="rId123">
              <a:alphaModFix/>
            </a:blip>
            <a:srcRect/>
            <a:stretch/>
          </p:blipFill>
          <p:spPr>
            <a:xfrm>
              <a:off x="7922252" y="8538788"/>
              <a:ext cx="374777" cy="88485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8" name="Google Shape;138;p1" descr="preencoded.png"/>
            <p:cNvPicPr preferRelativeResize="0"/>
            <p:nvPr/>
          </p:nvPicPr>
          <p:blipFill rotWithShape="1">
            <a:blip r:embed="rId124">
              <a:alphaModFix/>
            </a:blip>
            <a:srcRect/>
            <a:stretch/>
          </p:blipFill>
          <p:spPr>
            <a:xfrm>
              <a:off x="9506152" y="8485458"/>
              <a:ext cx="178377" cy="133162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9" name="Google Shape;139;p1" descr="preencoded.png"/>
            <p:cNvPicPr preferRelativeResize="0"/>
            <p:nvPr/>
          </p:nvPicPr>
          <p:blipFill rotWithShape="1">
            <a:blip r:embed="rId125">
              <a:alphaModFix/>
            </a:blip>
            <a:srcRect/>
            <a:stretch/>
          </p:blipFill>
          <p:spPr>
            <a:xfrm>
              <a:off x="8106255" y="8538788"/>
              <a:ext cx="381556" cy="88485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0" name="Google Shape;140;p1" descr="preencoded.png"/>
            <p:cNvPicPr preferRelativeResize="0"/>
            <p:nvPr/>
          </p:nvPicPr>
          <p:blipFill rotWithShape="1">
            <a:blip r:embed="rId126">
              <a:alphaModFix/>
            </a:blip>
            <a:srcRect/>
            <a:stretch/>
          </p:blipFill>
          <p:spPr>
            <a:xfrm>
              <a:off x="8297033" y="8538788"/>
              <a:ext cx="81056" cy="88485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1" name="Google Shape;141;p1" descr="preencoded.png"/>
            <p:cNvPicPr preferRelativeResize="0"/>
            <p:nvPr/>
          </p:nvPicPr>
          <p:blipFill rotWithShape="1">
            <a:blip r:embed="rId127">
              <a:alphaModFix/>
            </a:blip>
            <a:srcRect/>
            <a:stretch/>
          </p:blipFill>
          <p:spPr>
            <a:xfrm>
              <a:off x="8187311" y="8538788"/>
              <a:ext cx="381556" cy="88485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2" name="Google Shape;142;p1" descr="preencoded.png"/>
            <p:cNvPicPr preferRelativeResize="0"/>
            <p:nvPr/>
          </p:nvPicPr>
          <p:blipFill rotWithShape="1">
            <a:blip r:embed="rId128">
              <a:alphaModFix/>
            </a:blip>
            <a:srcRect/>
            <a:stretch/>
          </p:blipFill>
          <p:spPr>
            <a:xfrm>
              <a:off x="254478" y="7096195"/>
              <a:ext cx="1464370" cy="41134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3" name="Google Shape;143;p1" descr="preencoded.png"/>
            <p:cNvPicPr preferRelativeResize="0"/>
            <p:nvPr/>
          </p:nvPicPr>
          <p:blipFill rotWithShape="1">
            <a:blip r:embed="rId129">
              <a:alphaModFix/>
            </a:blip>
            <a:srcRect/>
            <a:stretch/>
          </p:blipFill>
          <p:spPr>
            <a:xfrm>
              <a:off x="254478" y="7661681"/>
              <a:ext cx="1464370" cy="4113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4" name="Google Shape;144;p1" descr="preencoded.png"/>
            <p:cNvPicPr preferRelativeResize="0"/>
            <p:nvPr/>
          </p:nvPicPr>
          <p:blipFill rotWithShape="1">
            <a:blip r:embed="rId130">
              <a:alphaModFix/>
            </a:blip>
            <a:srcRect/>
            <a:stretch/>
          </p:blipFill>
          <p:spPr>
            <a:xfrm>
              <a:off x="9379422" y="8485458"/>
              <a:ext cx="610219" cy="133169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5" name="Google Shape;145;p1" descr="preencoded.png"/>
            <p:cNvPicPr preferRelativeResize="0"/>
            <p:nvPr/>
          </p:nvPicPr>
          <p:blipFill rotWithShape="1">
            <a:blip r:embed="rId131">
              <a:alphaModFix/>
            </a:blip>
            <a:srcRect/>
            <a:stretch/>
          </p:blipFill>
          <p:spPr>
            <a:xfrm>
              <a:off x="254478" y="8227169"/>
              <a:ext cx="1464370" cy="4113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6" name="Google Shape;146;p1" descr="preencoded.png"/>
            <p:cNvPicPr preferRelativeResize="0"/>
            <p:nvPr/>
          </p:nvPicPr>
          <p:blipFill rotWithShape="1">
            <a:blip r:embed="rId132">
              <a:alphaModFix/>
            </a:blip>
            <a:srcRect/>
            <a:stretch/>
          </p:blipFill>
          <p:spPr>
            <a:xfrm>
              <a:off x="254478" y="8792656"/>
              <a:ext cx="1464370" cy="4113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7" name="Google Shape;147;p1" descr="preencoded.png"/>
            <p:cNvPicPr preferRelativeResize="0"/>
            <p:nvPr/>
          </p:nvPicPr>
          <p:blipFill rotWithShape="1">
            <a:blip r:embed="rId133">
              <a:alphaModFix/>
            </a:blip>
            <a:srcRect/>
            <a:stretch/>
          </p:blipFill>
          <p:spPr>
            <a:xfrm>
              <a:off x="254478" y="9358143"/>
              <a:ext cx="1464370" cy="4113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8" name="Google Shape;148;p1" descr="preencoded.png"/>
            <p:cNvPicPr preferRelativeResize="0"/>
            <p:nvPr/>
          </p:nvPicPr>
          <p:blipFill rotWithShape="1">
            <a:blip r:embed="rId134">
              <a:alphaModFix/>
            </a:blip>
            <a:srcRect/>
            <a:stretch/>
          </p:blipFill>
          <p:spPr>
            <a:xfrm>
              <a:off x="254478" y="9923631"/>
              <a:ext cx="1464370" cy="4113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9" name="Google Shape;149;p1" descr="preencoded.png"/>
            <p:cNvPicPr preferRelativeResize="0"/>
            <p:nvPr/>
          </p:nvPicPr>
          <p:blipFill rotWithShape="1">
            <a:blip r:embed="rId135">
              <a:alphaModFix/>
            </a:blip>
            <a:srcRect/>
            <a:stretch/>
          </p:blipFill>
          <p:spPr>
            <a:xfrm>
              <a:off x="3332210" y="7096195"/>
              <a:ext cx="1464370" cy="41134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0" name="Google Shape;150;p1" descr="preencoded.png"/>
            <p:cNvPicPr preferRelativeResize="0"/>
            <p:nvPr/>
          </p:nvPicPr>
          <p:blipFill rotWithShape="1">
            <a:blip r:embed="rId136">
              <a:alphaModFix/>
            </a:blip>
            <a:srcRect/>
            <a:stretch/>
          </p:blipFill>
          <p:spPr>
            <a:xfrm>
              <a:off x="3332210" y="7661681"/>
              <a:ext cx="1464370" cy="4113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1" name="Google Shape;151;p1" descr="preencoded.png"/>
            <p:cNvPicPr preferRelativeResize="0"/>
            <p:nvPr/>
          </p:nvPicPr>
          <p:blipFill rotWithShape="1">
            <a:blip r:embed="rId137">
              <a:alphaModFix/>
            </a:blip>
            <a:srcRect/>
            <a:stretch/>
          </p:blipFill>
          <p:spPr>
            <a:xfrm>
              <a:off x="3332210" y="8227169"/>
              <a:ext cx="1464370" cy="4113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2" name="Google Shape;152;p1" descr="preencoded.png"/>
            <p:cNvPicPr preferRelativeResize="0"/>
            <p:nvPr/>
          </p:nvPicPr>
          <p:blipFill rotWithShape="1">
            <a:blip r:embed="rId138">
              <a:alphaModFix/>
            </a:blip>
            <a:srcRect/>
            <a:stretch/>
          </p:blipFill>
          <p:spPr>
            <a:xfrm>
              <a:off x="3332210" y="8792656"/>
              <a:ext cx="1464370" cy="4113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3" name="Google Shape;153;p1" descr="preencoded.png"/>
            <p:cNvPicPr preferRelativeResize="0"/>
            <p:nvPr/>
          </p:nvPicPr>
          <p:blipFill rotWithShape="1">
            <a:blip r:embed="rId139">
              <a:alphaModFix/>
            </a:blip>
            <a:srcRect/>
            <a:stretch/>
          </p:blipFill>
          <p:spPr>
            <a:xfrm>
              <a:off x="3332210" y="9358143"/>
              <a:ext cx="1464370" cy="4113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4" name="Google Shape;154;p1" descr="preencoded.png"/>
            <p:cNvPicPr preferRelativeResize="0"/>
            <p:nvPr/>
          </p:nvPicPr>
          <p:blipFill rotWithShape="1">
            <a:blip r:embed="rId140">
              <a:alphaModFix/>
            </a:blip>
            <a:srcRect/>
            <a:stretch/>
          </p:blipFill>
          <p:spPr>
            <a:xfrm>
              <a:off x="3332210" y="9923631"/>
              <a:ext cx="1464370" cy="4113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5" name="Google Shape;155;p1" descr="preencoded.png"/>
            <p:cNvPicPr preferRelativeResize="0"/>
            <p:nvPr/>
          </p:nvPicPr>
          <p:blipFill rotWithShape="1">
            <a:blip r:embed="rId141">
              <a:alphaModFix/>
            </a:blip>
            <a:srcRect/>
            <a:stretch/>
          </p:blipFill>
          <p:spPr>
            <a:xfrm>
              <a:off x="0" y="8210948"/>
              <a:ext cx="2723935" cy="366560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6" name="Google Shape;156;p1" descr="preencoded.png"/>
            <p:cNvPicPr preferRelativeResize="0"/>
            <p:nvPr/>
          </p:nvPicPr>
          <p:blipFill rotWithShape="1">
            <a:blip r:embed="rId142">
              <a:alphaModFix/>
            </a:blip>
            <a:srcRect/>
            <a:stretch/>
          </p:blipFill>
          <p:spPr>
            <a:xfrm>
              <a:off x="604905" y="7601482"/>
              <a:ext cx="684904" cy="7052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7" name="Google Shape;157;p1" descr="preencoded.png"/>
            <p:cNvPicPr preferRelativeResize="0"/>
            <p:nvPr/>
          </p:nvPicPr>
          <p:blipFill rotWithShape="1">
            <a:blip r:embed="rId143">
              <a:alphaModFix/>
            </a:blip>
            <a:srcRect/>
            <a:stretch/>
          </p:blipFill>
          <p:spPr>
            <a:xfrm>
              <a:off x="0" y="8210880"/>
              <a:ext cx="1990031" cy="366560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8" name="Google Shape;158;p1" descr="preencoded.png"/>
            <p:cNvPicPr preferRelativeResize="0"/>
            <p:nvPr/>
          </p:nvPicPr>
          <p:blipFill rotWithShape="1">
            <a:blip r:embed="rId144">
              <a:alphaModFix/>
            </a:blip>
            <a:srcRect/>
            <a:stretch/>
          </p:blipFill>
          <p:spPr>
            <a:xfrm>
              <a:off x="0" y="7356339"/>
              <a:ext cx="1616810" cy="106229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9" name="Google Shape;159;p1" descr="preencoded.png"/>
            <p:cNvPicPr preferRelativeResize="0"/>
            <p:nvPr/>
          </p:nvPicPr>
          <p:blipFill rotWithShape="1">
            <a:blip r:embed="rId145">
              <a:alphaModFix/>
            </a:blip>
            <a:srcRect/>
            <a:stretch/>
          </p:blipFill>
          <p:spPr>
            <a:xfrm>
              <a:off x="0" y="8215031"/>
              <a:ext cx="1191245" cy="2510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0" name="Google Shape;160;p1" descr="preencoded.png"/>
            <p:cNvPicPr preferRelativeResize="0"/>
            <p:nvPr/>
          </p:nvPicPr>
          <p:blipFill rotWithShape="1">
            <a:blip r:embed="rId146">
              <a:alphaModFix/>
            </a:blip>
            <a:srcRect/>
            <a:stretch/>
          </p:blipFill>
          <p:spPr>
            <a:xfrm>
              <a:off x="351227" y="8404232"/>
              <a:ext cx="354026" cy="6309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1" name="Google Shape;161;p1" descr="preencoded.png"/>
            <p:cNvPicPr preferRelativeResize="0"/>
            <p:nvPr/>
          </p:nvPicPr>
          <p:blipFill rotWithShape="1">
            <a:blip r:embed="rId147">
              <a:alphaModFix/>
            </a:blip>
            <a:srcRect/>
            <a:stretch/>
          </p:blipFill>
          <p:spPr>
            <a:xfrm>
              <a:off x="637796" y="8404233"/>
              <a:ext cx="358300" cy="5453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2" name="Google Shape;162;p1" descr="preencoded.png"/>
            <p:cNvPicPr preferRelativeResize="0"/>
            <p:nvPr/>
          </p:nvPicPr>
          <p:blipFill rotWithShape="1">
            <a:blip r:embed="rId148">
              <a:alphaModFix/>
            </a:blip>
            <a:srcRect/>
            <a:stretch/>
          </p:blipFill>
          <p:spPr>
            <a:xfrm>
              <a:off x="637797" y="8404232"/>
              <a:ext cx="266507" cy="13460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3" name="Google Shape;163;p1" descr="preencoded.png"/>
            <p:cNvPicPr preferRelativeResize="0"/>
            <p:nvPr/>
          </p:nvPicPr>
          <p:blipFill rotWithShape="1">
            <a:blip r:embed="rId149">
              <a:alphaModFix/>
            </a:blip>
            <a:srcRect/>
            <a:stretch/>
          </p:blipFill>
          <p:spPr>
            <a:xfrm>
              <a:off x="414061" y="7582287"/>
              <a:ext cx="120974" cy="70326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4" name="Google Shape;164;p1" descr="preencoded.png"/>
            <p:cNvPicPr preferRelativeResize="0"/>
            <p:nvPr/>
          </p:nvPicPr>
          <p:blipFill rotWithShape="1">
            <a:blip r:embed="rId150">
              <a:alphaModFix/>
            </a:blip>
            <a:srcRect/>
            <a:stretch/>
          </p:blipFill>
          <p:spPr>
            <a:xfrm>
              <a:off x="0" y="7463380"/>
              <a:ext cx="192581" cy="7852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5" name="Google Shape;165;p1" descr="preencoded.png"/>
            <p:cNvPicPr preferRelativeResize="0"/>
            <p:nvPr/>
          </p:nvPicPr>
          <p:blipFill rotWithShape="1">
            <a:blip r:embed="rId151">
              <a:alphaModFix/>
            </a:blip>
            <a:srcRect/>
            <a:stretch/>
          </p:blipFill>
          <p:spPr>
            <a:xfrm>
              <a:off x="1010522" y="7846312"/>
              <a:ext cx="106197" cy="42426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6" name="Google Shape;166;p1" descr="preencoded.png"/>
            <p:cNvPicPr preferRelativeResize="0"/>
            <p:nvPr/>
          </p:nvPicPr>
          <p:blipFill rotWithShape="1">
            <a:blip r:embed="rId152">
              <a:alphaModFix/>
            </a:blip>
            <a:srcRect/>
            <a:stretch/>
          </p:blipFill>
          <p:spPr>
            <a:xfrm>
              <a:off x="1370934" y="8387676"/>
              <a:ext cx="925020" cy="228342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7" name="Google Shape;167;p1" descr="preencoded.png"/>
            <p:cNvPicPr preferRelativeResize="0"/>
            <p:nvPr/>
          </p:nvPicPr>
          <p:blipFill rotWithShape="1">
            <a:blip r:embed="rId153">
              <a:alphaModFix/>
            </a:blip>
            <a:srcRect/>
            <a:stretch/>
          </p:blipFill>
          <p:spPr>
            <a:xfrm>
              <a:off x="484678" y="9619279"/>
              <a:ext cx="306669" cy="7261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8" name="Google Shape;168;p1" descr="preencoded.png"/>
            <p:cNvPicPr preferRelativeResize="0"/>
            <p:nvPr/>
          </p:nvPicPr>
          <p:blipFill rotWithShape="1">
            <a:blip r:embed="rId154">
              <a:alphaModFix/>
            </a:blip>
            <a:srcRect/>
            <a:stretch/>
          </p:blipFill>
          <p:spPr>
            <a:xfrm>
              <a:off x="122786" y="10053982"/>
              <a:ext cx="420504" cy="59889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9" name="Google Shape;169;p1" descr="preencoded.png"/>
            <p:cNvPicPr preferRelativeResize="0"/>
            <p:nvPr/>
          </p:nvPicPr>
          <p:blipFill rotWithShape="1">
            <a:blip r:embed="rId155">
              <a:alphaModFix/>
            </a:blip>
            <a:srcRect/>
            <a:stretch/>
          </p:blipFill>
          <p:spPr>
            <a:xfrm>
              <a:off x="733825" y="10052695"/>
              <a:ext cx="419476" cy="59991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0" name="Google Shape;170;p1" descr="preencoded.png"/>
            <p:cNvPicPr preferRelativeResize="0"/>
            <p:nvPr/>
          </p:nvPicPr>
          <p:blipFill rotWithShape="1">
            <a:blip r:embed="rId156">
              <a:alphaModFix/>
            </a:blip>
            <a:srcRect/>
            <a:stretch/>
          </p:blipFill>
          <p:spPr>
            <a:xfrm>
              <a:off x="4507147" y="2285862"/>
              <a:ext cx="842072" cy="9123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1" name="Google Shape;171;p1" descr="preencoded.png"/>
            <p:cNvPicPr preferRelativeResize="0"/>
            <p:nvPr/>
          </p:nvPicPr>
          <p:blipFill rotWithShape="1">
            <a:blip r:embed="rId157">
              <a:alphaModFix/>
            </a:blip>
            <a:srcRect/>
            <a:stretch/>
          </p:blipFill>
          <p:spPr>
            <a:xfrm>
              <a:off x="4732631" y="10715625"/>
              <a:ext cx="3575314" cy="6045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2" name="Google Shape;172;p1" descr="preencoded.png"/>
            <p:cNvPicPr preferRelativeResize="0"/>
            <p:nvPr/>
          </p:nvPicPr>
          <p:blipFill rotWithShape="1">
            <a:blip r:embed="rId158">
              <a:alphaModFix/>
            </a:blip>
            <a:srcRect/>
            <a:stretch/>
          </p:blipFill>
          <p:spPr>
            <a:xfrm>
              <a:off x="4763874" y="11209079"/>
              <a:ext cx="3517574" cy="61261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3" name="Google Shape;173;p1" descr="preencoded.png"/>
            <p:cNvPicPr preferRelativeResize="0"/>
            <p:nvPr/>
          </p:nvPicPr>
          <p:blipFill rotWithShape="1">
            <a:blip r:embed="rId159">
              <a:alphaModFix/>
            </a:blip>
            <a:srcRect/>
            <a:stretch/>
          </p:blipFill>
          <p:spPr>
            <a:xfrm>
              <a:off x="5324821" y="10715558"/>
              <a:ext cx="2587334" cy="1622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4" name="Google Shape;174;p1" descr="preencoded.png"/>
            <p:cNvPicPr preferRelativeResize="0"/>
            <p:nvPr/>
          </p:nvPicPr>
          <p:blipFill rotWithShape="1">
            <a:blip r:embed="rId160">
              <a:alphaModFix/>
            </a:blip>
            <a:srcRect/>
            <a:stretch/>
          </p:blipFill>
          <p:spPr>
            <a:xfrm>
              <a:off x="4659318" y="11152634"/>
              <a:ext cx="3696909" cy="20665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5" name="Google Shape;175;p1" descr="preencoded.png"/>
            <p:cNvPicPr preferRelativeResize="0"/>
            <p:nvPr/>
          </p:nvPicPr>
          <p:blipFill rotWithShape="1">
            <a:blip r:embed="rId161">
              <a:alphaModFix/>
            </a:blip>
            <a:srcRect/>
            <a:stretch/>
          </p:blipFill>
          <p:spPr>
            <a:xfrm>
              <a:off x="4911753" y="10252037"/>
              <a:ext cx="3352819" cy="5452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6" name="Google Shape;176;p1" descr="preencoded.png"/>
            <p:cNvPicPr preferRelativeResize="0"/>
            <p:nvPr/>
          </p:nvPicPr>
          <p:blipFill rotWithShape="1">
            <a:blip r:embed="rId162">
              <a:alphaModFix/>
            </a:blip>
            <a:srcRect/>
            <a:stretch/>
          </p:blipFill>
          <p:spPr>
            <a:xfrm>
              <a:off x="4896434" y="9495952"/>
              <a:ext cx="3353700" cy="92740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7" name="Google Shape;177;p1" descr="preencoded.png"/>
            <p:cNvPicPr preferRelativeResize="0"/>
            <p:nvPr/>
          </p:nvPicPr>
          <p:blipFill rotWithShape="1">
            <a:blip r:embed="rId163">
              <a:alphaModFix/>
            </a:blip>
            <a:srcRect/>
            <a:stretch/>
          </p:blipFill>
          <p:spPr>
            <a:xfrm>
              <a:off x="4863939" y="10218388"/>
              <a:ext cx="3411068" cy="23446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8" name="Google Shape;178;p1" descr="preencoded.png"/>
            <p:cNvPicPr preferRelativeResize="0"/>
            <p:nvPr/>
          </p:nvPicPr>
          <p:blipFill rotWithShape="1">
            <a:blip r:embed="rId164">
              <a:alphaModFix/>
            </a:blip>
            <a:srcRect/>
            <a:stretch/>
          </p:blipFill>
          <p:spPr>
            <a:xfrm>
              <a:off x="5350305" y="9496155"/>
              <a:ext cx="2415057" cy="33389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9" name="Google Shape;179;p1" descr="preencoded.png"/>
            <p:cNvPicPr preferRelativeResize="0"/>
            <p:nvPr/>
          </p:nvPicPr>
          <p:blipFill rotWithShape="1">
            <a:blip r:embed="rId165">
              <a:alphaModFix/>
            </a:blip>
            <a:srcRect/>
            <a:stretch/>
          </p:blipFill>
          <p:spPr>
            <a:xfrm>
              <a:off x="4732631" y="8538822"/>
              <a:ext cx="3575314" cy="64941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0" name="Google Shape;180;p1" descr="preencoded.png"/>
            <p:cNvPicPr preferRelativeResize="0"/>
            <p:nvPr/>
          </p:nvPicPr>
          <p:blipFill rotWithShape="1">
            <a:blip r:embed="rId166">
              <a:alphaModFix/>
            </a:blip>
            <a:srcRect/>
            <a:stretch/>
          </p:blipFill>
          <p:spPr>
            <a:xfrm>
              <a:off x="4763874" y="9077169"/>
              <a:ext cx="3517574" cy="61261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1" name="Google Shape;181;p1" descr="preencoded.png"/>
            <p:cNvPicPr preferRelativeResize="0"/>
            <p:nvPr/>
          </p:nvPicPr>
          <p:blipFill rotWithShape="1">
            <a:blip r:embed="rId167">
              <a:alphaModFix/>
            </a:blip>
            <a:srcRect/>
            <a:stretch/>
          </p:blipFill>
          <p:spPr>
            <a:xfrm>
              <a:off x="4659318" y="9020724"/>
              <a:ext cx="3696909" cy="20665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2" name="Google Shape;182;p1" descr="preencoded.png"/>
            <p:cNvPicPr preferRelativeResize="0"/>
            <p:nvPr/>
          </p:nvPicPr>
          <p:blipFill rotWithShape="1">
            <a:blip r:embed="rId168">
              <a:alphaModFix/>
            </a:blip>
            <a:srcRect/>
            <a:stretch/>
          </p:blipFill>
          <p:spPr>
            <a:xfrm>
              <a:off x="0" y="11802214"/>
              <a:ext cx="9561120" cy="31625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3" name="Google Shape;183;p1" descr="preencoded.png"/>
            <p:cNvPicPr preferRelativeResize="0"/>
            <p:nvPr/>
          </p:nvPicPr>
          <p:blipFill rotWithShape="1">
            <a:blip r:embed="rId169">
              <a:alphaModFix/>
            </a:blip>
            <a:srcRect/>
            <a:stretch/>
          </p:blipFill>
          <p:spPr>
            <a:xfrm>
              <a:off x="859931" y="11142671"/>
              <a:ext cx="5154965" cy="66022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4" name="Google Shape;184;p1" descr="preencoded.png"/>
            <p:cNvPicPr preferRelativeResize="0"/>
            <p:nvPr/>
          </p:nvPicPr>
          <p:blipFill rotWithShape="1">
            <a:blip r:embed="rId170">
              <a:alphaModFix/>
            </a:blip>
            <a:srcRect/>
            <a:stretch/>
          </p:blipFill>
          <p:spPr>
            <a:xfrm>
              <a:off x="812492" y="10866572"/>
              <a:ext cx="399991" cy="20816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5" name="Google Shape;185;p1" descr="preencoded.png"/>
            <p:cNvPicPr preferRelativeResize="0"/>
            <p:nvPr/>
          </p:nvPicPr>
          <p:blipFill rotWithShape="1">
            <a:blip r:embed="rId171">
              <a:alphaModFix/>
            </a:blip>
            <a:srcRect/>
            <a:stretch/>
          </p:blipFill>
          <p:spPr>
            <a:xfrm>
              <a:off x="1142647" y="10737648"/>
              <a:ext cx="197417" cy="34979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6" name="Google Shape;186;p1" descr="preencoded.png"/>
            <p:cNvPicPr preferRelativeResize="0"/>
            <p:nvPr/>
          </p:nvPicPr>
          <p:blipFill rotWithShape="1">
            <a:blip r:embed="rId172">
              <a:alphaModFix/>
            </a:blip>
            <a:srcRect/>
            <a:stretch/>
          </p:blipFill>
          <p:spPr>
            <a:xfrm>
              <a:off x="957050" y="11068743"/>
              <a:ext cx="362377" cy="1859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7" name="Google Shape;187;p1" descr="preencoded.png"/>
            <p:cNvPicPr preferRelativeResize="0"/>
            <p:nvPr/>
          </p:nvPicPr>
          <p:blipFill rotWithShape="1">
            <a:blip r:embed="rId173">
              <a:alphaModFix/>
            </a:blip>
            <a:srcRect/>
            <a:stretch/>
          </p:blipFill>
          <p:spPr>
            <a:xfrm>
              <a:off x="1159959" y="11142540"/>
              <a:ext cx="339944" cy="2070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8" name="Google Shape;188;p1" descr="preencoded.png"/>
            <p:cNvPicPr preferRelativeResize="0"/>
            <p:nvPr/>
          </p:nvPicPr>
          <p:blipFill rotWithShape="1">
            <a:blip r:embed="rId174">
              <a:alphaModFix/>
            </a:blip>
            <a:srcRect/>
            <a:stretch/>
          </p:blipFill>
          <p:spPr>
            <a:xfrm>
              <a:off x="1364087" y="11193225"/>
              <a:ext cx="320901" cy="22693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9" name="Google Shape;189;p1" descr="preencoded.png"/>
            <p:cNvPicPr preferRelativeResize="0"/>
            <p:nvPr/>
          </p:nvPicPr>
          <p:blipFill rotWithShape="1">
            <a:blip r:embed="rId175">
              <a:alphaModFix/>
            </a:blip>
            <a:srcRect/>
            <a:stretch/>
          </p:blipFill>
          <p:spPr>
            <a:xfrm>
              <a:off x="1570389" y="11254701"/>
              <a:ext cx="299756" cy="25042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0" name="Google Shape;190;p1" descr="preencoded.png"/>
            <p:cNvPicPr preferRelativeResize="0"/>
            <p:nvPr/>
          </p:nvPicPr>
          <p:blipFill rotWithShape="1">
            <a:blip r:embed="rId176">
              <a:alphaModFix/>
            </a:blip>
            <a:srcRect/>
            <a:stretch/>
          </p:blipFill>
          <p:spPr>
            <a:xfrm>
              <a:off x="1781413" y="11290192"/>
              <a:ext cx="260206" cy="2910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1" name="Google Shape;191;p1" descr="preencoded.png"/>
            <p:cNvPicPr preferRelativeResize="0"/>
            <p:nvPr/>
          </p:nvPicPr>
          <p:blipFill rotWithShape="1">
            <a:blip r:embed="rId177">
              <a:alphaModFix/>
            </a:blip>
            <a:srcRect/>
            <a:stretch/>
          </p:blipFill>
          <p:spPr>
            <a:xfrm>
              <a:off x="1978158" y="11338508"/>
              <a:ext cx="260206" cy="2910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2" name="Google Shape;192;p1" descr="preencoded.png"/>
            <p:cNvPicPr preferRelativeResize="0"/>
            <p:nvPr/>
          </p:nvPicPr>
          <p:blipFill rotWithShape="1">
            <a:blip r:embed="rId178">
              <a:alphaModFix/>
            </a:blip>
            <a:srcRect/>
            <a:stretch/>
          </p:blipFill>
          <p:spPr>
            <a:xfrm>
              <a:off x="2171714" y="11375981"/>
              <a:ext cx="260206" cy="2910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3" name="Google Shape;193;p1" descr="preencoded.png"/>
            <p:cNvPicPr preferRelativeResize="0"/>
            <p:nvPr/>
          </p:nvPicPr>
          <p:blipFill rotWithShape="1">
            <a:blip r:embed="rId179">
              <a:alphaModFix/>
            </a:blip>
            <a:srcRect/>
            <a:stretch/>
          </p:blipFill>
          <p:spPr>
            <a:xfrm>
              <a:off x="2387300" y="11410608"/>
              <a:ext cx="219878" cy="24598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4" name="Google Shape;194;p1" descr="preencoded.png"/>
            <p:cNvPicPr preferRelativeResize="0"/>
            <p:nvPr/>
          </p:nvPicPr>
          <p:blipFill rotWithShape="1">
            <a:blip r:embed="rId180">
              <a:alphaModFix/>
            </a:blip>
            <a:srcRect/>
            <a:stretch/>
          </p:blipFill>
          <p:spPr>
            <a:xfrm>
              <a:off x="2562220" y="11444422"/>
              <a:ext cx="219878" cy="24598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5" name="Google Shape;195;p1" descr="preencoded.png"/>
            <p:cNvPicPr preferRelativeResize="0"/>
            <p:nvPr/>
          </p:nvPicPr>
          <p:blipFill rotWithShape="1">
            <a:blip r:embed="rId181">
              <a:alphaModFix/>
            </a:blip>
            <a:srcRect/>
            <a:stretch/>
          </p:blipFill>
          <p:spPr>
            <a:xfrm>
              <a:off x="2741676" y="11467123"/>
              <a:ext cx="200624" cy="26312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6" name="Google Shape;196;p1" descr="preencoded.png"/>
            <p:cNvPicPr preferRelativeResize="0"/>
            <p:nvPr/>
          </p:nvPicPr>
          <p:blipFill rotWithShape="1">
            <a:blip r:embed="rId182">
              <a:alphaModFix/>
            </a:blip>
            <a:srcRect/>
            <a:stretch/>
          </p:blipFill>
          <p:spPr>
            <a:xfrm>
              <a:off x="2919095" y="11484335"/>
              <a:ext cx="174427" cy="28779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7" name="Google Shape;197;p1" descr="preencoded.png"/>
            <p:cNvPicPr preferRelativeResize="0"/>
            <p:nvPr/>
          </p:nvPicPr>
          <p:blipFill rotWithShape="1">
            <a:blip r:embed="rId183">
              <a:alphaModFix/>
            </a:blip>
            <a:srcRect/>
            <a:stretch/>
          </p:blipFill>
          <p:spPr>
            <a:xfrm>
              <a:off x="3067923" y="11512728"/>
              <a:ext cx="174427" cy="28779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8" name="Google Shape;198;p1" descr="preencoded.png"/>
            <p:cNvPicPr preferRelativeResize="0"/>
            <p:nvPr/>
          </p:nvPicPr>
          <p:blipFill rotWithShape="1">
            <a:blip r:embed="rId184">
              <a:alphaModFix/>
            </a:blip>
            <a:srcRect/>
            <a:stretch/>
          </p:blipFill>
          <p:spPr>
            <a:xfrm>
              <a:off x="3248282" y="11533667"/>
              <a:ext cx="163341" cy="26963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9" name="Google Shape;199;p1" descr="preencoded.png"/>
            <p:cNvPicPr preferRelativeResize="0"/>
            <p:nvPr/>
          </p:nvPicPr>
          <p:blipFill rotWithShape="1">
            <a:blip r:embed="rId185">
              <a:alphaModFix/>
            </a:blip>
            <a:srcRect/>
            <a:stretch/>
          </p:blipFill>
          <p:spPr>
            <a:xfrm>
              <a:off x="3404491" y="11551421"/>
              <a:ext cx="152376" cy="2514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0" name="Google Shape;200;p1" descr="preencoded.png"/>
            <p:cNvPicPr preferRelativeResize="0"/>
            <p:nvPr/>
          </p:nvPicPr>
          <p:blipFill rotWithShape="1">
            <a:blip r:embed="rId186">
              <a:alphaModFix/>
            </a:blip>
            <a:srcRect/>
            <a:stretch/>
          </p:blipFill>
          <p:spPr>
            <a:xfrm>
              <a:off x="1351373" y="10779730"/>
              <a:ext cx="178663" cy="3628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1" name="Google Shape;201;p1" descr="preencoded.png"/>
            <p:cNvPicPr preferRelativeResize="0"/>
            <p:nvPr/>
          </p:nvPicPr>
          <p:blipFill rotWithShape="1">
            <a:blip r:embed="rId187">
              <a:alphaModFix/>
            </a:blip>
            <a:srcRect/>
            <a:stretch/>
          </p:blipFill>
          <p:spPr>
            <a:xfrm>
              <a:off x="1544573" y="10819100"/>
              <a:ext cx="170231" cy="37310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2" name="Google Shape;202;p1" descr="preencoded.png"/>
            <p:cNvPicPr preferRelativeResize="0"/>
            <p:nvPr/>
          </p:nvPicPr>
          <p:blipFill rotWithShape="1">
            <a:blip r:embed="rId188">
              <a:alphaModFix/>
            </a:blip>
            <a:srcRect/>
            <a:stretch/>
          </p:blipFill>
          <p:spPr>
            <a:xfrm>
              <a:off x="1729686" y="10873311"/>
              <a:ext cx="154720" cy="36246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3" name="Google Shape;203;p1" descr="preencoded.png"/>
            <p:cNvPicPr preferRelativeResize="0"/>
            <p:nvPr/>
          </p:nvPicPr>
          <p:blipFill rotWithShape="1">
            <a:blip r:embed="rId189">
              <a:alphaModFix/>
            </a:blip>
            <a:srcRect/>
            <a:stretch/>
          </p:blipFill>
          <p:spPr>
            <a:xfrm>
              <a:off x="1899272" y="10919932"/>
              <a:ext cx="157799" cy="35826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4" name="Google Shape;204;p1" descr="preencoded.png"/>
            <p:cNvPicPr preferRelativeResize="0"/>
            <p:nvPr/>
          </p:nvPicPr>
          <p:blipFill rotWithShape="1">
            <a:blip r:embed="rId190">
              <a:alphaModFix/>
            </a:blip>
            <a:srcRect/>
            <a:stretch/>
          </p:blipFill>
          <p:spPr>
            <a:xfrm>
              <a:off x="2069109" y="10965808"/>
              <a:ext cx="157799" cy="35826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5" name="Google Shape;205;p1" descr="preencoded.png"/>
            <p:cNvPicPr preferRelativeResize="0"/>
            <p:nvPr/>
          </p:nvPicPr>
          <p:blipFill rotWithShape="1">
            <a:blip r:embed="rId191">
              <a:alphaModFix/>
            </a:blip>
            <a:srcRect/>
            <a:stretch/>
          </p:blipFill>
          <p:spPr>
            <a:xfrm>
              <a:off x="2242264" y="11002807"/>
              <a:ext cx="157799" cy="35826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6" name="Google Shape;206;p1" descr="preencoded.png"/>
            <p:cNvPicPr preferRelativeResize="0"/>
            <p:nvPr/>
          </p:nvPicPr>
          <p:blipFill rotWithShape="1">
            <a:blip r:embed="rId192">
              <a:alphaModFix/>
            </a:blip>
            <a:srcRect/>
            <a:stretch/>
          </p:blipFill>
          <p:spPr>
            <a:xfrm>
              <a:off x="2416167" y="11035605"/>
              <a:ext cx="157799" cy="35826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7" name="Google Shape;207;p1" descr="preencoded.png"/>
            <p:cNvPicPr preferRelativeResize="0"/>
            <p:nvPr/>
          </p:nvPicPr>
          <p:blipFill rotWithShape="1">
            <a:blip r:embed="rId193">
              <a:alphaModFix/>
            </a:blip>
            <a:srcRect/>
            <a:stretch/>
          </p:blipFill>
          <p:spPr>
            <a:xfrm>
              <a:off x="2593326" y="11067589"/>
              <a:ext cx="157799" cy="35826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8" name="Google Shape;208;p1" descr="preencoded.png"/>
            <p:cNvPicPr preferRelativeResize="0"/>
            <p:nvPr/>
          </p:nvPicPr>
          <p:blipFill rotWithShape="1">
            <a:blip r:embed="rId194">
              <a:alphaModFix/>
            </a:blip>
            <a:srcRect/>
            <a:stretch/>
          </p:blipFill>
          <p:spPr>
            <a:xfrm>
              <a:off x="2782138" y="11103165"/>
              <a:ext cx="157799" cy="35826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9" name="Google Shape;209;p1" descr="preencoded.png"/>
            <p:cNvPicPr preferRelativeResize="0"/>
            <p:nvPr/>
          </p:nvPicPr>
          <p:blipFill rotWithShape="1">
            <a:blip r:embed="rId195">
              <a:alphaModFix/>
            </a:blip>
            <a:srcRect/>
            <a:stretch/>
          </p:blipFill>
          <p:spPr>
            <a:xfrm>
              <a:off x="2956518" y="11129661"/>
              <a:ext cx="157799" cy="35826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0" name="Google Shape;210;p1" descr="preencoded.png"/>
            <p:cNvPicPr preferRelativeResize="0"/>
            <p:nvPr/>
          </p:nvPicPr>
          <p:blipFill rotWithShape="1">
            <a:blip r:embed="rId196">
              <a:alphaModFix/>
            </a:blip>
            <a:srcRect/>
            <a:stretch/>
          </p:blipFill>
          <p:spPr>
            <a:xfrm>
              <a:off x="3138055" y="11185904"/>
              <a:ext cx="144015" cy="32675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1" name="Google Shape;211;p1" descr="preencoded.png"/>
            <p:cNvPicPr preferRelativeResize="0"/>
            <p:nvPr/>
          </p:nvPicPr>
          <p:blipFill rotWithShape="1">
            <a:blip r:embed="rId197">
              <a:alphaModFix/>
            </a:blip>
            <a:srcRect/>
            <a:stretch/>
          </p:blipFill>
          <p:spPr>
            <a:xfrm>
              <a:off x="3297795" y="11202371"/>
              <a:ext cx="144015" cy="3267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2" name="Google Shape;212;p1" descr="preencoded.png"/>
            <p:cNvPicPr preferRelativeResize="0"/>
            <p:nvPr/>
          </p:nvPicPr>
          <p:blipFill rotWithShape="1">
            <a:blip r:embed="rId198">
              <a:alphaModFix/>
            </a:blip>
            <a:srcRect/>
            <a:stretch/>
          </p:blipFill>
          <p:spPr>
            <a:xfrm>
              <a:off x="3471224" y="11230493"/>
              <a:ext cx="144015" cy="3267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3" name="Google Shape;213;p1" descr="preencoded.png"/>
            <p:cNvPicPr preferRelativeResize="0"/>
            <p:nvPr/>
          </p:nvPicPr>
          <p:blipFill rotWithShape="1">
            <a:blip r:embed="rId199">
              <a:alphaModFix/>
            </a:blip>
            <a:srcRect/>
            <a:stretch/>
          </p:blipFill>
          <p:spPr>
            <a:xfrm>
              <a:off x="763379" y="10852461"/>
              <a:ext cx="5260895" cy="8118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4" name="Google Shape;214;p1" descr="preencoded.png"/>
            <p:cNvPicPr preferRelativeResize="0"/>
            <p:nvPr/>
          </p:nvPicPr>
          <p:blipFill rotWithShape="1">
            <a:blip r:embed="rId200">
              <a:alphaModFix/>
            </a:blip>
            <a:srcRect/>
            <a:stretch/>
          </p:blipFill>
          <p:spPr>
            <a:xfrm>
              <a:off x="974061" y="10452352"/>
              <a:ext cx="383183" cy="2236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5" name="Google Shape;215;p1" descr="preencoded.png"/>
            <p:cNvPicPr preferRelativeResize="0"/>
            <p:nvPr/>
          </p:nvPicPr>
          <p:blipFill rotWithShape="1">
            <a:blip r:embed="rId201">
              <a:alphaModFix/>
            </a:blip>
            <a:srcRect/>
            <a:stretch/>
          </p:blipFill>
          <p:spPr>
            <a:xfrm>
              <a:off x="1306291" y="10346652"/>
              <a:ext cx="184247" cy="36422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6" name="Google Shape;216;p1" descr="preencoded.png"/>
            <p:cNvPicPr preferRelativeResize="0"/>
            <p:nvPr/>
          </p:nvPicPr>
          <p:blipFill rotWithShape="1">
            <a:blip r:embed="rId202">
              <a:alphaModFix/>
            </a:blip>
            <a:srcRect/>
            <a:stretch/>
          </p:blipFill>
          <p:spPr>
            <a:xfrm>
              <a:off x="1085682" y="10679451"/>
              <a:ext cx="374170" cy="17589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7" name="Google Shape;217;p1" descr="preencoded.png"/>
            <p:cNvPicPr preferRelativeResize="0"/>
            <p:nvPr/>
          </p:nvPicPr>
          <p:blipFill rotWithShape="1">
            <a:blip r:embed="rId203">
              <a:alphaModFix/>
            </a:blip>
            <a:srcRect/>
            <a:stretch/>
          </p:blipFill>
          <p:spPr>
            <a:xfrm>
              <a:off x="1277951" y="10773306"/>
              <a:ext cx="356075" cy="1915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8" name="Google Shape;218;p1" descr="preencoded.png"/>
            <p:cNvPicPr preferRelativeResize="0"/>
            <p:nvPr/>
          </p:nvPicPr>
          <p:blipFill rotWithShape="1">
            <a:blip r:embed="rId204">
              <a:alphaModFix/>
            </a:blip>
            <a:srcRect/>
            <a:stretch/>
          </p:blipFill>
          <p:spPr>
            <a:xfrm>
              <a:off x="1474150" y="10843793"/>
              <a:ext cx="340012" cy="20696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9" name="Google Shape;219;p1" descr="preencoded.png"/>
            <p:cNvPicPr preferRelativeResize="0"/>
            <p:nvPr/>
          </p:nvPicPr>
          <p:blipFill rotWithShape="1">
            <a:blip r:embed="rId205">
              <a:alphaModFix/>
            </a:blip>
            <a:srcRect/>
            <a:stretch/>
          </p:blipFill>
          <p:spPr>
            <a:xfrm>
              <a:off x="1671639" y="10924971"/>
              <a:ext cx="321512" cy="22634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0" name="Google Shape;220;p1" descr="preencoded.png"/>
            <p:cNvPicPr preferRelativeResize="0"/>
            <p:nvPr/>
          </p:nvPicPr>
          <p:blipFill rotWithShape="1">
            <a:blip r:embed="rId206">
              <a:alphaModFix/>
            </a:blip>
            <a:srcRect/>
            <a:stretch/>
          </p:blipFill>
          <p:spPr>
            <a:xfrm>
              <a:off x="1874818" y="10978209"/>
              <a:ext cx="285727" cy="26597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1" name="Google Shape;221;p1" descr="preencoded.png"/>
            <p:cNvPicPr preferRelativeResize="0"/>
            <p:nvPr/>
          </p:nvPicPr>
          <p:blipFill rotWithShape="1">
            <a:blip r:embed="rId207">
              <a:alphaModFix/>
            </a:blip>
            <a:srcRect/>
            <a:stretch/>
          </p:blipFill>
          <p:spPr>
            <a:xfrm>
              <a:off x="2066343" y="11044481"/>
              <a:ext cx="285727" cy="26597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2" name="Google Shape;222;p1" descr="preencoded.png"/>
            <p:cNvPicPr preferRelativeResize="0"/>
            <p:nvPr/>
          </p:nvPicPr>
          <p:blipFill rotWithShape="1">
            <a:blip r:embed="rId208">
              <a:alphaModFix/>
            </a:blip>
            <a:srcRect/>
            <a:stretch/>
          </p:blipFill>
          <p:spPr>
            <a:xfrm>
              <a:off x="2255564" y="11099505"/>
              <a:ext cx="285727" cy="26597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3" name="Google Shape;223;p1" descr="preencoded.png"/>
            <p:cNvPicPr preferRelativeResize="0"/>
            <p:nvPr/>
          </p:nvPicPr>
          <p:blipFill rotWithShape="1">
            <a:blip r:embed="rId209">
              <a:alphaModFix/>
            </a:blip>
            <a:srcRect/>
            <a:stretch/>
          </p:blipFill>
          <p:spPr>
            <a:xfrm>
              <a:off x="2471212" y="11150126"/>
              <a:ext cx="241473" cy="2247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4" name="Google Shape;224;p1" descr="preencoded.png"/>
            <p:cNvPicPr preferRelativeResize="0"/>
            <p:nvPr/>
          </p:nvPicPr>
          <p:blipFill rotWithShape="1">
            <a:blip r:embed="rId210">
              <a:alphaModFix/>
            </a:blip>
            <a:srcRect/>
            <a:stretch/>
          </p:blipFill>
          <p:spPr>
            <a:xfrm>
              <a:off x="2642336" y="11199796"/>
              <a:ext cx="241473" cy="22477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5" name="Google Shape;225;p1" descr="preencoded.png"/>
            <p:cNvPicPr preferRelativeResize="0"/>
            <p:nvPr/>
          </p:nvPicPr>
          <p:blipFill rotWithShape="1">
            <a:blip r:embed="rId211">
              <a:alphaModFix/>
            </a:blip>
            <a:srcRect/>
            <a:stretch/>
          </p:blipFill>
          <p:spPr>
            <a:xfrm>
              <a:off x="2818137" y="11237066"/>
              <a:ext cx="222296" cy="2437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6" name="Google Shape;226;p1" descr="preencoded.png"/>
            <p:cNvPicPr preferRelativeResize="0"/>
            <p:nvPr/>
          </p:nvPicPr>
          <p:blipFill rotWithShape="1">
            <a:blip r:embed="rId212">
              <a:alphaModFix/>
            </a:blip>
            <a:srcRect/>
            <a:stretch/>
          </p:blipFill>
          <p:spPr>
            <a:xfrm>
              <a:off x="2994592" y="11267560"/>
              <a:ext cx="191104" cy="271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7" name="Google Shape;227;p1" descr="preencoded.png"/>
            <p:cNvPicPr preferRelativeResize="0"/>
            <p:nvPr/>
          </p:nvPicPr>
          <p:blipFill rotWithShape="1">
            <a:blip r:embed="rId213">
              <a:alphaModFix/>
            </a:blip>
            <a:srcRect/>
            <a:stretch/>
          </p:blipFill>
          <p:spPr>
            <a:xfrm>
              <a:off x="3140164" y="11309505"/>
              <a:ext cx="191104" cy="271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8" name="Google Shape;228;p1" descr="preencoded.png"/>
            <p:cNvPicPr preferRelativeResize="0"/>
            <p:nvPr/>
          </p:nvPicPr>
          <p:blipFill rotWithShape="1">
            <a:blip r:embed="rId214">
              <a:alphaModFix/>
            </a:blip>
            <a:srcRect/>
            <a:stretch/>
          </p:blipFill>
          <p:spPr>
            <a:xfrm>
              <a:off x="3319282" y="11345894"/>
              <a:ext cx="179053" cy="2546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9" name="Google Shape;229;p1" descr="preencoded.png"/>
            <p:cNvPicPr preferRelativeResize="0"/>
            <p:nvPr/>
          </p:nvPicPr>
          <p:blipFill rotWithShape="1">
            <a:blip r:embed="rId215">
              <a:alphaModFix/>
            </a:blip>
            <a:srcRect/>
            <a:stretch/>
          </p:blipFill>
          <p:spPr>
            <a:xfrm>
              <a:off x="3474585" y="11376998"/>
              <a:ext cx="166891" cy="23744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0" name="Google Shape;230;p1" descr="preencoded.png"/>
            <p:cNvPicPr preferRelativeResize="0"/>
            <p:nvPr/>
          </p:nvPicPr>
          <p:blipFill rotWithShape="1">
            <a:blip r:embed="rId216">
              <a:alphaModFix/>
            </a:blip>
            <a:srcRect/>
            <a:stretch/>
          </p:blipFill>
          <p:spPr>
            <a:xfrm>
              <a:off x="1507374" y="10408860"/>
              <a:ext cx="170219" cy="3731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1" name="Google Shape;231;p1" descr="preencoded.png"/>
            <p:cNvPicPr preferRelativeResize="0"/>
            <p:nvPr/>
          </p:nvPicPr>
          <p:blipFill rotWithShape="1">
            <a:blip r:embed="rId217">
              <a:alphaModFix/>
            </a:blip>
            <a:srcRect/>
            <a:stretch/>
          </p:blipFill>
          <p:spPr>
            <a:xfrm>
              <a:off x="1694158" y="10467068"/>
              <a:ext cx="164783" cy="38022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2" name="Google Shape;232;p1" descr="preencoded.png"/>
            <p:cNvPicPr preferRelativeResize="0"/>
            <p:nvPr/>
          </p:nvPicPr>
          <p:blipFill rotWithShape="1">
            <a:blip r:embed="rId218">
              <a:alphaModFix/>
            </a:blip>
            <a:srcRect/>
            <a:stretch/>
          </p:blipFill>
          <p:spPr>
            <a:xfrm>
              <a:off x="1872117" y="10539711"/>
              <a:ext cx="153086" cy="36483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3" name="Google Shape;233;p1" descr="preencoded.png"/>
            <p:cNvPicPr preferRelativeResize="0"/>
            <p:nvPr/>
          </p:nvPicPr>
          <p:blipFill rotWithShape="1">
            <a:blip r:embed="rId219">
              <a:alphaModFix/>
            </a:blip>
            <a:srcRect/>
            <a:stretch/>
          </p:blipFill>
          <p:spPr>
            <a:xfrm>
              <a:off x="2037817" y="10600562"/>
              <a:ext cx="154304" cy="3631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4" name="Google Shape;234;p1" descr="preencoded.png"/>
            <p:cNvPicPr preferRelativeResize="0"/>
            <p:nvPr/>
          </p:nvPicPr>
          <p:blipFill rotWithShape="1">
            <a:blip r:embed="rId220">
              <a:alphaModFix/>
            </a:blip>
            <a:srcRect/>
            <a:stretch/>
          </p:blipFill>
          <p:spPr>
            <a:xfrm>
              <a:off x="2202708" y="10661821"/>
              <a:ext cx="154304" cy="3631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5" name="Google Shape;235;p1" descr="preencoded.png"/>
            <p:cNvPicPr preferRelativeResize="0"/>
            <p:nvPr/>
          </p:nvPicPr>
          <p:blipFill rotWithShape="1">
            <a:blip r:embed="rId221">
              <a:alphaModFix/>
            </a:blip>
            <a:srcRect/>
            <a:stretch/>
          </p:blipFill>
          <p:spPr>
            <a:xfrm>
              <a:off x="2371798" y="10714541"/>
              <a:ext cx="154304" cy="3631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6" name="Google Shape;236;p1" descr="preencoded.png"/>
            <p:cNvPicPr preferRelativeResize="0"/>
            <p:nvPr/>
          </p:nvPicPr>
          <p:blipFill rotWithShape="1">
            <a:blip r:embed="rId222">
              <a:alphaModFix/>
            </a:blip>
            <a:srcRect/>
            <a:stretch/>
          </p:blipFill>
          <p:spPr>
            <a:xfrm>
              <a:off x="2541908" y="10763195"/>
              <a:ext cx="154304" cy="3631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7" name="Google Shape;237;p1" descr="preencoded.png"/>
            <p:cNvPicPr preferRelativeResize="0"/>
            <p:nvPr/>
          </p:nvPicPr>
          <p:blipFill rotWithShape="1">
            <a:blip r:embed="rId223">
              <a:alphaModFix/>
            </a:blip>
            <a:srcRect/>
            <a:stretch/>
          </p:blipFill>
          <p:spPr>
            <a:xfrm>
              <a:off x="2715336" y="10811308"/>
              <a:ext cx="154304" cy="3631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8" name="Google Shape;238;p1" descr="preencoded.png"/>
            <p:cNvPicPr preferRelativeResize="0"/>
            <p:nvPr/>
          </p:nvPicPr>
          <p:blipFill rotWithShape="1">
            <a:blip r:embed="rId224">
              <a:alphaModFix/>
            </a:blip>
            <a:srcRect/>
            <a:stretch/>
          </p:blipFill>
          <p:spPr>
            <a:xfrm>
              <a:off x="2900148" y="10864095"/>
              <a:ext cx="154304" cy="3631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39" name="Google Shape;239;p1" descr="preencoded.png"/>
            <p:cNvPicPr preferRelativeResize="0"/>
            <p:nvPr/>
          </p:nvPicPr>
          <p:blipFill rotWithShape="1">
            <a:blip r:embed="rId225">
              <a:alphaModFix/>
            </a:blip>
            <a:srcRect/>
            <a:stretch/>
          </p:blipFill>
          <p:spPr>
            <a:xfrm>
              <a:off x="3071341" y="10906447"/>
              <a:ext cx="154304" cy="3631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0" name="Google Shape;240;p1" descr="preencoded.png"/>
            <p:cNvPicPr preferRelativeResize="0"/>
            <p:nvPr/>
          </p:nvPicPr>
          <p:blipFill rotWithShape="1">
            <a:blip r:embed="rId226">
              <a:alphaModFix/>
            </a:blip>
            <a:srcRect/>
            <a:stretch/>
          </p:blipFill>
          <p:spPr>
            <a:xfrm>
              <a:off x="3248316" y="10978819"/>
              <a:ext cx="140707" cy="33116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1" name="Google Shape;241;p1" descr="preencoded.png"/>
            <p:cNvPicPr preferRelativeResize="0"/>
            <p:nvPr/>
          </p:nvPicPr>
          <p:blipFill rotWithShape="1">
            <a:blip r:embed="rId227">
              <a:alphaModFix/>
            </a:blip>
            <a:srcRect/>
            <a:stretch/>
          </p:blipFill>
          <p:spPr>
            <a:xfrm>
              <a:off x="3405886" y="11009854"/>
              <a:ext cx="140707" cy="33116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2" name="Google Shape;242;p1" descr="preencoded.png"/>
            <p:cNvPicPr preferRelativeResize="0"/>
            <p:nvPr/>
          </p:nvPicPr>
          <p:blipFill rotWithShape="1">
            <a:blip r:embed="rId228">
              <a:alphaModFix/>
            </a:blip>
            <a:srcRect/>
            <a:stretch/>
          </p:blipFill>
          <p:spPr>
            <a:xfrm>
              <a:off x="3576061" y="11053765"/>
              <a:ext cx="140707" cy="33116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3" name="Google Shape;243;p1" descr="preencoded.png"/>
            <p:cNvPicPr preferRelativeResize="0"/>
            <p:nvPr/>
          </p:nvPicPr>
          <p:blipFill rotWithShape="1">
            <a:blip r:embed="rId229">
              <a:alphaModFix/>
            </a:blip>
            <a:srcRect/>
            <a:stretch/>
          </p:blipFill>
          <p:spPr>
            <a:xfrm>
              <a:off x="935430" y="10436166"/>
              <a:ext cx="5150289" cy="12577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4" name="Google Shape;244;p1" descr="preencoded.png"/>
            <p:cNvPicPr preferRelativeResize="0"/>
            <p:nvPr/>
          </p:nvPicPr>
          <p:blipFill rotWithShape="1">
            <a:blip r:embed="rId230">
              <a:alphaModFix/>
            </a:blip>
            <a:srcRect/>
            <a:stretch/>
          </p:blipFill>
          <p:spPr>
            <a:xfrm>
              <a:off x="1190048" y="10547495"/>
              <a:ext cx="643089" cy="29506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5" name="Google Shape;245;p1" descr="preencoded.png"/>
            <p:cNvPicPr preferRelativeResize="0"/>
            <p:nvPr/>
          </p:nvPicPr>
          <p:blipFill rotWithShape="1">
            <a:blip r:embed="rId231">
              <a:alphaModFix/>
            </a:blip>
            <a:srcRect/>
            <a:stretch/>
          </p:blipFill>
          <p:spPr>
            <a:xfrm>
              <a:off x="1603120" y="10797458"/>
              <a:ext cx="321239" cy="27578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6" name="Google Shape;246;p1" descr="preencoded.png"/>
            <p:cNvPicPr preferRelativeResize="0"/>
            <p:nvPr/>
          </p:nvPicPr>
          <p:blipFill rotWithShape="1">
            <a:blip r:embed="rId232">
              <a:alphaModFix/>
            </a:blip>
            <a:srcRect/>
            <a:stretch/>
          </p:blipFill>
          <p:spPr>
            <a:xfrm>
              <a:off x="1733937" y="10472422"/>
              <a:ext cx="229717" cy="33095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7" name="Google Shape;247;p1" descr="preencoded.png"/>
            <p:cNvPicPr preferRelativeResize="0"/>
            <p:nvPr/>
          </p:nvPicPr>
          <p:blipFill rotWithShape="1">
            <a:blip r:embed="rId233">
              <a:alphaModFix/>
            </a:blip>
            <a:srcRect/>
            <a:stretch/>
          </p:blipFill>
          <p:spPr>
            <a:xfrm>
              <a:off x="1953564" y="10502848"/>
              <a:ext cx="207691" cy="35230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8" name="Google Shape;248;p1" descr="preencoded.png"/>
            <p:cNvPicPr preferRelativeResize="0"/>
            <p:nvPr/>
          </p:nvPicPr>
          <p:blipFill rotWithShape="1">
            <a:blip r:embed="rId234">
              <a:alphaModFix/>
            </a:blip>
            <a:srcRect/>
            <a:stretch/>
          </p:blipFill>
          <p:spPr>
            <a:xfrm>
              <a:off x="2180980" y="10560107"/>
              <a:ext cx="207719" cy="35230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9" name="Google Shape;249;p1" descr="preencoded.png"/>
            <p:cNvPicPr preferRelativeResize="0"/>
            <p:nvPr/>
          </p:nvPicPr>
          <p:blipFill rotWithShape="1">
            <a:blip r:embed="rId235">
              <a:alphaModFix/>
            </a:blip>
            <a:srcRect/>
            <a:stretch/>
          </p:blipFill>
          <p:spPr>
            <a:xfrm>
              <a:off x="2417708" y="10619468"/>
              <a:ext cx="207719" cy="35230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0" name="Google Shape;250;p1" descr="preencoded.png"/>
            <p:cNvPicPr preferRelativeResize="0"/>
            <p:nvPr/>
          </p:nvPicPr>
          <p:blipFill rotWithShape="1">
            <a:blip r:embed="rId236">
              <a:alphaModFix/>
            </a:blip>
            <a:srcRect/>
            <a:stretch/>
          </p:blipFill>
          <p:spPr>
            <a:xfrm>
              <a:off x="2637601" y="10697804"/>
              <a:ext cx="190124" cy="32255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1" name="Google Shape;251;p1" descr="preencoded.png"/>
            <p:cNvPicPr preferRelativeResize="0"/>
            <p:nvPr/>
          </p:nvPicPr>
          <p:blipFill rotWithShape="1">
            <a:blip r:embed="rId237">
              <a:alphaModFix/>
            </a:blip>
            <a:srcRect/>
            <a:stretch/>
          </p:blipFill>
          <p:spPr>
            <a:xfrm>
              <a:off x="2836678" y="10740020"/>
              <a:ext cx="190096" cy="32255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2" name="Google Shape;252;p1" descr="preencoded.png"/>
            <p:cNvPicPr preferRelativeResize="0"/>
            <p:nvPr/>
          </p:nvPicPr>
          <p:blipFill rotWithShape="1">
            <a:blip r:embed="rId238">
              <a:alphaModFix/>
            </a:blip>
            <a:srcRect/>
            <a:stretch/>
          </p:blipFill>
          <p:spPr>
            <a:xfrm>
              <a:off x="3040846" y="10788742"/>
              <a:ext cx="190124" cy="32255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3" name="Google Shape;253;p1" descr="preencoded.png"/>
            <p:cNvPicPr preferRelativeResize="0"/>
            <p:nvPr/>
          </p:nvPicPr>
          <p:blipFill rotWithShape="1">
            <a:blip r:embed="rId239">
              <a:alphaModFix/>
            </a:blip>
            <a:srcRect/>
            <a:stretch/>
          </p:blipFill>
          <p:spPr>
            <a:xfrm>
              <a:off x="3240502" y="10836921"/>
              <a:ext cx="190124" cy="32255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4" name="Google Shape;254;p1" descr="preencoded.png"/>
            <p:cNvPicPr preferRelativeResize="0"/>
            <p:nvPr/>
          </p:nvPicPr>
          <p:blipFill rotWithShape="1">
            <a:blip r:embed="rId240">
              <a:alphaModFix/>
            </a:blip>
            <a:srcRect/>
            <a:stretch/>
          </p:blipFill>
          <p:spPr>
            <a:xfrm>
              <a:off x="3422808" y="10875547"/>
              <a:ext cx="190124" cy="32255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5" name="Google Shape;255;p1" descr="preencoded.png"/>
            <p:cNvPicPr preferRelativeResize="0"/>
            <p:nvPr/>
          </p:nvPicPr>
          <p:blipFill rotWithShape="1">
            <a:blip r:embed="rId241">
              <a:alphaModFix/>
            </a:blip>
            <a:srcRect/>
            <a:stretch/>
          </p:blipFill>
          <p:spPr>
            <a:xfrm>
              <a:off x="3615282" y="10918848"/>
              <a:ext cx="190124" cy="32255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6" name="Google Shape;256;p1" descr="preencoded.png"/>
            <p:cNvPicPr preferRelativeResize="0"/>
            <p:nvPr/>
          </p:nvPicPr>
          <p:blipFill rotWithShape="1">
            <a:blip r:embed="rId242">
              <a:alphaModFix/>
            </a:blip>
            <a:srcRect/>
            <a:stretch/>
          </p:blipFill>
          <p:spPr>
            <a:xfrm>
              <a:off x="3807074" y="10961065"/>
              <a:ext cx="190124" cy="32255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7" name="Google Shape;257;p1" descr="preencoded.png"/>
            <p:cNvPicPr preferRelativeResize="0"/>
            <p:nvPr/>
          </p:nvPicPr>
          <p:blipFill rotWithShape="1">
            <a:blip r:embed="rId243">
              <a:alphaModFix/>
            </a:blip>
            <a:srcRect/>
            <a:stretch/>
          </p:blipFill>
          <p:spPr>
            <a:xfrm>
              <a:off x="1822430" y="10851533"/>
              <a:ext cx="321239" cy="27584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8" name="Google Shape;258;p1" descr="preencoded.png"/>
            <p:cNvPicPr preferRelativeResize="0"/>
            <p:nvPr/>
          </p:nvPicPr>
          <p:blipFill rotWithShape="1">
            <a:blip r:embed="rId244">
              <a:alphaModFix/>
            </a:blip>
            <a:srcRect/>
            <a:stretch/>
          </p:blipFill>
          <p:spPr>
            <a:xfrm>
              <a:off x="2033268" y="10905880"/>
              <a:ext cx="321239" cy="2757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59" name="Google Shape;259;p1" descr="preencoded.png"/>
            <p:cNvPicPr preferRelativeResize="0"/>
            <p:nvPr/>
          </p:nvPicPr>
          <p:blipFill rotWithShape="1">
            <a:blip r:embed="rId245">
              <a:alphaModFix/>
            </a:blip>
            <a:srcRect/>
            <a:stretch/>
          </p:blipFill>
          <p:spPr>
            <a:xfrm>
              <a:off x="2249868" y="10961649"/>
              <a:ext cx="321239" cy="27584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0" name="Google Shape;260;p1" descr="preencoded.png"/>
            <p:cNvPicPr preferRelativeResize="0"/>
            <p:nvPr/>
          </p:nvPicPr>
          <p:blipFill rotWithShape="1">
            <a:blip r:embed="rId246">
              <a:alphaModFix/>
            </a:blip>
            <a:srcRect/>
            <a:stretch/>
          </p:blipFill>
          <p:spPr>
            <a:xfrm>
              <a:off x="2479346" y="11009705"/>
              <a:ext cx="278340" cy="23896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1" name="Google Shape;261;p1" descr="preencoded.png"/>
            <p:cNvPicPr preferRelativeResize="0"/>
            <p:nvPr/>
          </p:nvPicPr>
          <p:blipFill rotWithShape="1">
            <a:blip r:embed="rId247">
              <a:alphaModFix/>
            </a:blip>
            <a:srcRect/>
            <a:stretch/>
          </p:blipFill>
          <p:spPr>
            <a:xfrm>
              <a:off x="2668633" y="11056123"/>
              <a:ext cx="278340" cy="23896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2" name="Google Shape;262;p1" descr="preencoded.png"/>
            <p:cNvPicPr preferRelativeResize="0"/>
            <p:nvPr/>
          </p:nvPicPr>
          <p:blipFill rotWithShape="1">
            <a:blip r:embed="rId248">
              <a:alphaModFix/>
            </a:blip>
            <a:srcRect/>
            <a:stretch/>
          </p:blipFill>
          <p:spPr>
            <a:xfrm>
              <a:off x="2867002" y="11101390"/>
              <a:ext cx="278340" cy="23896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3" name="Google Shape;263;p1" descr="preencoded.png"/>
            <p:cNvPicPr preferRelativeResize="0"/>
            <p:nvPr/>
          </p:nvPicPr>
          <p:blipFill rotWithShape="1">
            <a:blip r:embed="rId249">
              <a:alphaModFix/>
            </a:blip>
            <a:srcRect/>
            <a:stretch/>
          </p:blipFill>
          <p:spPr>
            <a:xfrm>
              <a:off x="3056425" y="11144894"/>
              <a:ext cx="278340" cy="23896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4" name="Google Shape;264;p1" descr="preencoded.png"/>
            <p:cNvPicPr preferRelativeResize="0"/>
            <p:nvPr/>
          </p:nvPicPr>
          <p:blipFill rotWithShape="1">
            <a:blip r:embed="rId250">
              <a:alphaModFix/>
            </a:blip>
            <a:srcRect/>
            <a:stretch/>
          </p:blipFill>
          <p:spPr>
            <a:xfrm>
              <a:off x="3241783" y="11186298"/>
              <a:ext cx="278340" cy="23896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5" name="Google Shape;265;p1" descr="preencoded.png"/>
            <p:cNvPicPr preferRelativeResize="0"/>
            <p:nvPr/>
          </p:nvPicPr>
          <p:blipFill rotWithShape="1">
            <a:blip r:embed="rId251">
              <a:alphaModFix/>
            </a:blip>
            <a:srcRect/>
            <a:stretch/>
          </p:blipFill>
          <p:spPr>
            <a:xfrm>
              <a:off x="3445030" y="11224656"/>
              <a:ext cx="262550" cy="2254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" name="Google Shape;266;p1" descr="preencoded.png"/>
            <p:cNvPicPr preferRelativeResize="0"/>
            <p:nvPr/>
          </p:nvPicPr>
          <p:blipFill rotWithShape="1">
            <a:blip r:embed="rId252">
              <a:alphaModFix/>
            </a:blip>
            <a:srcRect/>
            <a:stretch/>
          </p:blipFill>
          <p:spPr>
            <a:xfrm>
              <a:off x="3646041" y="11262539"/>
              <a:ext cx="250689" cy="21529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" name="Google Shape;267;p1" descr="preencoded.png"/>
            <p:cNvPicPr preferRelativeResize="0"/>
            <p:nvPr/>
          </p:nvPicPr>
          <p:blipFill rotWithShape="1">
            <a:blip r:embed="rId253">
              <a:alphaModFix/>
            </a:blip>
            <a:srcRect/>
            <a:stretch/>
          </p:blipFill>
          <p:spPr>
            <a:xfrm>
              <a:off x="1102449" y="10579746"/>
              <a:ext cx="5043315" cy="110573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" name="Google Shape;268;p1" descr="preencoded.png"/>
            <p:cNvPicPr preferRelativeResize="0"/>
            <p:nvPr/>
          </p:nvPicPr>
          <p:blipFill rotWithShape="1">
            <a:blip r:embed="rId254">
              <a:alphaModFix/>
            </a:blip>
            <a:srcRect/>
            <a:stretch/>
          </p:blipFill>
          <p:spPr>
            <a:xfrm>
              <a:off x="1003675" y="11313141"/>
              <a:ext cx="664776" cy="27896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9" name="Google Shape;269;p1" descr="preencoded.png"/>
            <p:cNvPicPr preferRelativeResize="0"/>
            <p:nvPr/>
          </p:nvPicPr>
          <p:blipFill rotWithShape="1">
            <a:blip r:embed="rId255">
              <a:alphaModFix/>
            </a:blip>
            <a:srcRect/>
            <a:stretch/>
          </p:blipFill>
          <p:spPr>
            <a:xfrm>
              <a:off x="1509222" y="11459330"/>
              <a:ext cx="253536" cy="34112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0" name="Google Shape;270;p1" descr="preencoded.png"/>
            <p:cNvPicPr preferRelativeResize="0"/>
            <p:nvPr/>
          </p:nvPicPr>
          <p:blipFill rotWithShape="1">
            <a:blip r:embed="rId256">
              <a:alphaModFix/>
            </a:blip>
            <a:srcRect/>
            <a:stretch/>
          </p:blipFill>
          <p:spPr>
            <a:xfrm>
              <a:off x="1505054" y="11184887"/>
              <a:ext cx="293113" cy="2718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1" name="Google Shape;271;p1" descr="preencoded.png"/>
            <p:cNvPicPr preferRelativeResize="0"/>
            <p:nvPr/>
          </p:nvPicPr>
          <p:blipFill rotWithShape="1">
            <a:blip r:embed="rId257">
              <a:alphaModFix/>
            </a:blip>
            <a:srcRect/>
            <a:stretch/>
          </p:blipFill>
          <p:spPr>
            <a:xfrm>
              <a:off x="1732387" y="11163407"/>
              <a:ext cx="263446" cy="30059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2" name="Google Shape;272;p1" descr="preencoded.png"/>
            <p:cNvPicPr preferRelativeResize="0"/>
            <p:nvPr/>
          </p:nvPicPr>
          <p:blipFill rotWithShape="1">
            <a:blip r:embed="rId258">
              <a:alphaModFix/>
            </a:blip>
            <a:srcRect/>
            <a:stretch/>
          </p:blipFill>
          <p:spPr>
            <a:xfrm>
              <a:off x="1966876" y="11167744"/>
              <a:ext cx="263446" cy="30059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3" name="Google Shape;273;p1" descr="preencoded.png"/>
            <p:cNvPicPr preferRelativeResize="0"/>
            <p:nvPr/>
          </p:nvPicPr>
          <p:blipFill rotWithShape="1">
            <a:blip r:embed="rId259">
              <a:alphaModFix/>
            </a:blip>
            <a:srcRect/>
            <a:stretch/>
          </p:blipFill>
          <p:spPr>
            <a:xfrm>
              <a:off x="2210858" y="11172149"/>
              <a:ext cx="263443" cy="30059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4" name="Google Shape;274;p1" descr="preencoded.png"/>
            <p:cNvPicPr preferRelativeResize="0"/>
            <p:nvPr/>
          </p:nvPicPr>
          <p:blipFill rotWithShape="1">
            <a:blip r:embed="rId260">
              <a:alphaModFix/>
            </a:blip>
            <a:srcRect/>
            <a:stretch/>
          </p:blipFill>
          <p:spPr>
            <a:xfrm>
              <a:off x="2441899" y="11198915"/>
              <a:ext cx="241206" cy="2752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5" name="Google Shape;275;p1" descr="preencoded.png"/>
            <p:cNvPicPr preferRelativeResize="0"/>
            <p:nvPr/>
          </p:nvPicPr>
          <p:blipFill rotWithShape="1">
            <a:blip r:embed="rId261">
              <a:alphaModFix/>
            </a:blip>
            <a:srcRect/>
            <a:stretch/>
          </p:blipFill>
          <p:spPr>
            <a:xfrm>
              <a:off x="2645416" y="11195052"/>
              <a:ext cx="241209" cy="2752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6" name="Google Shape;276;p1" descr="preencoded.png"/>
            <p:cNvPicPr preferRelativeResize="0"/>
            <p:nvPr/>
          </p:nvPicPr>
          <p:blipFill rotWithShape="1">
            <a:blip r:embed="rId262">
              <a:alphaModFix/>
            </a:blip>
            <a:srcRect/>
            <a:stretch/>
          </p:blipFill>
          <p:spPr>
            <a:xfrm>
              <a:off x="2855308" y="11196408"/>
              <a:ext cx="241206" cy="2752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7" name="Google Shape;277;p1" descr="preencoded.png"/>
            <p:cNvPicPr preferRelativeResize="0"/>
            <p:nvPr/>
          </p:nvPicPr>
          <p:blipFill rotWithShape="1">
            <a:blip r:embed="rId263">
              <a:alphaModFix/>
            </a:blip>
            <a:srcRect/>
            <a:stretch/>
          </p:blipFill>
          <p:spPr>
            <a:xfrm>
              <a:off x="3060658" y="11198170"/>
              <a:ext cx="241206" cy="2752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8" name="Google Shape;278;p1" descr="preencoded.png"/>
            <p:cNvPicPr preferRelativeResize="0"/>
            <p:nvPr/>
          </p:nvPicPr>
          <p:blipFill rotWithShape="1">
            <a:blip r:embed="rId264">
              <a:alphaModFix/>
            </a:blip>
            <a:srcRect/>
            <a:stretch/>
          </p:blipFill>
          <p:spPr>
            <a:xfrm>
              <a:off x="3247029" y="11194646"/>
              <a:ext cx="241209" cy="2752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9" name="Google Shape;279;p1" descr="preencoded.png"/>
            <p:cNvPicPr preferRelativeResize="0"/>
            <p:nvPr/>
          </p:nvPicPr>
          <p:blipFill rotWithShape="1">
            <a:blip r:embed="rId265">
              <a:alphaModFix/>
            </a:blip>
            <a:srcRect/>
            <a:stretch/>
          </p:blipFill>
          <p:spPr>
            <a:xfrm>
              <a:off x="3444313" y="11193358"/>
              <a:ext cx="241209" cy="2752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0" name="Google Shape;280;p1" descr="preencoded.png"/>
            <p:cNvPicPr preferRelativeResize="0"/>
            <p:nvPr/>
          </p:nvPicPr>
          <p:blipFill rotWithShape="1">
            <a:blip r:embed="rId266">
              <a:alphaModFix/>
            </a:blip>
            <a:srcRect/>
            <a:stretch/>
          </p:blipFill>
          <p:spPr>
            <a:xfrm>
              <a:off x="3640651" y="11191122"/>
              <a:ext cx="241206" cy="2752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1" name="Google Shape;281;p1" descr="preencoded.png"/>
            <p:cNvPicPr preferRelativeResize="0"/>
            <p:nvPr/>
          </p:nvPicPr>
          <p:blipFill rotWithShape="1">
            <a:blip r:embed="rId267">
              <a:alphaModFix/>
            </a:blip>
            <a:srcRect/>
            <a:stretch/>
          </p:blipFill>
          <p:spPr>
            <a:xfrm>
              <a:off x="1735106" y="11462380"/>
              <a:ext cx="253536" cy="34112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2" name="Google Shape;282;p1" descr="preencoded.png"/>
            <p:cNvPicPr preferRelativeResize="0"/>
            <p:nvPr/>
          </p:nvPicPr>
          <p:blipFill rotWithShape="1">
            <a:blip r:embed="rId268">
              <a:alphaModFix/>
            </a:blip>
            <a:srcRect/>
            <a:stretch/>
          </p:blipFill>
          <p:spPr>
            <a:xfrm>
              <a:off x="1952720" y="11467666"/>
              <a:ext cx="253536" cy="34112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3" name="Google Shape;283;p1" descr="preencoded.png"/>
            <p:cNvPicPr preferRelativeResize="0"/>
            <p:nvPr/>
          </p:nvPicPr>
          <p:blipFill rotWithShape="1">
            <a:blip r:embed="rId269">
              <a:alphaModFix/>
            </a:blip>
            <a:srcRect/>
            <a:stretch/>
          </p:blipFill>
          <p:spPr>
            <a:xfrm>
              <a:off x="2176300" y="11473086"/>
              <a:ext cx="253536" cy="34112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4" name="Google Shape;284;p1" descr="preencoded.png"/>
            <p:cNvPicPr preferRelativeResize="0"/>
            <p:nvPr/>
          </p:nvPicPr>
          <p:blipFill rotWithShape="1">
            <a:blip r:embed="rId270">
              <a:alphaModFix/>
            </a:blip>
            <a:srcRect/>
            <a:stretch/>
          </p:blipFill>
          <p:spPr>
            <a:xfrm>
              <a:off x="2402578" y="11477762"/>
              <a:ext cx="219676" cy="29551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5" name="Google Shape;285;p1" descr="preencoded.png"/>
            <p:cNvPicPr preferRelativeResize="0"/>
            <p:nvPr/>
          </p:nvPicPr>
          <p:blipFill rotWithShape="1">
            <a:blip r:embed="rId271">
              <a:alphaModFix/>
            </a:blip>
            <a:srcRect/>
            <a:stretch/>
          </p:blipFill>
          <p:spPr>
            <a:xfrm>
              <a:off x="2597493" y="11480134"/>
              <a:ext cx="219676" cy="29551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6" name="Google Shape;286;p1" descr="preencoded.png"/>
            <p:cNvPicPr preferRelativeResize="0"/>
            <p:nvPr/>
          </p:nvPicPr>
          <p:blipFill rotWithShape="1">
            <a:blip r:embed="rId272">
              <a:alphaModFix/>
            </a:blip>
            <a:srcRect/>
            <a:stretch/>
          </p:blipFill>
          <p:spPr>
            <a:xfrm>
              <a:off x="2800945" y="11479524"/>
              <a:ext cx="219676" cy="29551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7" name="Google Shape;287;p1" descr="preencoded.png"/>
            <p:cNvPicPr preferRelativeResize="0"/>
            <p:nvPr/>
          </p:nvPicPr>
          <p:blipFill rotWithShape="1">
            <a:blip r:embed="rId273">
              <a:alphaModFix/>
            </a:blip>
            <a:srcRect/>
            <a:stretch/>
          </p:blipFill>
          <p:spPr>
            <a:xfrm>
              <a:off x="2995246" y="11479049"/>
              <a:ext cx="219676" cy="29551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8" name="Google Shape;288;p1" descr="preencoded.png"/>
            <p:cNvPicPr preferRelativeResize="0"/>
            <p:nvPr/>
          </p:nvPicPr>
          <p:blipFill rotWithShape="1">
            <a:blip r:embed="rId274">
              <a:alphaModFix/>
            </a:blip>
            <a:srcRect/>
            <a:stretch/>
          </p:blipFill>
          <p:spPr>
            <a:xfrm>
              <a:off x="3185143" y="11477491"/>
              <a:ext cx="219676" cy="29551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89" name="Google Shape;289;p1" descr="preencoded.png"/>
            <p:cNvPicPr preferRelativeResize="0"/>
            <p:nvPr/>
          </p:nvPicPr>
          <p:blipFill rotWithShape="1">
            <a:blip r:embed="rId275">
              <a:alphaModFix/>
            </a:blip>
            <a:srcRect/>
            <a:stretch/>
          </p:blipFill>
          <p:spPr>
            <a:xfrm>
              <a:off x="3388936" y="11472544"/>
              <a:ext cx="207201" cy="27871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0" name="Google Shape;290;p1" descr="preencoded.png"/>
            <p:cNvPicPr preferRelativeResize="0"/>
            <p:nvPr/>
          </p:nvPicPr>
          <p:blipFill rotWithShape="1">
            <a:blip r:embed="rId276">
              <a:alphaModFix/>
            </a:blip>
            <a:srcRect/>
            <a:stretch/>
          </p:blipFill>
          <p:spPr>
            <a:xfrm>
              <a:off x="3591027" y="11466717"/>
              <a:ext cx="197861" cy="2661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1" name="Google Shape;291;p1" descr="preencoded.png"/>
            <p:cNvPicPr preferRelativeResize="0"/>
            <p:nvPr/>
          </p:nvPicPr>
          <p:blipFill rotWithShape="1">
            <a:blip r:embed="rId277">
              <a:alphaModFix/>
            </a:blip>
            <a:srcRect/>
            <a:stretch/>
          </p:blipFill>
          <p:spPr>
            <a:xfrm>
              <a:off x="913531" y="11351654"/>
              <a:ext cx="5158398" cy="1330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2" name="Google Shape;292;p1" descr="preencoded.png"/>
            <p:cNvPicPr preferRelativeResize="0"/>
            <p:nvPr/>
          </p:nvPicPr>
          <p:blipFill rotWithShape="1">
            <a:blip r:embed="rId278">
              <a:alphaModFix/>
            </a:blip>
            <a:srcRect/>
            <a:stretch/>
          </p:blipFill>
          <p:spPr>
            <a:xfrm>
              <a:off x="7568589" y="9757313"/>
              <a:ext cx="254038" cy="30108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3" name="Google Shape;293;p1" descr="preencoded.png"/>
            <p:cNvPicPr preferRelativeResize="0"/>
            <p:nvPr/>
          </p:nvPicPr>
          <p:blipFill rotWithShape="1">
            <a:blip r:embed="rId279">
              <a:alphaModFix/>
            </a:blip>
            <a:srcRect/>
            <a:stretch/>
          </p:blipFill>
          <p:spPr>
            <a:xfrm>
              <a:off x="7935605" y="8585410"/>
              <a:ext cx="243709" cy="46865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4" name="Google Shape;294;p1" descr="preencoded.png"/>
            <p:cNvPicPr preferRelativeResize="0"/>
            <p:nvPr/>
          </p:nvPicPr>
          <p:blipFill rotWithShape="1">
            <a:blip r:embed="rId280">
              <a:alphaModFix/>
            </a:blip>
            <a:srcRect/>
            <a:stretch/>
          </p:blipFill>
          <p:spPr>
            <a:xfrm>
              <a:off x="7954716" y="9757313"/>
              <a:ext cx="562253" cy="116170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5" name="Google Shape;295;p1" descr="preencoded.png"/>
            <p:cNvPicPr preferRelativeResize="0"/>
            <p:nvPr/>
          </p:nvPicPr>
          <p:blipFill rotWithShape="1">
            <a:blip r:embed="rId281">
              <a:alphaModFix/>
            </a:blip>
            <a:srcRect/>
            <a:stretch/>
          </p:blipFill>
          <p:spPr>
            <a:xfrm>
              <a:off x="7655029" y="9803528"/>
              <a:ext cx="469118" cy="91053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6" name="Google Shape;296;p1" descr="preencoded.png"/>
            <p:cNvPicPr preferRelativeResize="0"/>
            <p:nvPr/>
          </p:nvPicPr>
          <p:blipFill rotWithShape="1">
            <a:blip r:embed="rId282">
              <a:alphaModFix/>
            </a:blip>
            <a:srcRect/>
            <a:stretch/>
          </p:blipFill>
          <p:spPr>
            <a:xfrm>
              <a:off x="7911951" y="8860868"/>
              <a:ext cx="284508" cy="8625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7" name="Google Shape;297;p1" descr="preencoded.png"/>
            <p:cNvPicPr preferRelativeResize="0"/>
            <p:nvPr/>
          </p:nvPicPr>
          <p:blipFill rotWithShape="1">
            <a:blip r:embed="rId283">
              <a:alphaModFix/>
            </a:blip>
            <a:srcRect/>
            <a:stretch/>
          </p:blipFill>
          <p:spPr>
            <a:xfrm>
              <a:off x="7717920" y="8861885"/>
              <a:ext cx="697102" cy="10073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8" name="Google Shape;298;p1" descr="preencoded.png"/>
            <p:cNvPicPr preferRelativeResize="0"/>
            <p:nvPr/>
          </p:nvPicPr>
          <p:blipFill rotWithShape="1">
            <a:blip r:embed="rId284">
              <a:alphaModFix/>
            </a:blip>
            <a:srcRect/>
            <a:stretch/>
          </p:blipFill>
          <p:spPr>
            <a:xfrm>
              <a:off x="8050462" y="8947064"/>
              <a:ext cx="7622" cy="8698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99" name="Google Shape;299;p1" descr="preencoded.png"/>
            <p:cNvPicPr preferRelativeResize="0"/>
            <p:nvPr/>
          </p:nvPicPr>
          <p:blipFill rotWithShape="1">
            <a:blip r:embed="rId285">
              <a:alphaModFix/>
            </a:blip>
            <a:srcRect/>
            <a:stretch/>
          </p:blipFill>
          <p:spPr>
            <a:xfrm>
              <a:off x="8245861" y="8938928"/>
              <a:ext cx="644361" cy="62506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0" name="Google Shape;300;p1" descr="preencoded.png"/>
            <p:cNvPicPr preferRelativeResize="0"/>
            <p:nvPr/>
          </p:nvPicPr>
          <p:blipFill rotWithShape="1">
            <a:blip r:embed="rId286">
              <a:alphaModFix/>
            </a:blip>
            <a:srcRect/>
            <a:stretch/>
          </p:blipFill>
          <p:spPr>
            <a:xfrm>
              <a:off x="8124172" y="10515480"/>
              <a:ext cx="461974" cy="104027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1" name="Google Shape;301;p1" descr="preencoded.png"/>
            <p:cNvPicPr preferRelativeResize="0"/>
            <p:nvPr/>
          </p:nvPicPr>
          <p:blipFill rotWithShape="1">
            <a:blip r:embed="rId287">
              <a:alphaModFix/>
            </a:blip>
            <a:srcRect/>
            <a:stretch/>
          </p:blipFill>
          <p:spPr>
            <a:xfrm>
              <a:off x="7887295" y="8482343"/>
              <a:ext cx="307282" cy="11913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2" name="Google Shape;302;p1" descr="preencoded.png"/>
            <p:cNvPicPr preferRelativeResize="0"/>
            <p:nvPr/>
          </p:nvPicPr>
          <p:blipFill rotWithShape="1">
            <a:blip r:embed="rId288">
              <a:alphaModFix/>
            </a:blip>
            <a:srcRect/>
            <a:stretch/>
          </p:blipFill>
          <p:spPr>
            <a:xfrm>
              <a:off x="7598641" y="10486716"/>
              <a:ext cx="439637" cy="106904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3" name="Google Shape;303;p1" descr="preencoded.png"/>
            <p:cNvPicPr preferRelativeResize="0"/>
            <p:nvPr/>
          </p:nvPicPr>
          <p:blipFill rotWithShape="1">
            <a:blip r:embed="rId289">
              <a:alphaModFix/>
            </a:blip>
            <a:srcRect/>
            <a:stretch/>
          </p:blipFill>
          <p:spPr>
            <a:xfrm>
              <a:off x="7951870" y="8728323"/>
              <a:ext cx="137035" cy="9988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4" name="Google Shape;304;p1" descr="preencoded.png"/>
            <p:cNvPicPr preferRelativeResize="0"/>
            <p:nvPr/>
          </p:nvPicPr>
          <p:blipFill rotWithShape="1">
            <a:blip r:embed="rId290">
              <a:alphaModFix/>
            </a:blip>
            <a:srcRect/>
            <a:stretch/>
          </p:blipFill>
          <p:spPr>
            <a:xfrm>
              <a:off x="7739878" y="9780217"/>
              <a:ext cx="675079" cy="889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5" name="Google Shape;305;p1" descr="preencoded.png"/>
            <p:cNvPicPr preferRelativeResize="0"/>
            <p:nvPr/>
          </p:nvPicPr>
          <p:blipFill rotWithShape="1">
            <a:blip r:embed="rId291">
              <a:alphaModFix/>
            </a:blip>
            <a:srcRect/>
            <a:stretch/>
          </p:blipFill>
          <p:spPr>
            <a:xfrm>
              <a:off x="7979859" y="9762192"/>
              <a:ext cx="178036" cy="12631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6" name="Google Shape;306;p1" descr="preencoded.png"/>
            <p:cNvPicPr preferRelativeResize="0"/>
            <p:nvPr/>
          </p:nvPicPr>
          <p:blipFill rotWithShape="1">
            <a:blip r:embed="rId292">
              <a:alphaModFix/>
            </a:blip>
            <a:srcRect/>
            <a:stretch/>
          </p:blipFill>
          <p:spPr>
            <a:xfrm>
              <a:off x="7905532" y="8380740"/>
              <a:ext cx="279122" cy="39054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7" name="Google Shape;307;p1" descr="preencoded.png"/>
            <p:cNvPicPr preferRelativeResize="0"/>
            <p:nvPr/>
          </p:nvPicPr>
          <p:blipFill rotWithShape="1">
            <a:blip r:embed="rId293">
              <a:alphaModFix/>
            </a:blip>
            <a:srcRect/>
            <a:stretch/>
          </p:blipFill>
          <p:spPr>
            <a:xfrm>
              <a:off x="7920423" y="8430095"/>
              <a:ext cx="277816" cy="28867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8" name="Google Shape;308;p1" descr="preencoded.png"/>
            <p:cNvPicPr preferRelativeResize="0"/>
            <p:nvPr/>
          </p:nvPicPr>
          <p:blipFill rotWithShape="1">
            <a:blip r:embed="rId294">
              <a:alphaModFix/>
            </a:blip>
            <a:srcRect/>
            <a:stretch/>
          </p:blipFill>
          <p:spPr>
            <a:xfrm>
              <a:off x="8101126" y="8612111"/>
              <a:ext cx="87460" cy="8666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09" name="Google Shape;309;p1" descr="preencoded.png"/>
            <p:cNvPicPr preferRelativeResize="0"/>
            <p:nvPr/>
          </p:nvPicPr>
          <p:blipFill rotWithShape="1">
            <a:blip r:embed="rId295">
              <a:alphaModFix/>
            </a:blip>
            <a:srcRect/>
            <a:stretch/>
          </p:blipFill>
          <p:spPr>
            <a:xfrm>
              <a:off x="8139600" y="9693887"/>
              <a:ext cx="329711" cy="21564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0" name="Google Shape;310;p1" descr="preencoded.png"/>
            <p:cNvPicPr preferRelativeResize="0"/>
            <p:nvPr/>
          </p:nvPicPr>
          <p:blipFill rotWithShape="1">
            <a:blip r:embed="rId296">
              <a:alphaModFix/>
            </a:blip>
            <a:srcRect/>
            <a:stretch/>
          </p:blipFill>
          <p:spPr>
            <a:xfrm>
              <a:off x="8181196" y="9792388"/>
              <a:ext cx="69735" cy="5929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1" name="Google Shape;311;p1" descr="preencoded.png"/>
            <p:cNvPicPr preferRelativeResize="0"/>
            <p:nvPr/>
          </p:nvPicPr>
          <p:blipFill rotWithShape="1">
            <a:blip r:embed="rId297">
              <a:alphaModFix/>
            </a:blip>
            <a:srcRect/>
            <a:stretch/>
          </p:blipFill>
          <p:spPr>
            <a:xfrm>
              <a:off x="8020345" y="8575960"/>
              <a:ext cx="20767" cy="318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2" name="Google Shape;312;p1" descr="preencoded.png"/>
            <p:cNvPicPr preferRelativeResize="0"/>
            <p:nvPr/>
          </p:nvPicPr>
          <p:blipFill rotWithShape="1">
            <a:blip r:embed="rId298">
              <a:alphaModFix/>
            </a:blip>
            <a:srcRect/>
            <a:stretch/>
          </p:blipFill>
          <p:spPr>
            <a:xfrm>
              <a:off x="8327869" y="9309862"/>
              <a:ext cx="562098" cy="5909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3" name="Google Shape;313;p1" descr="preencoded.png"/>
            <p:cNvPicPr preferRelativeResize="0"/>
            <p:nvPr/>
          </p:nvPicPr>
          <p:blipFill rotWithShape="1">
            <a:blip r:embed="rId299">
              <a:alphaModFix/>
            </a:blip>
            <a:srcRect/>
            <a:stretch/>
          </p:blipFill>
          <p:spPr>
            <a:xfrm>
              <a:off x="7215032" y="8924088"/>
              <a:ext cx="644336" cy="62506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4" name="Google Shape;314;p1" descr="preencoded.png"/>
            <p:cNvPicPr preferRelativeResize="0"/>
            <p:nvPr/>
          </p:nvPicPr>
          <p:blipFill rotWithShape="1">
            <a:blip r:embed="rId300">
              <a:alphaModFix/>
            </a:blip>
            <a:srcRect/>
            <a:stretch/>
          </p:blipFill>
          <p:spPr>
            <a:xfrm>
              <a:off x="7215258" y="9295022"/>
              <a:ext cx="562098" cy="5909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5" name="Google Shape;315;p1" descr="preencoded.png"/>
            <p:cNvPicPr preferRelativeResize="0"/>
            <p:nvPr/>
          </p:nvPicPr>
          <p:blipFill rotWithShape="1">
            <a:blip r:embed="rId301">
              <a:alphaModFix/>
            </a:blip>
            <a:srcRect/>
            <a:stretch/>
          </p:blipFill>
          <p:spPr>
            <a:xfrm>
              <a:off x="7934684" y="8565870"/>
              <a:ext cx="20749" cy="3183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6" name="Google Shape;316;p1" descr="preencoded.png"/>
            <p:cNvPicPr preferRelativeResize="0"/>
            <p:nvPr/>
          </p:nvPicPr>
          <p:blipFill rotWithShape="1">
            <a:blip r:embed="rId302">
              <a:alphaModFix/>
            </a:blip>
            <a:srcRect/>
            <a:stretch/>
          </p:blipFill>
          <p:spPr>
            <a:xfrm>
              <a:off x="8020380" y="8619840"/>
              <a:ext cx="60255" cy="3312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7" name="Google Shape;317;p1" descr="preencoded.png"/>
            <p:cNvPicPr preferRelativeResize="0"/>
            <p:nvPr/>
          </p:nvPicPr>
          <p:blipFill rotWithShape="1">
            <a:blip r:embed="rId303">
              <a:alphaModFix/>
            </a:blip>
            <a:srcRect/>
            <a:stretch/>
          </p:blipFill>
          <p:spPr>
            <a:xfrm>
              <a:off x="7908022" y="8604180"/>
              <a:ext cx="31652" cy="323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8" name="Google Shape;318;p1" descr="preencoded.png"/>
            <p:cNvPicPr preferRelativeResize="0"/>
            <p:nvPr/>
          </p:nvPicPr>
          <p:blipFill rotWithShape="1">
            <a:blip r:embed="rId304">
              <a:alphaModFix/>
            </a:blip>
            <a:srcRect/>
            <a:stretch/>
          </p:blipFill>
          <p:spPr>
            <a:xfrm>
              <a:off x="8125034" y="8635459"/>
              <a:ext cx="45330" cy="3288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9" name="Google Shape;319;p1" descr="preencoded.png"/>
            <p:cNvPicPr preferRelativeResize="0"/>
            <p:nvPr/>
          </p:nvPicPr>
          <p:blipFill rotWithShape="1">
            <a:blip r:embed="rId305">
              <a:alphaModFix/>
            </a:blip>
            <a:srcRect/>
            <a:stretch/>
          </p:blipFill>
          <p:spPr>
            <a:xfrm>
              <a:off x="7960630" y="8588639"/>
              <a:ext cx="33134" cy="861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0" name="Google Shape;320;p1" descr="preencoded.png"/>
            <p:cNvPicPr preferRelativeResize="0"/>
            <p:nvPr/>
          </p:nvPicPr>
          <p:blipFill rotWithShape="1">
            <a:blip r:embed="rId306">
              <a:alphaModFix/>
            </a:blip>
            <a:srcRect/>
            <a:stretch/>
          </p:blipFill>
          <p:spPr>
            <a:xfrm>
              <a:off x="8020544" y="8548701"/>
              <a:ext cx="43091" cy="2316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1" name="Google Shape;321;p1" descr="preencoded.png"/>
            <p:cNvPicPr preferRelativeResize="0"/>
            <p:nvPr/>
          </p:nvPicPr>
          <p:blipFill rotWithShape="1">
            <a:blip r:embed="rId307">
              <a:alphaModFix/>
            </a:blip>
            <a:srcRect/>
            <a:stretch/>
          </p:blipFill>
          <p:spPr>
            <a:xfrm>
              <a:off x="7924646" y="8539591"/>
              <a:ext cx="40328" cy="129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2" name="Google Shape;322;p1" descr="preencoded.png"/>
            <p:cNvPicPr preferRelativeResize="0"/>
            <p:nvPr/>
          </p:nvPicPr>
          <p:blipFill rotWithShape="1">
            <a:blip r:embed="rId308">
              <a:alphaModFix/>
            </a:blip>
            <a:srcRect/>
            <a:stretch/>
          </p:blipFill>
          <p:spPr>
            <a:xfrm>
              <a:off x="7634832" y="11555759"/>
              <a:ext cx="270886" cy="13383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3" name="Google Shape;323;p1" descr="preencoded.png"/>
            <p:cNvPicPr preferRelativeResize="0"/>
            <p:nvPr/>
          </p:nvPicPr>
          <p:blipFill rotWithShape="1">
            <a:blip r:embed="rId309">
              <a:alphaModFix/>
            </a:blip>
            <a:srcRect/>
            <a:stretch/>
          </p:blipFill>
          <p:spPr>
            <a:xfrm>
              <a:off x="7640389" y="11555759"/>
              <a:ext cx="265329" cy="6064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4" name="Google Shape;324;p1" descr="preencoded.png"/>
            <p:cNvPicPr preferRelativeResize="0"/>
            <p:nvPr/>
          </p:nvPicPr>
          <p:blipFill rotWithShape="1">
            <a:blip r:embed="rId310">
              <a:alphaModFix/>
            </a:blip>
            <a:srcRect/>
            <a:stretch/>
          </p:blipFill>
          <p:spPr>
            <a:xfrm>
              <a:off x="8273314" y="11555556"/>
              <a:ext cx="271562" cy="13403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5" name="Google Shape;325;p1" descr="preencoded.png"/>
            <p:cNvPicPr preferRelativeResize="0"/>
            <p:nvPr/>
          </p:nvPicPr>
          <p:blipFill rotWithShape="1">
            <a:blip r:embed="rId311">
              <a:alphaModFix/>
            </a:blip>
            <a:srcRect/>
            <a:stretch/>
          </p:blipFill>
          <p:spPr>
            <a:xfrm>
              <a:off x="8273314" y="11555556"/>
              <a:ext cx="267022" cy="7474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6" name="Google Shape;326;p1" descr="preencoded.png"/>
            <p:cNvPicPr preferRelativeResize="0"/>
            <p:nvPr/>
          </p:nvPicPr>
          <p:blipFill rotWithShape="1">
            <a:blip r:embed="rId312">
              <a:alphaModFix/>
            </a:blip>
            <a:srcRect/>
            <a:stretch/>
          </p:blipFill>
          <p:spPr>
            <a:xfrm>
              <a:off x="7506337" y="11682816"/>
              <a:ext cx="390366" cy="11939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7" name="Google Shape;327;p1" descr="preencoded.png"/>
            <p:cNvPicPr preferRelativeResize="0"/>
            <p:nvPr/>
          </p:nvPicPr>
          <p:blipFill rotWithShape="1">
            <a:blip r:embed="rId313">
              <a:alphaModFix/>
            </a:blip>
            <a:srcRect/>
            <a:stretch/>
          </p:blipFill>
          <p:spPr>
            <a:xfrm>
              <a:off x="7506337" y="11786562"/>
              <a:ext cx="385625" cy="1565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8" name="Google Shape;328;p1" descr="preencoded.png"/>
            <p:cNvPicPr preferRelativeResize="0"/>
            <p:nvPr/>
          </p:nvPicPr>
          <p:blipFill rotWithShape="1">
            <a:blip r:embed="rId314">
              <a:alphaModFix/>
            </a:blip>
            <a:srcRect/>
            <a:stretch/>
          </p:blipFill>
          <p:spPr>
            <a:xfrm>
              <a:off x="7622180" y="11658728"/>
              <a:ext cx="69177" cy="501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29" name="Google Shape;329;p1" descr="preencoded.png"/>
            <p:cNvPicPr preferRelativeResize="0"/>
            <p:nvPr/>
          </p:nvPicPr>
          <p:blipFill rotWithShape="1">
            <a:blip r:embed="rId315">
              <a:alphaModFix/>
            </a:blip>
            <a:srcRect/>
            <a:stretch/>
          </p:blipFill>
          <p:spPr>
            <a:xfrm>
              <a:off x="7562360" y="11658728"/>
              <a:ext cx="80920" cy="6180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0" name="Google Shape;330;p1" descr="preencoded.png"/>
            <p:cNvPicPr preferRelativeResize="0"/>
            <p:nvPr/>
          </p:nvPicPr>
          <p:blipFill rotWithShape="1">
            <a:blip r:embed="rId316">
              <a:alphaModFix/>
            </a:blip>
            <a:srcRect/>
            <a:stretch/>
          </p:blipFill>
          <p:spPr>
            <a:xfrm>
              <a:off x="7613237" y="11699442"/>
              <a:ext cx="18386" cy="21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1" name="Google Shape;331;p1" descr="preencoded.png"/>
            <p:cNvPicPr preferRelativeResize="0"/>
            <p:nvPr/>
          </p:nvPicPr>
          <p:blipFill rotWithShape="1">
            <a:blip r:embed="rId317">
              <a:alphaModFix/>
            </a:blip>
            <a:srcRect/>
            <a:stretch/>
          </p:blipFill>
          <p:spPr>
            <a:xfrm>
              <a:off x="8280970" y="11682816"/>
              <a:ext cx="390369" cy="11939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2" name="Google Shape;332;p1" descr="preencoded.png"/>
            <p:cNvPicPr preferRelativeResize="0"/>
            <p:nvPr/>
          </p:nvPicPr>
          <p:blipFill rotWithShape="1">
            <a:blip r:embed="rId318">
              <a:alphaModFix/>
            </a:blip>
            <a:srcRect/>
            <a:stretch/>
          </p:blipFill>
          <p:spPr>
            <a:xfrm>
              <a:off x="8285714" y="11786562"/>
              <a:ext cx="385625" cy="1565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3" name="Google Shape;333;p1" descr="preencoded.png"/>
            <p:cNvPicPr preferRelativeResize="0"/>
            <p:nvPr/>
          </p:nvPicPr>
          <p:blipFill rotWithShape="1">
            <a:blip r:embed="rId319">
              <a:alphaModFix/>
            </a:blip>
            <a:srcRect/>
            <a:stretch/>
          </p:blipFill>
          <p:spPr>
            <a:xfrm>
              <a:off x="8486366" y="11662252"/>
              <a:ext cx="69195" cy="501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4" name="Google Shape;334;p1" descr="preencoded.png"/>
            <p:cNvPicPr preferRelativeResize="0"/>
            <p:nvPr/>
          </p:nvPicPr>
          <p:blipFill rotWithShape="1">
            <a:blip r:embed="rId320">
              <a:alphaModFix/>
            </a:blip>
            <a:srcRect/>
            <a:stretch/>
          </p:blipFill>
          <p:spPr>
            <a:xfrm>
              <a:off x="8534397" y="11662252"/>
              <a:ext cx="80920" cy="6180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5" name="Google Shape;335;p1" descr="preencoded.png"/>
            <p:cNvPicPr preferRelativeResize="0"/>
            <p:nvPr/>
          </p:nvPicPr>
          <p:blipFill rotWithShape="1">
            <a:blip r:embed="rId321">
              <a:alphaModFix/>
            </a:blip>
            <a:srcRect/>
            <a:stretch/>
          </p:blipFill>
          <p:spPr>
            <a:xfrm>
              <a:off x="8546122" y="11702966"/>
              <a:ext cx="18386" cy="2109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6" name="Google Shape;336;p1" descr="preencoded.png"/>
            <p:cNvPicPr preferRelativeResize="0"/>
            <p:nvPr/>
          </p:nvPicPr>
          <p:blipFill rotWithShape="1">
            <a:blip r:embed="rId322">
              <a:alphaModFix/>
            </a:blip>
            <a:srcRect/>
            <a:stretch/>
          </p:blipFill>
          <p:spPr>
            <a:xfrm>
              <a:off x="7959002" y="10163843"/>
              <a:ext cx="113012" cy="23524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7" name="Google Shape;337;p1" descr="preencoded.png"/>
            <p:cNvPicPr preferRelativeResize="0"/>
            <p:nvPr/>
          </p:nvPicPr>
          <p:blipFill rotWithShape="1">
            <a:blip r:embed="rId323">
              <a:alphaModFix/>
            </a:blip>
            <a:srcRect/>
            <a:stretch/>
          </p:blipFill>
          <p:spPr>
            <a:xfrm>
              <a:off x="8246289" y="11455892"/>
              <a:ext cx="307651" cy="6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8" name="Google Shape;338;p1" descr="preencoded.png"/>
            <p:cNvPicPr preferRelativeResize="0"/>
            <p:nvPr/>
          </p:nvPicPr>
          <p:blipFill rotWithShape="1">
            <a:blip r:embed="rId324">
              <a:alphaModFix/>
            </a:blip>
            <a:srcRect/>
            <a:stretch/>
          </p:blipFill>
          <p:spPr>
            <a:xfrm>
              <a:off x="7631731" y="11455892"/>
              <a:ext cx="307582" cy="6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9" name="Google Shape;339;p1" descr="preencoded.png"/>
            <p:cNvPicPr preferRelativeResize="0"/>
            <p:nvPr/>
          </p:nvPicPr>
          <p:blipFill rotWithShape="1">
            <a:blip r:embed="rId325">
              <a:alphaModFix/>
            </a:blip>
            <a:srcRect/>
            <a:stretch/>
          </p:blipFill>
          <p:spPr>
            <a:xfrm>
              <a:off x="7971930" y="8681566"/>
              <a:ext cx="48422" cy="3435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0" name="Google Shape;340;p1" descr="preencoded.png"/>
            <p:cNvPicPr preferRelativeResize="0"/>
            <p:nvPr/>
          </p:nvPicPr>
          <p:blipFill rotWithShape="1">
            <a:blip r:embed="rId326">
              <a:alphaModFix/>
            </a:blip>
            <a:srcRect/>
            <a:stretch/>
          </p:blipFill>
          <p:spPr>
            <a:xfrm>
              <a:off x="8025062" y="8931004"/>
              <a:ext cx="57945" cy="3130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1" name="Google Shape;341;p1" descr="preencoded.png"/>
            <p:cNvPicPr preferRelativeResize="0"/>
            <p:nvPr/>
          </p:nvPicPr>
          <p:blipFill rotWithShape="1">
            <a:blip r:embed="rId327">
              <a:alphaModFix/>
            </a:blip>
            <a:srcRect/>
            <a:stretch/>
          </p:blipFill>
          <p:spPr>
            <a:xfrm>
              <a:off x="7888232" y="8370039"/>
              <a:ext cx="318414" cy="22980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2" name="Google Shape;342;p1" descr="preencoded.png"/>
            <p:cNvPicPr preferRelativeResize="0"/>
            <p:nvPr/>
          </p:nvPicPr>
          <p:blipFill rotWithShape="1">
            <a:blip r:embed="rId328">
              <a:alphaModFix/>
            </a:blip>
            <a:srcRect/>
            <a:stretch/>
          </p:blipFill>
          <p:spPr>
            <a:xfrm>
              <a:off x="7934188" y="8447212"/>
              <a:ext cx="222284" cy="7744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3" name="Google Shape;343;p1" descr="preencoded.png"/>
            <p:cNvPicPr preferRelativeResize="0"/>
            <p:nvPr/>
          </p:nvPicPr>
          <p:blipFill rotWithShape="1">
            <a:blip r:embed="rId329">
              <a:alphaModFix/>
            </a:blip>
            <a:srcRect/>
            <a:stretch/>
          </p:blipFill>
          <p:spPr>
            <a:xfrm>
              <a:off x="7982489" y="8366177"/>
              <a:ext cx="129140" cy="644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4" name="Google Shape;344;p1" descr="preencoded.png"/>
            <p:cNvPicPr preferRelativeResize="0"/>
            <p:nvPr/>
          </p:nvPicPr>
          <p:blipFill rotWithShape="1">
            <a:blip r:embed="rId330">
              <a:alphaModFix/>
            </a:blip>
            <a:srcRect/>
            <a:stretch/>
          </p:blipFill>
          <p:spPr>
            <a:xfrm>
              <a:off x="8050394" y="8390942"/>
              <a:ext cx="96744" cy="452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5" name="Google Shape;345;p1" descr="preencoded.png"/>
            <p:cNvPicPr preferRelativeResize="0"/>
            <p:nvPr/>
          </p:nvPicPr>
          <p:blipFill rotWithShape="1">
            <a:blip r:embed="rId331">
              <a:alphaModFix/>
            </a:blip>
            <a:srcRect/>
            <a:stretch/>
          </p:blipFill>
          <p:spPr>
            <a:xfrm>
              <a:off x="7956323" y="8372208"/>
              <a:ext cx="52357" cy="5444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6" name="Google Shape;346;p1" descr="preencoded.png"/>
            <p:cNvPicPr preferRelativeResize="0"/>
            <p:nvPr/>
          </p:nvPicPr>
          <p:blipFill rotWithShape="1">
            <a:blip r:embed="rId332">
              <a:alphaModFix/>
            </a:blip>
            <a:srcRect/>
            <a:stretch/>
          </p:blipFill>
          <p:spPr>
            <a:xfrm>
              <a:off x="7570906" y="9993758"/>
              <a:ext cx="104276" cy="3055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7" name="Google Shape;347;p1" descr="preencoded.png"/>
            <p:cNvPicPr preferRelativeResize="0"/>
            <p:nvPr/>
          </p:nvPicPr>
          <p:blipFill rotWithShape="1">
            <a:blip r:embed="rId333">
              <a:alphaModFix/>
            </a:blip>
            <a:srcRect/>
            <a:stretch/>
          </p:blipFill>
          <p:spPr>
            <a:xfrm>
              <a:off x="7578376" y="10009290"/>
              <a:ext cx="109889" cy="320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8" name="Google Shape;348;p1" descr="preencoded.png"/>
            <p:cNvPicPr preferRelativeResize="0"/>
            <p:nvPr/>
          </p:nvPicPr>
          <p:blipFill rotWithShape="1">
            <a:blip r:embed="rId334">
              <a:alphaModFix/>
            </a:blip>
            <a:srcRect/>
            <a:stretch/>
          </p:blipFill>
          <p:spPr>
            <a:xfrm>
              <a:off x="8050952" y="8854363"/>
              <a:ext cx="142524" cy="12425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49" name="Google Shape;349;p1" descr="preencoded.png"/>
            <p:cNvPicPr preferRelativeResize="0"/>
            <p:nvPr/>
          </p:nvPicPr>
          <p:blipFill rotWithShape="1">
            <a:blip r:embed="rId335">
              <a:alphaModFix/>
            </a:blip>
            <a:srcRect/>
            <a:stretch/>
          </p:blipFill>
          <p:spPr>
            <a:xfrm>
              <a:off x="7931062" y="8858497"/>
              <a:ext cx="119958" cy="1200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0" name="Google Shape;350;p1" descr="preencoded.png"/>
            <p:cNvPicPr preferRelativeResize="0"/>
            <p:nvPr/>
          </p:nvPicPr>
          <p:blipFill rotWithShape="1">
            <a:blip r:embed="rId336">
              <a:alphaModFix/>
            </a:blip>
            <a:srcRect/>
            <a:stretch/>
          </p:blipFill>
          <p:spPr>
            <a:xfrm>
              <a:off x="8080297" y="9094924"/>
              <a:ext cx="41748" cy="417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1" name="Google Shape;351;p1" descr="preencoded.png"/>
            <p:cNvPicPr preferRelativeResize="0"/>
            <p:nvPr/>
          </p:nvPicPr>
          <p:blipFill rotWithShape="1">
            <a:blip r:embed="rId337">
              <a:alphaModFix/>
            </a:blip>
            <a:srcRect/>
            <a:stretch/>
          </p:blipFill>
          <p:spPr>
            <a:xfrm>
              <a:off x="8080297" y="9209445"/>
              <a:ext cx="41748" cy="417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2" name="Google Shape;352;p1" descr="preencoded.png"/>
            <p:cNvPicPr preferRelativeResize="0"/>
            <p:nvPr/>
          </p:nvPicPr>
          <p:blipFill rotWithShape="1">
            <a:blip r:embed="rId337">
              <a:alphaModFix/>
            </a:blip>
            <a:srcRect/>
            <a:stretch/>
          </p:blipFill>
          <p:spPr>
            <a:xfrm>
              <a:off x="8080297" y="9323965"/>
              <a:ext cx="41748" cy="4174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3" name="Google Shape;353;p1" descr="preencoded.png"/>
            <p:cNvPicPr preferRelativeResize="0"/>
            <p:nvPr/>
          </p:nvPicPr>
          <p:blipFill rotWithShape="1">
            <a:blip r:embed="rId338">
              <a:alphaModFix/>
            </a:blip>
            <a:srcRect/>
            <a:stretch/>
          </p:blipFill>
          <p:spPr>
            <a:xfrm>
              <a:off x="8080228" y="9438485"/>
              <a:ext cx="41748" cy="4174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4" name="Google Shape;354;p1" descr="preencoded.png"/>
            <p:cNvPicPr preferRelativeResize="0"/>
            <p:nvPr/>
          </p:nvPicPr>
          <p:blipFill rotWithShape="1">
            <a:blip r:embed="rId339">
              <a:alphaModFix/>
            </a:blip>
            <a:srcRect/>
            <a:stretch/>
          </p:blipFill>
          <p:spPr>
            <a:xfrm>
              <a:off x="8080228" y="9553006"/>
              <a:ext cx="41748" cy="4174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5" name="Google Shape;355;p1" descr="preencoded.png"/>
            <p:cNvPicPr preferRelativeResize="0"/>
            <p:nvPr/>
          </p:nvPicPr>
          <p:blipFill rotWithShape="1">
            <a:blip r:embed="rId340">
              <a:alphaModFix/>
            </a:blip>
            <a:srcRect/>
            <a:stretch/>
          </p:blipFill>
          <p:spPr>
            <a:xfrm>
              <a:off x="8080297" y="9667527"/>
              <a:ext cx="41748" cy="4174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6" name="Google Shape;356;p1" descr="preencoded.png"/>
            <p:cNvPicPr preferRelativeResize="0"/>
            <p:nvPr/>
          </p:nvPicPr>
          <p:blipFill rotWithShape="1">
            <a:blip r:embed="rId341">
              <a:alphaModFix/>
            </a:blip>
            <a:srcRect/>
            <a:stretch/>
          </p:blipFill>
          <p:spPr>
            <a:xfrm>
              <a:off x="7991041" y="8962379"/>
              <a:ext cx="128157" cy="5988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7" name="Google Shape;357;p1" descr="preencoded.png"/>
            <p:cNvPicPr preferRelativeResize="0"/>
            <p:nvPr/>
          </p:nvPicPr>
          <p:blipFill rotWithShape="1">
            <a:blip r:embed="rId342">
              <a:alphaModFix/>
            </a:blip>
            <a:srcRect/>
            <a:stretch/>
          </p:blipFill>
          <p:spPr>
            <a:xfrm>
              <a:off x="3260419" y="4375436"/>
              <a:ext cx="489858" cy="4213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8" name="Google Shape;358;p1" descr="preencoded.png"/>
            <p:cNvPicPr preferRelativeResize="0"/>
            <p:nvPr/>
          </p:nvPicPr>
          <p:blipFill rotWithShape="1">
            <a:blip r:embed="rId343">
              <a:alphaModFix/>
            </a:blip>
            <a:srcRect/>
            <a:stretch/>
          </p:blipFill>
          <p:spPr>
            <a:xfrm>
              <a:off x="3637349" y="4857717"/>
              <a:ext cx="482533" cy="64019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59" name="Google Shape;359;p1" descr="preencoded.png"/>
            <p:cNvPicPr preferRelativeResize="0"/>
            <p:nvPr/>
          </p:nvPicPr>
          <p:blipFill rotWithShape="1">
            <a:blip r:embed="rId344">
              <a:alphaModFix/>
            </a:blip>
            <a:srcRect/>
            <a:stretch/>
          </p:blipFill>
          <p:spPr>
            <a:xfrm>
              <a:off x="3249321" y="5558342"/>
              <a:ext cx="147864" cy="15519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0" name="Google Shape;360;p1" descr="preencoded.png"/>
            <p:cNvPicPr preferRelativeResize="0"/>
            <p:nvPr/>
          </p:nvPicPr>
          <p:blipFill rotWithShape="1">
            <a:blip r:embed="rId345">
              <a:alphaModFix/>
            </a:blip>
            <a:srcRect/>
            <a:stretch/>
          </p:blipFill>
          <p:spPr>
            <a:xfrm>
              <a:off x="3402949" y="5537069"/>
              <a:ext cx="1001137" cy="82839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1" name="Google Shape;361;p1" descr="preencoded.png"/>
            <p:cNvPicPr preferRelativeResize="0"/>
            <p:nvPr/>
          </p:nvPicPr>
          <p:blipFill rotWithShape="1">
            <a:blip r:embed="rId346">
              <a:alphaModFix/>
            </a:blip>
            <a:srcRect/>
            <a:stretch/>
          </p:blipFill>
          <p:spPr>
            <a:xfrm>
              <a:off x="3227078" y="5591822"/>
              <a:ext cx="1001168" cy="82839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2" name="Google Shape;362;p1" descr="preencoded.png"/>
            <p:cNvPicPr preferRelativeResize="0"/>
            <p:nvPr/>
          </p:nvPicPr>
          <p:blipFill rotWithShape="1">
            <a:blip r:embed="rId347">
              <a:alphaModFix/>
            </a:blip>
            <a:srcRect/>
            <a:stretch/>
          </p:blipFill>
          <p:spPr>
            <a:xfrm>
              <a:off x="3260484" y="4810164"/>
              <a:ext cx="579358" cy="81485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3" name="Google Shape;363;p1" descr="preencoded.png"/>
            <p:cNvPicPr preferRelativeResize="0"/>
            <p:nvPr/>
          </p:nvPicPr>
          <p:blipFill rotWithShape="1">
            <a:blip r:embed="rId348">
              <a:alphaModFix/>
            </a:blip>
            <a:srcRect/>
            <a:stretch/>
          </p:blipFill>
          <p:spPr>
            <a:xfrm>
              <a:off x="4311358" y="7080990"/>
              <a:ext cx="219648" cy="1610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4" name="Google Shape;364;p1" descr="preencoded.png"/>
            <p:cNvPicPr preferRelativeResize="0"/>
            <p:nvPr/>
          </p:nvPicPr>
          <p:blipFill rotWithShape="1">
            <a:blip r:embed="rId349">
              <a:alphaModFix/>
            </a:blip>
            <a:srcRect/>
            <a:stretch/>
          </p:blipFill>
          <p:spPr>
            <a:xfrm>
              <a:off x="3463328" y="4578684"/>
              <a:ext cx="206162" cy="31151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5" name="Google Shape;365;p1" descr="preencoded.png"/>
            <p:cNvPicPr preferRelativeResize="0"/>
            <p:nvPr/>
          </p:nvPicPr>
          <p:blipFill rotWithShape="1">
            <a:blip r:embed="rId350">
              <a:alphaModFix/>
            </a:blip>
            <a:srcRect/>
            <a:stretch/>
          </p:blipFill>
          <p:spPr>
            <a:xfrm>
              <a:off x="3662169" y="7109247"/>
              <a:ext cx="219378" cy="14474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6" name="Google Shape;366;p1" descr="preencoded.png"/>
            <p:cNvPicPr preferRelativeResize="0"/>
            <p:nvPr/>
          </p:nvPicPr>
          <p:blipFill rotWithShape="1">
            <a:blip r:embed="rId351">
              <a:alphaModFix/>
            </a:blip>
            <a:srcRect/>
            <a:stretch/>
          </p:blipFill>
          <p:spPr>
            <a:xfrm>
              <a:off x="3564510" y="4660406"/>
              <a:ext cx="104912" cy="15416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7" name="Google Shape;367;p1" descr="preencoded.png"/>
            <p:cNvPicPr preferRelativeResize="0"/>
            <p:nvPr/>
          </p:nvPicPr>
          <p:blipFill rotWithShape="1">
            <a:blip r:embed="rId352">
              <a:alphaModFix/>
            </a:blip>
            <a:srcRect/>
            <a:stretch/>
          </p:blipFill>
          <p:spPr>
            <a:xfrm>
              <a:off x="3468417" y="4394413"/>
              <a:ext cx="264913" cy="35826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8" name="Google Shape;368;p1" descr="preencoded.png"/>
            <p:cNvPicPr preferRelativeResize="0"/>
            <p:nvPr/>
          </p:nvPicPr>
          <p:blipFill rotWithShape="1">
            <a:blip r:embed="rId353">
              <a:alphaModFix/>
            </a:blip>
            <a:srcRect/>
            <a:stretch/>
          </p:blipFill>
          <p:spPr>
            <a:xfrm>
              <a:off x="2992015" y="4892199"/>
              <a:ext cx="438537" cy="66433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9" name="Google Shape;369;p1" descr="preencoded.png"/>
            <p:cNvPicPr preferRelativeResize="0"/>
            <p:nvPr/>
          </p:nvPicPr>
          <p:blipFill rotWithShape="1">
            <a:blip r:embed="rId354">
              <a:alphaModFix/>
            </a:blip>
            <a:srcRect/>
            <a:stretch/>
          </p:blipFill>
          <p:spPr>
            <a:xfrm>
              <a:off x="4032180" y="6006031"/>
              <a:ext cx="558399" cy="113316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0" name="Google Shape;370;p1" descr="preencoded.png"/>
            <p:cNvPicPr preferRelativeResize="0"/>
            <p:nvPr/>
          </p:nvPicPr>
          <p:blipFill rotWithShape="1">
            <a:blip r:embed="rId355">
              <a:alphaModFix/>
            </a:blip>
            <a:srcRect/>
            <a:stretch/>
          </p:blipFill>
          <p:spPr>
            <a:xfrm>
              <a:off x="3630725" y="7219092"/>
              <a:ext cx="339944" cy="1983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1" name="Google Shape;371;p1" descr="preencoded.png"/>
            <p:cNvPicPr preferRelativeResize="0"/>
            <p:nvPr/>
          </p:nvPicPr>
          <p:blipFill rotWithShape="1">
            <a:blip r:embed="rId356">
              <a:alphaModFix/>
            </a:blip>
            <a:srcRect/>
            <a:stretch/>
          </p:blipFill>
          <p:spPr>
            <a:xfrm>
              <a:off x="3625643" y="6026424"/>
              <a:ext cx="604215" cy="11521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2" name="Google Shape;372;p1" descr="preencoded.png"/>
            <p:cNvPicPr preferRelativeResize="0"/>
            <p:nvPr/>
          </p:nvPicPr>
          <p:blipFill rotWithShape="1">
            <a:blip r:embed="rId357">
              <a:alphaModFix/>
            </a:blip>
            <a:srcRect/>
            <a:stretch/>
          </p:blipFill>
          <p:spPr>
            <a:xfrm>
              <a:off x="3784208" y="7269297"/>
              <a:ext cx="84548" cy="3532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3" name="Google Shape;373;p1" descr="preencoded.png"/>
            <p:cNvPicPr preferRelativeResize="0"/>
            <p:nvPr/>
          </p:nvPicPr>
          <p:blipFill rotWithShape="1">
            <a:blip r:embed="rId358">
              <a:alphaModFix/>
            </a:blip>
            <a:srcRect/>
            <a:stretch/>
          </p:blipFill>
          <p:spPr>
            <a:xfrm>
              <a:off x="3457964" y="4387401"/>
              <a:ext cx="287566" cy="2529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4" name="Google Shape;374;p1" descr="preencoded.png"/>
            <p:cNvPicPr preferRelativeResize="0"/>
            <p:nvPr/>
          </p:nvPicPr>
          <p:blipFill rotWithShape="1">
            <a:blip r:embed="rId359">
              <a:alphaModFix/>
            </a:blip>
            <a:srcRect/>
            <a:stretch/>
          </p:blipFill>
          <p:spPr>
            <a:xfrm>
              <a:off x="3798857" y="7300602"/>
              <a:ext cx="84529" cy="352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5" name="Google Shape;375;p1" descr="preencoded.png"/>
            <p:cNvPicPr preferRelativeResize="0"/>
            <p:nvPr/>
          </p:nvPicPr>
          <p:blipFill rotWithShape="1">
            <a:blip r:embed="rId360">
              <a:alphaModFix/>
            </a:blip>
            <a:srcRect/>
            <a:stretch/>
          </p:blipFill>
          <p:spPr>
            <a:xfrm>
              <a:off x="4348768" y="7213806"/>
              <a:ext cx="356277" cy="16737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6" name="Google Shape;376;p1" descr="preencoded.png"/>
            <p:cNvPicPr preferRelativeResize="0"/>
            <p:nvPr/>
          </p:nvPicPr>
          <p:blipFill rotWithShape="1">
            <a:blip r:embed="rId361">
              <a:alphaModFix/>
            </a:blip>
            <a:srcRect/>
            <a:stretch/>
          </p:blipFill>
          <p:spPr>
            <a:xfrm>
              <a:off x="4483784" y="7233095"/>
              <a:ext cx="84486" cy="3460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7" name="Google Shape;377;p1" descr="preencoded.png"/>
            <p:cNvPicPr preferRelativeResize="0"/>
            <p:nvPr/>
          </p:nvPicPr>
          <p:blipFill rotWithShape="1">
            <a:blip r:embed="rId362">
              <a:alphaModFix/>
            </a:blip>
            <a:srcRect/>
            <a:stretch/>
          </p:blipFill>
          <p:spPr>
            <a:xfrm>
              <a:off x="4507842" y="7257828"/>
              <a:ext cx="84486" cy="3460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8" name="Google Shape;378;p1" descr="preencoded.png"/>
            <p:cNvPicPr preferRelativeResize="0"/>
            <p:nvPr/>
          </p:nvPicPr>
          <p:blipFill rotWithShape="1">
            <a:blip r:embed="rId363">
              <a:alphaModFix/>
            </a:blip>
            <a:srcRect/>
            <a:stretch/>
          </p:blipFill>
          <p:spPr>
            <a:xfrm>
              <a:off x="3685966" y="5733299"/>
              <a:ext cx="549359" cy="80659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9" name="Google Shape;379;p1" descr="preencoded.png"/>
            <p:cNvPicPr preferRelativeResize="0"/>
            <p:nvPr/>
          </p:nvPicPr>
          <p:blipFill rotWithShape="1">
            <a:blip r:embed="rId364">
              <a:alphaModFix/>
            </a:blip>
            <a:srcRect/>
            <a:stretch/>
          </p:blipFill>
          <p:spPr>
            <a:xfrm>
              <a:off x="3448695" y="4563596"/>
              <a:ext cx="63263" cy="8015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0" name="Google Shape;380;p1" descr="preencoded.png"/>
            <p:cNvPicPr preferRelativeResize="0"/>
            <p:nvPr/>
          </p:nvPicPr>
          <p:blipFill rotWithShape="1">
            <a:blip r:embed="rId365">
              <a:alphaModFix/>
            </a:blip>
            <a:srcRect/>
            <a:stretch/>
          </p:blipFill>
          <p:spPr>
            <a:xfrm>
              <a:off x="3465304" y="4582826"/>
              <a:ext cx="32455" cy="3128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1" name="Google Shape;381;p1" descr="preencoded.png"/>
            <p:cNvPicPr preferRelativeResize="0"/>
            <p:nvPr/>
          </p:nvPicPr>
          <p:blipFill rotWithShape="1">
            <a:blip r:embed="rId366">
              <a:alphaModFix/>
            </a:blip>
            <a:srcRect/>
            <a:stretch/>
          </p:blipFill>
          <p:spPr>
            <a:xfrm>
              <a:off x="3615648" y="4570010"/>
              <a:ext cx="21276" cy="3225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2" name="Google Shape;382;p1" descr="preencoded.png"/>
            <p:cNvPicPr preferRelativeResize="0"/>
            <p:nvPr/>
          </p:nvPicPr>
          <p:blipFill rotWithShape="1">
            <a:blip r:embed="rId367">
              <a:alphaModFix/>
            </a:blip>
            <a:srcRect/>
            <a:stretch/>
          </p:blipFill>
          <p:spPr>
            <a:xfrm>
              <a:off x="3692503" y="4573590"/>
              <a:ext cx="21276" cy="3226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3" name="Google Shape;383;p1" descr="preencoded.png"/>
            <p:cNvPicPr preferRelativeResize="0"/>
            <p:nvPr/>
          </p:nvPicPr>
          <p:blipFill rotWithShape="1">
            <a:blip r:embed="rId368">
              <a:alphaModFix/>
            </a:blip>
            <a:srcRect/>
            <a:stretch/>
          </p:blipFill>
          <p:spPr>
            <a:xfrm>
              <a:off x="3619249" y="4664405"/>
              <a:ext cx="38449" cy="2938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4" name="Google Shape;384;p1" descr="preencoded.png"/>
            <p:cNvPicPr preferRelativeResize="0"/>
            <p:nvPr/>
          </p:nvPicPr>
          <p:blipFill rotWithShape="1">
            <a:blip r:embed="rId369">
              <a:alphaModFix/>
            </a:blip>
            <a:srcRect/>
            <a:stretch/>
          </p:blipFill>
          <p:spPr>
            <a:xfrm>
              <a:off x="3595303" y="4548003"/>
              <a:ext cx="45290" cy="1903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5" name="Google Shape;385;p1" descr="preencoded.png"/>
            <p:cNvPicPr preferRelativeResize="0"/>
            <p:nvPr/>
          </p:nvPicPr>
          <p:blipFill rotWithShape="1">
            <a:blip r:embed="rId370">
              <a:alphaModFix/>
            </a:blip>
            <a:srcRect/>
            <a:stretch/>
          </p:blipFill>
          <p:spPr>
            <a:xfrm>
              <a:off x="3698112" y="4555357"/>
              <a:ext cx="28541" cy="2172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6" name="Google Shape;386;p1" descr="preencoded.png"/>
            <p:cNvPicPr preferRelativeResize="0"/>
            <p:nvPr/>
          </p:nvPicPr>
          <p:blipFill rotWithShape="1">
            <a:blip r:embed="rId371">
              <a:alphaModFix/>
            </a:blip>
            <a:srcRect/>
            <a:stretch/>
          </p:blipFill>
          <p:spPr>
            <a:xfrm>
              <a:off x="3661273" y="4585349"/>
              <a:ext cx="33199" cy="655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7" name="Google Shape;387;p1" descr="preencoded.png"/>
            <p:cNvPicPr preferRelativeResize="0"/>
            <p:nvPr/>
          </p:nvPicPr>
          <p:blipFill rotWithShape="1">
            <a:blip r:embed="rId372">
              <a:alphaModFix/>
            </a:blip>
            <a:srcRect/>
            <a:stretch/>
          </p:blipFill>
          <p:spPr>
            <a:xfrm>
              <a:off x="3568039" y="4605746"/>
              <a:ext cx="56267" cy="3696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8" name="Google Shape;388;p1" descr="preencoded.png"/>
            <p:cNvPicPr preferRelativeResize="0"/>
            <p:nvPr/>
          </p:nvPicPr>
          <p:blipFill rotWithShape="1">
            <a:blip r:embed="rId373">
              <a:alphaModFix/>
            </a:blip>
            <a:srcRect/>
            <a:stretch/>
          </p:blipFill>
          <p:spPr>
            <a:xfrm>
              <a:off x="3698882" y="4617580"/>
              <a:ext cx="21440" cy="309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9" name="Google Shape;389;p1" descr="preencoded.png"/>
            <p:cNvPicPr preferRelativeResize="0"/>
            <p:nvPr/>
          </p:nvPicPr>
          <p:blipFill rotWithShape="1">
            <a:blip r:embed="rId374">
              <a:alphaModFix/>
            </a:blip>
            <a:srcRect/>
            <a:stretch/>
          </p:blipFill>
          <p:spPr>
            <a:xfrm>
              <a:off x="3882921" y="4991305"/>
              <a:ext cx="918598" cy="5016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0" name="Google Shape;390;p1" descr="preencoded.png"/>
            <p:cNvPicPr preferRelativeResize="0"/>
            <p:nvPr/>
          </p:nvPicPr>
          <p:blipFill rotWithShape="1">
            <a:blip r:embed="rId375">
              <a:alphaModFix/>
            </a:blip>
            <a:srcRect/>
            <a:stretch/>
          </p:blipFill>
          <p:spPr>
            <a:xfrm>
              <a:off x="3295730" y="5159598"/>
              <a:ext cx="78879" cy="1488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1" name="Google Shape;391;p1" descr="preencoded.png"/>
            <p:cNvPicPr preferRelativeResize="0"/>
            <p:nvPr/>
          </p:nvPicPr>
          <p:blipFill rotWithShape="1">
            <a:blip r:embed="rId376">
              <a:alphaModFix/>
            </a:blip>
            <a:srcRect/>
            <a:stretch/>
          </p:blipFill>
          <p:spPr>
            <a:xfrm>
              <a:off x="3421580" y="5737712"/>
              <a:ext cx="737970" cy="16087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2" name="Google Shape;392;p1" descr="preencoded.png"/>
            <p:cNvPicPr preferRelativeResize="0"/>
            <p:nvPr/>
          </p:nvPicPr>
          <p:blipFill rotWithShape="1">
            <a:blip r:embed="rId377">
              <a:alphaModFix/>
            </a:blip>
            <a:srcRect/>
            <a:stretch/>
          </p:blipFill>
          <p:spPr>
            <a:xfrm>
              <a:off x="3459877" y="4627140"/>
              <a:ext cx="43296" cy="4328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3" name="Google Shape;393;p1" descr="preencoded.png"/>
            <p:cNvPicPr preferRelativeResize="0"/>
            <p:nvPr/>
          </p:nvPicPr>
          <p:blipFill rotWithShape="1">
            <a:blip r:embed="rId378">
              <a:alphaModFix/>
            </a:blip>
            <a:srcRect/>
            <a:stretch/>
          </p:blipFill>
          <p:spPr>
            <a:xfrm>
              <a:off x="3603412" y="5482176"/>
              <a:ext cx="701304" cy="41640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4" name="Google Shape;394;p1" descr="preencoded.png"/>
            <p:cNvPicPr preferRelativeResize="0"/>
            <p:nvPr/>
          </p:nvPicPr>
          <p:blipFill rotWithShape="1">
            <a:blip r:embed="rId379">
              <a:alphaModFix/>
            </a:blip>
            <a:srcRect/>
            <a:stretch/>
          </p:blipFill>
          <p:spPr>
            <a:xfrm>
              <a:off x="3427611" y="5717518"/>
              <a:ext cx="738038" cy="16080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5" name="Google Shape;395;p1" descr="preencoded.png"/>
            <p:cNvPicPr preferRelativeResize="0"/>
            <p:nvPr/>
          </p:nvPicPr>
          <p:blipFill rotWithShape="1">
            <a:blip r:embed="rId380">
              <a:alphaModFix/>
            </a:blip>
            <a:srcRect/>
            <a:stretch/>
          </p:blipFill>
          <p:spPr>
            <a:xfrm>
              <a:off x="3592906" y="5472960"/>
              <a:ext cx="701304" cy="41640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6" name="Google Shape;396;p1" descr="preencoded.png"/>
            <p:cNvPicPr preferRelativeResize="0"/>
            <p:nvPr/>
          </p:nvPicPr>
          <p:blipFill rotWithShape="1">
            <a:blip r:embed="rId381">
              <a:alphaModFix/>
            </a:blip>
            <a:srcRect/>
            <a:stretch/>
          </p:blipFill>
          <p:spPr>
            <a:xfrm>
              <a:off x="3592906" y="5472960"/>
              <a:ext cx="711810" cy="42562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7" name="Google Shape;397;p1" descr="preencoded.png"/>
            <p:cNvPicPr preferRelativeResize="0"/>
            <p:nvPr/>
          </p:nvPicPr>
          <p:blipFill rotWithShape="1">
            <a:blip r:embed="rId382">
              <a:alphaModFix/>
            </a:blip>
            <a:srcRect/>
            <a:stretch/>
          </p:blipFill>
          <p:spPr>
            <a:xfrm>
              <a:off x="3421580" y="5717518"/>
              <a:ext cx="188880" cy="18106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8" name="Google Shape;398;p1" descr="preencoded.png"/>
            <p:cNvPicPr preferRelativeResize="0"/>
            <p:nvPr/>
          </p:nvPicPr>
          <p:blipFill rotWithShape="1">
            <a:blip r:embed="rId383">
              <a:alphaModFix/>
            </a:blip>
            <a:srcRect/>
            <a:stretch/>
          </p:blipFill>
          <p:spPr>
            <a:xfrm>
              <a:off x="2986349" y="5307403"/>
              <a:ext cx="890544" cy="5824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9" name="Google Shape;399;p1" descr="preencoded.png"/>
            <p:cNvPicPr preferRelativeResize="0"/>
            <p:nvPr/>
          </p:nvPicPr>
          <p:blipFill rotWithShape="1">
            <a:blip r:embed="rId384">
              <a:alphaModFix/>
            </a:blip>
            <a:srcRect/>
            <a:stretch/>
          </p:blipFill>
          <p:spPr>
            <a:xfrm>
              <a:off x="3915841" y="5667780"/>
              <a:ext cx="123344" cy="5461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0" name="Google Shape;400;p1" descr="preencoded.png"/>
            <p:cNvPicPr preferRelativeResize="0"/>
            <p:nvPr/>
          </p:nvPicPr>
          <p:blipFill rotWithShape="1">
            <a:blip r:embed="rId385">
              <a:alphaModFix/>
            </a:blip>
            <a:srcRect/>
            <a:stretch/>
          </p:blipFill>
          <p:spPr>
            <a:xfrm>
              <a:off x="3791188" y="4973036"/>
              <a:ext cx="54475" cy="3008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1" name="Google Shape;401;p1" descr="preencoded.png"/>
            <p:cNvPicPr preferRelativeResize="0"/>
            <p:nvPr/>
          </p:nvPicPr>
          <p:blipFill rotWithShape="1">
            <a:blip r:embed="rId386">
              <a:alphaModFix/>
            </a:blip>
            <a:srcRect/>
            <a:stretch/>
          </p:blipFill>
          <p:spPr>
            <a:xfrm>
              <a:off x="1059522" y="8608449"/>
              <a:ext cx="242015" cy="46533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2" name="Google Shape;402;p1" descr="preencoded.png"/>
            <p:cNvPicPr preferRelativeResize="0"/>
            <p:nvPr/>
          </p:nvPicPr>
          <p:blipFill rotWithShape="1">
            <a:blip r:embed="rId387">
              <a:alphaModFix/>
            </a:blip>
            <a:srcRect/>
            <a:stretch/>
          </p:blipFill>
          <p:spPr>
            <a:xfrm>
              <a:off x="724191" y="9772017"/>
              <a:ext cx="558233" cy="11533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3" name="Google Shape;403;p1" descr="preencoded.png"/>
            <p:cNvPicPr preferRelativeResize="0"/>
            <p:nvPr/>
          </p:nvPicPr>
          <p:blipFill rotWithShape="1">
            <a:blip r:embed="rId388">
              <a:alphaModFix/>
            </a:blip>
            <a:srcRect/>
            <a:stretch/>
          </p:blipFill>
          <p:spPr>
            <a:xfrm>
              <a:off x="1114282" y="9817893"/>
              <a:ext cx="465729" cy="90396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4" name="Google Shape;404;p1" descr="preencoded.png"/>
            <p:cNvPicPr preferRelativeResize="0"/>
            <p:nvPr/>
          </p:nvPicPr>
          <p:blipFill rotWithShape="1">
            <a:blip r:embed="rId389">
              <a:alphaModFix/>
            </a:blip>
            <a:srcRect/>
            <a:stretch/>
          </p:blipFill>
          <p:spPr>
            <a:xfrm>
              <a:off x="1042512" y="8881943"/>
              <a:ext cx="282475" cy="8564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5" name="Google Shape;405;p1" descr="preencoded.png"/>
            <p:cNvPicPr preferRelativeResize="0"/>
            <p:nvPr/>
          </p:nvPicPr>
          <p:blipFill rotWithShape="1">
            <a:blip r:embed="rId390">
              <a:alphaModFix/>
            </a:blip>
            <a:srcRect/>
            <a:stretch/>
          </p:blipFill>
          <p:spPr>
            <a:xfrm>
              <a:off x="825506" y="8882891"/>
              <a:ext cx="692021" cy="100012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6" name="Google Shape;406;p1" descr="preencoded.png"/>
            <p:cNvPicPr preferRelativeResize="0"/>
            <p:nvPr/>
          </p:nvPicPr>
          <p:blipFill rotWithShape="1">
            <a:blip r:embed="rId391">
              <a:alphaModFix/>
            </a:blip>
            <a:srcRect/>
            <a:stretch/>
          </p:blipFill>
          <p:spPr>
            <a:xfrm>
              <a:off x="1308453" y="8899290"/>
              <a:ext cx="254630" cy="122525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7" name="Google Shape;407;p1" descr="preencoded.png"/>
            <p:cNvPicPr preferRelativeResize="0"/>
            <p:nvPr/>
          </p:nvPicPr>
          <p:blipFill rotWithShape="1">
            <a:blip r:embed="rId392">
              <a:alphaModFix/>
            </a:blip>
            <a:srcRect/>
            <a:stretch/>
          </p:blipFill>
          <p:spPr>
            <a:xfrm>
              <a:off x="538391" y="8963770"/>
              <a:ext cx="444242" cy="75203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8" name="Google Shape;408;p1" descr="preencoded.png"/>
            <p:cNvPicPr preferRelativeResize="0"/>
            <p:nvPr/>
          </p:nvPicPr>
          <p:blipFill rotWithShape="1">
            <a:blip r:embed="rId393">
              <a:alphaModFix/>
            </a:blip>
            <a:srcRect/>
            <a:stretch/>
          </p:blipFill>
          <p:spPr>
            <a:xfrm>
              <a:off x="655600" y="10524701"/>
              <a:ext cx="458648" cy="103282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09" name="Google Shape;409;p1" descr="preencoded.png"/>
            <p:cNvPicPr preferRelativeResize="0"/>
            <p:nvPr/>
          </p:nvPicPr>
          <p:blipFill rotWithShape="1">
            <a:blip r:embed="rId394">
              <a:alphaModFix/>
            </a:blip>
            <a:srcRect/>
            <a:stretch/>
          </p:blipFill>
          <p:spPr>
            <a:xfrm>
              <a:off x="1199543" y="10496082"/>
              <a:ext cx="436447" cy="106143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0" name="Google Shape;410;p1" descr="preencoded.png"/>
            <p:cNvPicPr preferRelativeResize="0"/>
            <p:nvPr/>
          </p:nvPicPr>
          <p:blipFill rotWithShape="1">
            <a:blip r:embed="rId395">
              <a:alphaModFix/>
            </a:blip>
            <a:srcRect/>
            <a:stretch/>
          </p:blipFill>
          <p:spPr>
            <a:xfrm>
              <a:off x="1292377" y="8478481"/>
              <a:ext cx="35429" cy="7345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1" name="Google Shape;411;p1" descr="preencoded.png"/>
            <p:cNvPicPr preferRelativeResize="0"/>
            <p:nvPr/>
          </p:nvPicPr>
          <p:blipFill rotWithShape="1">
            <a:blip r:embed="rId396">
              <a:alphaModFix/>
            </a:blip>
            <a:srcRect/>
            <a:stretch/>
          </p:blipFill>
          <p:spPr>
            <a:xfrm>
              <a:off x="784712" y="8890413"/>
              <a:ext cx="355460" cy="124686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2" name="Google Shape;412;p1" descr="preencoded.png"/>
            <p:cNvPicPr preferRelativeResize="0"/>
            <p:nvPr/>
          </p:nvPicPr>
          <p:blipFill rotWithShape="1">
            <a:blip r:embed="rId397">
              <a:alphaModFix/>
            </a:blip>
            <a:srcRect/>
            <a:stretch/>
          </p:blipFill>
          <p:spPr>
            <a:xfrm>
              <a:off x="1149320" y="8750346"/>
              <a:ext cx="136018" cy="991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3" name="Google Shape;413;p1" descr="preencoded.png"/>
            <p:cNvPicPr preferRelativeResize="0"/>
            <p:nvPr/>
          </p:nvPicPr>
          <p:blipFill rotWithShape="1">
            <a:blip r:embed="rId398">
              <a:alphaModFix/>
            </a:blip>
            <a:srcRect/>
            <a:stretch/>
          </p:blipFill>
          <p:spPr>
            <a:xfrm>
              <a:off x="811300" y="10048722"/>
              <a:ext cx="284321" cy="258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4" name="Google Shape;414;p1" descr="preencoded.png"/>
            <p:cNvPicPr preferRelativeResize="0"/>
            <p:nvPr/>
          </p:nvPicPr>
          <p:blipFill rotWithShape="1">
            <a:blip r:embed="rId399">
              <a:alphaModFix/>
            </a:blip>
            <a:srcRect/>
            <a:stretch/>
          </p:blipFill>
          <p:spPr>
            <a:xfrm>
              <a:off x="1054240" y="8405251"/>
              <a:ext cx="277105" cy="3877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5" name="Google Shape;415;p1" descr="preencoded.png"/>
            <p:cNvPicPr preferRelativeResize="0"/>
            <p:nvPr/>
          </p:nvPicPr>
          <p:blipFill rotWithShape="1">
            <a:blip r:embed="rId400">
              <a:alphaModFix/>
            </a:blip>
            <a:srcRect/>
            <a:stretch/>
          </p:blipFill>
          <p:spPr>
            <a:xfrm>
              <a:off x="1032311" y="8394770"/>
              <a:ext cx="293827" cy="36662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6" name="Google Shape;416;p1" descr="preencoded.png"/>
            <p:cNvPicPr preferRelativeResize="0"/>
            <p:nvPr/>
          </p:nvPicPr>
          <p:blipFill rotWithShape="1">
            <a:blip r:embed="rId401">
              <a:alphaModFix/>
            </a:blip>
            <a:srcRect/>
            <a:stretch/>
          </p:blipFill>
          <p:spPr>
            <a:xfrm>
              <a:off x="1050213" y="8634935"/>
              <a:ext cx="86908" cy="8599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7" name="Google Shape;417;p1" descr="preencoded.png"/>
            <p:cNvPicPr preferRelativeResize="0"/>
            <p:nvPr/>
          </p:nvPicPr>
          <p:blipFill rotWithShape="1">
            <a:blip r:embed="rId402">
              <a:alphaModFix/>
            </a:blip>
            <a:srcRect/>
            <a:stretch/>
          </p:blipFill>
          <p:spPr>
            <a:xfrm>
              <a:off x="731641" y="10066382"/>
              <a:ext cx="213837" cy="32478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8" name="Google Shape;418;p1" descr="preencoded.png"/>
            <p:cNvPicPr preferRelativeResize="0"/>
            <p:nvPr/>
          </p:nvPicPr>
          <p:blipFill rotWithShape="1">
            <a:blip r:embed="rId403">
              <a:alphaModFix/>
            </a:blip>
            <a:srcRect/>
            <a:stretch/>
          </p:blipFill>
          <p:spPr>
            <a:xfrm>
              <a:off x="1210530" y="8587953"/>
              <a:ext cx="20563" cy="3157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19" name="Google Shape;419;p1" descr="preencoded.png"/>
            <p:cNvPicPr preferRelativeResize="0"/>
            <p:nvPr/>
          </p:nvPicPr>
          <p:blipFill rotWithShape="1">
            <a:blip r:embed="rId404">
              <a:alphaModFix/>
            </a:blip>
            <a:srcRect/>
            <a:stretch/>
          </p:blipFill>
          <p:spPr>
            <a:xfrm>
              <a:off x="538552" y="9473722"/>
              <a:ext cx="374649" cy="6569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0" name="Google Shape;420;p1" descr="preencoded.png"/>
            <p:cNvPicPr preferRelativeResize="0"/>
            <p:nvPr/>
          </p:nvPicPr>
          <p:blipFill rotWithShape="1">
            <a:blip r:embed="rId405">
              <a:alphaModFix/>
            </a:blip>
            <a:srcRect/>
            <a:stretch/>
          </p:blipFill>
          <p:spPr>
            <a:xfrm>
              <a:off x="1295398" y="8579889"/>
              <a:ext cx="20547" cy="3157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1" name="Google Shape;421;p1" descr="preencoded.png"/>
            <p:cNvPicPr preferRelativeResize="0"/>
            <p:nvPr/>
          </p:nvPicPr>
          <p:blipFill rotWithShape="1">
            <a:blip r:embed="rId406">
              <a:alphaModFix/>
            </a:blip>
            <a:srcRect/>
            <a:stretch/>
          </p:blipFill>
          <p:spPr>
            <a:xfrm>
              <a:off x="1172704" y="8637295"/>
              <a:ext cx="59771" cy="3290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2" name="Google Shape;422;p1" descr="preencoded.png"/>
            <p:cNvPicPr preferRelativeResize="0"/>
            <p:nvPr/>
          </p:nvPicPr>
          <p:blipFill rotWithShape="1">
            <a:blip r:embed="rId407">
              <a:alphaModFix/>
            </a:blip>
            <a:srcRect/>
            <a:stretch/>
          </p:blipFill>
          <p:spPr>
            <a:xfrm>
              <a:off x="1302074" y="8627152"/>
              <a:ext cx="26706" cy="3193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3" name="Google Shape;423;p1" descr="preencoded.png"/>
            <p:cNvPicPr preferRelativeResize="0"/>
            <p:nvPr/>
          </p:nvPicPr>
          <p:blipFill rotWithShape="1">
            <a:blip r:embed="rId408">
              <a:alphaModFix/>
            </a:blip>
            <a:srcRect/>
            <a:stretch/>
          </p:blipFill>
          <p:spPr>
            <a:xfrm>
              <a:off x="1068380" y="8658199"/>
              <a:ext cx="44972" cy="3260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4" name="Google Shape;424;p1" descr="preencoded.png"/>
            <p:cNvPicPr preferRelativeResize="0"/>
            <p:nvPr/>
          </p:nvPicPr>
          <p:blipFill rotWithShape="1">
            <a:blip r:embed="rId409">
              <a:alphaModFix/>
            </a:blip>
            <a:srcRect/>
            <a:stretch/>
          </p:blipFill>
          <p:spPr>
            <a:xfrm>
              <a:off x="1251057" y="8605052"/>
              <a:ext cx="32886" cy="8551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5" name="Google Shape;425;p1" descr="preencoded.png"/>
            <p:cNvPicPr preferRelativeResize="0"/>
            <p:nvPr/>
          </p:nvPicPr>
          <p:blipFill rotWithShape="1">
            <a:blip r:embed="rId410">
              <a:alphaModFix/>
            </a:blip>
            <a:srcRect/>
            <a:stretch/>
          </p:blipFill>
          <p:spPr>
            <a:xfrm>
              <a:off x="1193248" y="8567648"/>
              <a:ext cx="42787" cy="2303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6" name="Google Shape;426;p1" descr="preencoded.png"/>
            <p:cNvPicPr preferRelativeResize="0"/>
            <p:nvPr/>
          </p:nvPicPr>
          <p:blipFill rotWithShape="1">
            <a:blip r:embed="rId411">
              <a:alphaModFix/>
            </a:blip>
            <a:srcRect/>
            <a:stretch/>
          </p:blipFill>
          <p:spPr>
            <a:xfrm>
              <a:off x="1285053" y="8556927"/>
              <a:ext cx="40030" cy="1283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7" name="Google Shape;427;p1" descr="preencoded.png"/>
            <p:cNvPicPr preferRelativeResize="0"/>
            <p:nvPr/>
          </p:nvPicPr>
          <p:blipFill rotWithShape="1">
            <a:blip r:embed="rId412">
              <a:alphaModFix/>
            </a:blip>
            <a:srcRect/>
            <a:stretch/>
          </p:blipFill>
          <p:spPr>
            <a:xfrm>
              <a:off x="1331152" y="11557521"/>
              <a:ext cx="268920" cy="13288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8" name="Google Shape;428;p1" descr="preencoded.png"/>
            <p:cNvPicPr preferRelativeResize="0"/>
            <p:nvPr/>
          </p:nvPicPr>
          <p:blipFill rotWithShape="1">
            <a:blip r:embed="rId413">
              <a:alphaModFix/>
            </a:blip>
            <a:srcRect/>
            <a:stretch/>
          </p:blipFill>
          <p:spPr>
            <a:xfrm>
              <a:off x="1376190" y="8943307"/>
              <a:ext cx="468703" cy="74181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29" name="Google Shape;429;p1" descr="preencoded.png"/>
            <p:cNvPicPr preferRelativeResize="0"/>
            <p:nvPr/>
          </p:nvPicPr>
          <p:blipFill rotWithShape="1">
            <a:blip r:embed="rId414">
              <a:alphaModFix/>
            </a:blip>
            <a:srcRect/>
            <a:stretch/>
          </p:blipFill>
          <p:spPr>
            <a:xfrm>
              <a:off x="2099077" y="9057159"/>
              <a:ext cx="310854" cy="27581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0" name="Google Shape;430;p1" descr="preencoded.png"/>
            <p:cNvPicPr preferRelativeResize="0"/>
            <p:nvPr/>
          </p:nvPicPr>
          <p:blipFill rotWithShape="1">
            <a:blip r:embed="rId415">
              <a:alphaModFix/>
            </a:blip>
            <a:srcRect/>
            <a:stretch/>
          </p:blipFill>
          <p:spPr>
            <a:xfrm>
              <a:off x="1593125" y="9185456"/>
              <a:ext cx="628685" cy="4967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1" name="Google Shape;431;p1" descr="preencoded.png"/>
            <p:cNvPicPr preferRelativeResize="0"/>
            <p:nvPr/>
          </p:nvPicPr>
          <p:blipFill rotWithShape="1">
            <a:blip r:embed="rId416">
              <a:alphaModFix/>
            </a:blip>
            <a:srcRect/>
            <a:stretch/>
          </p:blipFill>
          <p:spPr>
            <a:xfrm>
              <a:off x="1331152" y="11557521"/>
              <a:ext cx="263431" cy="6024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2" name="Google Shape;432;p1" descr="preencoded.png"/>
            <p:cNvPicPr preferRelativeResize="0"/>
            <p:nvPr/>
          </p:nvPicPr>
          <p:blipFill rotWithShape="1">
            <a:blip r:embed="rId417">
              <a:alphaModFix/>
            </a:blip>
            <a:srcRect/>
            <a:stretch/>
          </p:blipFill>
          <p:spPr>
            <a:xfrm>
              <a:off x="696603" y="11557317"/>
              <a:ext cx="269597" cy="13308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3" name="Google Shape;433;p1" descr="preencoded.png"/>
            <p:cNvPicPr preferRelativeResize="0"/>
            <p:nvPr/>
          </p:nvPicPr>
          <p:blipFill rotWithShape="1">
            <a:blip r:embed="rId418">
              <a:alphaModFix/>
            </a:blip>
            <a:srcRect/>
            <a:stretch/>
          </p:blipFill>
          <p:spPr>
            <a:xfrm>
              <a:off x="701076" y="11557317"/>
              <a:ext cx="265124" cy="7426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4" name="Google Shape;434;p1" descr="preencoded.png"/>
            <p:cNvPicPr preferRelativeResize="0"/>
            <p:nvPr/>
          </p:nvPicPr>
          <p:blipFill rotWithShape="1">
            <a:blip r:embed="rId419">
              <a:alphaModFix/>
            </a:blip>
            <a:srcRect/>
            <a:stretch/>
          </p:blipFill>
          <p:spPr>
            <a:xfrm>
              <a:off x="805526" y="9334752"/>
              <a:ext cx="93569" cy="21824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5" name="Google Shape;435;p1" descr="preencoded.png"/>
            <p:cNvPicPr preferRelativeResize="0"/>
            <p:nvPr/>
          </p:nvPicPr>
          <p:blipFill rotWithShape="1">
            <a:blip r:embed="rId420">
              <a:alphaModFix/>
            </a:blip>
            <a:srcRect/>
            <a:stretch/>
          </p:blipFill>
          <p:spPr>
            <a:xfrm>
              <a:off x="1340098" y="11683696"/>
              <a:ext cx="387519" cy="11851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6" name="Google Shape;436;p1" descr="preencoded.png"/>
            <p:cNvPicPr preferRelativeResize="0"/>
            <p:nvPr/>
          </p:nvPicPr>
          <p:blipFill rotWithShape="1">
            <a:blip r:embed="rId421">
              <a:alphaModFix/>
            </a:blip>
            <a:srcRect/>
            <a:stretch/>
          </p:blipFill>
          <p:spPr>
            <a:xfrm>
              <a:off x="1344774" y="11786697"/>
              <a:ext cx="382843" cy="1551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7" name="Google Shape;437;p1" descr="preencoded.png"/>
            <p:cNvPicPr preferRelativeResize="0"/>
            <p:nvPr/>
          </p:nvPicPr>
          <p:blipFill rotWithShape="1">
            <a:blip r:embed="rId422">
              <a:alphaModFix/>
            </a:blip>
            <a:srcRect/>
            <a:stretch/>
          </p:blipFill>
          <p:spPr>
            <a:xfrm>
              <a:off x="1544006" y="11659760"/>
              <a:ext cx="68680" cy="4976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8" name="Google Shape;438;p1" descr="preencoded.png"/>
            <p:cNvPicPr preferRelativeResize="0"/>
            <p:nvPr/>
          </p:nvPicPr>
          <p:blipFill rotWithShape="1">
            <a:blip r:embed="rId423">
              <a:alphaModFix/>
            </a:blip>
            <a:srcRect/>
            <a:stretch/>
          </p:blipFill>
          <p:spPr>
            <a:xfrm>
              <a:off x="1591658" y="11659828"/>
              <a:ext cx="80337" cy="6128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39" name="Google Shape;439;p1" descr="preencoded.png"/>
            <p:cNvPicPr preferRelativeResize="0"/>
            <p:nvPr/>
          </p:nvPicPr>
          <p:blipFill rotWithShape="1">
            <a:blip r:embed="rId424">
              <a:alphaModFix/>
            </a:blip>
            <a:srcRect/>
            <a:stretch/>
          </p:blipFill>
          <p:spPr>
            <a:xfrm>
              <a:off x="1603315" y="11700153"/>
              <a:ext cx="18249" cy="2095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0" name="Google Shape;440;p1" descr="preencoded.png"/>
            <p:cNvPicPr preferRelativeResize="0"/>
            <p:nvPr/>
          </p:nvPicPr>
          <p:blipFill rotWithShape="1">
            <a:blip r:embed="rId425">
              <a:alphaModFix/>
            </a:blip>
            <a:srcRect/>
            <a:stretch/>
          </p:blipFill>
          <p:spPr>
            <a:xfrm>
              <a:off x="571021" y="11683696"/>
              <a:ext cx="387521" cy="11851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1" name="Google Shape;441;p1" descr="preencoded.png"/>
            <p:cNvPicPr preferRelativeResize="0"/>
            <p:nvPr/>
          </p:nvPicPr>
          <p:blipFill rotWithShape="1">
            <a:blip r:embed="rId426">
              <a:alphaModFix/>
            </a:blip>
            <a:srcRect/>
            <a:stretch/>
          </p:blipFill>
          <p:spPr>
            <a:xfrm>
              <a:off x="571021" y="11786697"/>
              <a:ext cx="382845" cy="1551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2" name="Google Shape;442;p1" descr="preencoded.png"/>
            <p:cNvPicPr preferRelativeResize="0"/>
            <p:nvPr/>
          </p:nvPicPr>
          <p:blipFill rotWithShape="1">
            <a:blip r:embed="rId427">
              <a:alphaModFix/>
            </a:blip>
            <a:srcRect/>
            <a:stretch/>
          </p:blipFill>
          <p:spPr>
            <a:xfrm>
              <a:off x="686019" y="11663284"/>
              <a:ext cx="68679" cy="4976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3" name="Google Shape;443;p1" descr="preencoded.png"/>
            <p:cNvPicPr preferRelativeResize="0"/>
            <p:nvPr/>
          </p:nvPicPr>
          <p:blipFill rotWithShape="1">
            <a:blip r:embed="rId428">
              <a:alphaModFix/>
            </a:blip>
            <a:srcRect/>
            <a:stretch/>
          </p:blipFill>
          <p:spPr>
            <a:xfrm>
              <a:off x="626646" y="11663352"/>
              <a:ext cx="80335" cy="6128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4" name="Google Shape;444;p1" descr="preencoded.png"/>
            <p:cNvPicPr preferRelativeResize="0"/>
            <p:nvPr/>
          </p:nvPicPr>
          <p:blipFill rotWithShape="1">
            <a:blip r:embed="rId429">
              <a:alphaModFix/>
            </a:blip>
            <a:srcRect/>
            <a:stretch/>
          </p:blipFill>
          <p:spPr>
            <a:xfrm>
              <a:off x="677143" y="11703676"/>
              <a:ext cx="18249" cy="2095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5" name="Google Shape;445;p1" descr="preencoded.png"/>
            <p:cNvPicPr preferRelativeResize="0"/>
            <p:nvPr/>
          </p:nvPicPr>
          <p:blipFill rotWithShape="1">
            <a:blip r:embed="rId430">
              <a:alphaModFix/>
            </a:blip>
            <a:srcRect/>
            <a:stretch/>
          </p:blipFill>
          <p:spPr>
            <a:xfrm>
              <a:off x="1166031" y="10175588"/>
              <a:ext cx="112221" cy="23357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6" name="Google Shape;446;p1" descr="preencoded.png"/>
            <p:cNvPicPr preferRelativeResize="0"/>
            <p:nvPr/>
          </p:nvPicPr>
          <p:blipFill rotWithShape="1">
            <a:blip r:embed="rId431">
              <a:alphaModFix/>
            </a:blip>
            <a:srcRect/>
            <a:stretch/>
          </p:blipFill>
          <p:spPr>
            <a:xfrm>
              <a:off x="687628" y="11458422"/>
              <a:ext cx="305370" cy="61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7" name="Google Shape;447;p1" descr="preencoded.png"/>
            <p:cNvPicPr preferRelativeResize="0"/>
            <p:nvPr/>
          </p:nvPicPr>
          <p:blipFill rotWithShape="1">
            <a:blip r:embed="rId432">
              <a:alphaModFix/>
            </a:blip>
            <a:srcRect/>
            <a:stretch/>
          </p:blipFill>
          <p:spPr>
            <a:xfrm>
              <a:off x="1297779" y="11458422"/>
              <a:ext cx="305371" cy="61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8" name="Google Shape;448;p1" descr="preencoded.png"/>
            <p:cNvPicPr preferRelativeResize="0"/>
            <p:nvPr/>
          </p:nvPicPr>
          <p:blipFill rotWithShape="1">
            <a:blip r:embed="rId433">
              <a:alphaModFix/>
            </a:blip>
            <a:srcRect/>
            <a:stretch/>
          </p:blipFill>
          <p:spPr>
            <a:xfrm>
              <a:off x="1229970" y="8703115"/>
              <a:ext cx="48050" cy="3407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9" name="Google Shape;449;p1" descr="preencoded.png"/>
            <p:cNvPicPr preferRelativeResize="0"/>
            <p:nvPr/>
          </p:nvPicPr>
          <p:blipFill rotWithShape="1">
            <a:blip r:embed="rId434">
              <a:alphaModFix/>
            </a:blip>
            <a:srcRect/>
            <a:stretch/>
          </p:blipFill>
          <p:spPr>
            <a:xfrm>
              <a:off x="997265" y="8930827"/>
              <a:ext cx="98352" cy="107264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50" name="Google Shape;450;p1" descr="preencoded.png"/>
            <p:cNvPicPr preferRelativeResize="0"/>
            <p:nvPr/>
          </p:nvPicPr>
          <p:blipFill rotWithShape="1">
            <a:blip r:embed="rId435">
              <a:alphaModFix/>
            </a:blip>
            <a:srcRect/>
            <a:stretch/>
          </p:blipFill>
          <p:spPr>
            <a:xfrm>
              <a:off x="1337208" y="8986732"/>
              <a:ext cx="37971" cy="10315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51" name="Google Shape;451;p1" descr="preencoded.png"/>
            <p:cNvPicPr preferRelativeResize="0"/>
            <p:nvPr/>
          </p:nvPicPr>
          <p:blipFill rotWithShape="1">
            <a:blip r:embed="rId436">
              <a:alphaModFix/>
            </a:blip>
            <a:srcRect/>
            <a:stretch/>
          </p:blipFill>
          <p:spPr>
            <a:xfrm>
              <a:off x="1363030" y="10031510"/>
              <a:ext cx="190387" cy="273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52" name="Google Shape;452;p1" descr="preencoded.png"/>
            <p:cNvPicPr preferRelativeResize="0"/>
            <p:nvPr/>
          </p:nvPicPr>
          <p:blipFill rotWithShape="1">
            <a:blip r:embed="rId437">
              <a:alphaModFix/>
            </a:blip>
            <a:srcRect/>
            <a:stretch/>
          </p:blipFill>
          <p:spPr>
            <a:xfrm>
              <a:off x="1369105" y="9511738"/>
              <a:ext cx="33208" cy="3320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53" name="Google Shape;453;p1" descr="preencoded.png"/>
            <p:cNvPicPr preferRelativeResize="0"/>
            <p:nvPr/>
          </p:nvPicPr>
          <p:blipFill rotWithShape="1">
            <a:blip r:embed="rId437">
              <a:alphaModFix/>
            </a:blip>
            <a:srcRect/>
            <a:stretch/>
          </p:blipFill>
          <p:spPr>
            <a:xfrm>
              <a:off x="1369105" y="9664206"/>
              <a:ext cx="33208" cy="3320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54" name="Google Shape;454;p1" descr="preencoded.png"/>
            <p:cNvPicPr preferRelativeResize="0"/>
            <p:nvPr/>
          </p:nvPicPr>
          <p:blipFill rotWithShape="1">
            <a:blip r:embed="rId438">
              <a:alphaModFix/>
            </a:blip>
            <a:srcRect/>
            <a:stretch/>
          </p:blipFill>
          <p:spPr>
            <a:xfrm>
              <a:off x="1381372" y="9784690"/>
              <a:ext cx="33208" cy="3320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55" name="Google Shape;455;p1" descr="preencoded.png"/>
            <p:cNvPicPr preferRelativeResize="0"/>
            <p:nvPr/>
          </p:nvPicPr>
          <p:blipFill rotWithShape="1">
            <a:blip r:embed="rId439">
              <a:alphaModFix/>
            </a:blip>
            <a:srcRect/>
            <a:stretch/>
          </p:blipFill>
          <p:spPr>
            <a:xfrm>
              <a:off x="1390049" y="9925502"/>
              <a:ext cx="33208" cy="3320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56" name="Google Shape;456;p1" descr="preencoded.png"/>
            <p:cNvPicPr preferRelativeResize="0"/>
            <p:nvPr/>
          </p:nvPicPr>
          <p:blipFill rotWithShape="1">
            <a:blip r:embed="rId440">
              <a:alphaModFix/>
            </a:blip>
            <a:srcRect/>
            <a:stretch/>
          </p:blipFill>
          <p:spPr>
            <a:xfrm>
              <a:off x="811396" y="9663287"/>
              <a:ext cx="105477" cy="39378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57" name="Google Shape;457;p1"/>
          <p:cNvSpPr/>
          <p:nvPr/>
        </p:nvSpPr>
        <p:spPr>
          <a:xfrm>
            <a:off x="12549168" y="4000500"/>
            <a:ext cx="10614293" cy="27643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2800" b="0" i="0" u="none" strike="noStrike" cap="none" dirty="0">
                <a:solidFill>
                  <a:srgbClr val="272727"/>
                </a:solidFill>
                <a:latin typeface="DM Serif Display"/>
                <a:ea typeface="DM Serif Display"/>
                <a:cs typeface="B Nazanin" panose="00000700000000000000" pitchFamily="2" charset="-78"/>
                <a:sym typeface="DM Serif Display"/>
              </a:rPr>
              <a:t>تم : صنایع غذایی</a:t>
            </a:r>
            <a:endParaRPr sz="12800" b="0" i="0" u="none" strike="noStrike" cap="none" dirty="0">
              <a:solidFill>
                <a:schemeClr val="dk1"/>
              </a:solidFill>
              <a:latin typeface="Calibri"/>
              <a:ea typeface="Calibri"/>
              <a:cs typeface="B Nazanin" panose="00000700000000000000" pitchFamily="2" charset="-78"/>
              <a:sym typeface="Calibri"/>
            </a:endParaRPr>
          </a:p>
        </p:txBody>
      </p:sp>
      <p:sp>
        <p:nvSpPr>
          <p:cNvPr id="458" name="Google Shape;458;p1"/>
          <p:cNvSpPr/>
          <p:nvPr/>
        </p:nvSpPr>
        <p:spPr>
          <a:xfrm>
            <a:off x="12671988" y="6815206"/>
            <a:ext cx="11299616" cy="27093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6400" b="0" i="0" u="none" strike="noStrike" cap="none" dirty="0">
                <a:solidFill>
                  <a:srgbClr val="0E0E0E"/>
                </a:solidFill>
                <a:latin typeface="Poppins SemiBold"/>
                <a:ea typeface="Poppins SemiBold"/>
                <a:cs typeface="B Nazanin" panose="00000700000000000000" pitchFamily="2" charset="-78"/>
                <a:sym typeface="Poppins SemiBold"/>
              </a:rPr>
              <a:t>قالب پاورپوینت مهندسی صنایع غذایی</a:t>
            </a:r>
            <a:endParaRPr sz="6400" b="0" i="0" u="none" strike="noStrike" cap="none" dirty="0">
              <a:solidFill>
                <a:schemeClr val="dk1"/>
              </a:solidFill>
              <a:latin typeface="Calibri"/>
              <a:ea typeface="Calibri"/>
              <a:cs typeface="B Nazanin" panose="00000700000000000000" pitchFamily="2" charset="-78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F4EB"/>
        </a:solidFill>
        <a:effectLst/>
      </p:bgPr>
    </p:bg>
    <p:spTree>
      <p:nvGrpSpPr>
        <p:cNvPr id="1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7" name="Google Shape;627;p10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1905" y="0"/>
            <a:ext cx="9145143" cy="7340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8" name="Google Shape;628;p10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6642100"/>
            <a:ext cx="18391899" cy="7073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9" name="Google Shape;629;p10" descr="preencoded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0513064" y="4648200"/>
            <a:ext cx="2070359" cy="2108200"/>
          </a:xfrm>
          <a:prstGeom prst="rect">
            <a:avLst/>
          </a:prstGeom>
          <a:noFill/>
          <a:ln>
            <a:noFill/>
          </a:ln>
        </p:spPr>
      </p:pic>
      <p:sp>
        <p:nvSpPr>
          <p:cNvPr id="630" name="Google Shape;630;p10"/>
          <p:cNvSpPr/>
          <p:nvPr/>
        </p:nvSpPr>
        <p:spPr>
          <a:xfrm>
            <a:off x="2019552" y="1231901"/>
            <a:ext cx="14996341" cy="166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 rtl="1"/>
            <a:r>
              <a:rPr lang="fa-IR" sz="8000" dirty="0">
                <a:solidFill>
                  <a:srgbClr val="272727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دستور کار سبک</a:t>
            </a:r>
          </a:p>
        </p:txBody>
      </p:sp>
      <p:sp>
        <p:nvSpPr>
          <p:cNvPr id="631" name="Google Shape;631;p10"/>
          <p:cNvSpPr/>
          <p:nvPr/>
        </p:nvSpPr>
        <p:spPr>
          <a:xfrm>
            <a:off x="2171971" y="4724400"/>
            <a:ext cx="8205226" cy="820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632" name="Google Shape;632;p10"/>
          <p:cNvSpPr/>
          <p:nvPr/>
        </p:nvSpPr>
        <p:spPr>
          <a:xfrm>
            <a:off x="2171971" y="4724400"/>
            <a:ext cx="8205226" cy="8204200"/>
          </a:xfrm>
          <a:prstGeom prst="ellipse">
            <a:avLst/>
          </a:prstGeom>
          <a:solidFill>
            <a:srgbClr val="4CA67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633" name="Google Shape;633;p10"/>
          <p:cNvSpPr/>
          <p:nvPr/>
        </p:nvSpPr>
        <p:spPr>
          <a:xfrm>
            <a:off x="3200800" y="6616700"/>
            <a:ext cx="6160270" cy="6159500"/>
          </a:xfrm>
          <a:prstGeom prst="ellipse">
            <a:avLst/>
          </a:prstGeom>
          <a:solidFill>
            <a:srgbClr val="B7E4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634" name="Google Shape;634;p10"/>
          <p:cNvSpPr/>
          <p:nvPr/>
        </p:nvSpPr>
        <p:spPr>
          <a:xfrm>
            <a:off x="4229629" y="8496300"/>
            <a:ext cx="4089911" cy="4089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635" name="Google Shape;635;p10"/>
          <p:cNvSpPr/>
          <p:nvPr/>
        </p:nvSpPr>
        <p:spPr>
          <a:xfrm>
            <a:off x="5512489" y="5207000"/>
            <a:ext cx="1498787" cy="10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0" i="0" u="none" strike="noStrike" cap="none">
                <a:solidFill>
                  <a:srgbClr val="FFFFFF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6.7M</a:t>
            </a:r>
            <a:endParaRPr sz="48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636" name="Google Shape;636;p10"/>
          <p:cNvSpPr/>
          <p:nvPr/>
        </p:nvSpPr>
        <p:spPr>
          <a:xfrm>
            <a:off x="5512489" y="10020300"/>
            <a:ext cx="1524191" cy="10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0" i="0" u="none" strike="noStrike" cap="none">
                <a:solidFill>
                  <a:srgbClr val="4CA676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2.3M</a:t>
            </a:r>
            <a:endParaRPr sz="48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637" name="Google Shape;637;p10"/>
          <p:cNvSpPr/>
          <p:nvPr/>
        </p:nvSpPr>
        <p:spPr>
          <a:xfrm>
            <a:off x="5512489" y="7086600"/>
            <a:ext cx="1536892" cy="10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0" i="0" u="none" strike="noStrike" cap="none">
                <a:solidFill>
                  <a:srgbClr val="FFFFFF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4.4M</a:t>
            </a:r>
            <a:endParaRPr sz="48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638" name="Google Shape;638;p10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640" name="Google Shape;640;p10"/>
          <p:cNvSpPr/>
          <p:nvPr/>
        </p:nvSpPr>
        <p:spPr>
          <a:xfrm>
            <a:off x="12625378" y="4965700"/>
            <a:ext cx="8459257" cy="375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pic>
        <p:nvPicPr>
          <p:cNvPr id="641" name="Google Shape;641;p10" descr="preencoded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2625378" y="4965700"/>
            <a:ext cx="1027275" cy="10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642" name="Google Shape;642;p10"/>
          <p:cNvSpPr/>
          <p:nvPr/>
        </p:nvSpPr>
        <p:spPr>
          <a:xfrm>
            <a:off x="12625378" y="6286500"/>
            <a:ext cx="8459257" cy="243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643" name="Google Shape;643;p10"/>
          <p:cNvSpPr/>
          <p:nvPr/>
        </p:nvSpPr>
        <p:spPr>
          <a:xfrm>
            <a:off x="11482236" y="6286500"/>
            <a:ext cx="9737884" cy="257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r" rtl="1">
              <a:lnSpc>
                <a:spcPct val="150000"/>
              </a:lnSpc>
            </a:pPr>
            <a:r>
              <a:rPr lang="fa-IR" sz="3200" dirty="0">
                <a:solidFill>
                  <a:srgbClr val="0E0E0E"/>
                </a:solidFill>
                <a:latin typeface="Poppins"/>
                <a:ea typeface="Poppins"/>
                <a:cs typeface="B Nazanin" pitchFamily="2" charset="-78"/>
                <a:sym typeface="Poppins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644" name="Google Shape;644;p10"/>
          <p:cNvSpPr/>
          <p:nvPr/>
        </p:nvSpPr>
        <p:spPr>
          <a:xfrm>
            <a:off x="12625378" y="9626600"/>
            <a:ext cx="8459257" cy="314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pic>
        <p:nvPicPr>
          <p:cNvPr id="645" name="Google Shape;645;p10" descr="preencoded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2625378" y="9626600"/>
            <a:ext cx="1030574" cy="10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646" name="Google Shape;646;p10"/>
          <p:cNvSpPr/>
          <p:nvPr/>
        </p:nvSpPr>
        <p:spPr>
          <a:xfrm>
            <a:off x="12625378" y="10947400"/>
            <a:ext cx="8459257" cy="18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647" name="Google Shape;647;p10"/>
          <p:cNvSpPr/>
          <p:nvPr/>
        </p:nvSpPr>
        <p:spPr>
          <a:xfrm>
            <a:off x="12015702" y="10947400"/>
            <a:ext cx="9204417" cy="19642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r" rtl="1">
              <a:lnSpc>
                <a:spcPct val="150000"/>
              </a:lnSpc>
            </a:pPr>
            <a:r>
              <a:rPr lang="fa-IR" sz="3200" dirty="0">
                <a:solidFill>
                  <a:srgbClr val="0E0E0E"/>
                </a:solidFill>
                <a:latin typeface="Poppins"/>
                <a:ea typeface="Poppins"/>
                <a:cs typeface="B Nazanin" pitchFamily="2" charset="-78"/>
                <a:sym typeface="Poppins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E4CC"/>
        </a:solidFill>
        <a:effectLst/>
      </p:bgPr>
    </p:bg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p11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pic>
        <p:nvPicPr>
          <p:cNvPr id="655" name="Google Shape;655;p11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748968" y="1549400"/>
            <a:ext cx="11177397" cy="10629900"/>
          </a:xfrm>
          <a:prstGeom prst="rect">
            <a:avLst/>
          </a:prstGeom>
          <a:noFill/>
          <a:ln>
            <a:noFill/>
          </a:ln>
        </p:spPr>
      </p:pic>
      <p:sp>
        <p:nvSpPr>
          <p:cNvPr id="656" name="Google Shape;656;p11"/>
          <p:cNvSpPr/>
          <p:nvPr/>
        </p:nvSpPr>
        <p:spPr>
          <a:xfrm>
            <a:off x="2080531" y="4053841"/>
            <a:ext cx="8836071" cy="289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 rtl="1"/>
            <a:r>
              <a:rPr lang="fa-IR" sz="8000" dirty="0">
                <a:solidFill>
                  <a:srgbClr val="272727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ما کیفیت ایجاد می کنیم</a:t>
            </a:r>
          </a:p>
          <a:p>
            <a:pPr lvl="0" algn="ctr" rtl="1"/>
            <a:r>
              <a:rPr lang="fa-IR" sz="8000" dirty="0">
                <a:solidFill>
                  <a:srgbClr val="272727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ارائه حرفه ای</a:t>
            </a:r>
            <a:endParaRPr sz="80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657" name="Google Shape;657;p11"/>
          <p:cNvSpPr/>
          <p:nvPr/>
        </p:nvSpPr>
        <p:spPr>
          <a:xfrm>
            <a:off x="2171971" y="7607300"/>
            <a:ext cx="8632846" cy="3793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r" rtl="1">
              <a:lnSpc>
                <a:spcPct val="150000"/>
              </a:lnSpc>
            </a:pPr>
            <a:r>
              <a:rPr lang="ar-SA" sz="3200" dirty="0"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</a:t>
            </a:r>
            <a:r>
              <a:rPr lang="en-US" sz="3200" dirty="0">
                <a:cs typeface="B Nazanin" pitchFamily="2" charset="-78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F4EB"/>
        </a:solidFill>
        <a:effectLst/>
      </p:bgPr>
    </p:bg>
    <p:spTree>
      <p:nvGrpSpPr>
        <p:cNvPr id="1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3" name="Google Shape;663;p12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0161270" cy="661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4" name="Google Shape;664;p12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206226" y="3505200"/>
            <a:ext cx="12180822" cy="10210800"/>
          </a:xfrm>
          <a:prstGeom prst="rect">
            <a:avLst/>
          </a:prstGeom>
          <a:noFill/>
          <a:ln>
            <a:noFill/>
          </a:ln>
        </p:spPr>
      </p:pic>
      <p:sp>
        <p:nvSpPr>
          <p:cNvPr id="665" name="Google Shape;665;p12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pic>
        <p:nvPicPr>
          <p:cNvPr id="667" name="Google Shape;667;p12" descr="preencoded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327816" y="1079500"/>
            <a:ext cx="17718715" cy="1156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8" name="Google Shape;668;p12" descr="preencoded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2041105" y="1612888"/>
            <a:ext cx="5220352" cy="5232412"/>
          </a:xfrm>
          <a:prstGeom prst="rect">
            <a:avLst/>
          </a:prstGeom>
          <a:noFill/>
          <a:ln>
            <a:noFill/>
          </a:ln>
        </p:spPr>
      </p:pic>
      <p:pic>
        <p:nvPicPr>
          <p:cNvPr id="669" name="Google Shape;669;p12" descr="preencoded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808051" y="1612888"/>
            <a:ext cx="5220352" cy="5232412"/>
          </a:xfrm>
          <a:prstGeom prst="rect">
            <a:avLst/>
          </a:prstGeom>
          <a:noFill/>
          <a:ln>
            <a:noFill/>
          </a:ln>
        </p:spPr>
      </p:pic>
      <p:pic>
        <p:nvPicPr>
          <p:cNvPr id="670" name="Google Shape;670;p12" descr="preencoded.p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808051" y="6858000"/>
            <a:ext cx="5220352" cy="5232412"/>
          </a:xfrm>
          <a:prstGeom prst="rect">
            <a:avLst/>
          </a:prstGeom>
          <a:noFill/>
          <a:ln>
            <a:noFill/>
          </a:ln>
        </p:spPr>
      </p:pic>
      <p:pic>
        <p:nvPicPr>
          <p:cNvPr id="671" name="Google Shape;671;p12" descr="preencoded.p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2041105" y="6858000"/>
            <a:ext cx="5220352" cy="5232412"/>
          </a:xfrm>
          <a:prstGeom prst="rect">
            <a:avLst/>
          </a:prstGeom>
          <a:noFill/>
          <a:ln>
            <a:noFill/>
          </a:ln>
        </p:spPr>
      </p:pic>
      <p:pic>
        <p:nvPicPr>
          <p:cNvPr id="672" name="Google Shape;672;p12" descr="preencoded.png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12028403" y="1079500"/>
            <a:ext cx="12702" cy="1156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3" name="Google Shape;673;p12" descr="preencoded.png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3327816" y="6845300"/>
            <a:ext cx="17401175" cy="12700"/>
          </a:xfrm>
          <a:prstGeom prst="rect">
            <a:avLst/>
          </a:prstGeom>
          <a:noFill/>
          <a:ln>
            <a:noFill/>
          </a:ln>
        </p:spPr>
      </p:pic>
      <p:sp>
        <p:nvSpPr>
          <p:cNvPr id="674" name="Google Shape;674;p12"/>
          <p:cNvSpPr/>
          <p:nvPr/>
        </p:nvSpPr>
        <p:spPr>
          <a:xfrm>
            <a:off x="9996149" y="4102100"/>
            <a:ext cx="1392941" cy="27643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800" b="0" i="0" u="none" strike="noStrike" cap="none" dirty="0">
                <a:solidFill>
                  <a:srgbClr val="0E0E0E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S</a:t>
            </a:r>
            <a:endParaRPr sz="128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675" name="Google Shape;675;p12"/>
          <p:cNvSpPr/>
          <p:nvPr/>
        </p:nvSpPr>
        <p:spPr>
          <a:xfrm>
            <a:off x="12663483" y="4102100"/>
            <a:ext cx="2040722" cy="27643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800" b="0" i="0" u="none" strike="noStrike" cap="none">
                <a:solidFill>
                  <a:srgbClr val="FFFFFF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W</a:t>
            </a:r>
            <a:endParaRPr sz="128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676" name="Google Shape;676;p12"/>
          <p:cNvSpPr/>
          <p:nvPr/>
        </p:nvSpPr>
        <p:spPr>
          <a:xfrm>
            <a:off x="9856432" y="7518400"/>
            <a:ext cx="1634271" cy="27643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800" b="0" i="0" u="none" strike="noStrike" cap="none">
                <a:solidFill>
                  <a:srgbClr val="FFFFFF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O</a:t>
            </a:r>
            <a:endParaRPr sz="128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677" name="Google Shape;677;p12"/>
          <p:cNvSpPr/>
          <p:nvPr/>
        </p:nvSpPr>
        <p:spPr>
          <a:xfrm>
            <a:off x="12917514" y="7518400"/>
            <a:ext cx="1570763" cy="27643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800" b="0" i="0" u="none" strike="noStrike" cap="none">
                <a:solidFill>
                  <a:srgbClr val="0E0E0E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T</a:t>
            </a:r>
            <a:endParaRPr sz="128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pic>
        <p:nvPicPr>
          <p:cNvPr id="678" name="Google Shape;678;p12" descr="preencoded.png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3327816" y="1079500"/>
            <a:ext cx="1625803" cy="162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9" name="Google Shape;679;p12" descr="preencoded.png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3412504" y="1164183"/>
            <a:ext cx="1456422" cy="1456246"/>
          </a:xfrm>
          <a:prstGeom prst="rect">
            <a:avLst/>
          </a:prstGeom>
          <a:noFill/>
          <a:ln>
            <a:noFill/>
          </a:ln>
        </p:spPr>
      </p:pic>
      <p:pic>
        <p:nvPicPr>
          <p:cNvPr id="680" name="Google Shape;680;p12" descr="preencoded.png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3327816" y="8128000"/>
            <a:ext cx="1625803" cy="162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1" name="Google Shape;681;p12" descr="preencoded.png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3429404" y="8132763"/>
            <a:ext cx="1519452" cy="15192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82" name="Google Shape;682;p12" descr="preencoded.png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16473959" y="1079500"/>
            <a:ext cx="1625803" cy="162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3" name="Google Shape;683;p12" descr="preencoded.png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16677184" y="1282700"/>
            <a:ext cx="1192256" cy="1190414"/>
          </a:xfrm>
          <a:prstGeom prst="rect">
            <a:avLst/>
          </a:prstGeom>
          <a:noFill/>
          <a:ln>
            <a:noFill/>
          </a:ln>
        </p:spPr>
      </p:pic>
      <p:pic>
        <p:nvPicPr>
          <p:cNvPr id="684" name="Google Shape;684;p12" descr="preencoded.png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16473959" y="8128000"/>
            <a:ext cx="1625803" cy="162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85" name="Google Shape;685;p12" descr="preencoded.png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16541703" y="8128000"/>
            <a:ext cx="1490319" cy="1625600"/>
          </a:xfrm>
          <a:prstGeom prst="rect">
            <a:avLst/>
          </a:prstGeom>
          <a:noFill/>
          <a:ln>
            <a:noFill/>
          </a:ln>
        </p:spPr>
      </p:pic>
      <p:sp>
        <p:nvSpPr>
          <p:cNvPr id="686" name="Google Shape;686;p12"/>
          <p:cNvSpPr/>
          <p:nvPr/>
        </p:nvSpPr>
        <p:spPr>
          <a:xfrm>
            <a:off x="3327816" y="3511550"/>
            <a:ext cx="4572572" cy="204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687" name="Google Shape;687;p12"/>
          <p:cNvSpPr/>
          <p:nvPr/>
        </p:nvSpPr>
        <p:spPr>
          <a:xfrm>
            <a:off x="3327816" y="3511550"/>
            <a:ext cx="4572572" cy="204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688" name="Google Shape;688;p12"/>
          <p:cNvSpPr/>
          <p:nvPr/>
        </p:nvSpPr>
        <p:spPr>
          <a:xfrm>
            <a:off x="3327816" y="3511550"/>
            <a:ext cx="4572572" cy="204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689" name="Google Shape;689;p12"/>
          <p:cNvSpPr/>
          <p:nvPr/>
        </p:nvSpPr>
        <p:spPr>
          <a:xfrm>
            <a:off x="3327816" y="3511550"/>
            <a:ext cx="4724991" cy="77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r" rtl="1"/>
            <a:r>
              <a:rPr lang="fa-IR" sz="3600" dirty="0">
                <a:solidFill>
                  <a:srgbClr val="0E0E0E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نقاط قوت</a:t>
            </a:r>
            <a:endParaRPr sz="36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690" name="Google Shape;690;p12"/>
          <p:cNvSpPr/>
          <p:nvPr/>
        </p:nvSpPr>
        <p:spPr>
          <a:xfrm>
            <a:off x="3327816" y="4337050"/>
            <a:ext cx="4708055" cy="1354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r" rtl="1"/>
            <a:r>
              <a:rPr lang="ar-SA" sz="3200" dirty="0">
                <a:cs typeface="B Nazanin" pitchFamily="2" charset="-78"/>
              </a:rPr>
              <a:t>قالب پاورپوینت صنایع غذایی قابل ویرایش می باشد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691" name="Google Shape;691;p12"/>
          <p:cNvSpPr/>
          <p:nvPr/>
        </p:nvSpPr>
        <p:spPr>
          <a:xfrm>
            <a:off x="3327816" y="10560050"/>
            <a:ext cx="4572572" cy="204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692" name="Google Shape;692;p12"/>
          <p:cNvSpPr/>
          <p:nvPr/>
        </p:nvSpPr>
        <p:spPr>
          <a:xfrm>
            <a:off x="3327816" y="10560050"/>
            <a:ext cx="4572572" cy="204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693" name="Google Shape;693;p12"/>
          <p:cNvSpPr/>
          <p:nvPr/>
        </p:nvSpPr>
        <p:spPr>
          <a:xfrm>
            <a:off x="3327816" y="10560050"/>
            <a:ext cx="4572572" cy="204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694" name="Google Shape;694;p12"/>
          <p:cNvSpPr/>
          <p:nvPr/>
        </p:nvSpPr>
        <p:spPr>
          <a:xfrm>
            <a:off x="3327816" y="10560050"/>
            <a:ext cx="4724991" cy="77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r" rtl="1"/>
            <a:r>
              <a:rPr lang="fa-IR" sz="3600" dirty="0">
                <a:solidFill>
                  <a:srgbClr val="0E0E0E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فرصت ها</a:t>
            </a:r>
            <a:endParaRPr sz="36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695" name="Google Shape;695;p12"/>
          <p:cNvSpPr/>
          <p:nvPr/>
        </p:nvSpPr>
        <p:spPr>
          <a:xfrm>
            <a:off x="3327816" y="11385550"/>
            <a:ext cx="4708055" cy="1354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r" rtl="1"/>
            <a:r>
              <a:rPr lang="ar-SA" sz="3200" dirty="0">
                <a:cs typeface="B Nazanin" pitchFamily="2" charset="-78"/>
              </a:rPr>
              <a:t>قالب پاورپوینت صنایع غذایی قابل ویرایش می باشد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696" name="Google Shape;696;p12"/>
          <p:cNvSpPr/>
          <p:nvPr/>
        </p:nvSpPr>
        <p:spPr>
          <a:xfrm>
            <a:off x="16473959" y="3511550"/>
            <a:ext cx="4572572" cy="204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697" name="Google Shape;697;p12"/>
          <p:cNvSpPr/>
          <p:nvPr/>
        </p:nvSpPr>
        <p:spPr>
          <a:xfrm>
            <a:off x="16473959" y="3511550"/>
            <a:ext cx="4572572" cy="204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698" name="Google Shape;698;p12"/>
          <p:cNvSpPr/>
          <p:nvPr/>
        </p:nvSpPr>
        <p:spPr>
          <a:xfrm>
            <a:off x="16473959" y="3511550"/>
            <a:ext cx="4572572" cy="204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699" name="Google Shape;699;p12"/>
          <p:cNvSpPr/>
          <p:nvPr/>
        </p:nvSpPr>
        <p:spPr>
          <a:xfrm>
            <a:off x="16473959" y="3511550"/>
            <a:ext cx="4724991" cy="77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r" rtl="1"/>
            <a:r>
              <a:rPr lang="fa-IR" sz="3600" dirty="0">
                <a:solidFill>
                  <a:srgbClr val="0E0E0E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نقاط ضعف</a:t>
            </a:r>
            <a:endParaRPr sz="36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700" name="Google Shape;700;p12"/>
          <p:cNvSpPr/>
          <p:nvPr/>
        </p:nvSpPr>
        <p:spPr>
          <a:xfrm>
            <a:off x="16473959" y="4337050"/>
            <a:ext cx="4708055" cy="1354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r" rtl="1"/>
            <a:r>
              <a:rPr lang="ar-SA" sz="3200" dirty="0">
                <a:cs typeface="B Nazanin" pitchFamily="2" charset="-78"/>
              </a:rPr>
              <a:t>قالب پاورپوینت صنایع غذایی قابل ویرایش می باشد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701" name="Google Shape;701;p12"/>
          <p:cNvSpPr/>
          <p:nvPr/>
        </p:nvSpPr>
        <p:spPr>
          <a:xfrm>
            <a:off x="16473959" y="10560050"/>
            <a:ext cx="4572572" cy="204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702" name="Google Shape;702;p12"/>
          <p:cNvSpPr/>
          <p:nvPr/>
        </p:nvSpPr>
        <p:spPr>
          <a:xfrm>
            <a:off x="16473959" y="10560050"/>
            <a:ext cx="4572572" cy="204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703" name="Google Shape;703;p12"/>
          <p:cNvSpPr/>
          <p:nvPr/>
        </p:nvSpPr>
        <p:spPr>
          <a:xfrm>
            <a:off x="16473959" y="10560050"/>
            <a:ext cx="4572572" cy="204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704" name="Google Shape;704;p12"/>
          <p:cNvSpPr/>
          <p:nvPr/>
        </p:nvSpPr>
        <p:spPr>
          <a:xfrm>
            <a:off x="16473959" y="10560050"/>
            <a:ext cx="4724991" cy="77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r" rtl="1"/>
            <a:r>
              <a:rPr lang="fa-IR" sz="3600" dirty="0">
                <a:solidFill>
                  <a:srgbClr val="0E0E0E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تهدیدها</a:t>
            </a:r>
            <a:endParaRPr sz="36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705" name="Google Shape;705;p12"/>
          <p:cNvSpPr/>
          <p:nvPr/>
        </p:nvSpPr>
        <p:spPr>
          <a:xfrm>
            <a:off x="16473959" y="11385550"/>
            <a:ext cx="4708055" cy="1354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r" rtl="1"/>
            <a:r>
              <a:rPr lang="ar-SA" sz="3200" dirty="0">
                <a:cs typeface="B Nazanin" pitchFamily="2" charset="-78"/>
              </a:rPr>
              <a:t>قالب پاورپوینت صنایع غذایی قابل ویرایش می باشد</a:t>
            </a:r>
            <a:endParaRPr lang="en-US" sz="3200" dirty="0"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F4EB"/>
        </a:solidFill>
        <a:effectLst/>
      </p:bgPr>
    </p:bg>
    <p:spTree>
      <p:nvGrpSpPr>
        <p:cNvPr id="1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1" name="Google Shape;711;p13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1905" y="0"/>
            <a:ext cx="9145143" cy="7340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2" name="Google Shape;712;p13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6642100"/>
            <a:ext cx="18391899" cy="7073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3" name="Google Shape;713;p13" descr="preencoded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0695944" y="3154680"/>
            <a:ext cx="2070359" cy="2108200"/>
          </a:xfrm>
          <a:prstGeom prst="rect">
            <a:avLst/>
          </a:prstGeom>
          <a:noFill/>
          <a:ln>
            <a:noFill/>
          </a:ln>
        </p:spPr>
      </p:pic>
      <p:sp>
        <p:nvSpPr>
          <p:cNvPr id="714" name="Google Shape;714;p13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pic>
        <p:nvPicPr>
          <p:cNvPr id="716" name="Google Shape;716;p13" descr="preencoded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100187" y="0"/>
            <a:ext cx="6084060" cy="12268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7" name="Google Shape;717;p13" descr="preencoded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85886" y="1346200"/>
            <a:ext cx="6084060" cy="12369800"/>
          </a:xfrm>
          <a:prstGeom prst="rect">
            <a:avLst/>
          </a:prstGeom>
          <a:noFill/>
          <a:ln>
            <a:noFill/>
          </a:ln>
        </p:spPr>
      </p:pic>
      <p:sp>
        <p:nvSpPr>
          <p:cNvPr id="718" name="Google Shape;718;p13"/>
          <p:cNvSpPr/>
          <p:nvPr/>
        </p:nvSpPr>
        <p:spPr>
          <a:xfrm>
            <a:off x="14365495" y="1143000"/>
            <a:ext cx="10690503" cy="1735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 rtl="1"/>
            <a:r>
              <a:rPr lang="fa-IR" sz="8000" dirty="0">
                <a:solidFill>
                  <a:srgbClr val="0E0E0E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برخی از داده ها</a:t>
            </a:r>
            <a:endParaRPr sz="80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719" name="Google Shape;719;p13"/>
          <p:cNvSpPr/>
          <p:nvPr/>
        </p:nvSpPr>
        <p:spPr>
          <a:xfrm>
            <a:off x="14152116" y="5882640"/>
            <a:ext cx="8573572" cy="650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720" name="Google Shape;720;p13"/>
          <p:cNvSpPr/>
          <p:nvPr/>
        </p:nvSpPr>
        <p:spPr>
          <a:xfrm>
            <a:off x="14152116" y="5882640"/>
            <a:ext cx="8573572" cy="19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721" name="Google Shape;721;p13"/>
          <p:cNvSpPr/>
          <p:nvPr/>
        </p:nvSpPr>
        <p:spPr>
          <a:xfrm>
            <a:off x="14152116" y="6155690"/>
            <a:ext cx="1930641" cy="139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722" name="Google Shape;722;p13"/>
          <p:cNvSpPr/>
          <p:nvPr/>
        </p:nvSpPr>
        <p:spPr>
          <a:xfrm>
            <a:off x="14152116" y="6155690"/>
            <a:ext cx="2269350" cy="1735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0" i="0" u="none" strike="noStrike" cap="none">
                <a:solidFill>
                  <a:srgbClr val="272727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75%</a:t>
            </a:r>
            <a:endParaRPr sz="80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723" name="Google Shape;723;p13"/>
          <p:cNvSpPr/>
          <p:nvPr/>
        </p:nvSpPr>
        <p:spPr>
          <a:xfrm>
            <a:off x="16285983" y="5882640"/>
            <a:ext cx="6439705" cy="19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724" name="Google Shape;724;p13"/>
          <p:cNvSpPr/>
          <p:nvPr/>
        </p:nvSpPr>
        <p:spPr>
          <a:xfrm>
            <a:off x="16285983" y="5882640"/>
            <a:ext cx="6592124" cy="77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 rtl="1"/>
            <a:r>
              <a:rPr lang="fa-IR" sz="3600" spc="42" dirty="0">
                <a:solidFill>
                  <a:schemeClr val="accent6">
                    <a:lumMod val="75000"/>
                  </a:schemeClr>
                </a:solidFill>
                <a:latin typeface="Montserrat"/>
                <a:cs typeface="B Nazanin" pitchFamily="2" charset="-78"/>
              </a:rPr>
              <a:t>نمونه پروژه</a:t>
            </a:r>
            <a:endParaRPr lang="en-US" sz="3600" spc="42" dirty="0">
              <a:solidFill>
                <a:schemeClr val="accent6">
                  <a:lumMod val="75000"/>
                </a:schemeClr>
              </a:solidFill>
              <a:latin typeface="Montserrat"/>
              <a:cs typeface="B Nazanin" pitchFamily="2" charset="-78"/>
            </a:endParaRPr>
          </a:p>
          <a:p>
            <a:pPr lvl="0" algn="ctr" rtl="1"/>
            <a:endParaRPr sz="36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725" name="Google Shape;725;p13"/>
          <p:cNvSpPr/>
          <p:nvPr/>
        </p:nvSpPr>
        <p:spPr>
          <a:xfrm>
            <a:off x="16285983" y="6606540"/>
            <a:ext cx="6575188" cy="1354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 rtl="1"/>
            <a:r>
              <a:rPr lang="ar-SA" sz="3200" dirty="0">
                <a:cs typeface="B Nazanin" pitchFamily="2" charset="-78"/>
              </a:rPr>
              <a:t>اسلاید متنی را برای پاور خود تنظیم کنید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726" name="Google Shape;726;p13"/>
          <p:cNvSpPr/>
          <p:nvPr/>
        </p:nvSpPr>
        <p:spPr>
          <a:xfrm>
            <a:off x="14152116" y="8435340"/>
            <a:ext cx="8573572" cy="139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727" name="Google Shape;727;p13"/>
          <p:cNvSpPr/>
          <p:nvPr/>
        </p:nvSpPr>
        <p:spPr>
          <a:xfrm>
            <a:off x="14152116" y="8435340"/>
            <a:ext cx="1943343" cy="139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728" name="Google Shape;728;p13"/>
          <p:cNvSpPr/>
          <p:nvPr/>
        </p:nvSpPr>
        <p:spPr>
          <a:xfrm>
            <a:off x="14152116" y="8435340"/>
            <a:ext cx="2282052" cy="1735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0" i="0" u="none" strike="noStrike" cap="none">
                <a:solidFill>
                  <a:srgbClr val="272727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60%</a:t>
            </a:r>
            <a:endParaRPr sz="80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729" name="Google Shape;729;p13"/>
          <p:cNvSpPr/>
          <p:nvPr/>
        </p:nvSpPr>
        <p:spPr>
          <a:xfrm>
            <a:off x="16298685" y="8467090"/>
            <a:ext cx="6427003" cy="133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730" name="Google Shape;730;p13"/>
          <p:cNvSpPr/>
          <p:nvPr/>
        </p:nvSpPr>
        <p:spPr>
          <a:xfrm>
            <a:off x="16298685" y="8467090"/>
            <a:ext cx="6579422" cy="77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 rtl="1"/>
            <a:r>
              <a:rPr lang="fa-IR" sz="3600" spc="42" dirty="0">
                <a:solidFill>
                  <a:schemeClr val="accent6">
                    <a:lumMod val="75000"/>
                  </a:schemeClr>
                </a:solidFill>
                <a:latin typeface="Montserrat"/>
                <a:cs typeface="B Nazanin" pitchFamily="2" charset="-78"/>
              </a:rPr>
              <a:t>نمونه پروژه</a:t>
            </a:r>
            <a:endParaRPr lang="en-US" sz="3600" spc="42" dirty="0">
              <a:solidFill>
                <a:schemeClr val="accent6">
                  <a:lumMod val="75000"/>
                </a:schemeClr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731" name="Google Shape;731;p13"/>
          <p:cNvSpPr/>
          <p:nvPr/>
        </p:nvSpPr>
        <p:spPr>
          <a:xfrm>
            <a:off x="16298685" y="9190990"/>
            <a:ext cx="6562487" cy="745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 rtl="1"/>
            <a:r>
              <a:rPr lang="ar-SA" sz="3200" dirty="0">
                <a:cs typeface="B Nazanin" pitchFamily="2" charset="-78"/>
              </a:rPr>
              <a:t>اسلاید متنی را برای پاور خود تنظیم کنید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732" name="Google Shape;732;p13"/>
          <p:cNvSpPr/>
          <p:nvPr/>
        </p:nvSpPr>
        <p:spPr>
          <a:xfrm>
            <a:off x="14152116" y="10441940"/>
            <a:ext cx="8573572" cy="19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733" name="Google Shape;733;p13"/>
          <p:cNvSpPr/>
          <p:nvPr/>
        </p:nvSpPr>
        <p:spPr>
          <a:xfrm>
            <a:off x="14152116" y="10714990"/>
            <a:ext cx="1943343" cy="139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734" name="Google Shape;734;p13"/>
          <p:cNvSpPr/>
          <p:nvPr/>
        </p:nvSpPr>
        <p:spPr>
          <a:xfrm>
            <a:off x="14152116" y="10714990"/>
            <a:ext cx="2282052" cy="1735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0" i="0" u="none" strike="noStrike" cap="none">
                <a:solidFill>
                  <a:srgbClr val="272727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90%</a:t>
            </a:r>
            <a:endParaRPr sz="80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735" name="Google Shape;735;p13"/>
          <p:cNvSpPr/>
          <p:nvPr/>
        </p:nvSpPr>
        <p:spPr>
          <a:xfrm>
            <a:off x="16298685" y="10441940"/>
            <a:ext cx="6427003" cy="194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736" name="Google Shape;736;p13"/>
          <p:cNvSpPr/>
          <p:nvPr/>
        </p:nvSpPr>
        <p:spPr>
          <a:xfrm>
            <a:off x="16298685" y="10441940"/>
            <a:ext cx="6579422" cy="77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 rtl="1"/>
            <a:r>
              <a:rPr lang="fa-IR" sz="3600" spc="42" dirty="0">
                <a:solidFill>
                  <a:schemeClr val="accent6">
                    <a:lumMod val="75000"/>
                  </a:schemeClr>
                </a:solidFill>
                <a:latin typeface="Montserrat"/>
                <a:cs typeface="B Nazanin" pitchFamily="2" charset="-78"/>
              </a:rPr>
              <a:t>نمونه پروژه</a:t>
            </a:r>
            <a:endParaRPr lang="en-US" sz="3600" spc="42" dirty="0">
              <a:solidFill>
                <a:schemeClr val="accent6">
                  <a:lumMod val="75000"/>
                </a:schemeClr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737" name="Google Shape;737;p13"/>
          <p:cNvSpPr/>
          <p:nvPr/>
        </p:nvSpPr>
        <p:spPr>
          <a:xfrm>
            <a:off x="16298685" y="11165840"/>
            <a:ext cx="6562487" cy="1354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 rtl="1"/>
            <a:r>
              <a:rPr lang="ar-SA" sz="3200" dirty="0">
                <a:cs typeface="B Nazanin" pitchFamily="2" charset="-78"/>
              </a:rPr>
              <a:t>اسلاید متنی را برای پاور خود تنظیم کنید</a:t>
            </a:r>
            <a:endParaRPr lang="en-US" sz="3200" dirty="0"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E4CC"/>
        </a:solidFill>
        <a:effectLst/>
      </p:bgPr>
    </p:bg>
    <p:spTree>
      <p:nvGrpSpPr>
        <p:cNvPr id="1" name="Shape 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3" name="Google Shape;743;p14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56645" y="132080"/>
            <a:ext cx="15686461" cy="13512800"/>
          </a:xfrm>
          <a:prstGeom prst="rect">
            <a:avLst/>
          </a:prstGeom>
          <a:noFill/>
          <a:ln>
            <a:noFill/>
          </a:ln>
        </p:spPr>
      </p:pic>
      <p:sp>
        <p:nvSpPr>
          <p:cNvPr id="744" name="Google Shape;744;p14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746" name="Google Shape;746;p14"/>
          <p:cNvSpPr/>
          <p:nvPr/>
        </p:nvSpPr>
        <p:spPr>
          <a:xfrm>
            <a:off x="4305838" y="3403600"/>
            <a:ext cx="15762670" cy="722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747" name="Google Shape;747;p14"/>
          <p:cNvSpPr/>
          <p:nvPr/>
        </p:nvSpPr>
        <p:spPr>
          <a:xfrm>
            <a:off x="4305838" y="3403600"/>
            <a:ext cx="15762670" cy="560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748" name="Google Shape;748;p14"/>
          <p:cNvSpPr/>
          <p:nvPr/>
        </p:nvSpPr>
        <p:spPr>
          <a:xfrm>
            <a:off x="6414302" y="3403600"/>
            <a:ext cx="11545743" cy="519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0" b="0" i="0" u="none" strike="noStrike" cap="none" dirty="0">
                <a:solidFill>
                  <a:srgbClr val="272727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234,567</a:t>
            </a:r>
            <a:endParaRPr sz="240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749" name="Google Shape;749;p14"/>
          <p:cNvSpPr/>
          <p:nvPr/>
        </p:nvSpPr>
        <p:spPr>
          <a:xfrm>
            <a:off x="3956995" y="7663180"/>
            <a:ext cx="16033637" cy="14901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 rtl="1"/>
            <a:r>
              <a:rPr lang="ar-SA" sz="6600" dirty="0">
                <a:cs typeface="B Nazanin" pitchFamily="2" charset="-78"/>
              </a:rPr>
              <a:t>اسلاید متنی </a:t>
            </a:r>
            <a:r>
              <a:rPr lang="fa-IR" sz="6600" dirty="0">
                <a:cs typeface="B Nazanin" pitchFamily="2" charset="-78"/>
              </a:rPr>
              <a:t> </a:t>
            </a:r>
            <a:endParaRPr lang="en-US" sz="6600" dirty="0">
              <a:cs typeface="B Nazanin" pitchFamily="2" charset="-78"/>
            </a:endParaRPr>
          </a:p>
        </p:txBody>
      </p:sp>
      <p:sp>
        <p:nvSpPr>
          <p:cNvPr id="750" name="Google Shape;750;p14"/>
          <p:cNvSpPr/>
          <p:nvPr/>
        </p:nvSpPr>
        <p:spPr>
          <a:xfrm>
            <a:off x="6431280" y="9410700"/>
            <a:ext cx="10459714" cy="1354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 rtl="1"/>
            <a:r>
              <a:rPr lang="fa-IR" sz="3600" dirty="0">
                <a:solidFill>
                  <a:srgbClr val="0E0E0E"/>
                </a:solidFill>
                <a:latin typeface="Poppins"/>
                <a:ea typeface="Poppins"/>
                <a:cs typeface="B Nazanin" pitchFamily="2" charset="-78"/>
                <a:sym typeface="Poppins"/>
              </a:rPr>
              <a:t>من امیدوارم و معتقدم که این الگو در زمان، پول و اعتبار شما صرفه جویی کند.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F4EB"/>
        </a:solidFill>
        <a:effectLst/>
      </p:bgPr>
    </p:bg>
    <p:spTree>
      <p:nvGrpSpPr>
        <p:cNvPr id="1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6" name="Google Shape;756;p15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0161270" cy="661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7" name="Google Shape;757;p15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206226" y="3505200"/>
            <a:ext cx="12180822" cy="10210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8" name="Google Shape;758;p15" descr="preencoded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373772" y="9969500"/>
            <a:ext cx="8090911" cy="374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59" name="Google Shape;759;p15" descr="preencoded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234054" y="0"/>
            <a:ext cx="3442130" cy="3263900"/>
          </a:xfrm>
          <a:prstGeom prst="rect">
            <a:avLst/>
          </a:prstGeom>
          <a:noFill/>
          <a:ln>
            <a:noFill/>
          </a:ln>
        </p:spPr>
      </p:pic>
      <p:sp>
        <p:nvSpPr>
          <p:cNvPr id="760" name="Google Shape;760;p15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762" name="Google Shape;762;p15"/>
          <p:cNvSpPr/>
          <p:nvPr/>
        </p:nvSpPr>
        <p:spPr>
          <a:xfrm>
            <a:off x="3391324" y="3263900"/>
            <a:ext cx="7874984" cy="283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763" name="Google Shape;763;p15"/>
          <p:cNvSpPr/>
          <p:nvPr/>
        </p:nvSpPr>
        <p:spPr>
          <a:xfrm>
            <a:off x="3867633" y="3263900"/>
            <a:ext cx="6922365" cy="222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764" name="Google Shape;764;p15"/>
          <p:cNvSpPr/>
          <p:nvPr/>
        </p:nvSpPr>
        <p:spPr>
          <a:xfrm>
            <a:off x="3867633" y="3263900"/>
            <a:ext cx="7464300" cy="27643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 rtl="1"/>
            <a:r>
              <a:rPr lang="fa-IR" sz="12800" b="0" i="0" u="none" strike="noStrike" cap="none" dirty="0">
                <a:solidFill>
                  <a:srgbClr val="272727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 </a:t>
            </a:r>
            <a:r>
              <a:rPr lang="en-US" sz="12800" b="0" i="0" u="none" strike="noStrike" cap="none" dirty="0">
                <a:solidFill>
                  <a:srgbClr val="272727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233 </a:t>
            </a:r>
            <a:r>
              <a:rPr lang="fa-IR" sz="12800" b="0" i="0" u="none" strike="noStrike" cap="none" dirty="0">
                <a:solidFill>
                  <a:srgbClr val="272727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 </a:t>
            </a:r>
            <a:r>
              <a:rPr lang="fa-IR" sz="12800" dirty="0">
                <a:solidFill>
                  <a:srgbClr val="272727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دلار</a:t>
            </a:r>
            <a:endParaRPr sz="128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765" name="Google Shape;765;p15"/>
          <p:cNvSpPr/>
          <p:nvPr/>
        </p:nvSpPr>
        <p:spPr>
          <a:xfrm>
            <a:off x="3391324" y="5486400"/>
            <a:ext cx="7874984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766" name="Google Shape;766;p15"/>
          <p:cNvSpPr/>
          <p:nvPr/>
        </p:nvSpPr>
        <p:spPr>
          <a:xfrm>
            <a:off x="3323582" y="5486400"/>
            <a:ext cx="8010468" cy="745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 rtl="1"/>
            <a:r>
              <a:rPr lang="ar-SA" sz="3200" dirty="0">
                <a:cs typeface="B Nazanin" pitchFamily="2" charset="-78"/>
              </a:rPr>
              <a:t>قالب پاورپوینت صنایع غذایی قابل ویرایش می باشد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767" name="Google Shape;767;p15"/>
          <p:cNvSpPr/>
          <p:nvPr/>
        </p:nvSpPr>
        <p:spPr>
          <a:xfrm>
            <a:off x="3391324" y="6985000"/>
            <a:ext cx="7874984" cy="283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768" name="Google Shape;768;p15"/>
          <p:cNvSpPr/>
          <p:nvPr/>
        </p:nvSpPr>
        <p:spPr>
          <a:xfrm>
            <a:off x="3702513" y="6985000"/>
            <a:ext cx="7252606" cy="222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769" name="Google Shape;769;p15"/>
          <p:cNvSpPr/>
          <p:nvPr/>
        </p:nvSpPr>
        <p:spPr>
          <a:xfrm>
            <a:off x="3702513" y="6985000"/>
            <a:ext cx="7794541" cy="27643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 rtl="1"/>
            <a:r>
              <a:rPr lang="fa-IR" sz="12800" b="0" i="0" u="none" strike="noStrike" cap="none" dirty="0">
                <a:solidFill>
                  <a:srgbClr val="272727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 </a:t>
            </a:r>
            <a:r>
              <a:rPr lang="en-US" sz="12800" b="0" i="0" u="none" strike="noStrike" cap="none" dirty="0">
                <a:solidFill>
                  <a:srgbClr val="272727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456 </a:t>
            </a:r>
            <a:r>
              <a:rPr lang="fa-IR" sz="12800" b="0" i="0" u="none" strike="noStrike" cap="none" dirty="0">
                <a:solidFill>
                  <a:srgbClr val="272727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 </a:t>
            </a:r>
            <a:r>
              <a:rPr lang="fa-IR" sz="12800" dirty="0">
                <a:solidFill>
                  <a:srgbClr val="272727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ساعت  </a:t>
            </a:r>
            <a:endParaRPr sz="128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770" name="Google Shape;770;p15"/>
          <p:cNvSpPr/>
          <p:nvPr/>
        </p:nvSpPr>
        <p:spPr>
          <a:xfrm>
            <a:off x="3391324" y="9207500"/>
            <a:ext cx="7874984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771" name="Google Shape;771;p15"/>
          <p:cNvSpPr/>
          <p:nvPr/>
        </p:nvSpPr>
        <p:spPr>
          <a:xfrm>
            <a:off x="3323582" y="9207500"/>
            <a:ext cx="8010468" cy="745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 rtl="1"/>
            <a:r>
              <a:rPr lang="ar-SA" sz="3200" dirty="0">
                <a:cs typeface="B Nazanin" pitchFamily="2" charset="-78"/>
              </a:rPr>
              <a:t>قالب پاورپوینت صنایع غذایی قابل ویرایش می باشد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772" name="Google Shape;772;p15"/>
          <p:cNvSpPr/>
          <p:nvPr/>
        </p:nvSpPr>
        <p:spPr>
          <a:xfrm>
            <a:off x="13552594" y="3263900"/>
            <a:ext cx="7874984" cy="283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773" name="Google Shape;773;p15"/>
          <p:cNvSpPr/>
          <p:nvPr/>
        </p:nvSpPr>
        <p:spPr>
          <a:xfrm>
            <a:off x="15940492" y="3263900"/>
            <a:ext cx="3099187" cy="222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774" name="Google Shape;774;p15"/>
          <p:cNvSpPr/>
          <p:nvPr/>
        </p:nvSpPr>
        <p:spPr>
          <a:xfrm>
            <a:off x="15940492" y="3263900"/>
            <a:ext cx="3641122" cy="27643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800" b="0" i="0" u="none" strike="noStrike" cap="none">
                <a:solidFill>
                  <a:srgbClr val="272727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85%</a:t>
            </a:r>
            <a:endParaRPr sz="128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775" name="Google Shape;775;p15"/>
          <p:cNvSpPr/>
          <p:nvPr/>
        </p:nvSpPr>
        <p:spPr>
          <a:xfrm>
            <a:off x="13552594" y="5486400"/>
            <a:ext cx="7874984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776" name="Google Shape;776;p15"/>
          <p:cNvSpPr/>
          <p:nvPr/>
        </p:nvSpPr>
        <p:spPr>
          <a:xfrm>
            <a:off x="13484852" y="5486400"/>
            <a:ext cx="8010468" cy="745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 rtl="1"/>
            <a:r>
              <a:rPr lang="ar-SA" sz="3200" dirty="0">
                <a:cs typeface="B Nazanin" pitchFamily="2" charset="-78"/>
              </a:rPr>
              <a:t>قالب پاورپوینت صنایع غذایی قابل ویرایش می باشد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777" name="Google Shape;777;p15"/>
          <p:cNvSpPr/>
          <p:nvPr/>
        </p:nvSpPr>
        <p:spPr>
          <a:xfrm>
            <a:off x="13552594" y="6985000"/>
            <a:ext cx="7874984" cy="283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778" name="Google Shape;778;p15"/>
          <p:cNvSpPr/>
          <p:nvPr/>
        </p:nvSpPr>
        <p:spPr>
          <a:xfrm>
            <a:off x="14771946" y="6985000"/>
            <a:ext cx="5436279" cy="222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779" name="Google Shape;779;p15"/>
          <p:cNvSpPr/>
          <p:nvPr/>
        </p:nvSpPr>
        <p:spPr>
          <a:xfrm>
            <a:off x="14771946" y="6985000"/>
            <a:ext cx="5978214" cy="27643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800" b="0" i="0" u="none" strike="noStrike" cap="none">
                <a:solidFill>
                  <a:srgbClr val="272727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535 Km</a:t>
            </a:r>
            <a:endParaRPr sz="128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780" name="Google Shape;780;p15"/>
          <p:cNvSpPr/>
          <p:nvPr/>
        </p:nvSpPr>
        <p:spPr>
          <a:xfrm>
            <a:off x="13552594" y="9207500"/>
            <a:ext cx="7874984" cy="6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781" name="Google Shape;781;p15"/>
          <p:cNvSpPr/>
          <p:nvPr/>
        </p:nvSpPr>
        <p:spPr>
          <a:xfrm>
            <a:off x="13484852" y="9207500"/>
            <a:ext cx="8010468" cy="745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 rtl="1"/>
            <a:r>
              <a:rPr lang="ar-SA" sz="3200" dirty="0">
                <a:cs typeface="B Nazanin" pitchFamily="2" charset="-78"/>
              </a:rPr>
              <a:t>قالب پاورپوینت صنایع غذایی قابل ویرایش می باشد</a:t>
            </a:r>
            <a:endParaRPr lang="en-US" sz="3200" dirty="0"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F4EB"/>
        </a:solidFill>
        <a:effectLst/>
      </p:bgPr>
    </p:bg>
    <p:spTree>
      <p:nvGrpSpPr>
        <p:cNvPr id="1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7" name="Google Shape;787;p16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92711" y="0"/>
            <a:ext cx="9094337" cy="5499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8" name="Google Shape;788;p16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7404100"/>
            <a:ext cx="18137867" cy="6311900"/>
          </a:xfrm>
          <a:prstGeom prst="rect">
            <a:avLst/>
          </a:prstGeom>
          <a:noFill/>
          <a:ln>
            <a:noFill/>
          </a:ln>
        </p:spPr>
      </p:pic>
      <p:sp>
        <p:nvSpPr>
          <p:cNvPr id="789" name="Google Shape;789;p16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791" name="Google Shape;791;p16"/>
          <p:cNvSpPr/>
          <p:nvPr/>
        </p:nvSpPr>
        <p:spPr>
          <a:xfrm>
            <a:off x="6841922" y="1143000"/>
            <a:ext cx="10690503" cy="1735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 rtl="1"/>
            <a:r>
              <a:rPr lang="fa-IR" sz="8000" dirty="0">
                <a:solidFill>
                  <a:srgbClr val="272727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  نمودار</a:t>
            </a:r>
            <a:endParaRPr sz="80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792" name="Google Shape;792;p16"/>
          <p:cNvSpPr/>
          <p:nvPr/>
        </p:nvSpPr>
        <p:spPr>
          <a:xfrm>
            <a:off x="2718140" y="3771900"/>
            <a:ext cx="8941918" cy="6180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793" name="Google Shape;793;p16"/>
          <p:cNvSpPr/>
          <p:nvPr/>
        </p:nvSpPr>
        <p:spPr>
          <a:xfrm>
            <a:off x="2986455" y="8999513"/>
            <a:ext cx="216821" cy="356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rgbClr val="4CA676"/>
                </a:solidFill>
                <a:latin typeface="Lato"/>
                <a:ea typeface="Lato"/>
                <a:cs typeface="B Nazanin" pitchFamily="2" charset="-78"/>
                <a:sym typeface="Lato"/>
              </a:rPr>
              <a:t>0</a:t>
            </a:r>
            <a:endParaRPr sz="182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794" name="Google Shape;794;p16"/>
          <p:cNvSpPr/>
          <p:nvPr/>
        </p:nvSpPr>
        <p:spPr>
          <a:xfrm>
            <a:off x="3331658" y="9622606"/>
            <a:ext cx="257645" cy="4227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0" i="0" u="none" strike="noStrike" cap="none">
                <a:solidFill>
                  <a:srgbClr val="4CA676"/>
                </a:solidFill>
                <a:latin typeface="Lato"/>
                <a:ea typeface="Lato"/>
                <a:cs typeface="B Nazanin" pitchFamily="2" charset="-78"/>
                <a:sym typeface="Lato"/>
              </a:rPr>
              <a:t>1</a:t>
            </a:r>
            <a:endParaRPr sz="2185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795" name="Google Shape;795;p16"/>
          <p:cNvSpPr/>
          <p:nvPr/>
        </p:nvSpPr>
        <p:spPr>
          <a:xfrm>
            <a:off x="4470732" y="9622606"/>
            <a:ext cx="257645" cy="4227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0" i="0" u="none" strike="noStrike" cap="none">
                <a:solidFill>
                  <a:srgbClr val="4CA676"/>
                </a:solidFill>
                <a:latin typeface="Lato"/>
                <a:ea typeface="Lato"/>
                <a:cs typeface="B Nazanin" pitchFamily="2" charset="-78"/>
                <a:sym typeface="Lato"/>
              </a:rPr>
              <a:t>2</a:t>
            </a:r>
            <a:endParaRPr sz="2185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796" name="Google Shape;796;p16"/>
          <p:cNvSpPr/>
          <p:nvPr/>
        </p:nvSpPr>
        <p:spPr>
          <a:xfrm>
            <a:off x="5609804" y="9622606"/>
            <a:ext cx="257645" cy="4227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0" i="0" u="none" strike="noStrike" cap="none">
                <a:solidFill>
                  <a:srgbClr val="4CA676"/>
                </a:solidFill>
                <a:latin typeface="Lato"/>
                <a:ea typeface="Lato"/>
                <a:cs typeface="B Nazanin" pitchFamily="2" charset="-78"/>
                <a:sym typeface="Lato"/>
              </a:rPr>
              <a:t>3</a:t>
            </a:r>
            <a:endParaRPr sz="2185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797" name="Google Shape;797;p16"/>
          <p:cNvSpPr/>
          <p:nvPr/>
        </p:nvSpPr>
        <p:spPr>
          <a:xfrm>
            <a:off x="6748878" y="9622606"/>
            <a:ext cx="257645" cy="4227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0" i="0" u="none" strike="noStrike" cap="none">
                <a:solidFill>
                  <a:srgbClr val="4CA676"/>
                </a:solidFill>
                <a:latin typeface="Lato"/>
                <a:ea typeface="Lato"/>
                <a:cs typeface="B Nazanin" pitchFamily="2" charset="-78"/>
                <a:sym typeface="Lato"/>
              </a:rPr>
              <a:t>4</a:t>
            </a:r>
            <a:endParaRPr sz="2185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798" name="Google Shape;798;p16"/>
          <p:cNvSpPr/>
          <p:nvPr/>
        </p:nvSpPr>
        <p:spPr>
          <a:xfrm>
            <a:off x="7887996" y="9622606"/>
            <a:ext cx="257645" cy="4227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0" i="0" u="none" strike="noStrike" cap="none">
                <a:solidFill>
                  <a:srgbClr val="4CA676"/>
                </a:solidFill>
                <a:latin typeface="Lato"/>
                <a:ea typeface="Lato"/>
                <a:cs typeface="B Nazanin" pitchFamily="2" charset="-78"/>
                <a:sym typeface="Lato"/>
              </a:rPr>
              <a:t>5</a:t>
            </a:r>
            <a:endParaRPr sz="2185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799" name="Google Shape;799;p16"/>
          <p:cNvSpPr/>
          <p:nvPr/>
        </p:nvSpPr>
        <p:spPr>
          <a:xfrm>
            <a:off x="9027070" y="9622606"/>
            <a:ext cx="257645" cy="4227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0" i="0" u="none" strike="noStrike" cap="none">
                <a:solidFill>
                  <a:srgbClr val="4CA676"/>
                </a:solidFill>
                <a:latin typeface="Lato"/>
                <a:ea typeface="Lato"/>
                <a:cs typeface="B Nazanin" pitchFamily="2" charset="-78"/>
                <a:sym typeface="Lato"/>
              </a:rPr>
              <a:t>6</a:t>
            </a:r>
            <a:endParaRPr sz="2185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800" name="Google Shape;800;p16"/>
          <p:cNvSpPr/>
          <p:nvPr/>
        </p:nvSpPr>
        <p:spPr>
          <a:xfrm>
            <a:off x="10166145" y="9622606"/>
            <a:ext cx="257645" cy="4227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0" i="0" u="none" strike="noStrike" cap="none">
                <a:solidFill>
                  <a:srgbClr val="4CA676"/>
                </a:solidFill>
                <a:latin typeface="Lato"/>
                <a:ea typeface="Lato"/>
                <a:cs typeface="B Nazanin" pitchFamily="2" charset="-78"/>
                <a:sym typeface="Lato"/>
              </a:rPr>
              <a:t>7</a:t>
            </a:r>
            <a:endParaRPr sz="2185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801" name="Google Shape;801;p16"/>
          <p:cNvSpPr/>
          <p:nvPr/>
        </p:nvSpPr>
        <p:spPr>
          <a:xfrm>
            <a:off x="11281636" y="9622606"/>
            <a:ext cx="257645" cy="4227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 b="0" i="0" u="none" strike="noStrike" cap="none">
                <a:solidFill>
                  <a:srgbClr val="4CA676"/>
                </a:solidFill>
                <a:latin typeface="Lato"/>
                <a:ea typeface="Lato"/>
                <a:cs typeface="B Nazanin" pitchFamily="2" charset="-78"/>
                <a:sym typeface="Lato"/>
              </a:rPr>
              <a:t>8</a:t>
            </a:r>
            <a:endParaRPr sz="2185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802" name="Google Shape;802;p16"/>
          <p:cNvSpPr/>
          <p:nvPr/>
        </p:nvSpPr>
        <p:spPr>
          <a:xfrm>
            <a:off x="2852319" y="8482087"/>
            <a:ext cx="356539" cy="356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rgbClr val="4CA676"/>
                </a:solidFill>
                <a:latin typeface="Lato"/>
                <a:ea typeface="Lato"/>
                <a:cs typeface="B Nazanin" pitchFamily="2" charset="-78"/>
                <a:sym typeface="Lato"/>
              </a:rPr>
              <a:t>10</a:t>
            </a:r>
            <a:endParaRPr sz="182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803" name="Google Shape;803;p16"/>
          <p:cNvSpPr/>
          <p:nvPr/>
        </p:nvSpPr>
        <p:spPr>
          <a:xfrm>
            <a:off x="2852319" y="7964612"/>
            <a:ext cx="356539" cy="356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rgbClr val="4CA676"/>
                </a:solidFill>
                <a:latin typeface="Lato"/>
                <a:ea typeface="Lato"/>
                <a:cs typeface="B Nazanin" pitchFamily="2" charset="-78"/>
                <a:sym typeface="Lato"/>
              </a:rPr>
              <a:t>20</a:t>
            </a:r>
            <a:endParaRPr sz="182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804" name="Google Shape;804;p16"/>
          <p:cNvSpPr/>
          <p:nvPr/>
        </p:nvSpPr>
        <p:spPr>
          <a:xfrm>
            <a:off x="2852319" y="7447161"/>
            <a:ext cx="356539" cy="356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rgbClr val="4CA676"/>
                </a:solidFill>
                <a:latin typeface="Lato"/>
                <a:ea typeface="Lato"/>
                <a:cs typeface="B Nazanin" pitchFamily="2" charset="-78"/>
                <a:sym typeface="Lato"/>
              </a:rPr>
              <a:t>30</a:t>
            </a:r>
            <a:endParaRPr sz="182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805" name="Google Shape;805;p16"/>
          <p:cNvSpPr/>
          <p:nvPr/>
        </p:nvSpPr>
        <p:spPr>
          <a:xfrm>
            <a:off x="2852319" y="6929611"/>
            <a:ext cx="356539" cy="356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rgbClr val="4CA676"/>
                </a:solidFill>
                <a:latin typeface="Lato"/>
                <a:ea typeface="Lato"/>
                <a:cs typeface="B Nazanin" pitchFamily="2" charset="-78"/>
                <a:sym typeface="Lato"/>
              </a:rPr>
              <a:t>40</a:t>
            </a:r>
            <a:endParaRPr sz="182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806" name="Google Shape;806;p16"/>
          <p:cNvSpPr/>
          <p:nvPr/>
        </p:nvSpPr>
        <p:spPr>
          <a:xfrm>
            <a:off x="2852319" y="6412309"/>
            <a:ext cx="356539" cy="356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rgbClr val="4CA676"/>
                </a:solidFill>
                <a:latin typeface="Lato"/>
                <a:ea typeface="Lato"/>
                <a:cs typeface="B Nazanin" pitchFamily="2" charset="-78"/>
                <a:sym typeface="Lato"/>
              </a:rPr>
              <a:t>50</a:t>
            </a:r>
            <a:endParaRPr sz="182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807" name="Google Shape;807;p16"/>
          <p:cNvSpPr/>
          <p:nvPr/>
        </p:nvSpPr>
        <p:spPr>
          <a:xfrm>
            <a:off x="2852319" y="5894809"/>
            <a:ext cx="356539" cy="356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rgbClr val="4CA676"/>
                </a:solidFill>
                <a:latin typeface="Lato"/>
                <a:ea typeface="Lato"/>
                <a:cs typeface="B Nazanin" pitchFamily="2" charset="-78"/>
                <a:sym typeface="Lato"/>
              </a:rPr>
              <a:t>60</a:t>
            </a:r>
            <a:endParaRPr sz="182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808" name="Google Shape;808;p16"/>
          <p:cNvSpPr/>
          <p:nvPr/>
        </p:nvSpPr>
        <p:spPr>
          <a:xfrm>
            <a:off x="2852319" y="5377507"/>
            <a:ext cx="356539" cy="356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rgbClr val="4CA676"/>
                </a:solidFill>
                <a:latin typeface="Lato"/>
                <a:ea typeface="Lato"/>
                <a:cs typeface="B Nazanin" pitchFamily="2" charset="-78"/>
                <a:sym typeface="Lato"/>
              </a:rPr>
              <a:t>70</a:t>
            </a:r>
            <a:endParaRPr sz="182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809" name="Google Shape;809;p16"/>
          <p:cNvSpPr/>
          <p:nvPr/>
        </p:nvSpPr>
        <p:spPr>
          <a:xfrm>
            <a:off x="2852319" y="4860057"/>
            <a:ext cx="356539" cy="356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rgbClr val="4CA676"/>
                </a:solidFill>
                <a:latin typeface="Lato"/>
                <a:ea typeface="Lato"/>
                <a:cs typeface="B Nazanin" pitchFamily="2" charset="-78"/>
                <a:sym typeface="Lato"/>
              </a:rPr>
              <a:t>80</a:t>
            </a:r>
            <a:endParaRPr sz="182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810" name="Google Shape;810;p16"/>
          <p:cNvSpPr/>
          <p:nvPr/>
        </p:nvSpPr>
        <p:spPr>
          <a:xfrm>
            <a:off x="2852319" y="4342507"/>
            <a:ext cx="356539" cy="356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rgbClr val="4CA676"/>
                </a:solidFill>
                <a:latin typeface="Lato"/>
                <a:ea typeface="Lato"/>
                <a:cs typeface="B Nazanin" pitchFamily="2" charset="-78"/>
                <a:sym typeface="Lato"/>
              </a:rPr>
              <a:t>90</a:t>
            </a:r>
            <a:endParaRPr sz="182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811" name="Google Shape;811;p16"/>
          <p:cNvSpPr/>
          <p:nvPr/>
        </p:nvSpPr>
        <p:spPr>
          <a:xfrm>
            <a:off x="2718140" y="3825032"/>
            <a:ext cx="483555" cy="3564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>
                <a:solidFill>
                  <a:srgbClr val="4CA676"/>
                </a:solidFill>
                <a:latin typeface="Lato"/>
                <a:ea typeface="Lato"/>
                <a:cs typeface="B Nazanin" pitchFamily="2" charset="-78"/>
                <a:sym typeface="Lato"/>
              </a:rPr>
              <a:t>100</a:t>
            </a:r>
            <a:endParaRPr sz="182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pic>
        <p:nvPicPr>
          <p:cNvPr id="812" name="Google Shape;812;p16" descr="preencoded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368467" y="3771900"/>
            <a:ext cx="8291591" cy="5511006"/>
          </a:xfrm>
          <a:prstGeom prst="rect">
            <a:avLst/>
          </a:prstGeom>
          <a:noFill/>
          <a:ln>
            <a:noFill/>
          </a:ln>
        </p:spPr>
      </p:pic>
      <p:pic>
        <p:nvPicPr>
          <p:cNvPr id="813" name="Google Shape;813;p16" descr="preencoded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512766" y="4185444"/>
            <a:ext cx="11567" cy="525844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4" name="Google Shape;814;p16" descr="preencoded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651279" y="4185444"/>
            <a:ext cx="11567" cy="525844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5" name="Google Shape;815;p16" descr="preencoded.p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789795" y="4185444"/>
            <a:ext cx="11567" cy="525844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6" name="Google Shape;816;p16" descr="preencoded.p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7928309" y="4185444"/>
            <a:ext cx="11567" cy="525844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7" name="Google Shape;817;p16" descr="preencoded.png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9066828" y="4185444"/>
            <a:ext cx="11567" cy="525844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8" name="Google Shape;818;p16" descr="preencoded.png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10205341" y="4185444"/>
            <a:ext cx="11567" cy="525844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9" name="Google Shape;819;p16" descr="preencoded.png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11343854" y="4185444"/>
            <a:ext cx="11567" cy="5258445"/>
          </a:xfrm>
          <a:prstGeom prst="rect">
            <a:avLst/>
          </a:prstGeom>
          <a:noFill/>
          <a:ln>
            <a:noFill/>
          </a:ln>
        </p:spPr>
      </p:pic>
      <p:pic>
        <p:nvPicPr>
          <p:cNvPr id="820" name="Google Shape;820;p16" descr="preencoded.png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3355539" y="5483845"/>
            <a:ext cx="8050168" cy="2373585"/>
          </a:xfrm>
          <a:prstGeom prst="rect">
            <a:avLst/>
          </a:prstGeom>
          <a:noFill/>
          <a:ln>
            <a:noFill/>
          </a:ln>
        </p:spPr>
      </p:pic>
      <p:pic>
        <p:nvPicPr>
          <p:cNvPr id="821" name="Google Shape;821;p16" descr="preencoded.png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3369143" y="6359525"/>
            <a:ext cx="8044031" cy="2268538"/>
          </a:xfrm>
          <a:prstGeom prst="rect">
            <a:avLst/>
          </a:prstGeom>
          <a:noFill/>
          <a:ln>
            <a:noFill/>
          </a:ln>
        </p:spPr>
      </p:pic>
      <p:pic>
        <p:nvPicPr>
          <p:cNvPr id="822" name="Google Shape;822;p16" descr="preencoded.png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4441751" y="6055643"/>
            <a:ext cx="153591" cy="153566"/>
          </a:xfrm>
          <a:prstGeom prst="rect">
            <a:avLst/>
          </a:prstGeom>
          <a:noFill/>
          <a:ln>
            <a:noFill/>
          </a:ln>
        </p:spPr>
      </p:pic>
      <p:pic>
        <p:nvPicPr>
          <p:cNvPr id="823" name="Google Shape;823;p16" descr="preencoded.png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4441751" y="6981130"/>
            <a:ext cx="153591" cy="153566"/>
          </a:xfrm>
          <a:prstGeom prst="rect">
            <a:avLst/>
          </a:prstGeom>
          <a:noFill/>
          <a:ln>
            <a:noFill/>
          </a:ln>
        </p:spPr>
      </p:pic>
      <p:pic>
        <p:nvPicPr>
          <p:cNvPr id="824" name="Google Shape;824;p16" descr="preencoded.png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5580267" y="5651277"/>
            <a:ext cx="153591" cy="153566"/>
          </a:xfrm>
          <a:prstGeom prst="rect">
            <a:avLst/>
          </a:prstGeom>
          <a:noFill/>
          <a:ln>
            <a:noFill/>
          </a:ln>
        </p:spPr>
      </p:pic>
      <p:pic>
        <p:nvPicPr>
          <p:cNvPr id="825" name="Google Shape;825;p16" descr="preencoded.png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5580267" y="7415510"/>
            <a:ext cx="153591" cy="153566"/>
          </a:xfrm>
          <a:prstGeom prst="rect">
            <a:avLst/>
          </a:prstGeom>
          <a:noFill/>
          <a:ln>
            <a:noFill/>
          </a:ln>
        </p:spPr>
      </p:pic>
      <p:pic>
        <p:nvPicPr>
          <p:cNvPr id="826" name="Google Shape;826;p16" descr="preencoded.png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6718783" y="7732812"/>
            <a:ext cx="153591" cy="153566"/>
          </a:xfrm>
          <a:prstGeom prst="rect">
            <a:avLst/>
          </a:prstGeom>
          <a:noFill/>
          <a:ln>
            <a:noFill/>
          </a:ln>
        </p:spPr>
      </p:pic>
      <p:pic>
        <p:nvPicPr>
          <p:cNvPr id="827" name="Google Shape;827;p16" descr="preencoded.png"/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6718783" y="6311826"/>
            <a:ext cx="153591" cy="153566"/>
          </a:xfrm>
          <a:prstGeom prst="rect">
            <a:avLst/>
          </a:prstGeom>
          <a:noFill/>
          <a:ln>
            <a:noFill/>
          </a:ln>
        </p:spPr>
      </p:pic>
      <p:pic>
        <p:nvPicPr>
          <p:cNvPr id="828" name="Google Shape;828;p16" descr="preencoded.png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7861923" y="6733232"/>
            <a:ext cx="153591" cy="153566"/>
          </a:xfrm>
          <a:prstGeom prst="rect">
            <a:avLst/>
          </a:prstGeom>
          <a:noFill/>
          <a:ln>
            <a:noFill/>
          </a:ln>
        </p:spPr>
      </p:pic>
      <p:pic>
        <p:nvPicPr>
          <p:cNvPr id="829" name="Google Shape;829;p16" descr="preencoded.png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7861923" y="6420644"/>
            <a:ext cx="153591" cy="153566"/>
          </a:xfrm>
          <a:prstGeom prst="rect">
            <a:avLst/>
          </a:prstGeom>
          <a:noFill/>
          <a:ln>
            <a:noFill/>
          </a:ln>
        </p:spPr>
      </p:pic>
      <p:pic>
        <p:nvPicPr>
          <p:cNvPr id="830" name="Google Shape;830;p16" descr="preencoded.png"/>
          <p:cNvPicPr preferRelativeResize="0"/>
          <p:nvPr/>
        </p:nvPicPr>
        <p:blipFill rotWithShape="1">
          <a:blip r:embed="rId23">
            <a:alphaModFix/>
          </a:blip>
          <a:srcRect/>
          <a:stretch/>
        </p:blipFill>
        <p:spPr>
          <a:xfrm>
            <a:off x="8995813" y="7667575"/>
            <a:ext cx="153591" cy="153566"/>
          </a:xfrm>
          <a:prstGeom prst="rect">
            <a:avLst/>
          </a:prstGeom>
          <a:noFill/>
          <a:ln>
            <a:noFill/>
          </a:ln>
        </p:spPr>
      </p:pic>
      <p:pic>
        <p:nvPicPr>
          <p:cNvPr id="831" name="Google Shape;831;p16" descr="preencoded.png"/>
          <p:cNvPicPr preferRelativeResize="0"/>
          <p:nvPr/>
        </p:nvPicPr>
        <p:blipFill rotWithShape="1">
          <a:blip r:embed="rId24">
            <a:alphaModFix/>
          </a:blip>
          <a:srcRect/>
          <a:stretch/>
        </p:blipFill>
        <p:spPr>
          <a:xfrm>
            <a:off x="8995813" y="7076877"/>
            <a:ext cx="153591" cy="153566"/>
          </a:xfrm>
          <a:prstGeom prst="rect">
            <a:avLst/>
          </a:prstGeom>
          <a:noFill/>
          <a:ln>
            <a:noFill/>
          </a:ln>
        </p:spPr>
      </p:pic>
      <p:pic>
        <p:nvPicPr>
          <p:cNvPr id="832" name="Google Shape;832;p16" descr="preencoded.png"/>
          <p:cNvPicPr preferRelativeResize="0"/>
          <p:nvPr/>
        </p:nvPicPr>
        <p:blipFill rotWithShape="1">
          <a:blip r:embed="rId25">
            <a:alphaModFix/>
          </a:blip>
          <a:srcRect/>
          <a:stretch/>
        </p:blipFill>
        <p:spPr>
          <a:xfrm>
            <a:off x="10138955" y="6972449"/>
            <a:ext cx="153591" cy="153566"/>
          </a:xfrm>
          <a:prstGeom prst="rect">
            <a:avLst/>
          </a:prstGeom>
          <a:noFill/>
          <a:ln>
            <a:noFill/>
          </a:ln>
        </p:spPr>
      </p:pic>
      <p:pic>
        <p:nvPicPr>
          <p:cNvPr id="833" name="Google Shape;833;p16" descr="preencoded.png"/>
          <p:cNvPicPr preferRelativeResize="0"/>
          <p:nvPr/>
        </p:nvPicPr>
        <p:blipFill rotWithShape="1">
          <a:blip r:embed="rId26">
            <a:alphaModFix/>
          </a:blip>
          <a:srcRect/>
          <a:stretch/>
        </p:blipFill>
        <p:spPr>
          <a:xfrm>
            <a:off x="10138955" y="6572771"/>
            <a:ext cx="153591" cy="153566"/>
          </a:xfrm>
          <a:prstGeom prst="rect">
            <a:avLst/>
          </a:prstGeom>
          <a:noFill/>
          <a:ln>
            <a:noFill/>
          </a:ln>
        </p:spPr>
      </p:pic>
      <p:sp>
        <p:nvSpPr>
          <p:cNvPr id="834" name="Google Shape;834;p16"/>
          <p:cNvSpPr/>
          <p:nvPr/>
        </p:nvSpPr>
        <p:spPr>
          <a:xfrm>
            <a:off x="14403600" y="4191000"/>
            <a:ext cx="5601400" cy="76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835" name="Google Shape;835;p16"/>
          <p:cNvSpPr/>
          <p:nvPr/>
        </p:nvSpPr>
        <p:spPr>
          <a:xfrm>
            <a:off x="14403600" y="4191000"/>
            <a:ext cx="5601400" cy="762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pic>
        <p:nvPicPr>
          <p:cNvPr id="836" name="Google Shape;836;p16" descr="preencoded.png"/>
          <p:cNvPicPr preferRelativeResize="0"/>
          <p:nvPr/>
        </p:nvPicPr>
        <p:blipFill rotWithShape="1">
          <a:blip r:embed="rId27">
            <a:alphaModFix/>
          </a:blip>
          <a:srcRect/>
          <a:stretch/>
        </p:blipFill>
        <p:spPr>
          <a:xfrm>
            <a:off x="14403600" y="4191000"/>
            <a:ext cx="5575997" cy="5575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37" name="Google Shape;837;p16" descr="preencoded.png"/>
          <p:cNvPicPr preferRelativeResize="0"/>
          <p:nvPr/>
        </p:nvPicPr>
        <p:blipFill rotWithShape="1">
          <a:blip r:embed="rId28">
            <a:alphaModFix/>
          </a:blip>
          <a:srcRect/>
          <a:stretch/>
        </p:blipFill>
        <p:spPr>
          <a:xfrm>
            <a:off x="14403600" y="4191000"/>
            <a:ext cx="5575997" cy="5575300"/>
          </a:xfrm>
          <a:prstGeom prst="rect">
            <a:avLst/>
          </a:prstGeom>
          <a:noFill/>
          <a:ln>
            <a:noFill/>
          </a:ln>
        </p:spPr>
      </p:pic>
      <p:sp>
        <p:nvSpPr>
          <p:cNvPr id="838" name="Google Shape;838;p16"/>
          <p:cNvSpPr/>
          <p:nvPr/>
        </p:nvSpPr>
        <p:spPr>
          <a:xfrm>
            <a:off x="16302488" y="6365379"/>
            <a:ext cx="1790924" cy="12265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839" name="Google Shape;839;p16"/>
          <p:cNvSpPr/>
          <p:nvPr/>
        </p:nvSpPr>
        <p:spPr>
          <a:xfrm>
            <a:off x="16302488" y="6254750"/>
            <a:ext cx="1994149" cy="10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0" i="0" u="none" strike="noStrike" cap="none">
                <a:solidFill>
                  <a:srgbClr val="0E0E0E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34.574</a:t>
            </a:r>
            <a:endParaRPr sz="48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840" name="Google Shape;840;p16"/>
          <p:cNvSpPr/>
          <p:nvPr/>
        </p:nvSpPr>
        <p:spPr>
          <a:xfrm>
            <a:off x="16696237" y="7092950"/>
            <a:ext cx="1138909" cy="745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 rtl="1"/>
            <a:r>
              <a:rPr lang="fa-IR" sz="3200" dirty="0">
                <a:solidFill>
                  <a:srgbClr val="0E0E0E"/>
                </a:solidFill>
                <a:latin typeface="Poppins"/>
                <a:ea typeface="Poppins"/>
                <a:cs typeface="B Nazanin" pitchFamily="2" charset="-78"/>
                <a:sym typeface="Poppins"/>
              </a:rPr>
              <a:t>جمع</a:t>
            </a: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841" name="Google Shape;841;p16"/>
          <p:cNvSpPr/>
          <p:nvPr/>
        </p:nvSpPr>
        <p:spPr>
          <a:xfrm>
            <a:off x="13260457" y="10515600"/>
            <a:ext cx="7874984" cy="21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842" name="Google Shape;842;p16"/>
          <p:cNvSpPr/>
          <p:nvPr/>
        </p:nvSpPr>
        <p:spPr>
          <a:xfrm>
            <a:off x="13260457" y="10515600"/>
            <a:ext cx="7874984" cy="21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843" name="Google Shape;843;p16"/>
          <p:cNvSpPr/>
          <p:nvPr/>
        </p:nvSpPr>
        <p:spPr>
          <a:xfrm>
            <a:off x="13158845" y="10515600"/>
            <a:ext cx="8078210" cy="10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 rtl="1"/>
            <a:r>
              <a:rPr lang="fa-IR" sz="4800" dirty="0">
                <a:solidFill>
                  <a:srgbClr val="0E0E0E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طرح بندی اسلاید متن</a:t>
            </a:r>
            <a:endParaRPr sz="48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844" name="Google Shape;844;p16"/>
          <p:cNvSpPr/>
          <p:nvPr/>
        </p:nvSpPr>
        <p:spPr>
          <a:xfrm>
            <a:off x="13192716" y="11455400"/>
            <a:ext cx="8010468" cy="1354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 rtl="1"/>
            <a:r>
              <a:rPr lang="fa-IR" sz="3200" dirty="0">
                <a:solidFill>
                  <a:srgbClr val="0E0E0E"/>
                </a:solidFill>
                <a:latin typeface="Poppins"/>
                <a:ea typeface="Poppins"/>
                <a:cs typeface="B Nazanin" pitchFamily="2" charset="-78"/>
                <a:sym typeface="Poppins"/>
              </a:rPr>
              <a:t>تغییر رنگ، عکس و متن آسان است.</a:t>
            </a: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845" name="Google Shape;845;p16"/>
          <p:cNvSpPr/>
          <p:nvPr/>
        </p:nvSpPr>
        <p:spPr>
          <a:xfrm>
            <a:off x="3251606" y="10515600"/>
            <a:ext cx="7874984" cy="21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846" name="Google Shape;846;p16"/>
          <p:cNvSpPr/>
          <p:nvPr/>
        </p:nvSpPr>
        <p:spPr>
          <a:xfrm>
            <a:off x="3251606" y="10515600"/>
            <a:ext cx="7874984" cy="21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847" name="Google Shape;847;p16"/>
          <p:cNvSpPr/>
          <p:nvPr/>
        </p:nvSpPr>
        <p:spPr>
          <a:xfrm>
            <a:off x="3149994" y="10515600"/>
            <a:ext cx="8078210" cy="10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 rtl="1"/>
            <a:r>
              <a:rPr lang="fa-IR" sz="4800" dirty="0">
                <a:solidFill>
                  <a:srgbClr val="0E0E0E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طرح بندی اسلاید متن</a:t>
            </a:r>
            <a:endParaRPr sz="48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848" name="Google Shape;848;p16"/>
          <p:cNvSpPr/>
          <p:nvPr/>
        </p:nvSpPr>
        <p:spPr>
          <a:xfrm>
            <a:off x="3183865" y="11455400"/>
            <a:ext cx="8010468" cy="1354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 rtl="1"/>
            <a:r>
              <a:rPr lang="fa-IR" sz="3200" dirty="0">
                <a:solidFill>
                  <a:srgbClr val="0E0E0E"/>
                </a:solidFill>
                <a:latin typeface="Poppins"/>
                <a:ea typeface="Poppins"/>
                <a:cs typeface="B Nazanin" pitchFamily="2" charset="-78"/>
                <a:sym typeface="Poppins"/>
              </a:rPr>
              <a:t>تغییر رنگ، عکس و متن آسان است.</a:t>
            </a: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E4CC"/>
        </a:solidFill>
        <a:effectLst/>
      </p:bgPr>
    </p:bg>
    <p:spTree>
      <p:nvGrpSpPr>
        <p:cNvPr id="1" name="Shape 8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4" name="Google Shape;854;p17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96162" y="0"/>
            <a:ext cx="17007426" cy="137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855" name="Google Shape;855;p17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857" name="Google Shape;857;p17"/>
          <p:cNvSpPr/>
          <p:nvPr/>
        </p:nvSpPr>
        <p:spPr>
          <a:xfrm>
            <a:off x="13450981" y="5753100"/>
            <a:ext cx="8738692" cy="226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858" name="Google Shape;858;p17"/>
          <p:cNvSpPr/>
          <p:nvPr/>
        </p:nvSpPr>
        <p:spPr>
          <a:xfrm>
            <a:off x="13450981" y="5753100"/>
            <a:ext cx="8738692" cy="226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859" name="Google Shape;859;p17"/>
          <p:cNvSpPr/>
          <p:nvPr/>
        </p:nvSpPr>
        <p:spPr>
          <a:xfrm>
            <a:off x="13450981" y="5753100"/>
            <a:ext cx="8941918" cy="10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 rtl="1"/>
            <a:r>
              <a:rPr lang="fa-IR" sz="4800" dirty="0">
                <a:solidFill>
                  <a:srgbClr val="0E0E0E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یک برنامه وب</a:t>
            </a:r>
            <a:endParaRPr sz="48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860" name="Google Shape;860;p17"/>
          <p:cNvSpPr/>
          <p:nvPr/>
        </p:nvSpPr>
        <p:spPr>
          <a:xfrm>
            <a:off x="13450981" y="6794500"/>
            <a:ext cx="8874176" cy="1354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 rtl="1"/>
            <a:r>
              <a:rPr lang="ar-SA" sz="3200" dirty="0">
                <a:cs typeface="B Nazanin" pitchFamily="2" charset="-78"/>
              </a:rPr>
              <a:t>قالب پاورپوینت صنایع غذایی قابل ویرایش می باشد</a:t>
            </a:r>
            <a:endParaRPr lang="en-US" sz="3200" dirty="0">
              <a:cs typeface="B Nazanin" pitchFamily="2" charset="-78"/>
            </a:endParaRPr>
          </a:p>
        </p:txBody>
      </p:sp>
      <p:pic>
        <p:nvPicPr>
          <p:cNvPr id="861" name="Google Shape;861;p17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54032" y="3251200"/>
            <a:ext cx="13768521" cy="8166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62" name="Google Shape;862;p17" descr="preencoded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184673" y="3594100"/>
            <a:ext cx="9894537" cy="6489700"/>
          </a:xfrm>
          <a:prstGeom prst="rect">
            <a:avLst/>
          </a:prstGeom>
          <a:noFill/>
          <a:ln>
            <a:noFill/>
          </a:ln>
        </p:spPr>
      </p:pic>
      <p:sp>
        <p:nvSpPr>
          <p:cNvPr id="863" name="Google Shape;863;p17"/>
          <p:cNvSpPr/>
          <p:nvPr/>
        </p:nvSpPr>
        <p:spPr>
          <a:xfrm>
            <a:off x="7011276" y="1219200"/>
            <a:ext cx="10690503" cy="1735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 rtl="1"/>
            <a:r>
              <a:rPr lang="fa-IR" sz="8000" dirty="0">
                <a:solidFill>
                  <a:srgbClr val="272727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قالب پاورپوینت حرفه ای </a:t>
            </a:r>
            <a:endParaRPr sz="80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F4EB"/>
        </a:solidFill>
        <a:effectLst/>
      </p:bgPr>
    </p:bg>
    <p:spTree>
      <p:nvGrpSpPr>
        <p:cNvPr id="1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9" name="Google Shape;869;p18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0161270" cy="661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70" name="Google Shape;870;p18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206226" y="3505200"/>
            <a:ext cx="12180822" cy="10210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71" name="Google Shape;871;p18" descr="preencoded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373772" y="9969500"/>
            <a:ext cx="8090911" cy="374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72" name="Google Shape;872;p18" descr="preencoded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0081210" y="812800"/>
            <a:ext cx="3442130" cy="3975100"/>
          </a:xfrm>
          <a:prstGeom prst="rect">
            <a:avLst/>
          </a:prstGeom>
          <a:noFill/>
          <a:ln>
            <a:noFill/>
          </a:ln>
        </p:spPr>
      </p:pic>
      <p:sp>
        <p:nvSpPr>
          <p:cNvPr id="873" name="Google Shape;873;p18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875" name="Google Shape;875;p18"/>
          <p:cNvSpPr/>
          <p:nvPr/>
        </p:nvSpPr>
        <p:spPr>
          <a:xfrm>
            <a:off x="2946768" y="4152900"/>
            <a:ext cx="8738692" cy="28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876" name="Google Shape;876;p18"/>
          <p:cNvSpPr/>
          <p:nvPr/>
        </p:nvSpPr>
        <p:spPr>
          <a:xfrm>
            <a:off x="2946768" y="4152900"/>
            <a:ext cx="8738692" cy="28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877" name="Google Shape;877;p18"/>
          <p:cNvSpPr/>
          <p:nvPr/>
        </p:nvSpPr>
        <p:spPr>
          <a:xfrm>
            <a:off x="2946768" y="4152900"/>
            <a:ext cx="8941918" cy="10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r" rtl="1"/>
            <a:r>
              <a:rPr lang="fa-IR" sz="4800" dirty="0">
                <a:solidFill>
                  <a:srgbClr val="0E0E0E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یک اپلیکیشن موبایل</a:t>
            </a:r>
            <a:endParaRPr sz="48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878" name="Google Shape;878;p18"/>
          <p:cNvSpPr/>
          <p:nvPr/>
        </p:nvSpPr>
        <p:spPr>
          <a:xfrm>
            <a:off x="2081048" y="5194300"/>
            <a:ext cx="9739896" cy="19642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r" rtl="1">
              <a:lnSpc>
                <a:spcPct val="150000"/>
              </a:lnSpc>
            </a:pPr>
            <a:r>
              <a:rPr lang="ar-SA" sz="3200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</a:t>
            </a:r>
            <a:r>
              <a:rPr lang="en-US" sz="3200" dirty="0">
                <a:cs typeface="B Nazanin" pitchFamily="2" charset="-78"/>
              </a:rPr>
              <a:t>.</a:t>
            </a:r>
          </a:p>
        </p:txBody>
      </p:sp>
      <p:sp>
        <p:nvSpPr>
          <p:cNvPr id="879" name="Google Shape;879;p18"/>
          <p:cNvSpPr/>
          <p:nvPr/>
        </p:nvSpPr>
        <p:spPr>
          <a:xfrm>
            <a:off x="2946768" y="7658100"/>
            <a:ext cx="9090103" cy="39962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685800" lvl="1" indent="-342900" algn="r" rtl="1">
              <a:buClr>
                <a:srgbClr val="0E0E0E"/>
              </a:buClr>
              <a:buSzPts val="3200"/>
              <a:buFont typeface="Poppins"/>
              <a:buChar char="•"/>
            </a:pPr>
            <a:r>
              <a:rPr lang="fa-IR" sz="3200" dirty="0">
                <a:solidFill>
                  <a:srgbClr val="0E0E0E"/>
                </a:solidFill>
                <a:latin typeface="Poppins"/>
                <a:ea typeface="Poppins"/>
                <a:cs typeface="B Nazanin" pitchFamily="2" charset="-78"/>
                <a:sym typeface="Poppins"/>
              </a:rPr>
              <a:t>قالب پاورپوینت صنایع غذایی قابل ویرایش می باشد</a:t>
            </a:r>
            <a:endParaRPr lang="fa-IR" sz="3200" b="0" i="0" u="none" strike="noStrike" cap="none" dirty="0">
              <a:solidFill>
                <a:srgbClr val="0E0E0E"/>
              </a:solidFill>
              <a:latin typeface="Poppins"/>
              <a:ea typeface="Poppins"/>
              <a:cs typeface="B Nazanin" pitchFamily="2" charset="-78"/>
              <a:sym typeface="Poppins"/>
            </a:endParaRPr>
          </a:p>
          <a:p>
            <a:pPr marL="685800" lvl="1" indent="-342900" algn="r" rtl="1">
              <a:spcBef>
                <a:spcPts val="4000"/>
              </a:spcBef>
              <a:buClr>
                <a:srgbClr val="0E0E0E"/>
              </a:buClr>
              <a:buSzPts val="3200"/>
              <a:buFont typeface="Poppins"/>
              <a:buChar char="•"/>
            </a:pPr>
            <a:r>
              <a:rPr lang="fa-IR" sz="3200" dirty="0">
                <a:solidFill>
                  <a:srgbClr val="0E0E0E"/>
                </a:solidFill>
                <a:latin typeface="Poppins"/>
                <a:ea typeface="Poppins"/>
                <a:cs typeface="B Nazanin" pitchFamily="2" charset="-78"/>
                <a:sym typeface="Poppins"/>
              </a:rPr>
              <a:t>قالب پاورپوینت صنایع غذایی قابل ویرایش می باشد</a:t>
            </a:r>
          </a:p>
          <a:p>
            <a:pPr marL="685800" lvl="1" indent="-342900" algn="r" rtl="1">
              <a:spcBef>
                <a:spcPts val="4000"/>
              </a:spcBef>
              <a:buClr>
                <a:srgbClr val="0E0E0E"/>
              </a:buClr>
              <a:buSzPts val="3200"/>
              <a:buFont typeface="Poppins"/>
              <a:buChar char="•"/>
            </a:pPr>
            <a:r>
              <a:rPr lang="fa-IR" sz="3200" dirty="0">
                <a:solidFill>
                  <a:srgbClr val="0E0E0E"/>
                </a:solidFill>
                <a:latin typeface="Poppins"/>
                <a:ea typeface="Poppins"/>
                <a:cs typeface="B Nazanin" pitchFamily="2" charset="-78"/>
                <a:sym typeface="Poppins"/>
              </a:rPr>
              <a:t>قالب پاورپوینت صنایع غذایی قابل ویرایش می باشد</a:t>
            </a:r>
          </a:p>
          <a:p>
            <a:pPr marL="685800" lvl="1" indent="-342900" algn="r" rtl="1">
              <a:spcBef>
                <a:spcPts val="4000"/>
              </a:spcBef>
              <a:buClr>
                <a:srgbClr val="0E0E0E"/>
              </a:buClr>
              <a:buSzPts val="3200"/>
              <a:buFont typeface="Poppins"/>
              <a:buChar char="•"/>
            </a:pPr>
            <a:r>
              <a:rPr lang="fa-IR" sz="3200" dirty="0">
                <a:solidFill>
                  <a:srgbClr val="0E0E0E"/>
                </a:solidFill>
                <a:latin typeface="Poppins"/>
                <a:ea typeface="Poppins"/>
                <a:cs typeface="B Nazanin" pitchFamily="2" charset="-78"/>
                <a:sym typeface="Poppins"/>
              </a:rPr>
              <a:t>قالب پاورپوینت صنایع غذایی قابل ویرایش می باشد</a:t>
            </a:r>
            <a:r>
              <a:rPr lang="fa-IR" sz="3200" b="0" i="0" u="none" strike="noStrike" cap="none" dirty="0">
                <a:solidFill>
                  <a:srgbClr val="0E0E0E"/>
                </a:solidFill>
                <a:latin typeface="Poppins"/>
                <a:ea typeface="Poppins"/>
                <a:cs typeface="B Nazanin" pitchFamily="2" charset="-78"/>
                <a:sym typeface="Poppins"/>
              </a:rPr>
              <a:t> </a:t>
            </a: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880" name="Google Shape;880;p18"/>
          <p:cNvSpPr/>
          <p:nvPr/>
        </p:nvSpPr>
        <p:spPr>
          <a:xfrm>
            <a:off x="2895962" y="1854200"/>
            <a:ext cx="12900579" cy="1735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8000" b="0" i="0" u="none" strike="noStrike" cap="none" dirty="0">
                <a:solidFill>
                  <a:srgbClr val="272727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عنوان مطلب</a:t>
            </a:r>
            <a:endParaRPr sz="80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pic>
        <p:nvPicPr>
          <p:cNvPr id="881" name="Google Shape;881;p18" descr="preencoded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5457832" y="1028700"/>
            <a:ext cx="5474384" cy="11849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82" name="Google Shape;882;p18" descr="preencoded.p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5648356" y="1765300"/>
            <a:ext cx="5106038" cy="1079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F4EB"/>
        </a:solidFill>
        <a:effectLst/>
      </p:bgPr>
    </p:bg>
    <p:spTree>
      <p:nvGrpSpPr>
        <p:cNvPr id="1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8" name="Google Shape;888;p19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1905" y="0"/>
            <a:ext cx="9145143" cy="7340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89" name="Google Shape;889;p19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6642100"/>
            <a:ext cx="18391899" cy="7073900"/>
          </a:xfrm>
          <a:prstGeom prst="rect">
            <a:avLst/>
          </a:prstGeom>
          <a:noFill/>
          <a:ln>
            <a:noFill/>
          </a:ln>
        </p:spPr>
      </p:pic>
      <p:sp>
        <p:nvSpPr>
          <p:cNvPr id="890" name="Google Shape;890;p19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892" name="Google Shape;892;p19"/>
          <p:cNvSpPr/>
          <p:nvPr/>
        </p:nvSpPr>
        <p:spPr>
          <a:xfrm>
            <a:off x="876410" y="8305800"/>
            <a:ext cx="5715714" cy="28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893" name="Google Shape;893;p19"/>
          <p:cNvSpPr/>
          <p:nvPr/>
        </p:nvSpPr>
        <p:spPr>
          <a:xfrm>
            <a:off x="876410" y="8305800"/>
            <a:ext cx="5715714" cy="28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894" name="Google Shape;894;p19"/>
          <p:cNvSpPr/>
          <p:nvPr/>
        </p:nvSpPr>
        <p:spPr>
          <a:xfrm>
            <a:off x="876410" y="8305800"/>
            <a:ext cx="5918940" cy="10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r" rtl="1"/>
            <a:r>
              <a:rPr lang="fa-IR" sz="4800" dirty="0">
                <a:solidFill>
                  <a:srgbClr val="0E0E0E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یک برنامه وب</a:t>
            </a:r>
            <a:endParaRPr sz="48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895" name="Google Shape;895;p19"/>
          <p:cNvSpPr/>
          <p:nvPr/>
        </p:nvSpPr>
        <p:spPr>
          <a:xfrm>
            <a:off x="876410" y="9347200"/>
            <a:ext cx="5851198" cy="19642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r" rtl="1"/>
            <a:r>
              <a:rPr lang="fa-IR" sz="3200" dirty="0">
                <a:solidFill>
                  <a:srgbClr val="0E0E0E"/>
                </a:solidFill>
                <a:latin typeface="Poppins"/>
                <a:ea typeface="Poppins"/>
                <a:cs typeface="B Nazanin" pitchFamily="2" charset="-78"/>
                <a:sym typeface="Poppins"/>
              </a:rPr>
              <a:t>یک برنامه وب طراحی شده  </a:t>
            </a: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896" name="Google Shape;896;p19"/>
          <p:cNvSpPr/>
          <p:nvPr/>
        </p:nvSpPr>
        <p:spPr>
          <a:xfrm>
            <a:off x="396241" y="1963421"/>
            <a:ext cx="7254240" cy="42240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 rtl="1"/>
            <a:r>
              <a:rPr lang="ar-SA" sz="8000" dirty="0">
                <a:cs typeface="B Nazanin" pitchFamily="2" charset="-78"/>
              </a:rPr>
              <a:t>قالب پاورپوینت حرفه ای ویرایش پذیر</a:t>
            </a:r>
            <a:endParaRPr sz="80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897" name="Google Shape;897;p19"/>
          <p:cNvSpPr/>
          <p:nvPr/>
        </p:nvSpPr>
        <p:spPr>
          <a:xfrm>
            <a:off x="16766096" y="4419600"/>
            <a:ext cx="6994341" cy="5621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685800" lvl="1" indent="-342900" algn="r" rtl="1">
              <a:buClr>
                <a:srgbClr val="0E0E0E"/>
              </a:buClr>
              <a:buSzPts val="3200"/>
              <a:buFont typeface="Poppins"/>
              <a:buChar char="•"/>
            </a:pPr>
            <a:r>
              <a:rPr lang="fa-IR" sz="3200" dirty="0">
                <a:solidFill>
                  <a:srgbClr val="0E0E0E"/>
                </a:solidFill>
                <a:latin typeface="Poppins"/>
                <a:ea typeface="Poppins"/>
                <a:cs typeface="B Nazanin" pitchFamily="2" charset="-78"/>
                <a:sym typeface="Poppins"/>
              </a:rPr>
              <a:t>اسلاید متنی را برای پاور خود تنظیم کنید</a:t>
            </a:r>
          </a:p>
          <a:p>
            <a:pPr marL="685800" lvl="1" indent="-342900" algn="r" rtl="1">
              <a:buClr>
                <a:srgbClr val="0E0E0E"/>
              </a:buClr>
              <a:buSzPts val="3200"/>
              <a:buFont typeface="Poppins"/>
              <a:buChar char="•"/>
            </a:pPr>
            <a:endParaRPr lang="fa-IR" sz="3200" b="0" i="0" u="none" strike="noStrike" cap="none" dirty="0">
              <a:solidFill>
                <a:srgbClr val="0E0E0E"/>
              </a:solidFill>
              <a:latin typeface="Poppins"/>
              <a:ea typeface="Poppins"/>
              <a:cs typeface="B Nazanin" pitchFamily="2" charset="-78"/>
              <a:sym typeface="Poppins"/>
            </a:endParaRPr>
          </a:p>
          <a:p>
            <a:pPr marL="685800" lvl="1" indent="-342900" algn="r" rtl="1">
              <a:buClr>
                <a:srgbClr val="0E0E0E"/>
              </a:buClr>
              <a:buSzPts val="3200"/>
              <a:buFont typeface="Poppins"/>
              <a:buChar char="•"/>
            </a:pPr>
            <a:r>
              <a:rPr lang="fa-IR" sz="3200" dirty="0">
                <a:solidFill>
                  <a:srgbClr val="0E0E0E"/>
                </a:solidFill>
                <a:latin typeface="Poppins"/>
                <a:ea typeface="Poppins"/>
                <a:cs typeface="B Nazanin" pitchFamily="2" charset="-78"/>
                <a:sym typeface="Poppins"/>
              </a:rPr>
              <a:t>اسلاید متنی را برای پاور خود تنظیم کنید</a:t>
            </a:r>
          </a:p>
          <a:p>
            <a:pPr marL="685800" lvl="1" indent="-342900" algn="r" rtl="1">
              <a:buClr>
                <a:srgbClr val="0E0E0E"/>
              </a:buClr>
              <a:buSzPts val="3200"/>
              <a:buFont typeface="Poppins"/>
              <a:buChar char="•"/>
            </a:pPr>
            <a:endParaRPr lang="fa-IR" sz="3200" b="0" i="0" u="none" strike="noStrike" cap="none" dirty="0">
              <a:solidFill>
                <a:srgbClr val="0E0E0E"/>
              </a:solidFill>
              <a:latin typeface="Poppins"/>
              <a:ea typeface="Poppins"/>
              <a:cs typeface="B Nazanin" pitchFamily="2" charset="-78"/>
              <a:sym typeface="Poppins"/>
            </a:endParaRPr>
          </a:p>
          <a:p>
            <a:pPr marL="685800" lvl="1" indent="-342900" algn="r" rtl="1">
              <a:buClr>
                <a:srgbClr val="0E0E0E"/>
              </a:buClr>
              <a:buSzPts val="3200"/>
              <a:buFont typeface="Poppins"/>
              <a:buChar char="•"/>
            </a:pPr>
            <a:r>
              <a:rPr lang="fa-IR" sz="3200" dirty="0">
                <a:solidFill>
                  <a:srgbClr val="0E0E0E"/>
                </a:solidFill>
                <a:latin typeface="Poppins"/>
                <a:ea typeface="Poppins"/>
                <a:cs typeface="B Nazanin" pitchFamily="2" charset="-78"/>
                <a:sym typeface="Poppins"/>
              </a:rPr>
              <a:t>اسلاید متنی را برای پاور خود تنظیم کنید</a:t>
            </a:r>
          </a:p>
          <a:p>
            <a:pPr marL="685800" lvl="1" indent="-342900" algn="r" rtl="1">
              <a:buClr>
                <a:srgbClr val="0E0E0E"/>
              </a:buClr>
              <a:buSzPts val="3200"/>
              <a:buFont typeface="Poppins"/>
              <a:buChar char="•"/>
            </a:pPr>
            <a:endParaRPr lang="fa-IR" sz="3200" b="0" i="0" u="none" strike="noStrike" cap="none" dirty="0">
              <a:solidFill>
                <a:srgbClr val="0E0E0E"/>
              </a:solidFill>
              <a:latin typeface="Poppins"/>
              <a:ea typeface="Poppins"/>
              <a:cs typeface="B Nazanin" pitchFamily="2" charset="-78"/>
              <a:sym typeface="Poppins"/>
            </a:endParaRPr>
          </a:p>
          <a:p>
            <a:pPr marL="685800" lvl="1" indent="-342900" algn="r" rtl="1">
              <a:buClr>
                <a:srgbClr val="0E0E0E"/>
              </a:buClr>
              <a:buSzPts val="3200"/>
              <a:buFont typeface="Poppins"/>
              <a:buChar char="•"/>
            </a:pPr>
            <a:r>
              <a:rPr lang="fa-IR" sz="3200" dirty="0">
                <a:solidFill>
                  <a:srgbClr val="0E0E0E"/>
                </a:solidFill>
                <a:latin typeface="Poppins"/>
                <a:ea typeface="Poppins"/>
                <a:cs typeface="B Nazanin" pitchFamily="2" charset="-78"/>
                <a:sym typeface="Poppins"/>
              </a:rPr>
              <a:t>اسلاید متنی را برای پاور خود تنظیم کنید</a:t>
            </a:r>
            <a:endParaRPr sz="32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pic>
        <p:nvPicPr>
          <p:cNvPr id="898" name="Google Shape;898;p19" descr="preencoded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900387" y="749300"/>
            <a:ext cx="8573572" cy="12331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99" name="Google Shape;899;p19" descr="preencoded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395749" y="1803400"/>
            <a:ext cx="7582848" cy="1023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F4EB"/>
        </a:solidFill>
        <a:effectLst/>
      </p:bgPr>
    </p:bg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6" name="Google Shape;466;p2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0161270" cy="661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7" name="Google Shape;467;p2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206226" y="3505200"/>
            <a:ext cx="12180822" cy="10210800"/>
          </a:xfrm>
          <a:prstGeom prst="rect">
            <a:avLst/>
          </a:prstGeom>
          <a:noFill/>
          <a:ln>
            <a:noFill/>
          </a:ln>
        </p:spPr>
      </p:pic>
      <p:sp>
        <p:nvSpPr>
          <p:cNvPr id="468" name="Google Shape;468;p2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470" name="Google Shape;470;p2"/>
          <p:cNvSpPr/>
          <p:nvPr/>
        </p:nvSpPr>
        <p:spPr>
          <a:xfrm>
            <a:off x="8658249" y="3911600"/>
            <a:ext cx="7070550" cy="27643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 rtl="1"/>
            <a:r>
              <a:rPr lang="fa-IR" sz="12800" dirty="0">
                <a:solidFill>
                  <a:srgbClr val="272727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خوش آمدید</a:t>
            </a:r>
            <a:endParaRPr sz="128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471" name="Google Shape;471;p2"/>
          <p:cNvSpPr/>
          <p:nvPr/>
        </p:nvSpPr>
        <p:spPr>
          <a:xfrm>
            <a:off x="5000192" y="6413500"/>
            <a:ext cx="14399366" cy="257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r" rtl="1">
              <a:lnSpc>
                <a:spcPct val="150000"/>
              </a:lnSpc>
            </a:pPr>
            <a:r>
              <a:rPr lang="ar-SA" sz="3200" dirty="0">
                <a:cs typeface="B Nazanin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گزینه های ویرایش پذیری است و شما می توانید آن را به صورتی که می خواهید ویرایش کنید</a:t>
            </a:r>
            <a:r>
              <a:rPr lang="en-US" sz="3200" dirty="0">
                <a:cs typeface="B Nazanin" pitchFamily="2" charset="-78"/>
              </a:rPr>
              <a:t>.</a:t>
            </a:r>
          </a:p>
        </p:txBody>
      </p:sp>
      <p:pic>
        <p:nvPicPr>
          <p:cNvPr id="472" name="Google Shape;472;p2" descr="preencoded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373772" y="9969500"/>
            <a:ext cx="8090911" cy="374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3" name="Google Shape;473;p2" descr="preencoded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625803" y="1054100"/>
            <a:ext cx="3442130" cy="3975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F4EB"/>
        </a:solidFill>
        <a:effectLst/>
      </p:bgPr>
    </p:bg>
    <p:spTree>
      <p:nvGrpSpPr>
        <p:cNvPr id="1" name="Shape 9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5" name="Google Shape;905;p20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24387048" cy="137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906" name="Google Shape;906;p20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8" name="Google Shape;908;p20"/>
          <p:cNvSpPr/>
          <p:nvPr/>
        </p:nvSpPr>
        <p:spPr>
          <a:xfrm>
            <a:off x="15690694" y="698500"/>
            <a:ext cx="7464300" cy="1735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 rtl="1">
              <a:lnSpc>
                <a:spcPts val="9720"/>
              </a:lnSpc>
            </a:pPr>
            <a:r>
              <a:rPr lang="fa-IR" sz="8000" spc="898" dirty="0">
                <a:solidFill>
                  <a:schemeClr val="accent1"/>
                </a:solidFill>
                <a:latin typeface="Arimo Bold"/>
                <a:cs typeface="B Nazanin" pitchFamily="2" charset="-78"/>
              </a:rPr>
              <a:t>سبک اینفوگرافیک</a:t>
            </a:r>
            <a:endParaRPr lang="en-US" sz="8000" spc="898" dirty="0">
              <a:solidFill>
                <a:schemeClr val="accent1"/>
              </a:solidFill>
              <a:latin typeface="Arimo Bold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E4CC"/>
        </a:solidFill>
        <a:effectLst/>
      </p:bgPr>
    </p:bg>
    <p:spTree>
      <p:nvGrpSpPr>
        <p:cNvPr id="1" name="Shape 9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4" name="Google Shape;914;p21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256032" y="50800"/>
            <a:ext cx="15788073" cy="1361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17" name="Google Shape;917;p21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7646356" cy="137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8" name="Google Shape;918;p21"/>
          <p:cNvSpPr/>
          <p:nvPr/>
        </p:nvSpPr>
        <p:spPr>
          <a:xfrm>
            <a:off x="6572064" y="2730500"/>
            <a:ext cx="6604826" cy="276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919" name="Google Shape;919;p21"/>
          <p:cNvSpPr/>
          <p:nvPr/>
        </p:nvSpPr>
        <p:spPr>
          <a:xfrm>
            <a:off x="6572064" y="3003550"/>
            <a:ext cx="571571" cy="222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920" name="Google Shape;920;p21"/>
          <p:cNvSpPr/>
          <p:nvPr/>
        </p:nvSpPr>
        <p:spPr>
          <a:xfrm>
            <a:off x="22452144" y="3125470"/>
            <a:ext cx="1113506" cy="27643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800" b="0" i="0" u="none" strike="noStrike" cap="none" dirty="0">
                <a:solidFill>
                  <a:srgbClr val="272727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1</a:t>
            </a:r>
            <a:endParaRPr sz="128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921" name="Google Shape;921;p21"/>
          <p:cNvSpPr/>
          <p:nvPr/>
        </p:nvSpPr>
        <p:spPr>
          <a:xfrm>
            <a:off x="8657501" y="2730500"/>
            <a:ext cx="5830029" cy="276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922" name="Google Shape;922;p21"/>
          <p:cNvSpPr/>
          <p:nvPr/>
        </p:nvSpPr>
        <p:spPr>
          <a:xfrm>
            <a:off x="8657501" y="2730500"/>
            <a:ext cx="6033254" cy="10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 rtl="1">
              <a:lnSpc>
                <a:spcPts val="3600"/>
              </a:lnSpc>
            </a:pPr>
            <a:r>
              <a:rPr lang="fa-IR" sz="4800" spc="-1" dirty="0">
                <a:latin typeface="Arimo"/>
                <a:cs typeface="B Nazanin" pitchFamily="2" charset="-78"/>
              </a:rPr>
              <a:t>طرح استاندارد</a:t>
            </a:r>
            <a:endParaRPr lang="en-US" sz="4800" spc="-1" dirty="0">
              <a:latin typeface="Arimo"/>
              <a:cs typeface="B Nazanin" pitchFamily="2" charset="-78"/>
            </a:endParaRPr>
          </a:p>
        </p:txBody>
      </p:sp>
      <p:sp>
        <p:nvSpPr>
          <p:cNvPr id="923" name="Google Shape;923;p21"/>
          <p:cNvSpPr/>
          <p:nvPr/>
        </p:nvSpPr>
        <p:spPr>
          <a:xfrm>
            <a:off x="8657501" y="3670300"/>
            <a:ext cx="5965512" cy="19642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r" rtl="1"/>
            <a:r>
              <a:rPr lang="fa-IR" sz="32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 ارائه پاورپوینت مدرنی را دریافت کنید که به زیبایی طراحی شده است.</a:t>
            </a:r>
            <a:endParaRPr lang="en-US" sz="3200" spc="25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924" name="Google Shape;924;p21"/>
          <p:cNvSpPr/>
          <p:nvPr/>
        </p:nvSpPr>
        <p:spPr>
          <a:xfrm>
            <a:off x="6572064" y="7150100"/>
            <a:ext cx="6604826" cy="33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925" name="Google Shape;925;p21"/>
          <p:cNvSpPr/>
          <p:nvPr/>
        </p:nvSpPr>
        <p:spPr>
          <a:xfrm>
            <a:off x="6572064" y="7727950"/>
            <a:ext cx="876410" cy="222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926" name="Google Shape;926;p21"/>
          <p:cNvSpPr/>
          <p:nvPr/>
        </p:nvSpPr>
        <p:spPr>
          <a:xfrm>
            <a:off x="22482624" y="8002270"/>
            <a:ext cx="1418344" cy="27643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800" b="0" i="0" u="none" strike="noStrike" cap="none" dirty="0">
                <a:solidFill>
                  <a:srgbClr val="272727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3</a:t>
            </a:r>
            <a:endParaRPr sz="128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927" name="Google Shape;927;p21"/>
          <p:cNvSpPr/>
          <p:nvPr/>
        </p:nvSpPr>
        <p:spPr>
          <a:xfrm>
            <a:off x="8718499" y="7119620"/>
            <a:ext cx="5525191" cy="33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928" name="Google Shape;928;p21"/>
          <p:cNvSpPr/>
          <p:nvPr/>
        </p:nvSpPr>
        <p:spPr>
          <a:xfrm>
            <a:off x="8718499" y="7119620"/>
            <a:ext cx="5728416" cy="10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 rtl="1">
              <a:lnSpc>
                <a:spcPts val="3600"/>
              </a:lnSpc>
            </a:pPr>
            <a:r>
              <a:rPr lang="fa-IR" sz="4800" spc="-1" dirty="0">
                <a:latin typeface="Arimo"/>
                <a:cs typeface="B Nazanin" pitchFamily="2" charset="-78"/>
              </a:rPr>
              <a:t>طرح استاندارد</a:t>
            </a:r>
            <a:endParaRPr lang="en-US" sz="4800" spc="-1" dirty="0">
              <a:latin typeface="Arimo"/>
              <a:cs typeface="B Nazanin" pitchFamily="2" charset="-78"/>
            </a:endParaRPr>
          </a:p>
        </p:txBody>
      </p:sp>
      <p:sp>
        <p:nvSpPr>
          <p:cNvPr id="929" name="Google Shape;929;p21"/>
          <p:cNvSpPr/>
          <p:nvPr/>
        </p:nvSpPr>
        <p:spPr>
          <a:xfrm>
            <a:off x="8718498" y="8059421"/>
            <a:ext cx="6186222" cy="23037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r" rtl="1"/>
            <a:r>
              <a:rPr lang="fa-IR" sz="32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 ارائه پاورپوینت مدرنی را دریافت کنید که به زیبایی طراحی شده است.</a:t>
            </a:r>
            <a:endParaRPr lang="en-US" sz="3200" spc="25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930" name="Google Shape;930;p21"/>
          <p:cNvSpPr/>
          <p:nvPr/>
        </p:nvSpPr>
        <p:spPr>
          <a:xfrm>
            <a:off x="15389342" y="7150100"/>
            <a:ext cx="6604826" cy="33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931" name="Google Shape;931;p21"/>
          <p:cNvSpPr/>
          <p:nvPr/>
        </p:nvSpPr>
        <p:spPr>
          <a:xfrm>
            <a:off x="15145502" y="7697470"/>
            <a:ext cx="876410" cy="222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932" name="Google Shape;932;p21"/>
          <p:cNvSpPr/>
          <p:nvPr/>
        </p:nvSpPr>
        <p:spPr>
          <a:xfrm>
            <a:off x="14779742" y="7880350"/>
            <a:ext cx="1418344" cy="27643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800" b="0" i="0" u="none" strike="noStrike" cap="none" dirty="0">
                <a:solidFill>
                  <a:srgbClr val="272727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4</a:t>
            </a:r>
            <a:endParaRPr sz="128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933" name="Google Shape;933;p21"/>
          <p:cNvSpPr/>
          <p:nvPr/>
        </p:nvSpPr>
        <p:spPr>
          <a:xfrm>
            <a:off x="16468977" y="7150100"/>
            <a:ext cx="5525191" cy="337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934" name="Google Shape;934;p21"/>
          <p:cNvSpPr/>
          <p:nvPr/>
        </p:nvSpPr>
        <p:spPr>
          <a:xfrm>
            <a:off x="16468977" y="7150100"/>
            <a:ext cx="5728416" cy="10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 rtl="1">
              <a:lnSpc>
                <a:spcPts val="3600"/>
              </a:lnSpc>
            </a:pPr>
            <a:r>
              <a:rPr lang="fa-IR" sz="4800" spc="-1" dirty="0">
                <a:latin typeface="Arimo"/>
                <a:cs typeface="B Nazanin" pitchFamily="2" charset="-78"/>
              </a:rPr>
              <a:t>طرح استاندارد</a:t>
            </a:r>
            <a:endParaRPr lang="en-US" sz="4800" spc="-1" dirty="0">
              <a:latin typeface="Arimo"/>
              <a:cs typeface="B Nazanin" pitchFamily="2" charset="-78"/>
            </a:endParaRPr>
          </a:p>
        </p:txBody>
      </p:sp>
      <p:sp>
        <p:nvSpPr>
          <p:cNvPr id="935" name="Google Shape;935;p21"/>
          <p:cNvSpPr/>
          <p:nvPr/>
        </p:nvSpPr>
        <p:spPr>
          <a:xfrm>
            <a:off x="16468976" y="8089900"/>
            <a:ext cx="5994783" cy="2456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r" rtl="1"/>
            <a:r>
              <a:rPr lang="fa-IR" sz="32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 ارائه پاورپوینت مدرنی را دریافت کنید که به زیبایی طراحی شده است.</a:t>
            </a:r>
            <a:endParaRPr lang="en-US" sz="3200" spc="25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  <p:sp>
        <p:nvSpPr>
          <p:cNvPr id="936" name="Google Shape;936;p21"/>
          <p:cNvSpPr/>
          <p:nvPr/>
        </p:nvSpPr>
        <p:spPr>
          <a:xfrm>
            <a:off x="15389342" y="2730500"/>
            <a:ext cx="6604826" cy="276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937" name="Google Shape;937;p21"/>
          <p:cNvSpPr/>
          <p:nvPr/>
        </p:nvSpPr>
        <p:spPr>
          <a:xfrm>
            <a:off x="15389342" y="3003550"/>
            <a:ext cx="876410" cy="222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938" name="Google Shape;938;p21"/>
          <p:cNvSpPr/>
          <p:nvPr/>
        </p:nvSpPr>
        <p:spPr>
          <a:xfrm>
            <a:off x="14718782" y="3369310"/>
            <a:ext cx="1418344" cy="27643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800" b="0" i="0" u="none" strike="noStrike" cap="none" dirty="0">
                <a:solidFill>
                  <a:srgbClr val="272727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2</a:t>
            </a:r>
            <a:endParaRPr sz="128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939" name="Google Shape;939;p21"/>
          <p:cNvSpPr/>
          <p:nvPr/>
        </p:nvSpPr>
        <p:spPr>
          <a:xfrm>
            <a:off x="16468977" y="2730500"/>
            <a:ext cx="5525191" cy="276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940" name="Google Shape;940;p21"/>
          <p:cNvSpPr/>
          <p:nvPr/>
        </p:nvSpPr>
        <p:spPr>
          <a:xfrm>
            <a:off x="16468977" y="2730500"/>
            <a:ext cx="5728416" cy="10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 rtl="1">
              <a:lnSpc>
                <a:spcPts val="3600"/>
              </a:lnSpc>
            </a:pPr>
            <a:r>
              <a:rPr lang="fa-IR" sz="4800" spc="-1" dirty="0">
                <a:latin typeface="Arimo"/>
                <a:cs typeface="B Nazanin" pitchFamily="2" charset="-78"/>
              </a:rPr>
              <a:t>طرح استاندارد</a:t>
            </a:r>
            <a:endParaRPr lang="en-US" sz="4800" spc="-1" dirty="0">
              <a:latin typeface="Arimo"/>
              <a:cs typeface="B Nazanin" pitchFamily="2" charset="-78"/>
            </a:endParaRPr>
          </a:p>
        </p:txBody>
      </p:sp>
      <p:sp>
        <p:nvSpPr>
          <p:cNvPr id="941" name="Google Shape;941;p21"/>
          <p:cNvSpPr/>
          <p:nvPr/>
        </p:nvSpPr>
        <p:spPr>
          <a:xfrm>
            <a:off x="16468977" y="3670300"/>
            <a:ext cx="5660674" cy="19642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r" rtl="1"/>
            <a:r>
              <a:rPr lang="fa-IR" sz="3200" spc="25" dirty="0">
                <a:solidFill>
                  <a:srgbClr val="404040"/>
                </a:solidFill>
                <a:latin typeface="Montserrat"/>
                <a:cs typeface="B Nazanin" pitchFamily="2" charset="-78"/>
              </a:rPr>
              <a:t>شما به سادگی می توانید مخاطبان خود را تحت تاثیر قرار دهید و زیبایی و جذابیت منحصر به فردی را به ارائه های خود اضافه کنید. ارائه پاورپوینت مدرنی را دریافت کنید که به زیبایی طراحی شده است.</a:t>
            </a:r>
            <a:endParaRPr lang="en-US" sz="3200" spc="25" dirty="0">
              <a:solidFill>
                <a:srgbClr val="404040"/>
              </a:solidFill>
              <a:latin typeface="Montserrat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F4EB"/>
        </a:solidFill>
        <a:effectLst/>
      </p:bgPr>
    </p:bg>
    <p:spTree>
      <p:nvGrpSpPr>
        <p:cNvPr id="1" name="Shape 9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7" name="Google Shape;947;p22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0161270" cy="661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48" name="Google Shape;948;p22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206226" y="3505200"/>
            <a:ext cx="12180822" cy="10210800"/>
          </a:xfrm>
          <a:prstGeom prst="rect">
            <a:avLst/>
          </a:prstGeom>
          <a:noFill/>
          <a:ln>
            <a:noFill/>
          </a:ln>
        </p:spPr>
      </p:pic>
      <p:sp>
        <p:nvSpPr>
          <p:cNvPr id="949" name="Google Shape;949;p22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pic>
        <p:nvPicPr>
          <p:cNvPr id="951" name="Google Shape;951;p22" descr="preencoded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306838" y="3505200"/>
            <a:ext cx="15064083" cy="8178800"/>
          </a:xfrm>
          <a:prstGeom prst="rect">
            <a:avLst/>
          </a:prstGeom>
          <a:noFill/>
          <a:ln>
            <a:noFill/>
          </a:ln>
        </p:spPr>
      </p:pic>
      <p:sp>
        <p:nvSpPr>
          <p:cNvPr id="952" name="Google Shape;952;p22"/>
          <p:cNvSpPr/>
          <p:nvPr/>
        </p:nvSpPr>
        <p:spPr>
          <a:xfrm>
            <a:off x="5012893" y="292100"/>
            <a:ext cx="14348560" cy="1735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 rtl="1"/>
            <a:r>
              <a:rPr lang="fa-IR" sz="8000" dirty="0">
                <a:solidFill>
                  <a:srgbClr val="272727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دستور کار سبک</a:t>
            </a:r>
          </a:p>
        </p:txBody>
      </p:sp>
      <p:sp>
        <p:nvSpPr>
          <p:cNvPr id="953" name="Google Shape;953;p22"/>
          <p:cNvSpPr/>
          <p:nvPr/>
        </p:nvSpPr>
        <p:spPr>
          <a:xfrm>
            <a:off x="1714714" y="2921000"/>
            <a:ext cx="6935067" cy="276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954" name="Google Shape;954;p22"/>
          <p:cNvSpPr/>
          <p:nvPr/>
        </p:nvSpPr>
        <p:spPr>
          <a:xfrm>
            <a:off x="1714714" y="2921000"/>
            <a:ext cx="6935067" cy="276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955" name="Google Shape;955;p22"/>
          <p:cNvSpPr/>
          <p:nvPr/>
        </p:nvSpPr>
        <p:spPr>
          <a:xfrm>
            <a:off x="1066800" y="2555240"/>
            <a:ext cx="7755726" cy="10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r" rtl="1"/>
            <a:r>
              <a:rPr lang="fa-IR" sz="4800" dirty="0">
                <a:solidFill>
                  <a:srgbClr val="0E0E0E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قالب پاورپوینت ویرایش پذیر</a:t>
            </a:r>
            <a:endParaRPr sz="48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956" name="Google Shape;956;p22"/>
          <p:cNvSpPr/>
          <p:nvPr/>
        </p:nvSpPr>
        <p:spPr>
          <a:xfrm>
            <a:off x="0" y="3677920"/>
            <a:ext cx="9052560" cy="19642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r" rtl="1"/>
            <a:r>
              <a:rPr lang="ar-SA" sz="3200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</a:t>
            </a:r>
            <a:r>
              <a:rPr lang="en-US" sz="3200" dirty="0">
                <a:cs typeface="B Nazanin" pitchFamily="2" charset="-78"/>
              </a:rPr>
              <a:t>.</a:t>
            </a:r>
          </a:p>
        </p:txBody>
      </p:sp>
      <p:sp>
        <p:nvSpPr>
          <p:cNvPr id="957" name="Google Shape;957;p22"/>
          <p:cNvSpPr/>
          <p:nvPr/>
        </p:nvSpPr>
        <p:spPr>
          <a:xfrm>
            <a:off x="1714714" y="6223000"/>
            <a:ext cx="6935067" cy="276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958" name="Google Shape;958;p22"/>
          <p:cNvSpPr/>
          <p:nvPr/>
        </p:nvSpPr>
        <p:spPr>
          <a:xfrm>
            <a:off x="1714714" y="6223000"/>
            <a:ext cx="6935067" cy="276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959" name="Google Shape;959;p22"/>
          <p:cNvSpPr/>
          <p:nvPr/>
        </p:nvSpPr>
        <p:spPr>
          <a:xfrm>
            <a:off x="1714714" y="6223000"/>
            <a:ext cx="7138292" cy="10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r" rtl="1"/>
            <a:r>
              <a:rPr lang="fa-IR" sz="4800" dirty="0">
                <a:solidFill>
                  <a:srgbClr val="0E0E0E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قالب پاورپوینت ویرایش پذیر</a:t>
            </a:r>
            <a:endParaRPr lang="fa-IR" sz="4800" dirty="0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960" name="Google Shape;960;p22"/>
          <p:cNvSpPr/>
          <p:nvPr/>
        </p:nvSpPr>
        <p:spPr>
          <a:xfrm>
            <a:off x="518160" y="7162800"/>
            <a:ext cx="8686800" cy="19642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r" rtl="1"/>
            <a:r>
              <a:rPr lang="ar-SA" sz="3200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</a:t>
            </a:r>
            <a:r>
              <a:rPr lang="en-US" sz="3200" dirty="0">
                <a:cs typeface="B Nazanin" pitchFamily="2" charset="-78"/>
              </a:rPr>
              <a:t>.</a:t>
            </a:r>
          </a:p>
        </p:txBody>
      </p:sp>
      <p:sp>
        <p:nvSpPr>
          <p:cNvPr id="961" name="Google Shape;961;p22"/>
          <p:cNvSpPr/>
          <p:nvPr/>
        </p:nvSpPr>
        <p:spPr>
          <a:xfrm>
            <a:off x="1714714" y="9550400"/>
            <a:ext cx="6935067" cy="21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962" name="Google Shape;962;p22"/>
          <p:cNvSpPr/>
          <p:nvPr/>
        </p:nvSpPr>
        <p:spPr>
          <a:xfrm>
            <a:off x="1714714" y="9550400"/>
            <a:ext cx="6935067" cy="21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963" name="Google Shape;963;p22"/>
          <p:cNvSpPr/>
          <p:nvPr/>
        </p:nvSpPr>
        <p:spPr>
          <a:xfrm>
            <a:off x="1714714" y="9550400"/>
            <a:ext cx="7138292" cy="10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r" rtl="1"/>
            <a:r>
              <a:rPr lang="fa-IR" sz="4800" dirty="0">
                <a:solidFill>
                  <a:srgbClr val="0E0E0E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قالب پاورپوینت ویرایش پذیر</a:t>
            </a:r>
            <a:endParaRPr lang="fa-IR" sz="4800" dirty="0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964" name="Google Shape;964;p22"/>
          <p:cNvSpPr/>
          <p:nvPr/>
        </p:nvSpPr>
        <p:spPr>
          <a:xfrm>
            <a:off x="396240" y="10490200"/>
            <a:ext cx="9083040" cy="1354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r" rtl="1"/>
            <a:r>
              <a:rPr lang="ar-SA" sz="3200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</a:t>
            </a:r>
            <a:r>
              <a:rPr lang="en-US" sz="3200" dirty="0">
                <a:cs typeface="B Nazanin" pitchFamily="2" charset="-78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F4EB"/>
        </a:solidFill>
        <a:effectLst/>
      </p:bgPr>
    </p:bg>
    <p:spTree>
      <p:nvGrpSpPr>
        <p:cNvPr id="1" name="Shape 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0" name="Google Shape;970;p23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1905" y="0"/>
            <a:ext cx="9145143" cy="7340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71" name="Google Shape;971;p23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6642100"/>
            <a:ext cx="18391899" cy="7073900"/>
          </a:xfrm>
          <a:prstGeom prst="rect">
            <a:avLst/>
          </a:prstGeom>
          <a:noFill/>
          <a:ln>
            <a:noFill/>
          </a:ln>
        </p:spPr>
      </p:pic>
      <p:sp>
        <p:nvSpPr>
          <p:cNvPr id="972" name="Google Shape;972;p23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974" name="Google Shape;974;p23"/>
          <p:cNvSpPr/>
          <p:nvPr/>
        </p:nvSpPr>
        <p:spPr>
          <a:xfrm>
            <a:off x="6054423" y="1422400"/>
            <a:ext cx="12278201" cy="1735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 rtl="1"/>
            <a:r>
              <a:rPr lang="fa-IR" sz="8000" dirty="0">
                <a:solidFill>
                  <a:srgbClr val="272727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جدول زمانی</a:t>
            </a:r>
            <a:endParaRPr sz="80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pic>
        <p:nvPicPr>
          <p:cNvPr id="975" name="Google Shape;975;p23" descr="preencoded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4660900"/>
            <a:ext cx="24387048" cy="7061200"/>
          </a:xfrm>
          <a:prstGeom prst="rect">
            <a:avLst/>
          </a:prstGeom>
          <a:noFill/>
          <a:ln>
            <a:noFill/>
          </a:ln>
        </p:spPr>
      </p:pic>
      <p:sp>
        <p:nvSpPr>
          <p:cNvPr id="976" name="Google Shape;976;p23"/>
          <p:cNvSpPr/>
          <p:nvPr/>
        </p:nvSpPr>
        <p:spPr>
          <a:xfrm>
            <a:off x="0" y="7632700"/>
            <a:ext cx="24387048" cy="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pic>
        <p:nvPicPr>
          <p:cNvPr id="977" name="Google Shape;977;p23" descr="preencoded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0" y="7620000"/>
            <a:ext cx="24387048" cy="12700"/>
          </a:xfrm>
          <a:prstGeom prst="rect">
            <a:avLst/>
          </a:prstGeom>
          <a:noFill/>
          <a:ln>
            <a:noFill/>
          </a:ln>
        </p:spPr>
      </p:pic>
      <p:sp>
        <p:nvSpPr>
          <p:cNvPr id="978" name="Google Shape;978;p23"/>
          <p:cNvSpPr/>
          <p:nvPr/>
        </p:nvSpPr>
        <p:spPr>
          <a:xfrm>
            <a:off x="2248181" y="4660900"/>
            <a:ext cx="19890686" cy="706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pic>
        <p:nvPicPr>
          <p:cNvPr id="979" name="Google Shape;979;p23" descr="preencoded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725758" y="4654897"/>
            <a:ext cx="1645153" cy="162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80" name="Google Shape;980;p23" descr="preencoded.p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8829241" y="4666630"/>
            <a:ext cx="1641739" cy="162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81" name="Google Shape;981;p23" descr="preencoded.p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13938513" y="4665365"/>
            <a:ext cx="1647752" cy="162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82" name="Google Shape;982;p23" descr="preencoded.png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19041097" y="4665365"/>
            <a:ext cx="1641736" cy="162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83" name="Google Shape;983;p23" descr="preencoded.png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4439205" y="6591300"/>
            <a:ext cx="190524" cy="209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84" name="Google Shape;984;p23" descr="preencoded.png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9545243" y="6591300"/>
            <a:ext cx="190524" cy="209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85" name="Google Shape;985;p23" descr="preencoded.png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14651281" y="6591300"/>
            <a:ext cx="190524" cy="2095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86" name="Google Shape;986;p23" descr="preencoded.png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19757319" y="6591300"/>
            <a:ext cx="190524" cy="2095500"/>
          </a:xfrm>
          <a:prstGeom prst="rect">
            <a:avLst/>
          </a:prstGeom>
          <a:noFill/>
          <a:ln>
            <a:noFill/>
          </a:ln>
        </p:spPr>
      </p:pic>
      <p:sp>
        <p:nvSpPr>
          <p:cNvPr id="987" name="Google Shape;987;p23"/>
          <p:cNvSpPr/>
          <p:nvPr/>
        </p:nvSpPr>
        <p:spPr>
          <a:xfrm>
            <a:off x="2248181" y="8991600"/>
            <a:ext cx="4572572" cy="326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988" name="Google Shape;988;p23"/>
          <p:cNvSpPr/>
          <p:nvPr/>
        </p:nvSpPr>
        <p:spPr>
          <a:xfrm>
            <a:off x="2248181" y="8991600"/>
            <a:ext cx="4572572" cy="326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989" name="Google Shape;989;p23"/>
          <p:cNvSpPr/>
          <p:nvPr/>
        </p:nvSpPr>
        <p:spPr>
          <a:xfrm>
            <a:off x="2171971" y="8991600"/>
            <a:ext cx="4724991" cy="77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0" i="0" u="none" strike="noStrike" cap="none">
                <a:solidFill>
                  <a:srgbClr val="0E0E0E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2020</a:t>
            </a:r>
            <a:endParaRPr sz="36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990" name="Google Shape;990;p23"/>
          <p:cNvSpPr/>
          <p:nvPr/>
        </p:nvSpPr>
        <p:spPr>
          <a:xfrm>
            <a:off x="2103120" y="9817100"/>
            <a:ext cx="4785374" cy="257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 rtl="1">
              <a:lnSpc>
                <a:spcPct val="150000"/>
              </a:lnSpc>
            </a:pPr>
            <a:r>
              <a:rPr lang="fa-IR" sz="3200" dirty="0">
                <a:solidFill>
                  <a:srgbClr val="0E0E0E"/>
                </a:solidFill>
                <a:latin typeface="Poppins"/>
                <a:ea typeface="Poppins"/>
                <a:cs typeface="B Nazanin" pitchFamily="2" charset="-78"/>
                <a:sym typeface="Poppins"/>
              </a:rPr>
              <a:t>همچنین، این قالب حاوی گزینه های ویرایش پذیری است و شما می توانید آن را به صورتی که می خواهید ویرایش کنید</a:t>
            </a: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991" name="Google Shape;991;p23"/>
          <p:cNvSpPr/>
          <p:nvPr/>
        </p:nvSpPr>
        <p:spPr>
          <a:xfrm>
            <a:off x="7354219" y="8991600"/>
            <a:ext cx="4572572" cy="326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992" name="Google Shape;992;p23"/>
          <p:cNvSpPr/>
          <p:nvPr/>
        </p:nvSpPr>
        <p:spPr>
          <a:xfrm>
            <a:off x="7354219" y="8991600"/>
            <a:ext cx="4572572" cy="326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993" name="Google Shape;993;p23"/>
          <p:cNvSpPr/>
          <p:nvPr/>
        </p:nvSpPr>
        <p:spPr>
          <a:xfrm>
            <a:off x="7278010" y="8991600"/>
            <a:ext cx="4724991" cy="77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0" i="0" u="none" strike="noStrike" cap="none">
                <a:solidFill>
                  <a:srgbClr val="0E0E0E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2021</a:t>
            </a:r>
            <a:endParaRPr sz="36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994" name="Google Shape;994;p23"/>
          <p:cNvSpPr/>
          <p:nvPr/>
        </p:nvSpPr>
        <p:spPr>
          <a:xfrm>
            <a:off x="7406640" y="9817100"/>
            <a:ext cx="4587892" cy="257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 rtl="1">
              <a:lnSpc>
                <a:spcPct val="150000"/>
              </a:lnSpc>
            </a:pPr>
            <a:r>
              <a:rPr lang="fa-IR" sz="3200" dirty="0">
                <a:solidFill>
                  <a:srgbClr val="0E0E0E"/>
                </a:solidFill>
                <a:latin typeface="Poppins"/>
                <a:ea typeface="Poppins"/>
                <a:cs typeface="B Nazanin" pitchFamily="2" charset="-78"/>
                <a:sym typeface="Poppins"/>
              </a:rPr>
              <a:t>همچنین، این قالب حاوی گزینه های ویرایش پذیری است و شما می توانید آن را به صورتی که می خواهید ویرایش کنید</a:t>
            </a: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995" name="Google Shape;995;p23"/>
          <p:cNvSpPr/>
          <p:nvPr/>
        </p:nvSpPr>
        <p:spPr>
          <a:xfrm>
            <a:off x="12460257" y="8991600"/>
            <a:ext cx="4572572" cy="326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996" name="Google Shape;996;p23"/>
          <p:cNvSpPr/>
          <p:nvPr/>
        </p:nvSpPr>
        <p:spPr>
          <a:xfrm>
            <a:off x="12460257" y="8991600"/>
            <a:ext cx="4572572" cy="326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997" name="Google Shape;997;p23"/>
          <p:cNvSpPr/>
          <p:nvPr/>
        </p:nvSpPr>
        <p:spPr>
          <a:xfrm>
            <a:off x="12384048" y="8991600"/>
            <a:ext cx="4724991" cy="77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0" i="0" u="none" strike="noStrike" cap="none">
                <a:solidFill>
                  <a:srgbClr val="0E0E0E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2022</a:t>
            </a:r>
            <a:endParaRPr sz="36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998" name="Google Shape;998;p23"/>
          <p:cNvSpPr/>
          <p:nvPr/>
        </p:nvSpPr>
        <p:spPr>
          <a:xfrm>
            <a:off x="12618720" y="9817100"/>
            <a:ext cx="4785360" cy="257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 rtl="1">
              <a:lnSpc>
                <a:spcPct val="150000"/>
              </a:lnSpc>
            </a:pPr>
            <a:r>
              <a:rPr lang="fa-IR" sz="3200" dirty="0">
                <a:solidFill>
                  <a:srgbClr val="0E0E0E"/>
                </a:solidFill>
                <a:latin typeface="Poppins"/>
                <a:ea typeface="Poppins"/>
                <a:cs typeface="B Nazanin" pitchFamily="2" charset="-78"/>
                <a:sym typeface="Poppins"/>
              </a:rPr>
              <a:t>همچنین، این قالب حاوی گزینه های ویرایش پذیری است و شما می توانید آن را به صورتی که می خواهید ویرایش کنید</a:t>
            </a: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999" name="Google Shape;999;p23"/>
          <p:cNvSpPr/>
          <p:nvPr/>
        </p:nvSpPr>
        <p:spPr>
          <a:xfrm>
            <a:off x="17566296" y="8991600"/>
            <a:ext cx="4572572" cy="326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1000" name="Google Shape;1000;p23"/>
          <p:cNvSpPr/>
          <p:nvPr/>
        </p:nvSpPr>
        <p:spPr>
          <a:xfrm>
            <a:off x="17566296" y="8991600"/>
            <a:ext cx="4572572" cy="326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1001" name="Google Shape;1001;p23"/>
          <p:cNvSpPr/>
          <p:nvPr/>
        </p:nvSpPr>
        <p:spPr>
          <a:xfrm>
            <a:off x="17490086" y="8991600"/>
            <a:ext cx="4724991" cy="77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0" i="0" u="none" strike="noStrike" cap="none">
                <a:solidFill>
                  <a:srgbClr val="0E0E0E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2023</a:t>
            </a:r>
            <a:endParaRPr sz="36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1002" name="Google Shape;1002;p23"/>
          <p:cNvSpPr/>
          <p:nvPr/>
        </p:nvSpPr>
        <p:spPr>
          <a:xfrm>
            <a:off x="17678400" y="9786620"/>
            <a:ext cx="4632960" cy="257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 rtl="1">
              <a:lnSpc>
                <a:spcPct val="150000"/>
              </a:lnSpc>
            </a:pPr>
            <a:r>
              <a:rPr lang="fa-IR" sz="3200" dirty="0">
                <a:solidFill>
                  <a:srgbClr val="0E0E0E"/>
                </a:solidFill>
                <a:latin typeface="Poppins"/>
                <a:ea typeface="Poppins"/>
                <a:cs typeface="B Nazanin" pitchFamily="2" charset="-78"/>
                <a:sym typeface="Poppins"/>
              </a:rPr>
              <a:t>همچنین، این قالب حاوی گزینه های ویرایش پذیری است و شما می توانید آن را به صورتی که می خواهید ویرایش کنید</a:t>
            </a:r>
            <a:endParaRPr sz="3200" b="0" i="0" u="none" strike="noStrike" cap="none" dirty="0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E4CC"/>
        </a:solidFill>
        <a:effectLst/>
      </p:bgPr>
    </p:bg>
    <p:spTree>
      <p:nvGrpSpPr>
        <p:cNvPr id="1" name="Shape 1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8" name="Google Shape;1008;p24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51406" y="0"/>
            <a:ext cx="19496937" cy="137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09" name="Google Shape;1009;p24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1011" name="Google Shape;1011;p24"/>
          <p:cNvSpPr/>
          <p:nvPr/>
        </p:nvSpPr>
        <p:spPr>
          <a:xfrm>
            <a:off x="6054423" y="1422400"/>
            <a:ext cx="12278201" cy="1735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 rtl="1"/>
            <a:r>
              <a:rPr lang="fa-IR" sz="8000" dirty="0">
                <a:solidFill>
                  <a:srgbClr val="272727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اطلاعات</a:t>
            </a:r>
            <a:endParaRPr sz="80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1012" name="Google Shape;1012;p24"/>
          <p:cNvSpPr/>
          <p:nvPr/>
        </p:nvSpPr>
        <p:spPr>
          <a:xfrm>
            <a:off x="1714714" y="4203700"/>
            <a:ext cx="6122165" cy="7366000"/>
          </a:xfrm>
          <a:prstGeom prst="roundRect">
            <a:avLst>
              <a:gd name="adj" fmla="val 3286"/>
            </a:avLst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pic>
        <p:nvPicPr>
          <p:cNvPr id="1013" name="Google Shape;1013;p24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53577" y="4508500"/>
            <a:ext cx="1644437" cy="16256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4" name="Google Shape;1014;p24"/>
          <p:cNvSpPr/>
          <p:nvPr/>
        </p:nvSpPr>
        <p:spPr>
          <a:xfrm>
            <a:off x="2121165" y="6438900"/>
            <a:ext cx="5309264" cy="482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1015" name="Google Shape;1015;p24"/>
          <p:cNvSpPr/>
          <p:nvPr/>
        </p:nvSpPr>
        <p:spPr>
          <a:xfrm>
            <a:off x="2019552" y="6438900"/>
            <a:ext cx="5512489" cy="18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 rtl="1"/>
            <a:r>
              <a:rPr lang="fa-IR" sz="4800" dirty="0">
                <a:solidFill>
                  <a:srgbClr val="0E0E0E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قالب پاورپوینت حرفه ای</a:t>
            </a:r>
            <a:endParaRPr sz="48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1016" name="Google Shape;1016;p24"/>
          <p:cNvSpPr/>
          <p:nvPr/>
        </p:nvSpPr>
        <p:spPr>
          <a:xfrm>
            <a:off x="2377440" y="8247380"/>
            <a:ext cx="4633050" cy="3183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r" rtl="1"/>
            <a:r>
              <a:rPr lang="ar-SA" sz="3200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</a:t>
            </a:r>
            <a:r>
              <a:rPr lang="en-US" sz="3200" dirty="0">
                <a:cs typeface="B Nazanin" pitchFamily="2" charset="-78"/>
              </a:rPr>
              <a:t>.</a:t>
            </a:r>
          </a:p>
        </p:txBody>
      </p:sp>
      <p:sp>
        <p:nvSpPr>
          <p:cNvPr id="1017" name="Google Shape;1017;p24"/>
          <p:cNvSpPr/>
          <p:nvPr/>
        </p:nvSpPr>
        <p:spPr>
          <a:xfrm>
            <a:off x="9132441" y="4203700"/>
            <a:ext cx="6122165" cy="7366000"/>
          </a:xfrm>
          <a:prstGeom prst="roundRect">
            <a:avLst>
              <a:gd name="adj" fmla="val 3286"/>
            </a:avLst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pic>
        <p:nvPicPr>
          <p:cNvPr id="1018" name="Google Shape;1018;p24" descr="preencoded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373620" y="4508500"/>
            <a:ext cx="1639810" cy="16256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9" name="Google Shape;1019;p24"/>
          <p:cNvSpPr/>
          <p:nvPr/>
        </p:nvSpPr>
        <p:spPr>
          <a:xfrm>
            <a:off x="9538892" y="6438900"/>
            <a:ext cx="5309264" cy="482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1020" name="Google Shape;1020;p24"/>
          <p:cNvSpPr/>
          <p:nvPr/>
        </p:nvSpPr>
        <p:spPr>
          <a:xfrm>
            <a:off x="9437280" y="6438900"/>
            <a:ext cx="5512489" cy="18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 rtl="1"/>
            <a:r>
              <a:rPr lang="fa-IR" sz="4800" dirty="0">
                <a:solidFill>
                  <a:srgbClr val="0E0E0E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قالب پاورپوینت حرفه ای</a:t>
            </a:r>
            <a:endParaRPr lang="fa-IR" sz="4800" dirty="0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1021" name="Google Shape;1021;p24"/>
          <p:cNvSpPr/>
          <p:nvPr/>
        </p:nvSpPr>
        <p:spPr>
          <a:xfrm>
            <a:off x="10210800" y="8216900"/>
            <a:ext cx="4705097" cy="3183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r" rtl="1"/>
            <a:r>
              <a:rPr lang="ar-SA" sz="3200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</a:t>
            </a:r>
            <a:r>
              <a:rPr lang="en-US" sz="3200" dirty="0">
                <a:cs typeface="B Nazanin" pitchFamily="2" charset="-78"/>
              </a:rPr>
              <a:t>.</a:t>
            </a:r>
          </a:p>
        </p:txBody>
      </p:sp>
      <p:sp>
        <p:nvSpPr>
          <p:cNvPr id="1022" name="Google Shape;1022;p24"/>
          <p:cNvSpPr/>
          <p:nvPr/>
        </p:nvSpPr>
        <p:spPr>
          <a:xfrm>
            <a:off x="16550169" y="4203700"/>
            <a:ext cx="6122165" cy="7366000"/>
          </a:xfrm>
          <a:prstGeom prst="roundRect">
            <a:avLst>
              <a:gd name="adj" fmla="val 3286"/>
            </a:avLst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pic>
        <p:nvPicPr>
          <p:cNvPr id="1023" name="Google Shape;1023;p24" descr="preencoded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8790383" y="4508500"/>
            <a:ext cx="1641736" cy="1625600"/>
          </a:xfrm>
          <a:prstGeom prst="rect">
            <a:avLst/>
          </a:prstGeom>
          <a:noFill/>
          <a:ln>
            <a:noFill/>
          </a:ln>
        </p:spPr>
      </p:pic>
      <p:sp>
        <p:nvSpPr>
          <p:cNvPr id="1024" name="Google Shape;1024;p24"/>
          <p:cNvSpPr/>
          <p:nvPr/>
        </p:nvSpPr>
        <p:spPr>
          <a:xfrm>
            <a:off x="16956619" y="6438900"/>
            <a:ext cx="5309264" cy="482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1025" name="Google Shape;1025;p24"/>
          <p:cNvSpPr/>
          <p:nvPr/>
        </p:nvSpPr>
        <p:spPr>
          <a:xfrm>
            <a:off x="16855007" y="6438900"/>
            <a:ext cx="5512489" cy="18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 rtl="1"/>
            <a:r>
              <a:rPr lang="fa-IR" sz="4800" dirty="0">
                <a:solidFill>
                  <a:srgbClr val="0E0E0E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قالب پاورپوینت حرفه ای</a:t>
            </a:r>
            <a:endParaRPr lang="fa-IR" sz="4800" dirty="0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1026" name="Google Shape;1026;p24"/>
          <p:cNvSpPr/>
          <p:nvPr/>
        </p:nvSpPr>
        <p:spPr>
          <a:xfrm>
            <a:off x="17160240" y="8186420"/>
            <a:ext cx="4777145" cy="3183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r" rtl="1"/>
            <a:r>
              <a:rPr lang="ar-SA" sz="3200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</a:t>
            </a:r>
            <a:r>
              <a:rPr lang="en-US" sz="3200" dirty="0">
                <a:cs typeface="B Nazanin" pitchFamily="2" charset="-78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F4EB"/>
        </a:solidFill>
        <a:effectLst/>
      </p:bgPr>
    </p:bg>
    <p:spTree>
      <p:nvGrpSpPr>
        <p:cNvPr id="1" name="Shape 10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Google Shape;1032;p25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373772" y="9969500"/>
            <a:ext cx="8090911" cy="374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3" name="Google Shape;1033;p25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0"/>
            <a:ext cx="10161270" cy="661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4" name="Google Shape;1034;p25" descr="preencoded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2206226" y="3505200"/>
            <a:ext cx="12180822" cy="10210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5" name="Google Shape;1035;p25" descr="preencoded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853006" y="0"/>
            <a:ext cx="3442130" cy="3492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38" name="Google Shape;1038;p25"/>
          <p:cNvSpPr/>
          <p:nvPr/>
        </p:nvSpPr>
        <p:spPr>
          <a:xfrm>
            <a:off x="419152" y="1651000"/>
            <a:ext cx="9742118" cy="10414000"/>
          </a:xfrm>
          <a:prstGeom prst="roundRect">
            <a:avLst>
              <a:gd name="adj" fmla="val 13047"/>
            </a:avLst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1039" name="Google Shape;1039;p25"/>
          <p:cNvSpPr/>
          <p:nvPr/>
        </p:nvSpPr>
        <p:spPr>
          <a:xfrm>
            <a:off x="1232054" y="2463800"/>
            <a:ext cx="8455023" cy="3132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 rtl="1"/>
            <a:r>
              <a:rPr lang="fa-IR" sz="10000" dirty="0">
                <a:solidFill>
                  <a:srgbClr val="272727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 متشکریم</a:t>
            </a:r>
            <a:endParaRPr sz="100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1040" name="Google Shape;1040;p25"/>
          <p:cNvSpPr/>
          <p:nvPr/>
        </p:nvSpPr>
        <p:spPr>
          <a:xfrm>
            <a:off x="1232054" y="5867400"/>
            <a:ext cx="8251798" cy="55202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r" rtl="1">
              <a:lnSpc>
                <a:spcPct val="150000"/>
              </a:lnSpc>
            </a:pPr>
            <a:r>
              <a:rPr lang="ar-SA" sz="3200" dirty="0">
                <a:cs typeface="B Nazanin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گزینه های ویرایش پذیری است و شما می توانید آن را به صورتی که می خواهید ویرایش کنید</a:t>
            </a:r>
            <a:r>
              <a:rPr lang="en-US" sz="3200" dirty="0">
                <a:cs typeface="B Nazanin" pitchFamily="2" charset="-78"/>
              </a:rPr>
              <a:t>.</a:t>
            </a:r>
          </a:p>
        </p:txBody>
      </p:sp>
      <p:pic>
        <p:nvPicPr>
          <p:cNvPr id="1042" name="Google Shape;1042;p25" descr="preencoded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0262883" y="2159000"/>
            <a:ext cx="13256538" cy="9398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8" name="Google Shape;888;p19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1905" y="0"/>
            <a:ext cx="9145143" cy="7340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89" name="Google Shape;889;p19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6642100"/>
            <a:ext cx="18391899" cy="7073900"/>
          </a:xfrm>
          <a:prstGeom prst="rect">
            <a:avLst/>
          </a:prstGeom>
          <a:noFill/>
          <a:ln>
            <a:noFill/>
          </a:ln>
        </p:spPr>
      </p:pic>
      <p:sp>
        <p:nvSpPr>
          <p:cNvPr id="890" name="Google Shape;890;p19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2" name="Google Shape;892;p19"/>
          <p:cNvSpPr/>
          <p:nvPr/>
        </p:nvSpPr>
        <p:spPr>
          <a:xfrm>
            <a:off x="876410" y="8305800"/>
            <a:ext cx="5715714" cy="28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3" name="Google Shape;893;p19"/>
          <p:cNvSpPr/>
          <p:nvPr/>
        </p:nvSpPr>
        <p:spPr>
          <a:xfrm>
            <a:off x="876410" y="8305800"/>
            <a:ext cx="5715714" cy="28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Diamond 5">
            <a:extLst>
              <a:ext uri="{FF2B5EF4-FFF2-40B4-BE49-F238E27FC236}">
                <a16:creationId xmlns:a16="http://schemas.microsoft.com/office/drawing/2014/main" id="{A936335F-303E-801A-586E-9024FAFB6438}"/>
              </a:ext>
            </a:extLst>
          </p:cNvPr>
          <p:cNvSpPr/>
          <p:nvPr/>
        </p:nvSpPr>
        <p:spPr>
          <a:xfrm>
            <a:off x="8742298" y="2984311"/>
            <a:ext cx="1046291" cy="1049389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accent6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accent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FCCEC4-8659-AAB1-9E74-BEA1B8DF4EEF}"/>
              </a:ext>
            </a:extLst>
          </p:cNvPr>
          <p:cNvSpPr/>
          <p:nvPr/>
        </p:nvSpPr>
        <p:spPr>
          <a:xfrm>
            <a:off x="7064802" y="3125372"/>
            <a:ext cx="1046291" cy="76724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accent6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accent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05CCD681-6B2F-0F7F-3154-C901958CF6B1}"/>
              </a:ext>
            </a:extLst>
          </p:cNvPr>
          <p:cNvSpPr/>
          <p:nvPr/>
        </p:nvSpPr>
        <p:spPr>
          <a:xfrm>
            <a:off x="8746465" y="9040416"/>
            <a:ext cx="626277" cy="141580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accent6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accent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51CFC05A-433A-94FE-0968-3AB7B76B7B72}"/>
              </a:ext>
            </a:extLst>
          </p:cNvPr>
          <p:cNvSpPr/>
          <p:nvPr/>
        </p:nvSpPr>
        <p:spPr>
          <a:xfrm rot="18900010">
            <a:off x="15689627" y="7309131"/>
            <a:ext cx="451323" cy="1005472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accent6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accent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8C219143-89B2-6F71-94BC-E62D3CE3EA1C}"/>
              </a:ext>
            </a:extLst>
          </p:cNvPr>
          <p:cNvSpPr/>
          <p:nvPr/>
        </p:nvSpPr>
        <p:spPr>
          <a:xfrm flipH="1">
            <a:off x="7052217" y="9283819"/>
            <a:ext cx="928981" cy="928981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accent6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accent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8807E292-7980-3D15-6329-130B4C268165}"/>
              </a:ext>
            </a:extLst>
          </p:cNvPr>
          <p:cNvSpPr/>
          <p:nvPr/>
        </p:nvSpPr>
        <p:spPr>
          <a:xfrm>
            <a:off x="12008971" y="7285015"/>
            <a:ext cx="921568" cy="906765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accent6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accent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F2C9BEA1-3D00-B10B-F496-0A42DD8116A9}"/>
              </a:ext>
            </a:extLst>
          </p:cNvPr>
          <p:cNvSpPr/>
          <p:nvPr/>
        </p:nvSpPr>
        <p:spPr>
          <a:xfrm>
            <a:off x="18645566" y="7201159"/>
            <a:ext cx="928981" cy="92627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accent6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accent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2608A433-CC6D-2158-DC8D-436DB0677CCA}"/>
              </a:ext>
            </a:extLst>
          </p:cNvPr>
          <p:cNvSpPr/>
          <p:nvPr/>
        </p:nvSpPr>
        <p:spPr>
          <a:xfrm>
            <a:off x="10419820" y="3037444"/>
            <a:ext cx="943123" cy="94312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accent6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accent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9361E2CC-CEF7-83E9-D3EE-A35B74FD7229}"/>
              </a:ext>
            </a:extLst>
          </p:cNvPr>
          <p:cNvSpPr/>
          <p:nvPr/>
        </p:nvSpPr>
        <p:spPr>
          <a:xfrm rot="5400013">
            <a:off x="11993538" y="3037447"/>
            <a:ext cx="944392" cy="943123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accent6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accent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CE0F0002-D063-C638-8EBC-24623989B02B}"/>
              </a:ext>
            </a:extLst>
          </p:cNvPr>
          <p:cNvSpPr/>
          <p:nvPr/>
        </p:nvSpPr>
        <p:spPr>
          <a:xfrm>
            <a:off x="10138039" y="9237973"/>
            <a:ext cx="1026371" cy="1020688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accent6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accent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8557080D-4CA1-EE39-079E-F20EC0BC0C10}"/>
              </a:ext>
            </a:extLst>
          </p:cNvPr>
          <p:cNvSpPr/>
          <p:nvPr/>
        </p:nvSpPr>
        <p:spPr>
          <a:xfrm rot="16200004">
            <a:off x="13568865" y="2941221"/>
            <a:ext cx="1134805" cy="1135536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accent6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accent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4FE8E43F-54E3-E2D1-4815-3F1A54476F72}"/>
              </a:ext>
            </a:extLst>
          </p:cNvPr>
          <p:cNvSpPr/>
          <p:nvPr/>
        </p:nvSpPr>
        <p:spPr>
          <a:xfrm>
            <a:off x="15335268" y="2848615"/>
            <a:ext cx="946611" cy="1320781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accent6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accent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469E4226-729C-BAFF-3E93-255C85E06C64}"/>
              </a:ext>
            </a:extLst>
          </p:cNvPr>
          <p:cNvSpPr/>
          <p:nvPr/>
        </p:nvSpPr>
        <p:spPr>
          <a:xfrm>
            <a:off x="11929653" y="9201916"/>
            <a:ext cx="771581" cy="1092792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accent6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accent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2A638208-B568-5BE7-B229-DC7A68A78D92}"/>
              </a:ext>
            </a:extLst>
          </p:cNvPr>
          <p:cNvSpPr/>
          <p:nvPr/>
        </p:nvSpPr>
        <p:spPr>
          <a:xfrm rot="20700014">
            <a:off x="8793212" y="7268437"/>
            <a:ext cx="1097352" cy="939979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accent6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accent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481E0EEC-37BA-CD59-41C3-46663A591873}"/>
              </a:ext>
            </a:extLst>
          </p:cNvPr>
          <p:cNvSpPr/>
          <p:nvPr/>
        </p:nvSpPr>
        <p:spPr>
          <a:xfrm>
            <a:off x="5320514" y="7090504"/>
            <a:ext cx="1054680" cy="98725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accent6"/>
          </a:solidFill>
          <a:ln cap="flat">
            <a:noFill/>
            <a:prstDash val="solid"/>
          </a:ln>
        </p:spPr>
        <p:txBody>
          <a:bodyPr vert="horz" wrap="square" lIns="243840" tIns="121920" rIns="243840" bIns="12192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accent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24BCEFE6-D0EC-DBB4-1E14-F585A1743FEE}"/>
              </a:ext>
            </a:extLst>
          </p:cNvPr>
          <p:cNvSpPr/>
          <p:nvPr/>
        </p:nvSpPr>
        <p:spPr>
          <a:xfrm>
            <a:off x="5270646" y="9226856"/>
            <a:ext cx="1016299" cy="1016299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accent6"/>
          </a:solidFill>
          <a:ln cap="flat">
            <a:noFill/>
            <a:prstDash val="solid"/>
          </a:ln>
        </p:spPr>
        <p:txBody>
          <a:bodyPr vert="horz" wrap="square" lIns="243840" tIns="121920" rIns="243840" bIns="12192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accent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3BD78B10-540C-7567-FEAD-0E6E233A3C58}"/>
              </a:ext>
            </a:extLst>
          </p:cNvPr>
          <p:cNvSpPr/>
          <p:nvPr/>
        </p:nvSpPr>
        <p:spPr>
          <a:xfrm rot="18805987">
            <a:off x="16771563" y="3078715"/>
            <a:ext cx="1103691" cy="1092181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accent6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accent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0146AE7E-9187-50E5-0083-3A385A2AAF69}"/>
              </a:ext>
            </a:extLst>
          </p:cNvPr>
          <p:cNvSpPr/>
          <p:nvPr/>
        </p:nvSpPr>
        <p:spPr>
          <a:xfrm>
            <a:off x="18383802" y="3078850"/>
            <a:ext cx="1089160" cy="1094109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accent6"/>
          </a:solidFill>
          <a:ln cap="flat">
            <a:noFill/>
            <a:prstDash val="solid"/>
          </a:ln>
        </p:spPr>
        <p:txBody>
          <a:bodyPr vert="horz" wrap="square" lIns="243840" tIns="121920" rIns="243840" bIns="12192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accent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C33302F2-1D99-D679-8C5E-8807EE16364C}"/>
              </a:ext>
            </a:extLst>
          </p:cNvPr>
          <p:cNvSpPr/>
          <p:nvPr/>
        </p:nvSpPr>
        <p:spPr>
          <a:xfrm>
            <a:off x="15245122" y="9156049"/>
            <a:ext cx="956291" cy="113865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accent6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accent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60D7A36-BB92-1D39-8FF7-4914B040E687}"/>
              </a:ext>
            </a:extLst>
          </p:cNvPr>
          <p:cNvSpPr/>
          <p:nvPr/>
        </p:nvSpPr>
        <p:spPr>
          <a:xfrm>
            <a:off x="13495034" y="9156049"/>
            <a:ext cx="956291" cy="113865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accent6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accent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A53314AD-37C9-DFC0-50CA-1FF65FBB4312}"/>
              </a:ext>
            </a:extLst>
          </p:cNvPr>
          <p:cNvSpPr/>
          <p:nvPr/>
        </p:nvSpPr>
        <p:spPr>
          <a:xfrm>
            <a:off x="16995186" y="9156049"/>
            <a:ext cx="956291" cy="113865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accent6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accent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D42FFC66-0E6C-5885-1716-3D5DD3E7FE8F}"/>
              </a:ext>
            </a:extLst>
          </p:cNvPr>
          <p:cNvSpPr/>
          <p:nvPr/>
        </p:nvSpPr>
        <p:spPr>
          <a:xfrm>
            <a:off x="18745274" y="9156049"/>
            <a:ext cx="956291" cy="113865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accent6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accent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7DDA9E72-B606-8EF3-C87C-05DA5292FCA4}"/>
              </a:ext>
            </a:extLst>
          </p:cNvPr>
          <p:cNvSpPr/>
          <p:nvPr/>
        </p:nvSpPr>
        <p:spPr>
          <a:xfrm>
            <a:off x="5220543" y="2957559"/>
            <a:ext cx="1208493" cy="1232952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accent6"/>
          </a:solidFill>
          <a:ln cap="flat">
            <a:noFill/>
            <a:prstDash val="solid"/>
          </a:ln>
        </p:spPr>
        <p:txBody>
          <a:bodyPr vert="horz" wrap="square" lIns="182853" tIns="182853" rIns="182853" bIns="182853" anchor="ctr" anchorCtr="0" compatLnSpc="1">
            <a:noAutofit/>
          </a:bodyPr>
          <a:lstStyle/>
          <a:p>
            <a:pPr algn="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800">
              <a:solidFill>
                <a:schemeClr val="accent6"/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A07B3C41-4A22-D371-3B7B-BA2CE6AB536C}"/>
              </a:ext>
            </a:extLst>
          </p:cNvPr>
          <p:cNvGrpSpPr/>
          <p:nvPr/>
        </p:nvGrpSpPr>
        <p:grpSpPr>
          <a:xfrm>
            <a:off x="15253774" y="10839812"/>
            <a:ext cx="808304" cy="1120467"/>
            <a:chOff x="7025856" y="4064928"/>
            <a:chExt cx="303114" cy="420175"/>
          </a:xfrm>
          <a:solidFill>
            <a:schemeClr val="accent6"/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97D7ACC7-BCA2-2894-50D5-00A3B8279F91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13684FE8-E8AC-E98F-25DF-88F3A9A6F78F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3231454F-AB87-FD73-F071-A91C0C11A58C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AF75A7D3-BBB2-AD91-AE6C-DDBB977B667E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0892B260-A779-6773-34C0-0E7C689942A0}"/>
              </a:ext>
            </a:extLst>
          </p:cNvPr>
          <p:cNvGrpSpPr/>
          <p:nvPr/>
        </p:nvGrpSpPr>
        <p:grpSpPr>
          <a:xfrm>
            <a:off x="5145752" y="4801799"/>
            <a:ext cx="1288400" cy="1282035"/>
            <a:chOff x="3235348" y="1800673"/>
            <a:chExt cx="483150" cy="480763"/>
          </a:xfrm>
          <a:solidFill>
            <a:schemeClr val="accent6"/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A639BF4D-B68E-C45C-C3FF-370459E47BB9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BDDD46AE-9236-97A8-62F0-4BEE3A7C6E0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A5F354CC-0132-4D9F-6E67-F2E2073767B9}"/>
              </a:ext>
            </a:extLst>
          </p:cNvPr>
          <p:cNvGrpSpPr/>
          <p:nvPr/>
        </p:nvGrpSpPr>
        <p:grpSpPr>
          <a:xfrm>
            <a:off x="5317930" y="11237855"/>
            <a:ext cx="990792" cy="884136"/>
            <a:chOff x="3299914" y="4214195"/>
            <a:chExt cx="371547" cy="331551"/>
          </a:xfrm>
          <a:solidFill>
            <a:schemeClr val="accent6"/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1309AE89-7FEF-662E-56FE-197A90176038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673A91D4-D047-9547-FFB4-86216B687162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33640178-1C1D-5C96-5EAE-425941E0FBBC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884BBEDD-3829-2DC4-3528-74AC43C1DFCC}"/>
              </a:ext>
            </a:extLst>
          </p:cNvPr>
          <p:cNvGrpSpPr/>
          <p:nvPr/>
        </p:nvGrpSpPr>
        <p:grpSpPr>
          <a:xfrm>
            <a:off x="13383568" y="11003939"/>
            <a:ext cx="993088" cy="971653"/>
            <a:chOff x="6324529" y="4126476"/>
            <a:chExt cx="372408" cy="364370"/>
          </a:xfrm>
          <a:solidFill>
            <a:schemeClr val="accent6"/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8BE7EC07-9A52-BBD8-62E4-E3E34156FC0A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A389F392-B6E7-FB7C-D79F-5F900CD29DC0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308648F9-0F43-FD95-F280-4EE717DB2F34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5CBCB013-3E85-9714-4246-2038B84AB483}"/>
              </a:ext>
            </a:extLst>
          </p:cNvPr>
          <p:cNvGrpSpPr/>
          <p:nvPr/>
        </p:nvGrpSpPr>
        <p:grpSpPr>
          <a:xfrm>
            <a:off x="7089282" y="11085458"/>
            <a:ext cx="939368" cy="951389"/>
            <a:chOff x="3964170" y="4157045"/>
            <a:chExt cx="352263" cy="356771"/>
          </a:xfrm>
          <a:solidFill>
            <a:schemeClr val="accent6"/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98C60FD0-E9B7-29C0-9587-6F176BAD6730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D9138F9F-D19E-0501-ECE1-BAEB50D444E1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B9BF4792-8397-7355-14E3-7BCB3F95B9E0}"/>
              </a:ext>
            </a:extLst>
          </p:cNvPr>
          <p:cNvGrpSpPr/>
          <p:nvPr/>
        </p:nvGrpSpPr>
        <p:grpSpPr>
          <a:xfrm>
            <a:off x="16960630" y="11129372"/>
            <a:ext cx="973872" cy="887139"/>
            <a:chOff x="7665927" y="4173513"/>
            <a:chExt cx="365202" cy="332677"/>
          </a:xfrm>
          <a:solidFill>
            <a:schemeClr val="accent6"/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38A3ECC9-8363-C4DD-AD7F-FD871A97F848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1BC23F1E-ABA0-5506-C464-3DD2C3E0F1D6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6F7FE588-B07C-39B1-087C-B1D5424F82A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83E439CB-B5F0-9D8B-FCF1-D165CE263866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A75DA5CA-8D76-17A0-079A-F3B30513AD9F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7C672B1B-E86B-36EB-EC54-F164FAD2B729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C42BB291-ADE0-BFAC-1F4F-4D78E8A55714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5A50C380-7185-69A3-40B7-2F734FD2CFBA}"/>
              </a:ext>
            </a:extLst>
          </p:cNvPr>
          <p:cNvSpPr/>
          <p:nvPr/>
        </p:nvSpPr>
        <p:spPr>
          <a:xfrm>
            <a:off x="8673098" y="11087208"/>
            <a:ext cx="824445" cy="973872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accent6"/>
          </a:solidFill>
          <a:ln cap="flat">
            <a:noFill/>
            <a:prstDash val="solid"/>
          </a:ln>
        </p:spPr>
        <p:txBody>
          <a:bodyPr vert="horz" wrap="square" lIns="182853" tIns="182853" rIns="182853" bIns="182853" anchor="ctr" anchorCtr="0" compatLnSpc="1">
            <a:noAutofit/>
          </a:bodyPr>
          <a:lstStyle/>
          <a:p>
            <a:pPr algn="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800">
              <a:solidFill>
                <a:schemeClr val="accent6"/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EB6F7D4D-55A3-B2DE-22C2-C7FFE857A057}"/>
              </a:ext>
            </a:extLst>
          </p:cNvPr>
          <p:cNvGrpSpPr/>
          <p:nvPr/>
        </p:nvGrpSpPr>
        <p:grpSpPr>
          <a:xfrm>
            <a:off x="18728691" y="11042175"/>
            <a:ext cx="952219" cy="969069"/>
            <a:chOff x="8328949" y="4140814"/>
            <a:chExt cx="357082" cy="363401"/>
          </a:xfrm>
          <a:solidFill>
            <a:schemeClr val="accent6"/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5D58F344-E118-32B2-B3BE-A8B37876F55B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D8DE756D-77CC-8B6C-F196-5875E99D4B15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71425155-1963-9FF9-D2CC-A59971595E4C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89A84CE9-E37D-F518-9BFC-095B7522844B}"/>
              </a:ext>
            </a:extLst>
          </p:cNvPr>
          <p:cNvGrpSpPr/>
          <p:nvPr/>
        </p:nvGrpSpPr>
        <p:grpSpPr>
          <a:xfrm>
            <a:off x="10188168" y="11089600"/>
            <a:ext cx="973872" cy="969067"/>
            <a:chOff x="5126254" y="4158599"/>
            <a:chExt cx="365202" cy="363400"/>
          </a:xfrm>
          <a:solidFill>
            <a:schemeClr val="accent6"/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C7BEA733-C94E-5C1E-A5E0-0889714F46D4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F2A8DD22-E6E8-3E5B-E539-3A7276733056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748D269-857E-8F5F-977D-BD4238D86BAA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0116D3D7-59E9-62D2-E59E-6DD978913E8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D57BAC9D-19D7-F6F2-5E2D-EDA97D2D6559}"/>
              </a:ext>
            </a:extLst>
          </p:cNvPr>
          <p:cNvGrpSpPr/>
          <p:nvPr/>
        </p:nvGrpSpPr>
        <p:grpSpPr>
          <a:xfrm>
            <a:off x="11806270" y="11182648"/>
            <a:ext cx="966677" cy="756976"/>
            <a:chOff x="5733041" y="4193493"/>
            <a:chExt cx="362504" cy="283866"/>
          </a:xfrm>
          <a:solidFill>
            <a:schemeClr val="accent6"/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9A68915-E8E5-1183-ABB3-513AE4FDBC5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0" name="Google Shape;6112;p67">
              <a:extLst>
                <a:ext uri="{FF2B5EF4-FFF2-40B4-BE49-F238E27FC236}">
                  <a16:creationId xmlns:a16="http://schemas.microsoft.com/office/drawing/2014/main" id="{58F2A210-13AB-46D7-3A45-1EFB29E29F5A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01" name="Google Shape;5972;p67">
            <a:extLst>
              <a:ext uri="{FF2B5EF4-FFF2-40B4-BE49-F238E27FC236}">
                <a16:creationId xmlns:a16="http://schemas.microsoft.com/office/drawing/2014/main" id="{94D2DFA1-01F4-E8AA-089F-4BCAB6E850E2}"/>
              </a:ext>
            </a:extLst>
          </p:cNvPr>
          <p:cNvGrpSpPr/>
          <p:nvPr/>
        </p:nvGrpSpPr>
        <p:grpSpPr>
          <a:xfrm>
            <a:off x="6981139" y="5044659"/>
            <a:ext cx="961339" cy="1105909"/>
            <a:chOff x="3923617" y="1891747"/>
            <a:chExt cx="360502" cy="414716"/>
          </a:xfrm>
          <a:solidFill>
            <a:schemeClr val="accent6"/>
          </a:solidFill>
        </p:grpSpPr>
        <p:sp>
          <p:nvSpPr>
            <p:cNvPr id="902" name="Google Shape;5973;p67">
              <a:extLst>
                <a:ext uri="{FF2B5EF4-FFF2-40B4-BE49-F238E27FC236}">
                  <a16:creationId xmlns:a16="http://schemas.microsoft.com/office/drawing/2014/main" id="{0E1BF88A-B2FF-8975-B559-16B77C8B9FEE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3" name="Google Shape;5974;p67">
              <a:extLst>
                <a:ext uri="{FF2B5EF4-FFF2-40B4-BE49-F238E27FC236}">
                  <a16:creationId xmlns:a16="http://schemas.microsoft.com/office/drawing/2014/main" id="{AA146297-C966-4BA2-702B-D37F066C48C9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4" name="Google Shape;5975;p67">
              <a:extLst>
                <a:ext uri="{FF2B5EF4-FFF2-40B4-BE49-F238E27FC236}">
                  <a16:creationId xmlns:a16="http://schemas.microsoft.com/office/drawing/2014/main" id="{1B268BE3-6EF9-9786-0821-28812EFFAD9B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05" name="Google Shape;5984;p67">
            <a:extLst>
              <a:ext uri="{FF2B5EF4-FFF2-40B4-BE49-F238E27FC236}">
                <a16:creationId xmlns:a16="http://schemas.microsoft.com/office/drawing/2014/main" id="{1A813617-4DCE-C6F1-AB2D-95D94113CE39}"/>
              </a:ext>
            </a:extLst>
          </p:cNvPr>
          <p:cNvGrpSpPr/>
          <p:nvPr/>
        </p:nvGrpSpPr>
        <p:grpSpPr>
          <a:xfrm>
            <a:off x="15167434" y="5036491"/>
            <a:ext cx="1109667" cy="1106933"/>
            <a:chOff x="6993477" y="1888684"/>
            <a:chExt cx="416125" cy="415100"/>
          </a:xfrm>
          <a:solidFill>
            <a:schemeClr val="accent6"/>
          </a:solidFill>
        </p:grpSpPr>
        <p:sp>
          <p:nvSpPr>
            <p:cNvPr id="906" name="Google Shape;5985;p67">
              <a:extLst>
                <a:ext uri="{FF2B5EF4-FFF2-40B4-BE49-F238E27FC236}">
                  <a16:creationId xmlns:a16="http://schemas.microsoft.com/office/drawing/2014/main" id="{0E88EB2A-4DB5-D5A0-F59C-D64C84ECD978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7" name="Google Shape;5986;p67">
              <a:extLst>
                <a:ext uri="{FF2B5EF4-FFF2-40B4-BE49-F238E27FC236}">
                  <a16:creationId xmlns:a16="http://schemas.microsoft.com/office/drawing/2014/main" id="{D0D92262-673F-49D1-43C4-FB1D1BD2E152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8" name="Google Shape;5987;p67">
              <a:extLst>
                <a:ext uri="{FF2B5EF4-FFF2-40B4-BE49-F238E27FC236}">
                  <a16:creationId xmlns:a16="http://schemas.microsoft.com/office/drawing/2014/main" id="{1A2D5F3B-4340-2A48-A785-66F72A6DE8F6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9" name="Google Shape;5988;p67">
              <a:extLst>
                <a:ext uri="{FF2B5EF4-FFF2-40B4-BE49-F238E27FC236}">
                  <a16:creationId xmlns:a16="http://schemas.microsoft.com/office/drawing/2014/main" id="{2AB2201E-E200-21CB-DC71-C41924CC3338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10" name="Google Shape;6002;p67">
            <a:extLst>
              <a:ext uri="{FF2B5EF4-FFF2-40B4-BE49-F238E27FC236}">
                <a16:creationId xmlns:a16="http://schemas.microsoft.com/office/drawing/2014/main" id="{36275005-AA6C-14BE-63E6-84ACAF9B84EA}"/>
              </a:ext>
            </a:extLst>
          </p:cNvPr>
          <p:cNvGrpSpPr/>
          <p:nvPr/>
        </p:nvGrpSpPr>
        <p:grpSpPr>
          <a:xfrm>
            <a:off x="8704331" y="5044659"/>
            <a:ext cx="1281915" cy="1106933"/>
            <a:chOff x="4569814" y="1891747"/>
            <a:chExt cx="480718" cy="415100"/>
          </a:xfrm>
          <a:solidFill>
            <a:schemeClr val="accent6"/>
          </a:solidFill>
        </p:grpSpPr>
        <p:sp>
          <p:nvSpPr>
            <p:cNvPr id="911" name="Google Shape;6003;p67">
              <a:extLst>
                <a:ext uri="{FF2B5EF4-FFF2-40B4-BE49-F238E27FC236}">
                  <a16:creationId xmlns:a16="http://schemas.microsoft.com/office/drawing/2014/main" id="{E1F831BF-C796-E40D-9804-1F5A1A223088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2" name="Google Shape;6004;p67">
              <a:extLst>
                <a:ext uri="{FF2B5EF4-FFF2-40B4-BE49-F238E27FC236}">
                  <a16:creationId xmlns:a16="http://schemas.microsoft.com/office/drawing/2014/main" id="{D48201F0-F43F-1647-E4E0-A4308F5F86DD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3" name="Google Shape;6005;p67">
              <a:extLst>
                <a:ext uri="{FF2B5EF4-FFF2-40B4-BE49-F238E27FC236}">
                  <a16:creationId xmlns:a16="http://schemas.microsoft.com/office/drawing/2014/main" id="{C736BBBD-67BA-F7F6-86C2-DED919E029DA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4" name="Google Shape;6006;p67">
              <a:extLst>
                <a:ext uri="{FF2B5EF4-FFF2-40B4-BE49-F238E27FC236}">
                  <a16:creationId xmlns:a16="http://schemas.microsoft.com/office/drawing/2014/main" id="{9FB9477F-6AC0-92DD-13A6-B0B2752CDB9A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15" name="Google Shape;6011;p67">
            <a:extLst>
              <a:ext uri="{FF2B5EF4-FFF2-40B4-BE49-F238E27FC236}">
                <a16:creationId xmlns:a16="http://schemas.microsoft.com/office/drawing/2014/main" id="{0FCCD532-E735-E5A0-8D44-F89AC2AE6CF5}"/>
              </a:ext>
            </a:extLst>
          </p:cNvPr>
          <p:cNvGrpSpPr/>
          <p:nvPr/>
        </p:nvGrpSpPr>
        <p:grpSpPr>
          <a:xfrm>
            <a:off x="16745226" y="4980044"/>
            <a:ext cx="1124979" cy="1105304"/>
            <a:chOff x="7585149" y="1867515"/>
            <a:chExt cx="421867" cy="414489"/>
          </a:xfrm>
          <a:solidFill>
            <a:schemeClr val="accent6"/>
          </a:solidFill>
        </p:grpSpPr>
        <p:sp>
          <p:nvSpPr>
            <p:cNvPr id="916" name="Google Shape;6012;p67">
              <a:extLst>
                <a:ext uri="{FF2B5EF4-FFF2-40B4-BE49-F238E27FC236}">
                  <a16:creationId xmlns:a16="http://schemas.microsoft.com/office/drawing/2014/main" id="{5963DBCC-3B0A-401E-842C-423DA98DBEE9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7" name="Google Shape;6013;p67">
              <a:extLst>
                <a:ext uri="{FF2B5EF4-FFF2-40B4-BE49-F238E27FC236}">
                  <a16:creationId xmlns:a16="http://schemas.microsoft.com/office/drawing/2014/main" id="{0DE21601-8734-3846-0A27-D1799AD468A0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8" name="Google Shape;6014;p67">
              <a:extLst>
                <a:ext uri="{FF2B5EF4-FFF2-40B4-BE49-F238E27FC236}">
                  <a16:creationId xmlns:a16="http://schemas.microsoft.com/office/drawing/2014/main" id="{F75576B0-6048-6ACD-D107-0A633D375A61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9" name="Google Shape;6015;p67">
              <a:extLst>
                <a:ext uri="{FF2B5EF4-FFF2-40B4-BE49-F238E27FC236}">
                  <a16:creationId xmlns:a16="http://schemas.microsoft.com/office/drawing/2014/main" id="{58EE205B-FFB5-D00A-AE64-E88C39EA1A9C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0" name="Google Shape;6016;p67">
              <a:extLst>
                <a:ext uri="{FF2B5EF4-FFF2-40B4-BE49-F238E27FC236}">
                  <a16:creationId xmlns:a16="http://schemas.microsoft.com/office/drawing/2014/main" id="{757B57BD-024A-665D-2D17-ACCB9630FC1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1" name="Google Shape;6017;p67">
              <a:extLst>
                <a:ext uri="{FF2B5EF4-FFF2-40B4-BE49-F238E27FC236}">
                  <a16:creationId xmlns:a16="http://schemas.microsoft.com/office/drawing/2014/main" id="{F9FE3280-8B63-EFA1-B950-3FCB8E3D2C87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922" name="Google Shape;6042;p67">
            <a:extLst>
              <a:ext uri="{FF2B5EF4-FFF2-40B4-BE49-F238E27FC236}">
                <a16:creationId xmlns:a16="http://schemas.microsoft.com/office/drawing/2014/main" id="{9075DED9-A9B0-FE54-56C8-70A6CAEB650B}"/>
              </a:ext>
            </a:extLst>
          </p:cNvPr>
          <p:cNvSpPr/>
          <p:nvPr/>
        </p:nvSpPr>
        <p:spPr>
          <a:xfrm>
            <a:off x="10389726" y="5046832"/>
            <a:ext cx="1087744" cy="1102571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accent6"/>
          </a:solidFill>
          <a:ln cap="flat">
            <a:noFill/>
            <a:prstDash val="solid"/>
          </a:ln>
        </p:spPr>
        <p:txBody>
          <a:bodyPr vert="horz" wrap="square" lIns="182853" tIns="182853" rIns="182853" bIns="182853" anchor="ctr" anchorCtr="0" compatLnSpc="1">
            <a:noAutofit/>
          </a:bodyPr>
          <a:lstStyle/>
          <a:p>
            <a:pPr algn="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800">
              <a:solidFill>
                <a:schemeClr val="accent6"/>
              </a:solidFill>
              <a:cs typeface="B Nazanin" panose="00000700000000000000" pitchFamily="2" charset="-78"/>
            </a:endParaRPr>
          </a:p>
        </p:txBody>
      </p:sp>
      <p:grpSp>
        <p:nvGrpSpPr>
          <p:cNvPr id="923" name="Google Shape;6047;p67">
            <a:extLst>
              <a:ext uri="{FF2B5EF4-FFF2-40B4-BE49-F238E27FC236}">
                <a16:creationId xmlns:a16="http://schemas.microsoft.com/office/drawing/2014/main" id="{9ED3059F-0233-2300-72D7-46EF131C4EC0}"/>
              </a:ext>
            </a:extLst>
          </p:cNvPr>
          <p:cNvGrpSpPr/>
          <p:nvPr/>
        </p:nvGrpSpPr>
        <p:grpSpPr>
          <a:xfrm>
            <a:off x="18465930" y="4980627"/>
            <a:ext cx="1106936" cy="1008080"/>
            <a:chOff x="8230413" y="1867735"/>
            <a:chExt cx="415101" cy="378030"/>
          </a:xfrm>
          <a:solidFill>
            <a:schemeClr val="accent6"/>
          </a:solidFill>
        </p:grpSpPr>
        <p:sp>
          <p:nvSpPr>
            <p:cNvPr id="924" name="Google Shape;6048;p67">
              <a:extLst>
                <a:ext uri="{FF2B5EF4-FFF2-40B4-BE49-F238E27FC236}">
                  <a16:creationId xmlns:a16="http://schemas.microsoft.com/office/drawing/2014/main" id="{633E1CB5-CBCB-4F12-1C09-277EC29CFA77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5" name="Google Shape;6049;p67">
              <a:extLst>
                <a:ext uri="{FF2B5EF4-FFF2-40B4-BE49-F238E27FC236}">
                  <a16:creationId xmlns:a16="http://schemas.microsoft.com/office/drawing/2014/main" id="{01E58E7A-225F-2721-CBC4-EC930FE6E4CC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6" name="Google Shape;6050;p67">
              <a:extLst>
                <a:ext uri="{FF2B5EF4-FFF2-40B4-BE49-F238E27FC236}">
                  <a16:creationId xmlns:a16="http://schemas.microsoft.com/office/drawing/2014/main" id="{44E9F1A0-518A-C8C8-3660-44A2694EE5B0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7" name="Google Shape;6051;p67">
              <a:extLst>
                <a:ext uri="{FF2B5EF4-FFF2-40B4-BE49-F238E27FC236}">
                  <a16:creationId xmlns:a16="http://schemas.microsoft.com/office/drawing/2014/main" id="{8A211586-762E-6200-FC66-25B5D727CA2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8" name="Google Shape;6072;p67">
            <a:extLst>
              <a:ext uri="{FF2B5EF4-FFF2-40B4-BE49-F238E27FC236}">
                <a16:creationId xmlns:a16="http://schemas.microsoft.com/office/drawing/2014/main" id="{56DA0D66-D518-1131-41B1-24984D85265A}"/>
              </a:ext>
            </a:extLst>
          </p:cNvPr>
          <p:cNvGrpSpPr/>
          <p:nvPr/>
        </p:nvGrpSpPr>
        <p:grpSpPr>
          <a:xfrm>
            <a:off x="11922139" y="4992939"/>
            <a:ext cx="1107008" cy="1106325"/>
            <a:chOff x="5776493" y="1872352"/>
            <a:chExt cx="415128" cy="414872"/>
          </a:xfrm>
          <a:solidFill>
            <a:schemeClr val="accent6"/>
          </a:solidFill>
        </p:grpSpPr>
        <p:sp>
          <p:nvSpPr>
            <p:cNvPr id="929" name="Google Shape;6073;p67">
              <a:extLst>
                <a:ext uri="{FF2B5EF4-FFF2-40B4-BE49-F238E27FC236}">
                  <a16:creationId xmlns:a16="http://schemas.microsoft.com/office/drawing/2014/main" id="{01D820DC-E783-CDA9-028B-1755CB06FFD6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0" name="Google Shape;6074;p67">
              <a:extLst>
                <a:ext uri="{FF2B5EF4-FFF2-40B4-BE49-F238E27FC236}">
                  <a16:creationId xmlns:a16="http://schemas.microsoft.com/office/drawing/2014/main" id="{37D9DC3A-5F85-08D4-259D-293DA189E838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1" name="Google Shape;6075;p67">
              <a:extLst>
                <a:ext uri="{FF2B5EF4-FFF2-40B4-BE49-F238E27FC236}">
                  <a16:creationId xmlns:a16="http://schemas.microsoft.com/office/drawing/2014/main" id="{146D202A-01DD-63FF-5F05-436C9479FD8D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2" name="Google Shape;6076;p67">
              <a:extLst>
                <a:ext uri="{FF2B5EF4-FFF2-40B4-BE49-F238E27FC236}">
                  <a16:creationId xmlns:a16="http://schemas.microsoft.com/office/drawing/2014/main" id="{65251D1C-2771-9DEC-6576-4462ECF085B8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3" name="Google Shape;6077;p67">
              <a:extLst>
                <a:ext uri="{FF2B5EF4-FFF2-40B4-BE49-F238E27FC236}">
                  <a16:creationId xmlns:a16="http://schemas.microsoft.com/office/drawing/2014/main" id="{307E91E8-5F46-21F5-FE24-89BFA1CE4914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4" name="Google Shape;6107;p67">
            <a:extLst>
              <a:ext uri="{FF2B5EF4-FFF2-40B4-BE49-F238E27FC236}">
                <a16:creationId xmlns:a16="http://schemas.microsoft.com/office/drawing/2014/main" id="{0A145AAC-8CA3-DD14-5D87-7EF246A57E94}"/>
              </a:ext>
            </a:extLst>
          </p:cNvPr>
          <p:cNvGrpSpPr/>
          <p:nvPr/>
        </p:nvGrpSpPr>
        <p:grpSpPr>
          <a:xfrm>
            <a:off x="13576862" y="4950293"/>
            <a:ext cx="1115200" cy="1101520"/>
            <a:chOff x="6397014" y="1856360"/>
            <a:chExt cx="418200" cy="413070"/>
          </a:xfrm>
          <a:solidFill>
            <a:schemeClr val="accent6"/>
          </a:solidFill>
        </p:grpSpPr>
        <p:sp>
          <p:nvSpPr>
            <p:cNvPr id="935" name="Google Shape;6108;p67">
              <a:extLst>
                <a:ext uri="{FF2B5EF4-FFF2-40B4-BE49-F238E27FC236}">
                  <a16:creationId xmlns:a16="http://schemas.microsoft.com/office/drawing/2014/main" id="{F63799E7-5F31-7250-F455-A6C69BFE926A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6" name="Google Shape;6109;p67">
              <a:extLst>
                <a:ext uri="{FF2B5EF4-FFF2-40B4-BE49-F238E27FC236}">
                  <a16:creationId xmlns:a16="http://schemas.microsoft.com/office/drawing/2014/main" id="{18396A6B-0D79-E13E-3EA1-759A1D309CD2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7" name="Google Shape;5593;p66">
            <a:extLst>
              <a:ext uri="{FF2B5EF4-FFF2-40B4-BE49-F238E27FC236}">
                <a16:creationId xmlns:a16="http://schemas.microsoft.com/office/drawing/2014/main" id="{0C85D065-2C89-11A3-ECC8-292AE8632743}"/>
              </a:ext>
            </a:extLst>
          </p:cNvPr>
          <p:cNvGrpSpPr/>
          <p:nvPr/>
        </p:nvGrpSpPr>
        <p:grpSpPr>
          <a:xfrm>
            <a:off x="6879600" y="6932665"/>
            <a:ext cx="1338192" cy="1338195"/>
            <a:chOff x="3885541" y="2599748"/>
            <a:chExt cx="501822" cy="501823"/>
          </a:xfrm>
          <a:solidFill>
            <a:schemeClr val="accent6"/>
          </a:solidFill>
        </p:grpSpPr>
        <p:sp>
          <p:nvSpPr>
            <p:cNvPr id="938" name="Google Shape;5594;p66">
              <a:extLst>
                <a:ext uri="{FF2B5EF4-FFF2-40B4-BE49-F238E27FC236}">
                  <a16:creationId xmlns:a16="http://schemas.microsoft.com/office/drawing/2014/main" id="{877557A4-B2E6-7C39-04D8-89BF40DF3AE6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9" name="Google Shape;5595;p66">
              <a:extLst>
                <a:ext uri="{FF2B5EF4-FFF2-40B4-BE49-F238E27FC236}">
                  <a16:creationId xmlns:a16="http://schemas.microsoft.com/office/drawing/2014/main" id="{CBDC5479-5B20-9F87-EC7C-8CD61A4471C8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40" name="Google Shape;5596;p66">
            <a:extLst>
              <a:ext uri="{FF2B5EF4-FFF2-40B4-BE49-F238E27FC236}">
                <a16:creationId xmlns:a16="http://schemas.microsoft.com/office/drawing/2014/main" id="{1FC6B76F-2B5B-233B-0859-6E1983E667EA}"/>
              </a:ext>
            </a:extLst>
          </p:cNvPr>
          <p:cNvGrpSpPr/>
          <p:nvPr/>
        </p:nvGrpSpPr>
        <p:grpSpPr>
          <a:xfrm>
            <a:off x="10333523" y="7121740"/>
            <a:ext cx="1053387" cy="1053389"/>
            <a:chOff x="5180761" y="2670651"/>
            <a:chExt cx="395020" cy="395021"/>
          </a:xfrm>
          <a:solidFill>
            <a:schemeClr val="accent6"/>
          </a:solidFill>
        </p:grpSpPr>
        <p:sp>
          <p:nvSpPr>
            <p:cNvPr id="941" name="Google Shape;5597;p66">
              <a:extLst>
                <a:ext uri="{FF2B5EF4-FFF2-40B4-BE49-F238E27FC236}">
                  <a16:creationId xmlns:a16="http://schemas.microsoft.com/office/drawing/2014/main" id="{3A395E71-38FC-66DF-F116-B83C7AA4AA00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2" name="Google Shape;5598;p66">
              <a:extLst>
                <a:ext uri="{FF2B5EF4-FFF2-40B4-BE49-F238E27FC236}">
                  <a16:creationId xmlns:a16="http://schemas.microsoft.com/office/drawing/2014/main" id="{4E9349D1-A4D7-7B1A-E85F-E5745EE8052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43" name="Google Shape;5651;p66">
            <a:extLst>
              <a:ext uri="{FF2B5EF4-FFF2-40B4-BE49-F238E27FC236}">
                <a16:creationId xmlns:a16="http://schemas.microsoft.com/office/drawing/2014/main" id="{FE8A456E-AF60-1B20-5977-BE0DD46E65BF}"/>
              </a:ext>
            </a:extLst>
          </p:cNvPr>
          <p:cNvGrpSpPr/>
          <p:nvPr/>
        </p:nvGrpSpPr>
        <p:grpSpPr>
          <a:xfrm>
            <a:off x="16766899" y="7271797"/>
            <a:ext cx="1176795" cy="758539"/>
            <a:chOff x="7593278" y="2726923"/>
            <a:chExt cx="441298" cy="284452"/>
          </a:xfrm>
          <a:solidFill>
            <a:schemeClr val="accent6"/>
          </a:solidFill>
        </p:grpSpPr>
        <p:sp>
          <p:nvSpPr>
            <p:cNvPr id="944" name="Google Shape;5652;p66">
              <a:extLst>
                <a:ext uri="{FF2B5EF4-FFF2-40B4-BE49-F238E27FC236}">
                  <a16:creationId xmlns:a16="http://schemas.microsoft.com/office/drawing/2014/main" id="{4D25A870-B8DF-A026-E175-D20BC3C614DC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5" name="Google Shape;5653;p66">
              <a:extLst>
                <a:ext uri="{FF2B5EF4-FFF2-40B4-BE49-F238E27FC236}">
                  <a16:creationId xmlns:a16="http://schemas.microsoft.com/office/drawing/2014/main" id="{33DC7592-5418-5A90-1ED7-F98833AE8030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46" name="Google Shape;5775;p66">
            <a:extLst>
              <a:ext uri="{FF2B5EF4-FFF2-40B4-BE49-F238E27FC236}">
                <a16:creationId xmlns:a16="http://schemas.microsoft.com/office/drawing/2014/main" id="{006514B2-40BA-10C0-2B6D-C0088961878A}"/>
              </a:ext>
            </a:extLst>
          </p:cNvPr>
          <p:cNvGrpSpPr/>
          <p:nvPr/>
        </p:nvGrpSpPr>
        <p:grpSpPr>
          <a:xfrm>
            <a:off x="13671252" y="7328832"/>
            <a:ext cx="903816" cy="847317"/>
            <a:chOff x="6432410" y="2748311"/>
            <a:chExt cx="338931" cy="317744"/>
          </a:xfrm>
          <a:solidFill>
            <a:schemeClr val="accent6"/>
          </a:solidFill>
        </p:grpSpPr>
        <p:sp>
          <p:nvSpPr>
            <p:cNvPr id="947" name="Google Shape;5776;p66">
              <a:extLst>
                <a:ext uri="{FF2B5EF4-FFF2-40B4-BE49-F238E27FC236}">
                  <a16:creationId xmlns:a16="http://schemas.microsoft.com/office/drawing/2014/main" id="{545843EC-F9ED-20BD-624F-8BD4CED31F39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8" name="Google Shape;5777;p66">
              <a:extLst>
                <a:ext uri="{FF2B5EF4-FFF2-40B4-BE49-F238E27FC236}">
                  <a16:creationId xmlns:a16="http://schemas.microsoft.com/office/drawing/2014/main" id="{A59DA562-E117-11FA-2755-A4735A042C21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9" name="Google Shape;5778;p66">
              <a:extLst>
                <a:ext uri="{FF2B5EF4-FFF2-40B4-BE49-F238E27FC236}">
                  <a16:creationId xmlns:a16="http://schemas.microsoft.com/office/drawing/2014/main" id="{3AF135B2-80E6-F5E4-7BC4-D187EEE82C71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0" name="Google Shape;5779;p66">
              <a:extLst>
                <a:ext uri="{FF2B5EF4-FFF2-40B4-BE49-F238E27FC236}">
                  <a16:creationId xmlns:a16="http://schemas.microsoft.com/office/drawing/2014/main" id="{E4416662-5EB1-A707-5753-A3ED272C6603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1" name="Google Shape;5780;p66">
              <a:extLst>
                <a:ext uri="{FF2B5EF4-FFF2-40B4-BE49-F238E27FC236}">
                  <a16:creationId xmlns:a16="http://schemas.microsoft.com/office/drawing/2014/main" id="{89681FB9-B932-66A0-4CF4-8ADDBDB06D0D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2" name="Google Shape;5781;p66">
              <a:extLst>
                <a:ext uri="{FF2B5EF4-FFF2-40B4-BE49-F238E27FC236}">
                  <a16:creationId xmlns:a16="http://schemas.microsoft.com/office/drawing/2014/main" id="{B44BEE19-E6FE-B3DA-C9A2-5EFA633BEB6D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953" name="Text Placeholder 1">
            <a:extLst>
              <a:ext uri="{FF2B5EF4-FFF2-40B4-BE49-F238E27FC236}">
                <a16:creationId xmlns:a16="http://schemas.microsoft.com/office/drawing/2014/main" id="{29DE0BDF-AB4C-D6A8-664F-CF1FCD0DBB06}"/>
              </a:ext>
            </a:extLst>
          </p:cNvPr>
          <p:cNvSpPr txBox="1">
            <a:spLocks/>
          </p:cNvSpPr>
          <p:nvPr/>
        </p:nvSpPr>
        <p:spPr>
          <a:xfrm>
            <a:off x="2091646" y="515720"/>
            <a:ext cx="18675429" cy="1086363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9600" dirty="0">
                <a:solidFill>
                  <a:schemeClr val="accent6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9600" dirty="0">
                <a:solidFill>
                  <a:schemeClr val="accent6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83107139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8" name="Google Shape;888;p19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1905" y="0"/>
            <a:ext cx="9145143" cy="7340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89" name="Google Shape;889;p19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6642100"/>
            <a:ext cx="18391899" cy="7073900"/>
          </a:xfrm>
          <a:prstGeom prst="rect">
            <a:avLst/>
          </a:prstGeom>
          <a:noFill/>
          <a:ln>
            <a:noFill/>
          </a:ln>
        </p:spPr>
      </p:pic>
      <p:sp>
        <p:nvSpPr>
          <p:cNvPr id="890" name="Google Shape;890;p19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2" name="Google Shape;892;p19"/>
          <p:cNvSpPr/>
          <p:nvPr/>
        </p:nvSpPr>
        <p:spPr>
          <a:xfrm>
            <a:off x="876410" y="8305800"/>
            <a:ext cx="5715714" cy="28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3" name="Google Shape;893;p19"/>
          <p:cNvSpPr/>
          <p:nvPr/>
        </p:nvSpPr>
        <p:spPr>
          <a:xfrm>
            <a:off x="876410" y="8305800"/>
            <a:ext cx="5715714" cy="28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Freeform 108">
            <a:extLst>
              <a:ext uri="{FF2B5EF4-FFF2-40B4-BE49-F238E27FC236}">
                <a16:creationId xmlns:a16="http://schemas.microsoft.com/office/drawing/2014/main" id="{9E40AF47-7631-8322-B0CB-44067CA2CCE0}"/>
              </a:ext>
            </a:extLst>
          </p:cNvPr>
          <p:cNvSpPr/>
          <p:nvPr/>
        </p:nvSpPr>
        <p:spPr>
          <a:xfrm>
            <a:off x="8426163" y="3661544"/>
            <a:ext cx="1107739" cy="1304592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 cap="flat">
            <a:noFill/>
            <a:prstDash val="solid"/>
          </a:ln>
        </p:spPr>
        <p:txBody>
          <a:bodyPr vert="horz" wrap="square" lIns="243840" tIns="121920" rIns="243840" bIns="12192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accent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F0DA16B2-D076-A711-4B4F-6F1BFEE0FDBE}"/>
              </a:ext>
            </a:extLst>
          </p:cNvPr>
          <p:cNvSpPr/>
          <p:nvPr/>
        </p:nvSpPr>
        <p:spPr>
          <a:xfrm>
            <a:off x="10274419" y="3690564"/>
            <a:ext cx="1163579" cy="1246509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 cap="flat">
            <a:noFill/>
            <a:prstDash val="solid"/>
          </a:ln>
        </p:spPr>
        <p:txBody>
          <a:bodyPr vert="horz" wrap="square" lIns="243840" tIns="121920" rIns="243840" bIns="12192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accent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E68784B6-10F1-D1CD-585C-C4E89A567574}"/>
              </a:ext>
            </a:extLst>
          </p:cNvPr>
          <p:cNvGrpSpPr/>
          <p:nvPr/>
        </p:nvGrpSpPr>
        <p:grpSpPr>
          <a:xfrm>
            <a:off x="6576467" y="3661544"/>
            <a:ext cx="1107739" cy="1304592"/>
            <a:chOff x="3837179" y="1242450"/>
            <a:chExt cx="415402" cy="489222"/>
          </a:xfrm>
          <a:solidFill>
            <a:schemeClr val="accent6">
              <a:lumMod val="75000"/>
            </a:schemeClr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58A9110E-6F0A-F5DE-CE58-11573E9A7207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243840" tIns="121920" rIns="243840" bIns="121920" anchor="ctr" anchorCtr="1" compatLnSpc="1">
              <a:noAutofit/>
            </a:bodyPr>
            <a:lstStyle/>
            <a:p>
              <a:pPr algn="ctr"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800">
                <a:solidFill>
                  <a:schemeClr val="accent6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A5B22ED6-D096-7047-792D-A818755208B6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243840" tIns="121920" rIns="243840" bIns="121920" anchor="ctr" anchorCtr="1" compatLnSpc="1">
              <a:noAutofit/>
            </a:bodyPr>
            <a:lstStyle/>
            <a:p>
              <a:pPr algn="ctr"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800">
                <a:solidFill>
                  <a:schemeClr val="accent6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59AEC83A-2737-9E4A-94BE-91FB3EB8B353}"/>
              </a:ext>
            </a:extLst>
          </p:cNvPr>
          <p:cNvSpPr/>
          <p:nvPr/>
        </p:nvSpPr>
        <p:spPr>
          <a:xfrm>
            <a:off x="4764440" y="3732335"/>
            <a:ext cx="992720" cy="1162995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 cap="flat">
            <a:noFill/>
            <a:prstDash val="solid"/>
          </a:ln>
        </p:spPr>
        <p:txBody>
          <a:bodyPr vert="horz" wrap="square" lIns="243840" tIns="121920" rIns="243840" bIns="12192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accent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163390E6-D28C-5533-9915-8F9BB9A8E497}"/>
              </a:ext>
            </a:extLst>
          </p:cNvPr>
          <p:cNvSpPr/>
          <p:nvPr/>
        </p:nvSpPr>
        <p:spPr>
          <a:xfrm>
            <a:off x="18967998" y="3690636"/>
            <a:ext cx="1169456" cy="1246387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 cap="flat">
            <a:noFill/>
            <a:prstDash val="solid"/>
          </a:ln>
        </p:spPr>
        <p:txBody>
          <a:bodyPr vert="horz" wrap="square" lIns="243840" tIns="121920" rIns="243840" bIns="12192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accent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5A29C378-3381-A9E2-296F-C387EBB17178}"/>
              </a:ext>
            </a:extLst>
          </p:cNvPr>
          <p:cNvSpPr/>
          <p:nvPr/>
        </p:nvSpPr>
        <p:spPr>
          <a:xfrm>
            <a:off x="6557250" y="11231949"/>
            <a:ext cx="1146168" cy="122156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accent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FA4F6739-0B94-48E1-B82C-85785E76F0C8}"/>
              </a:ext>
            </a:extLst>
          </p:cNvPr>
          <p:cNvSpPr/>
          <p:nvPr/>
        </p:nvSpPr>
        <p:spPr>
          <a:xfrm>
            <a:off x="4687634" y="11231949"/>
            <a:ext cx="1146291" cy="122156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accent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B21C4D58-D276-0F2A-DE65-76E61A6742AF}"/>
              </a:ext>
            </a:extLst>
          </p:cNvPr>
          <p:cNvSpPr/>
          <p:nvPr/>
        </p:nvSpPr>
        <p:spPr>
          <a:xfrm>
            <a:off x="10283103" y="11231949"/>
            <a:ext cx="1146168" cy="122156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accent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923ACABB-29E2-A83C-D57C-FDFDFA33B3F1}"/>
              </a:ext>
            </a:extLst>
          </p:cNvPr>
          <p:cNvSpPr/>
          <p:nvPr/>
        </p:nvSpPr>
        <p:spPr>
          <a:xfrm>
            <a:off x="8406922" y="11231949"/>
            <a:ext cx="1146168" cy="122156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accent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DD9CA518-A51F-8CE0-A693-CF0A8EEF4379}"/>
              </a:ext>
            </a:extLst>
          </p:cNvPr>
          <p:cNvSpPr/>
          <p:nvPr/>
        </p:nvSpPr>
        <p:spPr>
          <a:xfrm>
            <a:off x="12193274" y="11207127"/>
            <a:ext cx="1150264" cy="1246387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243840" tIns="121920" rIns="243840" bIns="12192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accent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FD87E64D-395A-ADC6-D9E5-1ABD3CBA4460}"/>
              </a:ext>
            </a:extLst>
          </p:cNvPr>
          <p:cNvSpPr/>
          <p:nvPr/>
        </p:nvSpPr>
        <p:spPr>
          <a:xfrm>
            <a:off x="13973159" y="11292983"/>
            <a:ext cx="1078307" cy="116053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243840" tIns="121920" rIns="243840" bIns="12192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accent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97399E18-55EB-3D46-34AD-F1E88B13559C}"/>
              </a:ext>
            </a:extLst>
          </p:cNvPr>
          <p:cNvGrpSpPr/>
          <p:nvPr/>
        </p:nvGrpSpPr>
        <p:grpSpPr>
          <a:xfrm>
            <a:off x="17281410" y="11183572"/>
            <a:ext cx="1095571" cy="1167677"/>
            <a:chOff x="7851532" y="4063209"/>
            <a:chExt cx="410839" cy="43787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297E44EC-F1E2-1BAA-75AD-754349DD3397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73B67570-D506-3531-30CD-2CBAE0E7C003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324115D0-2F67-9208-A602-078C10A8B488}"/>
              </a:ext>
            </a:extLst>
          </p:cNvPr>
          <p:cNvGrpSpPr/>
          <p:nvPr/>
        </p:nvGrpSpPr>
        <p:grpSpPr>
          <a:xfrm>
            <a:off x="6966903" y="7753988"/>
            <a:ext cx="1047341" cy="1016227"/>
            <a:chOff x="3983592" y="2777115"/>
            <a:chExt cx="392753" cy="381085"/>
          </a:xfrm>
          <a:solidFill>
            <a:schemeClr val="accent6">
              <a:lumMod val="75000"/>
            </a:schemeClr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98069D09-CDF7-D1C5-0279-693C979A6C29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522DB6BE-904A-26FD-FA5A-169CF0FE580D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65A7FB6-8A7D-B8A4-CCD0-9F93A7B68D69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49431DC9-C79A-0D3B-99A2-D3B085738E1B}"/>
              </a:ext>
            </a:extLst>
          </p:cNvPr>
          <p:cNvGrpSpPr/>
          <p:nvPr/>
        </p:nvGrpSpPr>
        <p:grpSpPr>
          <a:xfrm>
            <a:off x="8552546" y="7686492"/>
            <a:ext cx="1047341" cy="1094035"/>
            <a:chOff x="4578208" y="2751804"/>
            <a:chExt cx="392753" cy="410263"/>
          </a:xfrm>
          <a:solidFill>
            <a:schemeClr val="accent6">
              <a:lumMod val="75000"/>
            </a:schemeClr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11ED2323-C6CF-CF4B-EA09-F0ADF38F2126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805AC7BA-1751-AD93-E925-4A33A4264C6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32EF6903-19ED-8E4F-FB52-F047CD68A2BC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56A81491-5541-02BB-D4A1-3517AF6C7CC8}"/>
              </a:ext>
            </a:extLst>
          </p:cNvPr>
          <p:cNvGrpSpPr/>
          <p:nvPr/>
        </p:nvGrpSpPr>
        <p:grpSpPr>
          <a:xfrm>
            <a:off x="15357654" y="7710531"/>
            <a:ext cx="959093" cy="989429"/>
            <a:chOff x="7130125" y="2760820"/>
            <a:chExt cx="359660" cy="371036"/>
          </a:xfrm>
          <a:solidFill>
            <a:schemeClr val="accent6">
              <a:lumMod val="75000"/>
            </a:schemeClr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0CB8C13E-2C69-882C-6CC7-D63326DDE8BC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3B882885-21D1-68B4-574C-E9988D0BEF15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CB1E0CB1-EE28-E91E-4903-3596D2D01E02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920E3EB-DB2E-655E-9561-A83D1A633A08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11F1ABE6-70F9-BAD0-5699-73822E07FA3B}"/>
              </a:ext>
            </a:extLst>
          </p:cNvPr>
          <p:cNvGrpSpPr/>
          <p:nvPr/>
        </p:nvGrpSpPr>
        <p:grpSpPr>
          <a:xfrm>
            <a:off x="13420031" y="3494004"/>
            <a:ext cx="1374696" cy="1449336"/>
            <a:chOff x="6403515" y="1179621"/>
            <a:chExt cx="515511" cy="543501"/>
          </a:xfrm>
          <a:solidFill>
            <a:schemeClr val="accent6">
              <a:lumMod val="75000"/>
            </a:schemeClr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F164BBBE-B99E-E671-C521-5D9B8985AA8B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33BA87A-EBF6-D150-7B5B-3F9F809600CA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A605DE6A-3580-C890-408F-4B88095DF4F8}"/>
              </a:ext>
            </a:extLst>
          </p:cNvPr>
          <p:cNvSpPr/>
          <p:nvPr/>
        </p:nvSpPr>
        <p:spPr>
          <a:xfrm>
            <a:off x="10289270" y="7630116"/>
            <a:ext cx="1055120" cy="1112104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 cap="flat">
            <a:noFill/>
            <a:prstDash val="solid"/>
          </a:ln>
        </p:spPr>
        <p:txBody>
          <a:bodyPr vert="horz" wrap="square" lIns="182853" tIns="182853" rIns="182853" bIns="182853" anchor="ctr" anchorCtr="0" compatLnSpc="1">
            <a:noAutofit/>
          </a:bodyPr>
          <a:lstStyle/>
          <a:p>
            <a:pPr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800">
              <a:solidFill>
                <a:schemeClr val="accent6"/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62E8065F-5B37-CD6F-7453-2AFBB2F0428F}"/>
              </a:ext>
            </a:extLst>
          </p:cNvPr>
          <p:cNvGrpSpPr/>
          <p:nvPr/>
        </p:nvGrpSpPr>
        <p:grpSpPr>
          <a:xfrm>
            <a:off x="18942178" y="5876711"/>
            <a:ext cx="935053" cy="1011789"/>
            <a:chOff x="8474320" y="2073136"/>
            <a:chExt cx="350645" cy="379421"/>
          </a:xfrm>
          <a:solidFill>
            <a:schemeClr val="accent6">
              <a:lumMod val="75000"/>
            </a:schemeClr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7324D0F1-2334-3766-8EE8-E5B491B8400F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C81A6413-F1A9-9357-2A76-745E6C0C87B9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9AD95A34-F1D1-7E91-E9D3-CD874A47EC8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6F9DA805-4701-FEB5-D8EE-4C1328FDA647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2D273B68-1FC9-4552-5955-13A80A29CE7A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1DA65A2-CBDA-41DC-3AA0-480AB6DE3545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330A6393-0AD3-8E36-F3C9-53D13FF4F481}"/>
              </a:ext>
            </a:extLst>
          </p:cNvPr>
          <p:cNvGrpSpPr/>
          <p:nvPr/>
        </p:nvGrpSpPr>
        <p:grpSpPr>
          <a:xfrm>
            <a:off x="11987419" y="3575935"/>
            <a:ext cx="1140512" cy="1428120"/>
            <a:chOff x="5866287" y="1210345"/>
            <a:chExt cx="427692" cy="535545"/>
          </a:xfrm>
          <a:solidFill>
            <a:schemeClr val="accent6">
              <a:lumMod val="75000"/>
            </a:schemeClr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D5092B71-9354-388F-6C91-2E1406E6F3B3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979A37B1-D8A8-397D-04F4-8848382206FA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1E9320D6-EA79-87DB-5D0C-97DD8332ED09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6ECF309C-8A3C-91FD-A7BF-45D265AF5E22}"/>
              </a:ext>
            </a:extLst>
          </p:cNvPr>
          <p:cNvGrpSpPr/>
          <p:nvPr/>
        </p:nvGrpSpPr>
        <p:grpSpPr>
          <a:xfrm>
            <a:off x="12193272" y="7629261"/>
            <a:ext cx="1047339" cy="1115883"/>
            <a:chOff x="5943481" y="2730343"/>
            <a:chExt cx="392752" cy="418456"/>
          </a:xfrm>
          <a:solidFill>
            <a:schemeClr val="accent6">
              <a:lumMod val="75000"/>
            </a:schemeClr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6BE2D3AB-E876-0C4E-8988-0F1818E0C3D5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791FFB7F-8EE9-6726-81EE-5BD59713246F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36DEE6CD-1D5A-FDF2-C932-66B9CE223084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1272EB05-38A2-4F02-354F-4E39789D8A26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B7333968-74E3-B909-4701-4ACB59583BA5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9A34F322-FB81-45EE-D003-5263A82BFE67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97C8A54A-EDD5-F687-6570-2B3B61648FC5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1673BF03-2CB9-44BD-8FC3-178B99B104AA}"/>
              </a:ext>
            </a:extLst>
          </p:cNvPr>
          <p:cNvGrpSpPr/>
          <p:nvPr/>
        </p:nvGrpSpPr>
        <p:grpSpPr>
          <a:xfrm>
            <a:off x="15193943" y="3611949"/>
            <a:ext cx="1367965" cy="1444555"/>
            <a:chOff x="7068732" y="1223851"/>
            <a:chExt cx="512987" cy="541708"/>
          </a:xfrm>
          <a:solidFill>
            <a:schemeClr val="accent6">
              <a:lumMod val="75000"/>
            </a:schemeClr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5823E62A-97EF-DA21-5134-E052F7EAC8F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F90AE827-FEF9-12D1-9A9C-E98EF773D437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2501451E-1A3E-D6F2-73C1-CA3DA4D1CA76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B4D898C1-11B7-F4EF-0FF5-7AB97EBC9B1B}"/>
              </a:ext>
            </a:extLst>
          </p:cNvPr>
          <p:cNvGrpSpPr/>
          <p:nvPr/>
        </p:nvGrpSpPr>
        <p:grpSpPr>
          <a:xfrm>
            <a:off x="4895679" y="7625850"/>
            <a:ext cx="1047341" cy="1119053"/>
            <a:chOff x="3206883" y="2729063"/>
            <a:chExt cx="392753" cy="419645"/>
          </a:xfrm>
          <a:solidFill>
            <a:schemeClr val="accent6">
              <a:lumMod val="75000"/>
            </a:schemeClr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E2E87592-E577-B95E-850C-B23DE0459EE2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E7E3F393-2310-957D-4A1F-51865A65A39E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87B97C4-ECF5-1362-D11E-555F819D7FE5}"/>
              </a:ext>
            </a:extLst>
          </p:cNvPr>
          <p:cNvSpPr/>
          <p:nvPr/>
        </p:nvSpPr>
        <p:spPr>
          <a:xfrm>
            <a:off x="13839901" y="7783587"/>
            <a:ext cx="1052557" cy="874677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 cap="flat">
            <a:noFill/>
            <a:prstDash val="solid"/>
          </a:ln>
        </p:spPr>
        <p:txBody>
          <a:bodyPr vert="horz" wrap="square" lIns="182853" tIns="182853" rIns="182853" bIns="182853" anchor="ctr" anchorCtr="0" compatLnSpc="1">
            <a:noAutofit/>
          </a:bodyPr>
          <a:lstStyle/>
          <a:p>
            <a:pPr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800">
              <a:solidFill>
                <a:schemeClr val="accent6"/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CB647123-14D8-D8B7-2721-CCB079FBA456}"/>
              </a:ext>
            </a:extLst>
          </p:cNvPr>
          <p:cNvGrpSpPr/>
          <p:nvPr/>
        </p:nvGrpSpPr>
        <p:grpSpPr>
          <a:xfrm>
            <a:off x="17309739" y="7662323"/>
            <a:ext cx="959168" cy="1009936"/>
            <a:chOff x="7862157" y="2742742"/>
            <a:chExt cx="359688" cy="378726"/>
          </a:xfrm>
          <a:solidFill>
            <a:schemeClr val="accent6">
              <a:lumMod val="75000"/>
            </a:schemeClr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C6C2ACD1-4C6E-59FF-F124-21441F3D4836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2" name="Google Shape;10192;p74">
              <a:extLst>
                <a:ext uri="{FF2B5EF4-FFF2-40B4-BE49-F238E27FC236}">
                  <a16:creationId xmlns:a16="http://schemas.microsoft.com/office/drawing/2014/main" id="{11945315-FBFE-6D0D-3536-9D7CE54A885E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3" name="Google Shape;10193;p74">
              <a:extLst>
                <a:ext uri="{FF2B5EF4-FFF2-40B4-BE49-F238E27FC236}">
                  <a16:creationId xmlns:a16="http://schemas.microsoft.com/office/drawing/2014/main" id="{68D1124E-7FF6-8764-949A-F0B7844C9DC0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4" name="Google Shape;10194;p74">
              <a:extLst>
                <a:ext uri="{FF2B5EF4-FFF2-40B4-BE49-F238E27FC236}">
                  <a16:creationId xmlns:a16="http://schemas.microsoft.com/office/drawing/2014/main" id="{4F107B2B-B993-CD28-1423-7BEC30949D93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35" name="Google Shape;10221;p74">
            <a:extLst>
              <a:ext uri="{FF2B5EF4-FFF2-40B4-BE49-F238E27FC236}">
                <a16:creationId xmlns:a16="http://schemas.microsoft.com/office/drawing/2014/main" id="{4DAD0DF1-FB19-8339-6DA5-9CC4A52D01A2}"/>
              </a:ext>
            </a:extLst>
          </p:cNvPr>
          <p:cNvGrpSpPr/>
          <p:nvPr/>
        </p:nvGrpSpPr>
        <p:grpSpPr>
          <a:xfrm>
            <a:off x="6571909" y="9593540"/>
            <a:ext cx="845245" cy="1022419"/>
            <a:chOff x="3835469" y="3466947"/>
            <a:chExt cx="316967" cy="383407"/>
          </a:xfrm>
          <a:solidFill>
            <a:schemeClr val="accent6">
              <a:lumMod val="75000"/>
            </a:schemeClr>
          </a:solidFill>
        </p:grpSpPr>
        <p:sp>
          <p:nvSpPr>
            <p:cNvPr id="836" name="Google Shape;10222;p74">
              <a:extLst>
                <a:ext uri="{FF2B5EF4-FFF2-40B4-BE49-F238E27FC236}">
                  <a16:creationId xmlns:a16="http://schemas.microsoft.com/office/drawing/2014/main" id="{5D6A1C7A-5B82-1DE7-A152-7AA24AD62D4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7" name="Google Shape;10223;p74">
              <a:extLst>
                <a:ext uri="{FF2B5EF4-FFF2-40B4-BE49-F238E27FC236}">
                  <a16:creationId xmlns:a16="http://schemas.microsoft.com/office/drawing/2014/main" id="{39EC397A-826E-1AF9-E5E5-C0474D19B167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8" name="Google Shape;10224;p74">
              <a:extLst>
                <a:ext uri="{FF2B5EF4-FFF2-40B4-BE49-F238E27FC236}">
                  <a16:creationId xmlns:a16="http://schemas.microsoft.com/office/drawing/2014/main" id="{0F6B92AC-6209-CDBB-D6CE-5C6951F716DF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39" name="Google Shape;10240;p74">
            <a:extLst>
              <a:ext uri="{FF2B5EF4-FFF2-40B4-BE49-F238E27FC236}">
                <a16:creationId xmlns:a16="http://schemas.microsoft.com/office/drawing/2014/main" id="{628ECA1F-DDF4-240E-A94B-34E9578AD7ED}"/>
              </a:ext>
            </a:extLst>
          </p:cNvPr>
          <p:cNvGrpSpPr/>
          <p:nvPr/>
        </p:nvGrpSpPr>
        <p:grpSpPr>
          <a:xfrm>
            <a:off x="10275058" y="9603319"/>
            <a:ext cx="973384" cy="960973"/>
            <a:chOff x="5224150" y="3470614"/>
            <a:chExt cx="365019" cy="360365"/>
          </a:xfrm>
          <a:solidFill>
            <a:schemeClr val="accent6">
              <a:lumMod val="75000"/>
            </a:schemeClr>
          </a:solidFill>
        </p:grpSpPr>
        <p:sp>
          <p:nvSpPr>
            <p:cNvPr id="840" name="Google Shape;10241;p74">
              <a:extLst>
                <a:ext uri="{FF2B5EF4-FFF2-40B4-BE49-F238E27FC236}">
                  <a16:creationId xmlns:a16="http://schemas.microsoft.com/office/drawing/2014/main" id="{6630D535-2776-309B-0713-2220F1CE0843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1" name="Google Shape;10242;p74">
              <a:extLst>
                <a:ext uri="{FF2B5EF4-FFF2-40B4-BE49-F238E27FC236}">
                  <a16:creationId xmlns:a16="http://schemas.microsoft.com/office/drawing/2014/main" id="{71854483-20F9-16D7-8336-F443A57FBE54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42" name="Google Shape;10303;p74">
            <a:extLst>
              <a:ext uri="{FF2B5EF4-FFF2-40B4-BE49-F238E27FC236}">
                <a16:creationId xmlns:a16="http://schemas.microsoft.com/office/drawing/2014/main" id="{D65BDDA0-E0F8-CB30-30CA-E1514CE383E7}"/>
              </a:ext>
            </a:extLst>
          </p:cNvPr>
          <p:cNvGrpSpPr/>
          <p:nvPr/>
        </p:nvGrpSpPr>
        <p:grpSpPr>
          <a:xfrm>
            <a:off x="12142895" y="9519607"/>
            <a:ext cx="960632" cy="1023715"/>
            <a:chOff x="5924589" y="3439222"/>
            <a:chExt cx="360237" cy="383893"/>
          </a:xfrm>
          <a:solidFill>
            <a:schemeClr val="accent6">
              <a:lumMod val="75000"/>
            </a:schemeClr>
          </a:solidFill>
        </p:grpSpPr>
        <p:sp>
          <p:nvSpPr>
            <p:cNvPr id="843" name="Google Shape;10304;p74">
              <a:extLst>
                <a:ext uri="{FF2B5EF4-FFF2-40B4-BE49-F238E27FC236}">
                  <a16:creationId xmlns:a16="http://schemas.microsoft.com/office/drawing/2014/main" id="{164D6BD3-2240-90FA-EB52-3D98875B1DBC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4" name="Google Shape;10305;p74">
              <a:extLst>
                <a:ext uri="{FF2B5EF4-FFF2-40B4-BE49-F238E27FC236}">
                  <a16:creationId xmlns:a16="http://schemas.microsoft.com/office/drawing/2014/main" id="{B24B16CA-792D-4FF4-D6D5-24369317EE15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5" name="Google Shape;10306;p74">
              <a:extLst>
                <a:ext uri="{FF2B5EF4-FFF2-40B4-BE49-F238E27FC236}">
                  <a16:creationId xmlns:a16="http://schemas.microsoft.com/office/drawing/2014/main" id="{ACE2508A-54B5-71A2-E026-AC99827A05DC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6" name="Google Shape;10307;p74">
              <a:extLst>
                <a:ext uri="{FF2B5EF4-FFF2-40B4-BE49-F238E27FC236}">
                  <a16:creationId xmlns:a16="http://schemas.microsoft.com/office/drawing/2014/main" id="{28CF14B6-1491-ABF5-0609-5DD78AC0B8E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7" name="Google Shape;10308;p74">
              <a:extLst>
                <a:ext uri="{FF2B5EF4-FFF2-40B4-BE49-F238E27FC236}">
                  <a16:creationId xmlns:a16="http://schemas.microsoft.com/office/drawing/2014/main" id="{EF2C6292-5E5B-9CC3-2889-0C7A3CEC1244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8" name="Google Shape;10309;p74">
              <a:extLst>
                <a:ext uri="{FF2B5EF4-FFF2-40B4-BE49-F238E27FC236}">
                  <a16:creationId xmlns:a16="http://schemas.microsoft.com/office/drawing/2014/main" id="{3D189564-BA2A-B67B-903E-DC12D99F6A7B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9" name="Google Shape;10310;p74">
              <a:extLst>
                <a:ext uri="{FF2B5EF4-FFF2-40B4-BE49-F238E27FC236}">
                  <a16:creationId xmlns:a16="http://schemas.microsoft.com/office/drawing/2014/main" id="{0A92B91F-066E-D1B0-F7FF-4572E0B70880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0" name="Google Shape;10311;p74">
              <a:extLst>
                <a:ext uri="{FF2B5EF4-FFF2-40B4-BE49-F238E27FC236}">
                  <a16:creationId xmlns:a16="http://schemas.microsoft.com/office/drawing/2014/main" id="{1779D355-6878-993F-137E-437D953FB9A2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1" name="Google Shape;10312;p74">
              <a:extLst>
                <a:ext uri="{FF2B5EF4-FFF2-40B4-BE49-F238E27FC236}">
                  <a16:creationId xmlns:a16="http://schemas.microsoft.com/office/drawing/2014/main" id="{22FC598D-5BA8-0FCE-3930-CA6D5D9BD232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2" name="Google Shape;10313;p74">
              <a:extLst>
                <a:ext uri="{FF2B5EF4-FFF2-40B4-BE49-F238E27FC236}">
                  <a16:creationId xmlns:a16="http://schemas.microsoft.com/office/drawing/2014/main" id="{FF8C82D1-9682-02E3-06E8-21EE0AD9FFFC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3" name="Google Shape;10314;p74">
              <a:extLst>
                <a:ext uri="{FF2B5EF4-FFF2-40B4-BE49-F238E27FC236}">
                  <a16:creationId xmlns:a16="http://schemas.microsoft.com/office/drawing/2014/main" id="{9D695D72-4FE7-632F-7740-64F959184D9B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4" name="Google Shape;10315;p74">
              <a:extLst>
                <a:ext uri="{FF2B5EF4-FFF2-40B4-BE49-F238E27FC236}">
                  <a16:creationId xmlns:a16="http://schemas.microsoft.com/office/drawing/2014/main" id="{5F11FDA2-BE92-C0A8-99DB-F8DEBFAF7BAA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5" name="Google Shape;10341;p74">
            <a:extLst>
              <a:ext uri="{FF2B5EF4-FFF2-40B4-BE49-F238E27FC236}">
                <a16:creationId xmlns:a16="http://schemas.microsoft.com/office/drawing/2014/main" id="{F3A81585-B44F-8C93-E476-B1AB5EF441F6}"/>
              </a:ext>
            </a:extLst>
          </p:cNvPr>
          <p:cNvGrpSpPr/>
          <p:nvPr/>
        </p:nvGrpSpPr>
        <p:grpSpPr>
          <a:xfrm>
            <a:off x="19084528" y="7679077"/>
            <a:ext cx="692016" cy="966923"/>
            <a:chOff x="8527703" y="2749024"/>
            <a:chExt cx="259506" cy="362596"/>
          </a:xfrm>
          <a:solidFill>
            <a:schemeClr val="accent6">
              <a:lumMod val="75000"/>
            </a:schemeClr>
          </a:solidFill>
        </p:grpSpPr>
        <p:sp>
          <p:nvSpPr>
            <p:cNvPr id="856" name="Google Shape;10342;p74">
              <a:extLst>
                <a:ext uri="{FF2B5EF4-FFF2-40B4-BE49-F238E27FC236}">
                  <a16:creationId xmlns:a16="http://schemas.microsoft.com/office/drawing/2014/main" id="{78B2FA4A-1C6F-6805-11FF-B853B210C1B9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7" name="Google Shape;10343;p74">
              <a:extLst>
                <a:ext uri="{FF2B5EF4-FFF2-40B4-BE49-F238E27FC236}">
                  <a16:creationId xmlns:a16="http://schemas.microsoft.com/office/drawing/2014/main" id="{349D1BCD-82F3-E587-FB45-881DFEF228DA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8" name="Google Shape;10344;p74">
              <a:extLst>
                <a:ext uri="{FF2B5EF4-FFF2-40B4-BE49-F238E27FC236}">
                  <a16:creationId xmlns:a16="http://schemas.microsoft.com/office/drawing/2014/main" id="{13AF8C62-CE4B-E461-4C80-1DB2CAD3E49A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9" name="Google Shape;10345;p74">
              <a:extLst>
                <a:ext uri="{FF2B5EF4-FFF2-40B4-BE49-F238E27FC236}">
                  <a16:creationId xmlns:a16="http://schemas.microsoft.com/office/drawing/2014/main" id="{4029300E-9212-4512-25A0-0E716233BCB8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0" name="Google Shape;10346;p74">
              <a:extLst>
                <a:ext uri="{FF2B5EF4-FFF2-40B4-BE49-F238E27FC236}">
                  <a16:creationId xmlns:a16="http://schemas.microsoft.com/office/drawing/2014/main" id="{EA6019CA-4FCF-0468-BCC7-00A7F90D862F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61" name="Google Shape;10359;p74">
            <a:extLst>
              <a:ext uri="{FF2B5EF4-FFF2-40B4-BE49-F238E27FC236}">
                <a16:creationId xmlns:a16="http://schemas.microsoft.com/office/drawing/2014/main" id="{A0820F89-BBFA-DFE9-02DB-B4462FC8A8C1}"/>
              </a:ext>
            </a:extLst>
          </p:cNvPr>
          <p:cNvGrpSpPr/>
          <p:nvPr/>
        </p:nvGrpSpPr>
        <p:grpSpPr>
          <a:xfrm>
            <a:off x="13903322" y="9631867"/>
            <a:ext cx="963144" cy="903621"/>
            <a:chOff x="6584749" y="3481321"/>
            <a:chExt cx="361179" cy="338858"/>
          </a:xfrm>
          <a:solidFill>
            <a:schemeClr val="accent6">
              <a:lumMod val="75000"/>
            </a:schemeClr>
          </a:solidFill>
        </p:grpSpPr>
        <p:sp>
          <p:nvSpPr>
            <p:cNvPr id="862" name="Google Shape;10360;p74">
              <a:extLst>
                <a:ext uri="{FF2B5EF4-FFF2-40B4-BE49-F238E27FC236}">
                  <a16:creationId xmlns:a16="http://schemas.microsoft.com/office/drawing/2014/main" id="{0041292F-875C-B124-47C9-30724F482F33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3" name="Google Shape;10361;p74">
              <a:extLst>
                <a:ext uri="{FF2B5EF4-FFF2-40B4-BE49-F238E27FC236}">
                  <a16:creationId xmlns:a16="http://schemas.microsoft.com/office/drawing/2014/main" id="{B54E3EA6-689F-E53D-4F97-774A8FAF6156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4" name="Google Shape;10362;p74">
              <a:extLst>
                <a:ext uri="{FF2B5EF4-FFF2-40B4-BE49-F238E27FC236}">
                  <a16:creationId xmlns:a16="http://schemas.microsoft.com/office/drawing/2014/main" id="{FCE94FF3-DD05-E1B4-C6E1-3148FCA84789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5" name="Google Shape;10363;p74">
              <a:extLst>
                <a:ext uri="{FF2B5EF4-FFF2-40B4-BE49-F238E27FC236}">
                  <a16:creationId xmlns:a16="http://schemas.microsoft.com/office/drawing/2014/main" id="{F1F4DFA8-0C07-9A3A-A384-FF2D0E2F9982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6" name="Google Shape;10364;p74">
              <a:extLst>
                <a:ext uri="{FF2B5EF4-FFF2-40B4-BE49-F238E27FC236}">
                  <a16:creationId xmlns:a16="http://schemas.microsoft.com/office/drawing/2014/main" id="{AFD2566D-2C9B-BD54-CCCD-DB42165AFA6C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7" name="Google Shape;10365;p74">
              <a:extLst>
                <a:ext uri="{FF2B5EF4-FFF2-40B4-BE49-F238E27FC236}">
                  <a16:creationId xmlns:a16="http://schemas.microsoft.com/office/drawing/2014/main" id="{4A743D1A-069C-3B82-2B0E-9EAA95E6D71F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8" name="Google Shape;10366;p74">
              <a:extLst>
                <a:ext uri="{FF2B5EF4-FFF2-40B4-BE49-F238E27FC236}">
                  <a16:creationId xmlns:a16="http://schemas.microsoft.com/office/drawing/2014/main" id="{C7959CA3-F4CA-1D16-F4C1-95F9E61F8A5D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69" name="Google Shape;10399;p74">
            <a:extLst>
              <a:ext uri="{FF2B5EF4-FFF2-40B4-BE49-F238E27FC236}">
                <a16:creationId xmlns:a16="http://schemas.microsoft.com/office/drawing/2014/main" id="{4742F84D-72CD-FB00-B035-8B4ACFF18C1E}"/>
              </a:ext>
            </a:extLst>
          </p:cNvPr>
          <p:cNvGrpSpPr/>
          <p:nvPr/>
        </p:nvGrpSpPr>
        <p:grpSpPr>
          <a:xfrm>
            <a:off x="4696774" y="9443040"/>
            <a:ext cx="960560" cy="1018251"/>
            <a:chOff x="3132295" y="3410510"/>
            <a:chExt cx="360210" cy="381844"/>
          </a:xfrm>
          <a:solidFill>
            <a:schemeClr val="accent6">
              <a:lumMod val="75000"/>
            </a:schemeClr>
          </a:solidFill>
        </p:grpSpPr>
        <p:sp>
          <p:nvSpPr>
            <p:cNvPr id="870" name="Google Shape;10400;p74">
              <a:extLst>
                <a:ext uri="{FF2B5EF4-FFF2-40B4-BE49-F238E27FC236}">
                  <a16:creationId xmlns:a16="http://schemas.microsoft.com/office/drawing/2014/main" id="{951A966E-9564-8D9F-0D66-3F66E7F00D21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1" name="Google Shape;10401;p74">
              <a:extLst>
                <a:ext uri="{FF2B5EF4-FFF2-40B4-BE49-F238E27FC236}">
                  <a16:creationId xmlns:a16="http://schemas.microsoft.com/office/drawing/2014/main" id="{003488A0-F853-721F-DE36-486608B726F6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2" name="Google Shape;10402;p74">
              <a:extLst>
                <a:ext uri="{FF2B5EF4-FFF2-40B4-BE49-F238E27FC236}">
                  <a16:creationId xmlns:a16="http://schemas.microsoft.com/office/drawing/2014/main" id="{B7058C20-C43E-BB2E-6D24-6FB478B904F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3" name="Google Shape;10403;p74">
              <a:extLst>
                <a:ext uri="{FF2B5EF4-FFF2-40B4-BE49-F238E27FC236}">
                  <a16:creationId xmlns:a16="http://schemas.microsoft.com/office/drawing/2014/main" id="{7F6C5C01-5A34-9D15-3D07-2F3B8880A328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4" name="Google Shape;10404;p74">
              <a:extLst>
                <a:ext uri="{FF2B5EF4-FFF2-40B4-BE49-F238E27FC236}">
                  <a16:creationId xmlns:a16="http://schemas.microsoft.com/office/drawing/2014/main" id="{0789A4DA-8806-E3B4-3F9E-B701B91B688B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5" name="Google Shape;10405;p74">
              <a:extLst>
                <a:ext uri="{FF2B5EF4-FFF2-40B4-BE49-F238E27FC236}">
                  <a16:creationId xmlns:a16="http://schemas.microsoft.com/office/drawing/2014/main" id="{FB1D4229-9C4F-91FE-044B-B0E80223EE52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6" name="Google Shape;10406;p74">
              <a:extLst>
                <a:ext uri="{FF2B5EF4-FFF2-40B4-BE49-F238E27FC236}">
                  <a16:creationId xmlns:a16="http://schemas.microsoft.com/office/drawing/2014/main" id="{9790E1F3-C733-F34A-1474-2C564AA1A013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7" name="Google Shape;10407;p74">
              <a:extLst>
                <a:ext uri="{FF2B5EF4-FFF2-40B4-BE49-F238E27FC236}">
                  <a16:creationId xmlns:a16="http://schemas.microsoft.com/office/drawing/2014/main" id="{18BAA4C6-070C-AA1E-12A6-21BE409787C8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8" name="Google Shape;10421;p74">
            <a:extLst>
              <a:ext uri="{FF2B5EF4-FFF2-40B4-BE49-F238E27FC236}">
                <a16:creationId xmlns:a16="http://schemas.microsoft.com/office/drawing/2014/main" id="{C94DB0E3-FC73-FF2E-A454-E4560A2DD534}"/>
              </a:ext>
            </a:extLst>
          </p:cNvPr>
          <p:cNvGrpSpPr/>
          <p:nvPr/>
        </p:nvGrpSpPr>
        <p:grpSpPr>
          <a:xfrm>
            <a:off x="15374727" y="9466448"/>
            <a:ext cx="965704" cy="1031952"/>
            <a:chOff x="7136526" y="3419289"/>
            <a:chExt cx="362139" cy="386982"/>
          </a:xfrm>
          <a:solidFill>
            <a:schemeClr val="accent6">
              <a:lumMod val="75000"/>
            </a:schemeClr>
          </a:solidFill>
        </p:grpSpPr>
        <p:sp>
          <p:nvSpPr>
            <p:cNvPr id="879" name="Google Shape;10422;p74">
              <a:extLst>
                <a:ext uri="{FF2B5EF4-FFF2-40B4-BE49-F238E27FC236}">
                  <a16:creationId xmlns:a16="http://schemas.microsoft.com/office/drawing/2014/main" id="{AC2C617B-07A0-A97D-DDE6-7E2F31DA48C3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0" name="Google Shape;10423;p74">
              <a:extLst>
                <a:ext uri="{FF2B5EF4-FFF2-40B4-BE49-F238E27FC236}">
                  <a16:creationId xmlns:a16="http://schemas.microsoft.com/office/drawing/2014/main" id="{DCC79646-6AF2-29D6-7080-D701B4F5DAF7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1" name="Google Shape;10424;p74">
              <a:extLst>
                <a:ext uri="{FF2B5EF4-FFF2-40B4-BE49-F238E27FC236}">
                  <a16:creationId xmlns:a16="http://schemas.microsoft.com/office/drawing/2014/main" id="{EACFDFBA-FE35-3166-9B3F-7BD25E1A4BBB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2" name="Google Shape;10425;p74">
              <a:extLst>
                <a:ext uri="{FF2B5EF4-FFF2-40B4-BE49-F238E27FC236}">
                  <a16:creationId xmlns:a16="http://schemas.microsoft.com/office/drawing/2014/main" id="{BB34159B-E52E-6ACE-F214-A7F04B268A63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3" name="Google Shape;10426;p74">
              <a:extLst>
                <a:ext uri="{FF2B5EF4-FFF2-40B4-BE49-F238E27FC236}">
                  <a16:creationId xmlns:a16="http://schemas.microsoft.com/office/drawing/2014/main" id="{F15354ED-A29D-F446-A45B-58D9DA1DE73E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4" name="Google Shape;10427;p74">
              <a:extLst>
                <a:ext uri="{FF2B5EF4-FFF2-40B4-BE49-F238E27FC236}">
                  <a16:creationId xmlns:a16="http://schemas.microsoft.com/office/drawing/2014/main" id="{855017A4-362A-EABC-5AB8-E8F1AE3B39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5" name="Google Shape;10428;p74">
              <a:extLst>
                <a:ext uri="{FF2B5EF4-FFF2-40B4-BE49-F238E27FC236}">
                  <a16:creationId xmlns:a16="http://schemas.microsoft.com/office/drawing/2014/main" id="{7E73912B-07AC-2D03-6665-7DDE48562F8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6" name="Google Shape;10429;p74">
              <a:extLst>
                <a:ext uri="{FF2B5EF4-FFF2-40B4-BE49-F238E27FC236}">
                  <a16:creationId xmlns:a16="http://schemas.microsoft.com/office/drawing/2014/main" id="{F73AEFF1-F234-F6F1-A92E-2672A70C69BE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87" name="Google Shape;10435;p74">
            <a:extLst>
              <a:ext uri="{FF2B5EF4-FFF2-40B4-BE49-F238E27FC236}">
                <a16:creationId xmlns:a16="http://schemas.microsoft.com/office/drawing/2014/main" id="{2E6FCF19-CA64-F5F3-3279-4E425269C1BF}"/>
              </a:ext>
            </a:extLst>
          </p:cNvPr>
          <p:cNvGrpSpPr/>
          <p:nvPr/>
        </p:nvGrpSpPr>
        <p:grpSpPr>
          <a:xfrm>
            <a:off x="15317958" y="10920956"/>
            <a:ext cx="1419269" cy="1402493"/>
            <a:chOff x="7115239" y="3964728"/>
            <a:chExt cx="532226" cy="52593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91" name="Google Shape;10436;p74">
              <a:extLst>
                <a:ext uri="{FF2B5EF4-FFF2-40B4-BE49-F238E27FC236}">
                  <a16:creationId xmlns:a16="http://schemas.microsoft.com/office/drawing/2014/main" id="{86795C8E-EF29-AE2E-7BA8-2F1C2EC95AC8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4" name="Google Shape;10437;p74">
              <a:extLst>
                <a:ext uri="{FF2B5EF4-FFF2-40B4-BE49-F238E27FC236}">
                  <a16:creationId xmlns:a16="http://schemas.microsoft.com/office/drawing/2014/main" id="{D22C710C-531D-4830-099F-76D304D8EF9F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5" name="Google Shape;10438;p74">
              <a:extLst>
                <a:ext uri="{FF2B5EF4-FFF2-40B4-BE49-F238E27FC236}">
                  <a16:creationId xmlns:a16="http://schemas.microsoft.com/office/drawing/2014/main" id="{F23861E7-40AE-10CB-286D-18B44A1C7B88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6" name="Google Shape;10439;p74">
              <a:extLst>
                <a:ext uri="{FF2B5EF4-FFF2-40B4-BE49-F238E27FC236}">
                  <a16:creationId xmlns:a16="http://schemas.microsoft.com/office/drawing/2014/main" id="{E7DB7462-3C29-377C-3AB3-3EB09BB2DFAF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7" name="Google Shape;10440;p74">
              <a:extLst>
                <a:ext uri="{FF2B5EF4-FFF2-40B4-BE49-F238E27FC236}">
                  <a16:creationId xmlns:a16="http://schemas.microsoft.com/office/drawing/2014/main" id="{6C36F498-87DC-0377-879D-ACBBA9618DE2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8" name="Google Shape;10441;p74">
              <a:extLst>
                <a:ext uri="{FF2B5EF4-FFF2-40B4-BE49-F238E27FC236}">
                  <a16:creationId xmlns:a16="http://schemas.microsoft.com/office/drawing/2014/main" id="{AB29935E-22CC-E6A8-31CD-B7C40817CD8C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9" name="Google Shape;10442;p74">
              <a:extLst>
                <a:ext uri="{FF2B5EF4-FFF2-40B4-BE49-F238E27FC236}">
                  <a16:creationId xmlns:a16="http://schemas.microsoft.com/office/drawing/2014/main" id="{C7B4C679-4323-7F82-715F-CF6397CDA3EF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00" name="Google Shape;10443;p74">
            <a:extLst>
              <a:ext uri="{FF2B5EF4-FFF2-40B4-BE49-F238E27FC236}">
                <a16:creationId xmlns:a16="http://schemas.microsoft.com/office/drawing/2014/main" id="{6B8B6005-63FC-5501-A17C-FF044A2FE244}"/>
              </a:ext>
            </a:extLst>
          </p:cNvPr>
          <p:cNvGrpSpPr/>
          <p:nvPr/>
        </p:nvGrpSpPr>
        <p:grpSpPr>
          <a:xfrm>
            <a:off x="18972781" y="9247482"/>
            <a:ext cx="1102253" cy="1174797"/>
            <a:chOff x="8485796" y="3337175"/>
            <a:chExt cx="413345" cy="440549"/>
          </a:xfrm>
          <a:solidFill>
            <a:schemeClr val="accent6">
              <a:lumMod val="75000"/>
            </a:schemeClr>
          </a:solidFill>
        </p:grpSpPr>
        <p:sp>
          <p:nvSpPr>
            <p:cNvPr id="901" name="Google Shape;10444;p74">
              <a:extLst>
                <a:ext uri="{FF2B5EF4-FFF2-40B4-BE49-F238E27FC236}">
                  <a16:creationId xmlns:a16="http://schemas.microsoft.com/office/drawing/2014/main" id="{B34A28D7-8302-8D6D-5EC7-E5E7A428D313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2" name="Google Shape;10445;p74">
              <a:extLst>
                <a:ext uri="{FF2B5EF4-FFF2-40B4-BE49-F238E27FC236}">
                  <a16:creationId xmlns:a16="http://schemas.microsoft.com/office/drawing/2014/main" id="{7CAA93D9-0D64-48F6-414D-5C25E1BEFF20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3" name="Google Shape;10446;p74">
              <a:extLst>
                <a:ext uri="{FF2B5EF4-FFF2-40B4-BE49-F238E27FC236}">
                  <a16:creationId xmlns:a16="http://schemas.microsoft.com/office/drawing/2014/main" id="{F4D89FE6-5AF9-CFA6-FA78-2D872F147B6A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4" name="Google Shape;10447;p74">
              <a:extLst>
                <a:ext uri="{FF2B5EF4-FFF2-40B4-BE49-F238E27FC236}">
                  <a16:creationId xmlns:a16="http://schemas.microsoft.com/office/drawing/2014/main" id="{5366CB50-4D9F-288C-9D3D-7ADB600F4354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5" name="Google Shape;10448;p74">
              <a:extLst>
                <a:ext uri="{FF2B5EF4-FFF2-40B4-BE49-F238E27FC236}">
                  <a16:creationId xmlns:a16="http://schemas.microsoft.com/office/drawing/2014/main" id="{8CD77DA3-2E1F-D8E8-B201-E7416E93CBDD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6" name="Google Shape;10449;p74">
              <a:extLst>
                <a:ext uri="{FF2B5EF4-FFF2-40B4-BE49-F238E27FC236}">
                  <a16:creationId xmlns:a16="http://schemas.microsoft.com/office/drawing/2014/main" id="{6099C940-EF03-6B42-4832-D59CB4C591CC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07" name="Google Shape;10468;p74">
            <a:extLst>
              <a:ext uri="{FF2B5EF4-FFF2-40B4-BE49-F238E27FC236}">
                <a16:creationId xmlns:a16="http://schemas.microsoft.com/office/drawing/2014/main" id="{5DE18FBD-583E-16AA-C50E-8BE3FB8F5DD8}"/>
              </a:ext>
            </a:extLst>
          </p:cNvPr>
          <p:cNvGrpSpPr/>
          <p:nvPr/>
        </p:nvGrpSpPr>
        <p:grpSpPr>
          <a:xfrm>
            <a:off x="8393363" y="9696002"/>
            <a:ext cx="965728" cy="1026493"/>
            <a:chOff x="4518516" y="3505370"/>
            <a:chExt cx="362148" cy="384935"/>
          </a:xfrm>
          <a:solidFill>
            <a:schemeClr val="accent6">
              <a:lumMod val="75000"/>
            </a:schemeClr>
          </a:solidFill>
        </p:grpSpPr>
        <p:sp>
          <p:nvSpPr>
            <p:cNvPr id="908" name="Google Shape;10469;p74">
              <a:extLst>
                <a:ext uri="{FF2B5EF4-FFF2-40B4-BE49-F238E27FC236}">
                  <a16:creationId xmlns:a16="http://schemas.microsoft.com/office/drawing/2014/main" id="{E16C2A23-C760-E63B-F38A-6C53BA0DDACA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9" name="Google Shape;10470;p74">
              <a:extLst>
                <a:ext uri="{FF2B5EF4-FFF2-40B4-BE49-F238E27FC236}">
                  <a16:creationId xmlns:a16="http://schemas.microsoft.com/office/drawing/2014/main" id="{FE918D6B-DBB3-06D4-2F2D-70DD520CE6DC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0" name="Google Shape;10471;p74">
              <a:extLst>
                <a:ext uri="{FF2B5EF4-FFF2-40B4-BE49-F238E27FC236}">
                  <a16:creationId xmlns:a16="http://schemas.microsoft.com/office/drawing/2014/main" id="{02FA6465-C783-A65A-C151-287C0468D842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11" name="Google Shape;10483;p74">
            <a:extLst>
              <a:ext uri="{FF2B5EF4-FFF2-40B4-BE49-F238E27FC236}">
                <a16:creationId xmlns:a16="http://schemas.microsoft.com/office/drawing/2014/main" id="{E51F3B49-7414-477A-4BDA-CD43E977FF05}"/>
              </a:ext>
            </a:extLst>
          </p:cNvPr>
          <p:cNvGrpSpPr/>
          <p:nvPr/>
        </p:nvGrpSpPr>
        <p:grpSpPr>
          <a:xfrm>
            <a:off x="17308011" y="9429091"/>
            <a:ext cx="906789" cy="960997"/>
            <a:chOff x="7861508" y="3405280"/>
            <a:chExt cx="340046" cy="360374"/>
          </a:xfrm>
          <a:solidFill>
            <a:schemeClr val="accent6">
              <a:lumMod val="75000"/>
            </a:schemeClr>
          </a:solidFill>
        </p:grpSpPr>
        <p:sp>
          <p:nvSpPr>
            <p:cNvPr id="912" name="Google Shape;10484;p74">
              <a:extLst>
                <a:ext uri="{FF2B5EF4-FFF2-40B4-BE49-F238E27FC236}">
                  <a16:creationId xmlns:a16="http://schemas.microsoft.com/office/drawing/2014/main" id="{353E769C-1600-86D2-69D1-1F56F2F625D4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3" name="Google Shape;10485;p74">
              <a:extLst>
                <a:ext uri="{FF2B5EF4-FFF2-40B4-BE49-F238E27FC236}">
                  <a16:creationId xmlns:a16="http://schemas.microsoft.com/office/drawing/2014/main" id="{0E004252-ADAB-E962-D662-42A47BA17697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4" name="Google Shape;10486;p74">
              <a:extLst>
                <a:ext uri="{FF2B5EF4-FFF2-40B4-BE49-F238E27FC236}">
                  <a16:creationId xmlns:a16="http://schemas.microsoft.com/office/drawing/2014/main" id="{B667F73E-276D-1629-D3CB-4EA04DF12C77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5" name="Google Shape;10487;p74">
              <a:extLst>
                <a:ext uri="{FF2B5EF4-FFF2-40B4-BE49-F238E27FC236}">
                  <a16:creationId xmlns:a16="http://schemas.microsoft.com/office/drawing/2014/main" id="{B1F54589-296C-F15E-9040-792C52614C41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6" name="Google Shape;10488;p74">
              <a:extLst>
                <a:ext uri="{FF2B5EF4-FFF2-40B4-BE49-F238E27FC236}">
                  <a16:creationId xmlns:a16="http://schemas.microsoft.com/office/drawing/2014/main" id="{59C2CEE3-C313-9ABF-E69F-0FFF8D35FEFD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17" name="Google Shape;10497;p74">
            <a:extLst>
              <a:ext uri="{FF2B5EF4-FFF2-40B4-BE49-F238E27FC236}">
                <a16:creationId xmlns:a16="http://schemas.microsoft.com/office/drawing/2014/main" id="{73F93BD5-8A80-ED0A-1AE3-16AF2B976417}"/>
              </a:ext>
            </a:extLst>
          </p:cNvPr>
          <p:cNvGrpSpPr/>
          <p:nvPr/>
        </p:nvGrpSpPr>
        <p:grpSpPr>
          <a:xfrm>
            <a:off x="17092213" y="5560544"/>
            <a:ext cx="1260797" cy="1340144"/>
            <a:chOff x="7780583" y="1954575"/>
            <a:chExt cx="472799" cy="502554"/>
          </a:xfrm>
          <a:solidFill>
            <a:schemeClr val="accent6">
              <a:lumMod val="75000"/>
            </a:schemeClr>
          </a:solidFill>
        </p:grpSpPr>
        <p:sp>
          <p:nvSpPr>
            <p:cNvPr id="918" name="Google Shape;10498;p74">
              <a:extLst>
                <a:ext uri="{FF2B5EF4-FFF2-40B4-BE49-F238E27FC236}">
                  <a16:creationId xmlns:a16="http://schemas.microsoft.com/office/drawing/2014/main" id="{EED397FF-7152-9E72-82C8-CDC03A07DCAE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9" name="Google Shape;10499;p74">
              <a:extLst>
                <a:ext uri="{FF2B5EF4-FFF2-40B4-BE49-F238E27FC236}">
                  <a16:creationId xmlns:a16="http://schemas.microsoft.com/office/drawing/2014/main" id="{E95E8400-71BC-0F33-ACE6-1904DC4D2A1B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0" name="Google Shape;10500;p74">
              <a:extLst>
                <a:ext uri="{FF2B5EF4-FFF2-40B4-BE49-F238E27FC236}">
                  <a16:creationId xmlns:a16="http://schemas.microsoft.com/office/drawing/2014/main" id="{653773B2-EA81-4084-3590-E93B2E81C9ED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1" name="Google Shape;10501;p74">
              <a:extLst>
                <a:ext uri="{FF2B5EF4-FFF2-40B4-BE49-F238E27FC236}">
                  <a16:creationId xmlns:a16="http://schemas.microsoft.com/office/drawing/2014/main" id="{8D470757-2724-80EA-7F45-6643FED44B55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2" name="Google Shape;10502;p74">
              <a:extLst>
                <a:ext uri="{FF2B5EF4-FFF2-40B4-BE49-F238E27FC236}">
                  <a16:creationId xmlns:a16="http://schemas.microsoft.com/office/drawing/2014/main" id="{419F05CD-3121-DA6C-AAB8-8598715F1D9E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3" name="Google Shape;10503;p74">
              <a:extLst>
                <a:ext uri="{FF2B5EF4-FFF2-40B4-BE49-F238E27FC236}">
                  <a16:creationId xmlns:a16="http://schemas.microsoft.com/office/drawing/2014/main" id="{11178228-413D-BD1A-95BC-D389FFFA41DD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4" name="Google Shape;10234;p74">
            <a:extLst>
              <a:ext uri="{FF2B5EF4-FFF2-40B4-BE49-F238E27FC236}">
                <a16:creationId xmlns:a16="http://schemas.microsoft.com/office/drawing/2014/main" id="{58FA73D3-A85F-ADEC-56EF-77312C067F31}"/>
              </a:ext>
            </a:extLst>
          </p:cNvPr>
          <p:cNvGrpSpPr/>
          <p:nvPr/>
        </p:nvGrpSpPr>
        <p:grpSpPr>
          <a:xfrm>
            <a:off x="6442499" y="5656984"/>
            <a:ext cx="1254117" cy="1340144"/>
            <a:chOff x="3786941" y="1990740"/>
            <a:chExt cx="470294" cy="502554"/>
          </a:xfrm>
          <a:solidFill>
            <a:schemeClr val="accent6">
              <a:lumMod val="75000"/>
            </a:schemeClr>
          </a:solidFill>
        </p:grpSpPr>
        <p:sp>
          <p:nvSpPr>
            <p:cNvPr id="925" name="Google Shape;10235;p74">
              <a:extLst>
                <a:ext uri="{FF2B5EF4-FFF2-40B4-BE49-F238E27FC236}">
                  <a16:creationId xmlns:a16="http://schemas.microsoft.com/office/drawing/2014/main" id="{2108D554-40A6-931F-DB39-9B95B4F79499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6" name="Google Shape;10236;p74">
              <a:extLst>
                <a:ext uri="{FF2B5EF4-FFF2-40B4-BE49-F238E27FC236}">
                  <a16:creationId xmlns:a16="http://schemas.microsoft.com/office/drawing/2014/main" id="{B484BEF7-30C0-6592-ABC2-2E09B4CF389F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7" name="Google Shape;10237;p74">
              <a:extLst>
                <a:ext uri="{FF2B5EF4-FFF2-40B4-BE49-F238E27FC236}">
                  <a16:creationId xmlns:a16="http://schemas.microsoft.com/office/drawing/2014/main" id="{C3ACABE5-B277-9C08-8848-DB6DDF69BE84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8" name="Google Shape;10238;p74">
              <a:extLst>
                <a:ext uri="{FF2B5EF4-FFF2-40B4-BE49-F238E27FC236}">
                  <a16:creationId xmlns:a16="http://schemas.microsoft.com/office/drawing/2014/main" id="{9A16ADE9-6E67-5869-8387-0A4762F2334E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9" name="Google Shape;10239;p74">
              <a:extLst>
                <a:ext uri="{FF2B5EF4-FFF2-40B4-BE49-F238E27FC236}">
                  <a16:creationId xmlns:a16="http://schemas.microsoft.com/office/drawing/2014/main" id="{1F3FFF7D-3F28-1613-350C-B8A29AB2220C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0" name="Google Shape;10251;p74">
            <a:extLst>
              <a:ext uri="{FF2B5EF4-FFF2-40B4-BE49-F238E27FC236}">
                <a16:creationId xmlns:a16="http://schemas.microsoft.com/office/drawing/2014/main" id="{7347993F-43F5-820E-9F6F-AF7787F7D513}"/>
              </a:ext>
            </a:extLst>
          </p:cNvPr>
          <p:cNvGrpSpPr/>
          <p:nvPr/>
        </p:nvGrpSpPr>
        <p:grpSpPr>
          <a:xfrm>
            <a:off x="15345022" y="5668103"/>
            <a:ext cx="812693" cy="1340120"/>
            <a:chOff x="7125388" y="1994909"/>
            <a:chExt cx="304760" cy="502545"/>
          </a:xfrm>
          <a:solidFill>
            <a:schemeClr val="accent6">
              <a:lumMod val="75000"/>
            </a:schemeClr>
          </a:solidFill>
        </p:grpSpPr>
        <p:sp>
          <p:nvSpPr>
            <p:cNvPr id="931" name="Google Shape;10252;p74">
              <a:extLst>
                <a:ext uri="{FF2B5EF4-FFF2-40B4-BE49-F238E27FC236}">
                  <a16:creationId xmlns:a16="http://schemas.microsoft.com/office/drawing/2014/main" id="{FAD60D03-6CDD-CD65-B8FD-00FD6C4CFD01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2" name="Google Shape;10253;p74">
              <a:extLst>
                <a:ext uri="{FF2B5EF4-FFF2-40B4-BE49-F238E27FC236}">
                  <a16:creationId xmlns:a16="http://schemas.microsoft.com/office/drawing/2014/main" id="{BC075FFC-6D18-B8AE-81BB-E2C0041EB575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3" name="Google Shape;10254;p74">
              <a:extLst>
                <a:ext uri="{FF2B5EF4-FFF2-40B4-BE49-F238E27FC236}">
                  <a16:creationId xmlns:a16="http://schemas.microsoft.com/office/drawing/2014/main" id="{74002D2A-DC32-F68E-274C-D10666F20B34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4" name="Google Shape;10255;p74">
              <a:extLst>
                <a:ext uri="{FF2B5EF4-FFF2-40B4-BE49-F238E27FC236}">
                  <a16:creationId xmlns:a16="http://schemas.microsoft.com/office/drawing/2014/main" id="{794F386E-9438-2DE2-1D50-C08DFF2B8B21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5" name="Google Shape;10256;p74">
              <a:extLst>
                <a:ext uri="{FF2B5EF4-FFF2-40B4-BE49-F238E27FC236}">
                  <a16:creationId xmlns:a16="http://schemas.microsoft.com/office/drawing/2014/main" id="{A52E1309-3FEC-1E75-BC48-3C7C5C70EA1E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6" name="Google Shape;10257;p74">
              <a:extLst>
                <a:ext uri="{FF2B5EF4-FFF2-40B4-BE49-F238E27FC236}">
                  <a16:creationId xmlns:a16="http://schemas.microsoft.com/office/drawing/2014/main" id="{842C7D99-D062-4C9C-72A9-31E1C52B8AB5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7" name="Google Shape;10258;p74">
              <a:extLst>
                <a:ext uri="{FF2B5EF4-FFF2-40B4-BE49-F238E27FC236}">
                  <a16:creationId xmlns:a16="http://schemas.microsoft.com/office/drawing/2014/main" id="{32CCA044-805E-4DD8-5CF2-A86FE555BE0C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8" name="Google Shape;10297;p74">
            <a:extLst>
              <a:ext uri="{FF2B5EF4-FFF2-40B4-BE49-F238E27FC236}">
                <a16:creationId xmlns:a16="http://schemas.microsoft.com/office/drawing/2014/main" id="{9D631E66-753F-FF2C-DB70-612154F0E423}"/>
              </a:ext>
            </a:extLst>
          </p:cNvPr>
          <p:cNvGrpSpPr/>
          <p:nvPr/>
        </p:nvGrpSpPr>
        <p:grpSpPr>
          <a:xfrm>
            <a:off x="8380396" y="5632528"/>
            <a:ext cx="1254019" cy="1332997"/>
            <a:chOff x="4513652" y="1981568"/>
            <a:chExt cx="470257" cy="499874"/>
          </a:xfrm>
          <a:solidFill>
            <a:schemeClr val="accent6">
              <a:lumMod val="75000"/>
            </a:schemeClr>
          </a:solidFill>
        </p:grpSpPr>
        <p:sp>
          <p:nvSpPr>
            <p:cNvPr id="939" name="Google Shape;10298;p74">
              <a:extLst>
                <a:ext uri="{FF2B5EF4-FFF2-40B4-BE49-F238E27FC236}">
                  <a16:creationId xmlns:a16="http://schemas.microsoft.com/office/drawing/2014/main" id="{1D666EB7-6388-20A6-2B24-592A7C765E32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0" name="Google Shape;10299;p74">
              <a:extLst>
                <a:ext uri="{FF2B5EF4-FFF2-40B4-BE49-F238E27FC236}">
                  <a16:creationId xmlns:a16="http://schemas.microsoft.com/office/drawing/2014/main" id="{D0724095-6D66-EB94-5F94-66FA0B3AA13E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1" name="Google Shape;10300;p74">
              <a:extLst>
                <a:ext uri="{FF2B5EF4-FFF2-40B4-BE49-F238E27FC236}">
                  <a16:creationId xmlns:a16="http://schemas.microsoft.com/office/drawing/2014/main" id="{0D4ECE09-6308-F981-379C-EE2DEF987077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2" name="Google Shape;10301;p74">
              <a:extLst>
                <a:ext uri="{FF2B5EF4-FFF2-40B4-BE49-F238E27FC236}">
                  <a16:creationId xmlns:a16="http://schemas.microsoft.com/office/drawing/2014/main" id="{59A9B015-5806-B9DE-15F3-747D3C0603A4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3" name="Google Shape;10302;p74">
              <a:extLst>
                <a:ext uri="{FF2B5EF4-FFF2-40B4-BE49-F238E27FC236}">
                  <a16:creationId xmlns:a16="http://schemas.microsoft.com/office/drawing/2014/main" id="{7CFF5927-B1A0-2350-E6C0-D87FC499E93B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44" name="Google Shape;10352;p74">
            <a:extLst>
              <a:ext uri="{FF2B5EF4-FFF2-40B4-BE49-F238E27FC236}">
                <a16:creationId xmlns:a16="http://schemas.microsoft.com/office/drawing/2014/main" id="{107CFFD1-2E5F-73DF-5BB4-0816501E141C}"/>
              </a:ext>
            </a:extLst>
          </p:cNvPr>
          <p:cNvGrpSpPr/>
          <p:nvPr/>
        </p:nvGrpSpPr>
        <p:grpSpPr>
          <a:xfrm>
            <a:off x="10166104" y="5655159"/>
            <a:ext cx="1257408" cy="1344851"/>
            <a:chOff x="5183294" y="1990054"/>
            <a:chExt cx="471528" cy="504319"/>
          </a:xfrm>
          <a:solidFill>
            <a:schemeClr val="accent6">
              <a:lumMod val="75000"/>
            </a:schemeClr>
          </a:solidFill>
        </p:grpSpPr>
        <p:sp>
          <p:nvSpPr>
            <p:cNvPr id="945" name="Google Shape;10353;p74">
              <a:extLst>
                <a:ext uri="{FF2B5EF4-FFF2-40B4-BE49-F238E27FC236}">
                  <a16:creationId xmlns:a16="http://schemas.microsoft.com/office/drawing/2014/main" id="{E3FADAB4-FC29-B368-E355-83004AAF12CA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6" name="Google Shape;10354;p74">
              <a:extLst>
                <a:ext uri="{FF2B5EF4-FFF2-40B4-BE49-F238E27FC236}">
                  <a16:creationId xmlns:a16="http://schemas.microsoft.com/office/drawing/2014/main" id="{3A8C5DCB-A22D-F35F-7909-14AFCAC83DC0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7" name="Google Shape;10355;p74">
              <a:extLst>
                <a:ext uri="{FF2B5EF4-FFF2-40B4-BE49-F238E27FC236}">
                  <a16:creationId xmlns:a16="http://schemas.microsoft.com/office/drawing/2014/main" id="{C0970935-CCF6-9924-2548-4162C565A1A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8" name="Google Shape;10356;p74">
              <a:extLst>
                <a:ext uri="{FF2B5EF4-FFF2-40B4-BE49-F238E27FC236}">
                  <a16:creationId xmlns:a16="http://schemas.microsoft.com/office/drawing/2014/main" id="{DBF2A7C9-DBE6-5B47-52FA-D26DE3720A8C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9" name="Google Shape;10357;p74">
              <a:extLst>
                <a:ext uri="{FF2B5EF4-FFF2-40B4-BE49-F238E27FC236}">
                  <a16:creationId xmlns:a16="http://schemas.microsoft.com/office/drawing/2014/main" id="{73731985-8E97-FC8D-6E5B-26939394D012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0" name="Google Shape;10358;p74">
              <a:extLst>
                <a:ext uri="{FF2B5EF4-FFF2-40B4-BE49-F238E27FC236}">
                  <a16:creationId xmlns:a16="http://schemas.microsoft.com/office/drawing/2014/main" id="{7132879F-5A24-550B-AB74-58C8BA790A7C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51" name="Google Shape;10390;p74">
            <a:extLst>
              <a:ext uri="{FF2B5EF4-FFF2-40B4-BE49-F238E27FC236}">
                <a16:creationId xmlns:a16="http://schemas.microsoft.com/office/drawing/2014/main" id="{F8FB7212-D7E9-C0B4-5CFF-FF3244CEC137}"/>
              </a:ext>
            </a:extLst>
          </p:cNvPr>
          <p:cNvGrpSpPr/>
          <p:nvPr/>
        </p:nvGrpSpPr>
        <p:grpSpPr>
          <a:xfrm>
            <a:off x="4687658" y="5686195"/>
            <a:ext cx="1257411" cy="1340144"/>
            <a:chOff x="3128875" y="2001694"/>
            <a:chExt cx="471529" cy="502554"/>
          </a:xfrm>
          <a:solidFill>
            <a:schemeClr val="accent6">
              <a:lumMod val="75000"/>
            </a:schemeClr>
          </a:solidFill>
        </p:grpSpPr>
        <p:sp>
          <p:nvSpPr>
            <p:cNvPr id="952" name="Google Shape;10391;p74">
              <a:extLst>
                <a:ext uri="{FF2B5EF4-FFF2-40B4-BE49-F238E27FC236}">
                  <a16:creationId xmlns:a16="http://schemas.microsoft.com/office/drawing/2014/main" id="{36BB2A2A-1452-E3EC-E5F7-8565BB0519C6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3" name="Google Shape;10392;p74">
              <a:extLst>
                <a:ext uri="{FF2B5EF4-FFF2-40B4-BE49-F238E27FC236}">
                  <a16:creationId xmlns:a16="http://schemas.microsoft.com/office/drawing/2014/main" id="{91D24948-FCC2-7036-0F0F-77C8768A913E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4" name="Google Shape;10393;p74">
              <a:extLst>
                <a:ext uri="{FF2B5EF4-FFF2-40B4-BE49-F238E27FC236}">
                  <a16:creationId xmlns:a16="http://schemas.microsoft.com/office/drawing/2014/main" id="{4316B980-3671-B4B5-CE86-39E64AF2B318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5" name="Google Shape;10394;p74">
              <a:extLst>
                <a:ext uri="{FF2B5EF4-FFF2-40B4-BE49-F238E27FC236}">
                  <a16:creationId xmlns:a16="http://schemas.microsoft.com/office/drawing/2014/main" id="{B23D4A82-3173-535B-0ED7-1A3084575CD0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6" name="Google Shape;10395;p74">
              <a:extLst>
                <a:ext uri="{FF2B5EF4-FFF2-40B4-BE49-F238E27FC236}">
                  <a16:creationId xmlns:a16="http://schemas.microsoft.com/office/drawing/2014/main" id="{1F76DD74-FA88-06B5-7904-222927A59483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7" name="Google Shape;10396;p74">
              <a:extLst>
                <a:ext uri="{FF2B5EF4-FFF2-40B4-BE49-F238E27FC236}">
                  <a16:creationId xmlns:a16="http://schemas.microsoft.com/office/drawing/2014/main" id="{FDCE2BCF-379F-2D48-43CC-A1876A27B42C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8" name="Google Shape;10397;p74">
              <a:extLst>
                <a:ext uri="{FF2B5EF4-FFF2-40B4-BE49-F238E27FC236}">
                  <a16:creationId xmlns:a16="http://schemas.microsoft.com/office/drawing/2014/main" id="{F006CDDB-665E-AC8E-246A-675D03197BB3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9" name="Google Shape;10398;p74">
              <a:extLst>
                <a:ext uri="{FF2B5EF4-FFF2-40B4-BE49-F238E27FC236}">
                  <a16:creationId xmlns:a16="http://schemas.microsoft.com/office/drawing/2014/main" id="{30AED7C2-239C-F780-2E45-7362B3F22DF1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60" name="Google Shape;10412;p74">
            <a:extLst>
              <a:ext uri="{FF2B5EF4-FFF2-40B4-BE49-F238E27FC236}">
                <a16:creationId xmlns:a16="http://schemas.microsoft.com/office/drawing/2014/main" id="{9F72BA57-E8E8-7CCB-4A30-D548EFA9AE1D}"/>
              </a:ext>
            </a:extLst>
          </p:cNvPr>
          <p:cNvGrpSpPr/>
          <p:nvPr/>
        </p:nvGrpSpPr>
        <p:grpSpPr>
          <a:xfrm>
            <a:off x="12063448" y="5656107"/>
            <a:ext cx="1177184" cy="1334560"/>
            <a:chOff x="5894798" y="1990411"/>
            <a:chExt cx="441444" cy="500460"/>
          </a:xfrm>
          <a:solidFill>
            <a:schemeClr val="accent6">
              <a:lumMod val="75000"/>
            </a:schemeClr>
          </a:solidFill>
        </p:grpSpPr>
        <p:sp>
          <p:nvSpPr>
            <p:cNvPr id="961" name="Google Shape;10413;p74">
              <a:extLst>
                <a:ext uri="{FF2B5EF4-FFF2-40B4-BE49-F238E27FC236}">
                  <a16:creationId xmlns:a16="http://schemas.microsoft.com/office/drawing/2014/main" id="{731077EC-6238-A8F4-3FB3-EFF8667A80D6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2" name="Google Shape;10414;p74">
              <a:extLst>
                <a:ext uri="{FF2B5EF4-FFF2-40B4-BE49-F238E27FC236}">
                  <a16:creationId xmlns:a16="http://schemas.microsoft.com/office/drawing/2014/main" id="{0FE92010-5C5B-B952-0D43-7EC797A9B2E6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3" name="Google Shape;10415;p74">
              <a:extLst>
                <a:ext uri="{FF2B5EF4-FFF2-40B4-BE49-F238E27FC236}">
                  <a16:creationId xmlns:a16="http://schemas.microsoft.com/office/drawing/2014/main" id="{67A29AB3-D23B-7985-F842-8F9248B5AFAD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4" name="Google Shape;10416;p74">
              <a:extLst>
                <a:ext uri="{FF2B5EF4-FFF2-40B4-BE49-F238E27FC236}">
                  <a16:creationId xmlns:a16="http://schemas.microsoft.com/office/drawing/2014/main" id="{9A65D206-9809-1E1A-11C6-42FD7000257E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5" name="Google Shape;10417;p74">
              <a:extLst>
                <a:ext uri="{FF2B5EF4-FFF2-40B4-BE49-F238E27FC236}">
                  <a16:creationId xmlns:a16="http://schemas.microsoft.com/office/drawing/2014/main" id="{AEDEDC52-7DB3-A524-B320-4D8749C0D17B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6" name="Google Shape;10418;p74">
              <a:extLst>
                <a:ext uri="{FF2B5EF4-FFF2-40B4-BE49-F238E27FC236}">
                  <a16:creationId xmlns:a16="http://schemas.microsoft.com/office/drawing/2014/main" id="{A2F79F64-EE33-1042-1519-978B7A861E73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7" name="Google Shape;10419;p74">
              <a:extLst>
                <a:ext uri="{FF2B5EF4-FFF2-40B4-BE49-F238E27FC236}">
                  <a16:creationId xmlns:a16="http://schemas.microsoft.com/office/drawing/2014/main" id="{C0B58391-B7F8-CD62-C64B-E2A1DAD49DF6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8" name="Google Shape;10420;p74">
              <a:extLst>
                <a:ext uri="{FF2B5EF4-FFF2-40B4-BE49-F238E27FC236}">
                  <a16:creationId xmlns:a16="http://schemas.microsoft.com/office/drawing/2014/main" id="{8D5A816A-5F40-533A-06C9-6ED291AAC0B1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69" name="Google Shape;10478;p74">
            <a:extLst>
              <a:ext uri="{FF2B5EF4-FFF2-40B4-BE49-F238E27FC236}">
                <a16:creationId xmlns:a16="http://schemas.microsoft.com/office/drawing/2014/main" id="{F5296728-2BEE-8826-722A-153720915677}"/>
              </a:ext>
            </a:extLst>
          </p:cNvPr>
          <p:cNvGrpSpPr/>
          <p:nvPr/>
        </p:nvGrpSpPr>
        <p:grpSpPr>
          <a:xfrm>
            <a:off x="13548923" y="5655667"/>
            <a:ext cx="1277477" cy="1336485"/>
            <a:chOff x="6451850" y="1990246"/>
            <a:chExt cx="479054" cy="501182"/>
          </a:xfrm>
          <a:solidFill>
            <a:schemeClr val="accent6">
              <a:lumMod val="75000"/>
            </a:schemeClr>
          </a:solidFill>
        </p:grpSpPr>
        <p:sp>
          <p:nvSpPr>
            <p:cNvPr id="970" name="Google Shape;10479;p74">
              <a:extLst>
                <a:ext uri="{FF2B5EF4-FFF2-40B4-BE49-F238E27FC236}">
                  <a16:creationId xmlns:a16="http://schemas.microsoft.com/office/drawing/2014/main" id="{A16A8425-4717-8164-ECE2-A8D604D79FDE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1" name="Google Shape;10480;p74">
              <a:extLst>
                <a:ext uri="{FF2B5EF4-FFF2-40B4-BE49-F238E27FC236}">
                  <a16:creationId xmlns:a16="http://schemas.microsoft.com/office/drawing/2014/main" id="{96D3C128-43AC-DE68-35D7-702453690F62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2" name="Google Shape;10481;p74">
              <a:extLst>
                <a:ext uri="{FF2B5EF4-FFF2-40B4-BE49-F238E27FC236}">
                  <a16:creationId xmlns:a16="http://schemas.microsoft.com/office/drawing/2014/main" id="{17E25744-D1D8-A2D2-A8C0-A3357B0FA1A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3" name="Google Shape;10482;p74">
              <a:extLst>
                <a:ext uri="{FF2B5EF4-FFF2-40B4-BE49-F238E27FC236}">
                  <a16:creationId xmlns:a16="http://schemas.microsoft.com/office/drawing/2014/main" id="{492B10DE-E11F-4559-9804-933C9B10ABA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74" name="Google Shape;10101;p74">
            <a:extLst>
              <a:ext uri="{FF2B5EF4-FFF2-40B4-BE49-F238E27FC236}">
                <a16:creationId xmlns:a16="http://schemas.microsoft.com/office/drawing/2014/main" id="{9223A647-A340-3E7F-BEA7-C8F5385F2F28}"/>
              </a:ext>
            </a:extLst>
          </p:cNvPr>
          <p:cNvGrpSpPr/>
          <p:nvPr/>
        </p:nvGrpSpPr>
        <p:grpSpPr>
          <a:xfrm>
            <a:off x="19113179" y="11459037"/>
            <a:ext cx="874459" cy="864411"/>
            <a:chOff x="8538447" y="4166509"/>
            <a:chExt cx="327922" cy="32415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75" name="Google Shape;10102;p74">
              <a:extLst>
                <a:ext uri="{FF2B5EF4-FFF2-40B4-BE49-F238E27FC236}">
                  <a16:creationId xmlns:a16="http://schemas.microsoft.com/office/drawing/2014/main" id="{68EEB187-AC80-5718-A154-BD9F1E582C84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6" name="Google Shape;10103;p74">
              <a:extLst>
                <a:ext uri="{FF2B5EF4-FFF2-40B4-BE49-F238E27FC236}">
                  <a16:creationId xmlns:a16="http://schemas.microsoft.com/office/drawing/2014/main" id="{BA1A9C85-33FA-D401-DEAA-EC5C21E17B0B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7" name="Google Shape;10104;p74">
              <a:extLst>
                <a:ext uri="{FF2B5EF4-FFF2-40B4-BE49-F238E27FC236}">
                  <a16:creationId xmlns:a16="http://schemas.microsoft.com/office/drawing/2014/main" id="{DD5E1144-C260-8BA2-E8AD-4BFEB2A1848A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8" name="Google Shape;10105;p74">
              <a:extLst>
                <a:ext uri="{FF2B5EF4-FFF2-40B4-BE49-F238E27FC236}">
                  <a16:creationId xmlns:a16="http://schemas.microsoft.com/office/drawing/2014/main" id="{4ED84AD3-4B37-A3B0-6EA3-9932F142A9A0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9" name="Google Shape;10106;p74">
              <a:extLst>
                <a:ext uri="{FF2B5EF4-FFF2-40B4-BE49-F238E27FC236}">
                  <a16:creationId xmlns:a16="http://schemas.microsoft.com/office/drawing/2014/main" id="{9E30FB79-D477-08CA-8170-31F027F065CB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0" name="Google Shape;10125;p74">
            <a:extLst>
              <a:ext uri="{FF2B5EF4-FFF2-40B4-BE49-F238E27FC236}">
                <a16:creationId xmlns:a16="http://schemas.microsoft.com/office/drawing/2014/main" id="{3DE8FBDA-1023-A7C7-A002-29DC18A6872F}"/>
              </a:ext>
            </a:extLst>
          </p:cNvPr>
          <p:cNvGrpSpPr/>
          <p:nvPr/>
        </p:nvGrpSpPr>
        <p:grpSpPr>
          <a:xfrm>
            <a:off x="17170752" y="3852719"/>
            <a:ext cx="1188011" cy="1269379"/>
            <a:chOff x="7810036" y="1314139"/>
            <a:chExt cx="445504" cy="476017"/>
          </a:xfrm>
          <a:solidFill>
            <a:schemeClr val="accent6">
              <a:lumMod val="75000"/>
            </a:schemeClr>
          </a:solidFill>
        </p:grpSpPr>
        <p:sp>
          <p:nvSpPr>
            <p:cNvPr id="981" name="Google Shape;10126;p74">
              <a:extLst>
                <a:ext uri="{FF2B5EF4-FFF2-40B4-BE49-F238E27FC236}">
                  <a16:creationId xmlns:a16="http://schemas.microsoft.com/office/drawing/2014/main" id="{C20A0877-C80B-0535-D4B2-F212C1150A04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2" name="Google Shape;10127;p74">
              <a:extLst>
                <a:ext uri="{FF2B5EF4-FFF2-40B4-BE49-F238E27FC236}">
                  <a16:creationId xmlns:a16="http://schemas.microsoft.com/office/drawing/2014/main" id="{469FDCF4-5721-9AEA-C0B1-AB3E6438308B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3" name="Google Shape;10128;p74">
              <a:extLst>
                <a:ext uri="{FF2B5EF4-FFF2-40B4-BE49-F238E27FC236}">
                  <a16:creationId xmlns:a16="http://schemas.microsoft.com/office/drawing/2014/main" id="{E344273B-DECD-4470-D6D8-C16EBDBF702B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984" name="Text Placeholder 1">
            <a:extLst>
              <a:ext uri="{FF2B5EF4-FFF2-40B4-BE49-F238E27FC236}">
                <a16:creationId xmlns:a16="http://schemas.microsoft.com/office/drawing/2014/main" id="{E0232113-DB06-DD6B-FE67-398FEB194B60}"/>
              </a:ext>
            </a:extLst>
          </p:cNvPr>
          <p:cNvSpPr txBox="1">
            <a:spLocks/>
          </p:cNvSpPr>
          <p:nvPr/>
        </p:nvSpPr>
        <p:spPr>
          <a:xfrm>
            <a:off x="3086374" y="1096381"/>
            <a:ext cx="18443200" cy="1086363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9600" dirty="0">
                <a:solidFill>
                  <a:schemeClr val="accent6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9600" dirty="0">
                <a:solidFill>
                  <a:schemeClr val="accent6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29489761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8" name="Google Shape;888;p19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1905" y="0"/>
            <a:ext cx="9145143" cy="7340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89" name="Google Shape;889;p19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6642100"/>
            <a:ext cx="18391899" cy="7073900"/>
          </a:xfrm>
          <a:prstGeom prst="rect">
            <a:avLst/>
          </a:prstGeom>
          <a:noFill/>
          <a:ln>
            <a:noFill/>
          </a:ln>
        </p:spPr>
      </p:pic>
      <p:sp>
        <p:nvSpPr>
          <p:cNvPr id="890" name="Google Shape;890;p19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6"/>
              </a:solidFill>
            </a:endParaRPr>
          </a:p>
        </p:txBody>
      </p:sp>
      <p:sp>
        <p:nvSpPr>
          <p:cNvPr id="892" name="Google Shape;892;p19"/>
          <p:cNvSpPr/>
          <p:nvPr/>
        </p:nvSpPr>
        <p:spPr>
          <a:xfrm>
            <a:off x="876410" y="8305800"/>
            <a:ext cx="5715714" cy="28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6"/>
              </a:solidFill>
            </a:endParaRPr>
          </a:p>
        </p:txBody>
      </p:sp>
      <p:sp>
        <p:nvSpPr>
          <p:cNvPr id="893" name="Google Shape;893;p19"/>
          <p:cNvSpPr/>
          <p:nvPr/>
        </p:nvSpPr>
        <p:spPr>
          <a:xfrm>
            <a:off x="876410" y="8305800"/>
            <a:ext cx="5715714" cy="28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6"/>
              </a:solidFill>
            </a:endParaRPr>
          </a:p>
        </p:txBody>
      </p:sp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E980A942-1E39-F4B3-A3A7-FEE11C423712}"/>
              </a:ext>
            </a:extLst>
          </p:cNvPr>
          <p:cNvSpPr/>
          <p:nvPr/>
        </p:nvSpPr>
        <p:spPr>
          <a:xfrm rot="10799991">
            <a:off x="13277168" y="8985388"/>
            <a:ext cx="499408" cy="1555283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accent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F8D6A703-AA98-1E3A-89B2-0053EF0CAB6B}"/>
              </a:ext>
            </a:extLst>
          </p:cNvPr>
          <p:cNvSpPr/>
          <p:nvPr/>
        </p:nvSpPr>
        <p:spPr>
          <a:xfrm>
            <a:off x="14552504" y="9164947"/>
            <a:ext cx="1198107" cy="1196155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accent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164B47A6-B6E6-7CF2-FA59-9236C55FD8C8}"/>
              </a:ext>
            </a:extLst>
          </p:cNvPr>
          <p:cNvSpPr/>
          <p:nvPr/>
        </p:nvSpPr>
        <p:spPr>
          <a:xfrm>
            <a:off x="18330124" y="9296135"/>
            <a:ext cx="1157043" cy="933832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accent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15C695C1-D0F9-144E-F9EE-40F4D93DCCC7}"/>
              </a:ext>
            </a:extLst>
          </p:cNvPr>
          <p:cNvSpPr/>
          <p:nvPr/>
        </p:nvSpPr>
        <p:spPr>
          <a:xfrm>
            <a:off x="18447239" y="11698957"/>
            <a:ext cx="1328243" cy="973408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accent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DB6700D7-7F9D-F5A5-F124-363F8662236A}"/>
              </a:ext>
            </a:extLst>
          </p:cNvPr>
          <p:cNvSpPr/>
          <p:nvPr/>
        </p:nvSpPr>
        <p:spPr>
          <a:xfrm>
            <a:off x="4859743" y="9111868"/>
            <a:ext cx="1302349" cy="1302349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accent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63503B44-6B5A-A475-9D25-BD77AEFEE9AF}"/>
              </a:ext>
            </a:extLst>
          </p:cNvPr>
          <p:cNvSpPr/>
          <p:nvPr/>
        </p:nvSpPr>
        <p:spPr>
          <a:xfrm>
            <a:off x="9831539" y="11272947"/>
            <a:ext cx="1097328" cy="1411077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243840" tIns="121920" rIns="243840" bIns="12192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accent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320C20E5-0104-0655-DF74-2F79D6BA8CBC}"/>
              </a:ext>
            </a:extLst>
          </p:cNvPr>
          <p:cNvSpPr/>
          <p:nvPr/>
        </p:nvSpPr>
        <p:spPr>
          <a:xfrm>
            <a:off x="11506431" y="11613690"/>
            <a:ext cx="1149437" cy="1137389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243840" tIns="121920" rIns="243840" bIns="12192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accent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ABBB37C2-EB7A-0E36-E820-6B489883F8DB}"/>
              </a:ext>
            </a:extLst>
          </p:cNvPr>
          <p:cNvSpPr/>
          <p:nvPr/>
        </p:nvSpPr>
        <p:spPr>
          <a:xfrm>
            <a:off x="6749554" y="11401838"/>
            <a:ext cx="790797" cy="1142485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243840" tIns="121920" rIns="243840" bIns="12192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accent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2381FCD3-3D97-770F-7731-90AF6357FC8E}"/>
              </a:ext>
            </a:extLst>
          </p:cNvPr>
          <p:cNvSpPr/>
          <p:nvPr/>
        </p:nvSpPr>
        <p:spPr>
          <a:xfrm>
            <a:off x="13198459" y="11486379"/>
            <a:ext cx="1031760" cy="1142485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243840" tIns="121920" rIns="243840" bIns="12192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accent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1216479A-2D6A-DC79-C620-563A613D70FE}"/>
              </a:ext>
            </a:extLst>
          </p:cNvPr>
          <p:cNvSpPr/>
          <p:nvPr/>
        </p:nvSpPr>
        <p:spPr>
          <a:xfrm>
            <a:off x="16652187" y="11556583"/>
            <a:ext cx="1130661" cy="115928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243840" tIns="121920" rIns="243840" bIns="12192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accent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60FBBD94-7620-BC25-CE88-E07A2EACB8EC}"/>
              </a:ext>
            </a:extLst>
          </p:cNvPr>
          <p:cNvSpPr/>
          <p:nvPr/>
        </p:nvSpPr>
        <p:spPr>
          <a:xfrm>
            <a:off x="6480278" y="9372893"/>
            <a:ext cx="1390571" cy="94190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 cap="flat">
            <a:noFill/>
            <a:prstDash val="solid"/>
          </a:ln>
        </p:spPr>
        <p:txBody>
          <a:bodyPr vert="horz" wrap="square" lIns="243840" tIns="121920" rIns="243840" bIns="12192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accent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006530E9-2405-47C2-77E2-A0B414E98100}"/>
              </a:ext>
            </a:extLst>
          </p:cNvPr>
          <p:cNvSpPr/>
          <p:nvPr/>
        </p:nvSpPr>
        <p:spPr>
          <a:xfrm>
            <a:off x="5259467" y="11096554"/>
            <a:ext cx="715424" cy="1753037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243840" tIns="121920" rIns="243840" bIns="12192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accent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5513BC5A-A13F-385F-110E-47DED7D1AEB5}"/>
              </a:ext>
            </a:extLst>
          </p:cNvPr>
          <p:cNvSpPr/>
          <p:nvPr/>
        </p:nvSpPr>
        <p:spPr>
          <a:xfrm>
            <a:off x="14676940" y="11556559"/>
            <a:ext cx="1310883" cy="1036392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243840" tIns="121920" rIns="243840" bIns="12192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accent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7B74DC19-6726-05AE-5ADD-50F4F7E60D3A}"/>
              </a:ext>
            </a:extLst>
          </p:cNvPr>
          <p:cNvSpPr/>
          <p:nvPr/>
        </p:nvSpPr>
        <p:spPr>
          <a:xfrm>
            <a:off x="8287352" y="11504743"/>
            <a:ext cx="1079211" cy="1088232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accent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9552FDD1-40EB-B9EB-C929-E77305118383}"/>
              </a:ext>
            </a:extLst>
          </p:cNvPr>
          <p:cNvSpPr/>
          <p:nvPr/>
        </p:nvSpPr>
        <p:spPr>
          <a:xfrm>
            <a:off x="16526562" y="9144908"/>
            <a:ext cx="1027613" cy="1236243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accent6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1166FA27-0C0E-E31A-59BD-C6921693B06D}"/>
              </a:ext>
            </a:extLst>
          </p:cNvPr>
          <p:cNvGrpSpPr/>
          <p:nvPr/>
        </p:nvGrpSpPr>
        <p:grpSpPr>
          <a:xfrm>
            <a:off x="18385279" y="2470637"/>
            <a:ext cx="1133709" cy="1132928"/>
            <a:chOff x="8211055" y="926488"/>
            <a:chExt cx="425141" cy="424848"/>
          </a:xfrm>
          <a:solidFill>
            <a:schemeClr val="accent6">
              <a:lumMod val="75000"/>
            </a:schemeClr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11F50786-1A61-CC21-FB8A-3BE1F6F71738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DCABEB6B-63D5-6F43-68B3-FE936100405D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1A092C38-16B7-0382-3056-1DE0CCCBDBF2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A4283EBA-8761-03CF-3C87-71A8751515DC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DD581D73-723D-73A5-1747-2E54D679EE83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54508CD2-DBE1-15DD-0C93-9EFADB7A7319}"/>
              </a:ext>
            </a:extLst>
          </p:cNvPr>
          <p:cNvGrpSpPr/>
          <p:nvPr/>
        </p:nvGrpSpPr>
        <p:grpSpPr>
          <a:xfrm>
            <a:off x="16476258" y="4609460"/>
            <a:ext cx="1104152" cy="1101229"/>
            <a:chOff x="7495172" y="1728545"/>
            <a:chExt cx="414057" cy="412961"/>
          </a:xfrm>
          <a:solidFill>
            <a:schemeClr val="accent6">
              <a:lumMod val="75000"/>
            </a:schemeClr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FE0B71DF-FCE3-1F1F-D826-4FDA2F18AC07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251A30ED-C829-0377-CFA6-BC329C5B2B59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974679B2-7F54-4FD0-F8F0-E37E56B40130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7B5118A6-0FCA-0F48-2AF3-C9228A7D064C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7C856FFA-C1A4-FFA5-79FE-66A8367CE2AB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E5D96929-6C30-D0B3-4BA3-9C70CBE68E0D}"/>
              </a:ext>
            </a:extLst>
          </p:cNvPr>
          <p:cNvGrpSpPr/>
          <p:nvPr/>
        </p:nvGrpSpPr>
        <p:grpSpPr>
          <a:xfrm>
            <a:off x="8316296" y="9288062"/>
            <a:ext cx="1017712" cy="1126149"/>
            <a:chOff x="4435187" y="3483022"/>
            <a:chExt cx="381642" cy="422306"/>
          </a:xfrm>
          <a:solidFill>
            <a:schemeClr val="accent6">
              <a:lumMod val="75000"/>
            </a:schemeClr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D757D951-A95D-6B49-14A0-341B85AB8E08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579D9EA6-F384-1076-BB57-0E5EB59FBCB8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70B27D20-66D8-DC58-1824-1F103AAD96E6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9A1837CC-FB7A-0413-FFD0-91948FCA722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07FFA0C1-38DF-1AD3-AC28-78C91DE537AE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0013EF0A-DF53-A9BF-9FF5-6535B39234CC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93047112-B2FB-47ED-EC0F-EF117FA06C43}"/>
              </a:ext>
            </a:extLst>
          </p:cNvPr>
          <p:cNvGrpSpPr/>
          <p:nvPr/>
        </p:nvGrpSpPr>
        <p:grpSpPr>
          <a:xfrm>
            <a:off x="6438319" y="2629479"/>
            <a:ext cx="996157" cy="994232"/>
            <a:chOff x="3730944" y="986052"/>
            <a:chExt cx="373559" cy="372837"/>
          </a:xfrm>
          <a:solidFill>
            <a:schemeClr val="accent6">
              <a:lumMod val="75000"/>
            </a:schemeClr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FC1FB53-34F3-A416-B9F4-85E8ECF0510D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0CED9A36-9D39-E8B8-AD2C-F38F1699EF04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5E290B1E-35F8-7E99-2100-4B7AE617FED3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DBF78F56-D4F3-0CF1-060B-033B6117326E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A49F6BEC-D8A9-0071-5DC3-B5FA44B7E699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E9796B5F-FEC5-E42D-93DE-03B47A2F26F4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8F110902-2047-8988-43DC-3A7B8C69DFF0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451004F8-9F5A-4D32-6163-8DCC0F717B50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E8860863-5FA2-78C0-86C4-33BBD67FAF06}"/>
              </a:ext>
            </a:extLst>
          </p:cNvPr>
          <p:cNvGrpSpPr/>
          <p:nvPr/>
        </p:nvGrpSpPr>
        <p:grpSpPr>
          <a:xfrm>
            <a:off x="18328172" y="6822353"/>
            <a:ext cx="1209763" cy="1211640"/>
            <a:chOff x="8189640" y="2558381"/>
            <a:chExt cx="453661" cy="454365"/>
          </a:xfrm>
          <a:solidFill>
            <a:schemeClr val="accent6">
              <a:lumMod val="75000"/>
            </a:schemeClr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9B6165E0-E2F5-5186-7D76-19F2C273BAD9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21499A51-1310-3B0B-F101-2BFD6F02BE64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F79605C9-7A12-38D5-1A6D-E570DE59C37A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DDD5D921-8128-872A-FD3D-6D88A8CC2AC6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4A2E90C7-3146-0E4B-84EC-BCB4B56E98EC}"/>
              </a:ext>
            </a:extLst>
          </p:cNvPr>
          <p:cNvGrpSpPr/>
          <p:nvPr/>
        </p:nvGrpSpPr>
        <p:grpSpPr>
          <a:xfrm>
            <a:off x="4894904" y="2494024"/>
            <a:ext cx="999915" cy="1201131"/>
            <a:chOff x="3152165" y="935257"/>
            <a:chExt cx="374968" cy="450424"/>
          </a:xfrm>
          <a:solidFill>
            <a:schemeClr val="accent6">
              <a:lumMod val="75000"/>
            </a:schemeClr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0B15AD3A-2772-58C6-5CBA-C1924493DFCB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E2A3E3E5-F2E3-4832-B466-D0735A27AFA7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299FF590-242C-3631-0659-7269E3CF8806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47650BF6-1BC5-1C5D-20A9-56B7FC2F4CED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95C470B1-B9AD-0967-B518-0CBA53551165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FC5FEC3B-2431-AD56-01C7-8F54E28BA6F4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5EC29EEB-1A62-E9B8-4B0F-925F81D8D414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BE69C5F1-A55F-D062-FCD6-8B5B7604E9E9}"/>
              </a:ext>
            </a:extLst>
          </p:cNvPr>
          <p:cNvGrpSpPr/>
          <p:nvPr/>
        </p:nvGrpSpPr>
        <p:grpSpPr>
          <a:xfrm>
            <a:off x="12829726" y="2422577"/>
            <a:ext cx="1201131" cy="1201128"/>
            <a:chOff x="6127723" y="908465"/>
            <a:chExt cx="450424" cy="450423"/>
          </a:xfrm>
          <a:solidFill>
            <a:schemeClr val="accent6">
              <a:lumMod val="75000"/>
            </a:schemeClr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0F8C423D-CA6D-7DE1-73AA-69B2D8F65D61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6B1D656C-BF8D-2635-9937-F7DC29A058D8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2B6C6FB9-227F-56E8-B84C-117C09873398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872917C0-CB7D-9EE0-31BC-1CB89009A4F8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B4422CD1-3507-51D0-26E1-9CE39E206569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32" name="Google Shape;6827;p88">
            <a:extLst>
              <a:ext uri="{FF2B5EF4-FFF2-40B4-BE49-F238E27FC236}">
                <a16:creationId xmlns:a16="http://schemas.microsoft.com/office/drawing/2014/main" id="{BE106587-8AE7-FF61-CE9A-945FE46524BE}"/>
              </a:ext>
            </a:extLst>
          </p:cNvPr>
          <p:cNvGrpSpPr/>
          <p:nvPr/>
        </p:nvGrpSpPr>
        <p:grpSpPr>
          <a:xfrm>
            <a:off x="14342315" y="2443619"/>
            <a:ext cx="1214075" cy="1197840"/>
            <a:chOff x="6694944" y="916356"/>
            <a:chExt cx="455278" cy="449190"/>
          </a:xfrm>
          <a:solidFill>
            <a:schemeClr val="accent6">
              <a:lumMod val="75000"/>
            </a:schemeClr>
          </a:solidFill>
        </p:grpSpPr>
        <p:sp>
          <p:nvSpPr>
            <p:cNvPr id="833" name="Google Shape;6828;p88">
              <a:extLst>
                <a:ext uri="{FF2B5EF4-FFF2-40B4-BE49-F238E27FC236}">
                  <a16:creationId xmlns:a16="http://schemas.microsoft.com/office/drawing/2014/main" id="{3B1165A0-FCE6-5C41-6E68-04980F9B8D45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4" name="Google Shape;6829;p88">
              <a:extLst>
                <a:ext uri="{FF2B5EF4-FFF2-40B4-BE49-F238E27FC236}">
                  <a16:creationId xmlns:a16="http://schemas.microsoft.com/office/drawing/2014/main" id="{DC2BEAA5-6262-279D-2D0E-B68DF72619A2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5" name="Google Shape;6830;p88">
              <a:extLst>
                <a:ext uri="{FF2B5EF4-FFF2-40B4-BE49-F238E27FC236}">
                  <a16:creationId xmlns:a16="http://schemas.microsoft.com/office/drawing/2014/main" id="{0A025A61-C14C-C490-9C67-06A961A7CE31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6" name="Google Shape;6831;p88">
              <a:extLst>
                <a:ext uri="{FF2B5EF4-FFF2-40B4-BE49-F238E27FC236}">
                  <a16:creationId xmlns:a16="http://schemas.microsoft.com/office/drawing/2014/main" id="{A98C1A13-3E30-DC3D-DF1E-6F6FDB435372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7" name="Google Shape;6832;p88">
              <a:extLst>
                <a:ext uri="{FF2B5EF4-FFF2-40B4-BE49-F238E27FC236}">
                  <a16:creationId xmlns:a16="http://schemas.microsoft.com/office/drawing/2014/main" id="{DF524F9A-EAA5-C326-25E4-EDCFEDA9730E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8" name="Google Shape;6833;p88">
              <a:extLst>
                <a:ext uri="{FF2B5EF4-FFF2-40B4-BE49-F238E27FC236}">
                  <a16:creationId xmlns:a16="http://schemas.microsoft.com/office/drawing/2014/main" id="{DAE8D11C-2E2E-59F9-97C8-819F0F57581F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9" name="Google Shape;6834;p88">
              <a:extLst>
                <a:ext uri="{FF2B5EF4-FFF2-40B4-BE49-F238E27FC236}">
                  <a16:creationId xmlns:a16="http://schemas.microsoft.com/office/drawing/2014/main" id="{96AA978A-A186-2619-447F-21170E8CA10B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40" name="Google Shape;6873;p88">
            <a:extLst>
              <a:ext uri="{FF2B5EF4-FFF2-40B4-BE49-F238E27FC236}">
                <a16:creationId xmlns:a16="http://schemas.microsoft.com/office/drawing/2014/main" id="{B6620953-6035-0EE8-56F2-7CA4D17B5A47}"/>
              </a:ext>
            </a:extLst>
          </p:cNvPr>
          <p:cNvGrpSpPr/>
          <p:nvPr/>
        </p:nvGrpSpPr>
        <p:grpSpPr>
          <a:xfrm>
            <a:off x="8209447" y="2445039"/>
            <a:ext cx="1162067" cy="1201128"/>
            <a:chOff x="4395118" y="916887"/>
            <a:chExt cx="435775" cy="450423"/>
          </a:xfrm>
          <a:solidFill>
            <a:schemeClr val="accent6">
              <a:lumMod val="75000"/>
            </a:schemeClr>
          </a:solidFill>
        </p:grpSpPr>
        <p:sp>
          <p:nvSpPr>
            <p:cNvPr id="841" name="Google Shape;6874;p88">
              <a:extLst>
                <a:ext uri="{FF2B5EF4-FFF2-40B4-BE49-F238E27FC236}">
                  <a16:creationId xmlns:a16="http://schemas.microsoft.com/office/drawing/2014/main" id="{08072AD3-654D-75D7-C623-DF918023F684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2" name="Google Shape;6875;p88">
              <a:extLst>
                <a:ext uri="{FF2B5EF4-FFF2-40B4-BE49-F238E27FC236}">
                  <a16:creationId xmlns:a16="http://schemas.microsoft.com/office/drawing/2014/main" id="{8B16A15F-CA73-FC57-4C2E-53F2377D7DA6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3" name="Google Shape;6876;p88">
              <a:extLst>
                <a:ext uri="{FF2B5EF4-FFF2-40B4-BE49-F238E27FC236}">
                  <a16:creationId xmlns:a16="http://schemas.microsoft.com/office/drawing/2014/main" id="{8E0A75CB-870E-668F-1968-153407023365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4" name="Google Shape;6877;p88">
              <a:extLst>
                <a:ext uri="{FF2B5EF4-FFF2-40B4-BE49-F238E27FC236}">
                  <a16:creationId xmlns:a16="http://schemas.microsoft.com/office/drawing/2014/main" id="{D617C9A9-2F0E-AFC9-68DB-D91DE2A6D400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45" name="Google Shape;6884;p88">
            <a:extLst>
              <a:ext uri="{FF2B5EF4-FFF2-40B4-BE49-F238E27FC236}">
                <a16:creationId xmlns:a16="http://schemas.microsoft.com/office/drawing/2014/main" id="{C4F98FE6-B6D1-88E4-B79F-EF7830028BD5}"/>
              </a:ext>
            </a:extLst>
          </p:cNvPr>
          <p:cNvGrpSpPr/>
          <p:nvPr/>
        </p:nvGrpSpPr>
        <p:grpSpPr>
          <a:xfrm>
            <a:off x="16476236" y="2443619"/>
            <a:ext cx="1142707" cy="1202763"/>
            <a:chOff x="7495163" y="916356"/>
            <a:chExt cx="428515" cy="451036"/>
          </a:xfrm>
          <a:solidFill>
            <a:schemeClr val="accent6">
              <a:lumMod val="75000"/>
            </a:schemeClr>
          </a:solidFill>
        </p:grpSpPr>
        <p:sp>
          <p:nvSpPr>
            <p:cNvPr id="846" name="Google Shape;6885;p88">
              <a:extLst>
                <a:ext uri="{FF2B5EF4-FFF2-40B4-BE49-F238E27FC236}">
                  <a16:creationId xmlns:a16="http://schemas.microsoft.com/office/drawing/2014/main" id="{93F11E91-A8AC-1300-F842-F7145579A38A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7" name="Google Shape;6886;p88">
              <a:extLst>
                <a:ext uri="{FF2B5EF4-FFF2-40B4-BE49-F238E27FC236}">
                  <a16:creationId xmlns:a16="http://schemas.microsoft.com/office/drawing/2014/main" id="{433BBAB1-C374-2307-24A0-B71547B0135B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8" name="Google Shape;6887;p88">
              <a:extLst>
                <a:ext uri="{FF2B5EF4-FFF2-40B4-BE49-F238E27FC236}">
                  <a16:creationId xmlns:a16="http://schemas.microsoft.com/office/drawing/2014/main" id="{479A9890-4B5F-CAD6-C0FB-4F79E68EB4DF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9" name="Google Shape;6888;p88">
              <a:extLst>
                <a:ext uri="{FF2B5EF4-FFF2-40B4-BE49-F238E27FC236}">
                  <a16:creationId xmlns:a16="http://schemas.microsoft.com/office/drawing/2014/main" id="{5EA75CF8-53B3-A8FE-D11B-623EBC0E2621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0" name="Google Shape;6889;p88">
              <a:extLst>
                <a:ext uri="{FF2B5EF4-FFF2-40B4-BE49-F238E27FC236}">
                  <a16:creationId xmlns:a16="http://schemas.microsoft.com/office/drawing/2014/main" id="{69E24D8F-4CA9-1C11-C1D8-B64EC5A84E24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1" name="Google Shape;6890;p88">
              <a:extLst>
                <a:ext uri="{FF2B5EF4-FFF2-40B4-BE49-F238E27FC236}">
                  <a16:creationId xmlns:a16="http://schemas.microsoft.com/office/drawing/2014/main" id="{B667238D-43A2-4CE8-ED97-DFAF5F92220B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2" name="Google Shape;6891;p88">
              <a:extLst>
                <a:ext uri="{FF2B5EF4-FFF2-40B4-BE49-F238E27FC236}">
                  <a16:creationId xmlns:a16="http://schemas.microsoft.com/office/drawing/2014/main" id="{9CF10DAD-B4F8-FAB4-BEF1-0586887EB353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3" name="Google Shape;6922;p88">
            <a:extLst>
              <a:ext uri="{FF2B5EF4-FFF2-40B4-BE49-F238E27FC236}">
                <a16:creationId xmlns:a16="http://schemas.microsoft.com/office/drawing/2014/main" id="{74E69A05-DABB-2424-7AB1-FD9F96B1110A}"/>
              </a:ext>
            </a:extLst>
          </p:cNvPr>
          <p:cNvGrpSpPr/>
          <p:nvPr/>
        </p:nvGrpSpPr>
        <p:grpSpPr>
          <a:xfrm>
            <a:off x="9744297" y="2445035"/>
            <a:ext cx="1129589" cy="1201131"/>
            <a:chOff x="4970687" y="916887"/>
            <a:chExt cx="423596" cy="450424"/>
          </a:xfrm>
          <a:solidFill>
            <a:schemeClr val="accent6">
              <a:lumMod val="75000"/>
            </a:schemeClr>
          </a:solidFill>
        </p:grpSpPr>
        <p:sp>
          <p:nvSpPr>
            <p:cNvPr id="854" name="Google Shape;6923;p88">
              <a:extLst>
                <a:ext uri="{FF2B5EF4-FFF2-40B4-BE49-F238E27FC236}">
                  <a16:creationId xmlns:a16="http://schemas.microsoft.com/office/drawing/2014/main" id="{F085EE95-C5C8-1240-8666-2DFD9EAB707B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5" name="Google Shape;6924;p88">
              <a:extLst>
                <a:ext uri="{FF2B5EF4-FFF2-40B4-BE49-F238E27FC236}">
                  <a16:creationId xmlns:a16="http://schemas.microsoft.com/office/drawing/2014/main" id="{F894D199-98E1-55A5-46A9-72DC0AB3BE91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6" name="Google Shape;6925;p88">
              <a:extLst>
                <a:ext uri="{FF2B5EF4-FFF2-40B4-BE49-F238E27FC236}">
                  <a16:creationId xmlns:a16="http://schemas.microsoft.com/office/drawing/2014/main" id="{DC31B99D-2AE8-E7B3-FF25-3106C63B6E5B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7" name="Google Shape;6926;p88">
              <a:extLst>
                <a:ext uri="{FF2B5EF4-FFF2-40B4-BE49-F238E27FC236}">
                  <a16:creationId xmlns:a16="http://schemas.microsoft.com/office/drawing/2014/main" id="{66C58381-A8F3-95F8-FD84-4386E5E8894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8" name="Google Shape;6927;p88">
              <a:extLst>
                <a:ext uri="{FF2B5EF4-FFF2-40B4-BE49-F238E27FC236}">
                  <a16:creationId xmlns:a16="http://schemas.microsoft.com/office/drawing/2014/main" id="{503787F8-2C05-AE6F-C542-000F2A2059B4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9" name="Google Shape;6928;p88">
              <a:extLst>
                <a:ext uri="{FF2B5EF4-FFF2-40B4-BE49-F238E27FC236}">
                  <a16:creationId xmlns:a16="http://schemas.microsoft.com/office/drawing/2014/main" id="{DE4D10F7-3278-6DA7-E459-57AE68C493C0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0" name="Google Shape;6929;p88">
              <a:extLst>
                <a:ext uri="{FF2B5EF4-FFF2-40B4-BE49-F238E27FC236}">
                  <a16:creationId xmlns:a16="http://schemas.microsoft.com/office/drawing/2014/main" id="{9B8311B5-9B4F-41B4-2858-8E073669E0AE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61" name="Google Shape;6981;p88">
            <a:extLst>
              <a:ext uri="{FF2B5EF4-FFF2-40B4-BE49-F238E27FC236}">
                <a16:creationId xmlns:a16="http://schemas.microsoft.com/office/drawing/2014/main" id="{B0763A83-A409-D63D-62E3-DA7829F56295}"/>
              </a:ext>
            </a:extLst>
          </p:cNvPr>
          <p:cNvGrpSpPr/>
          <p:nvPr/>
        </p:nvGrpSpPr>
        <p:grpSpPr>
          <a:xfrm>
            <a:off x="11196555" y="2444182"/>
            <a:ext cx="1217296" cy="1202885"/>
            <a:chOff x="5515285" y="916567"/>
            <a:chExt cx="456486" cy="451082"/>
          </a:xfrm>
          <a:solidFill>
            <a:schemeClr val="accent6">
              <a:lumMod val="75000"/>
            </a:schemeClr>
          </a:solidFill>
        </p:grpSpPr>
        <p:sp>
          <p:nvSpPr>
            <p:cNvPr id="862" name="Google Shape;6982;p88">
              <a:extLst>
                <a:ext uri="{FF2B5EF4-FFF2-40B4-BE49-F238E27FC236}">
                  <a16:creationId xmlns:a16="http://schemas.microsoft.com/office/drawing/2014/main" id="{3278D95F-07F0-B5C5-3EC6-570A493416BF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3" name="Google Shape;6983;p88">
              <a:extLst>
                <a:ext uri="{FF2B5EF4-FFF2-40B4-BE49-F238E27FC236}">
                  <a16:creationId xmlns:a16="http://schemas.microsoft.com/office/drawing/2014/main" id="{1FB14C84-E3FA-C91D-3BE1-6683CD3C63E7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4" name="Google Shape;6984;p88">
              <a:extLst>
                <a:ext uri="{FF2B5EF4-FFF2-40B4-BE49-F238E27FC236}">
                  <a16:creationId xmlns:a16="http://schemas.microsoft.com/office/drawing/2014/main" id="{D725ACA1-F988-5033-8365-B1FAE9D5BB08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5" name="Google Shape;6985;p88">
              <a:extLst>
                <a:ext uri="{FF2B5EF4-FFF2-40B4-BE49-F238E27FC236}">
                  <a16:creationId xmlns:a16="http://schemas.microsoft.com/office/drawing/2014/main" id="{95FF2ABF-9E67-418D-D323-4D6B7AF17E0E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66" name="Google Shape;7015;p88">
            <a:extLst>
              <a:ext uri="{FF2B5EF4-FFF2-40B4-BE49-F238E27FC236}">
                <a16:creationId xmlns:a16="http://schemas.microsoft.com/office/drawing/2014/main" id="{A1DEC16A-B856-74DF-DA62-8EFA57052CB7}"/>
              </a:ext>
            </a:extLst>
          </p:cNvPr>
          <p:cNvGrpSpPr/>
          <p:nvPr/>
        </p:nvGrpSpPr>
        <p:grpSpPr>
          <a:xfrm>
            <a:off x="18277943" y="4478932"/>
            <a:ext cx="1329608" cy="1323709"/>
            <a:chOff x="8170804" y="1679597"/>
            <a:chExt cx="498603" cy="496391"/>
          </a:xfrm>
          <a:solidFill>
            <a:schemeClr val="accent6">
              <a:lumMod val="75000"/>
            </a:schemeClr>
          </a:solidFill>
        </p:grpSpPr>
        <p:sp>
          <p:nvSpPr>
            <p:cNvPr id="867" name="Google Shape;7016;p88">
              <a:extLst>
                <a:ext uri="{FF2B5EF4-FFF2-40B4-BE49-F238E27FC236}">
                  <a16:creationId xmlns:a16="http://schemas.microsoft.com/office/drawing/2014/main" id="{EC628597-F3DB-8088-ABFC-590524935D89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8" name="Google Shape;7017;p88">
              <a:extLst>
                <a:ext uri="{FF2B5EF4-FFF2-40B4-BE49-F238E27FC236}">
                  <a16:creationId xmlns:a16="http://schemas.microsoft.com/office/drawing/2014/main" id="{DF304D75-3B6E-C6FA-0D59-E33AECCA910E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9" name="Google Shape;6799;p88">
            <a:extLst>
              <a:ext uri="{FF2B5EF4-FFF2-40B4-BE49-F238E27FC236}">
                <a16:creationId xmlns:a16="http://schemas.microsoft.com/office/drawing/2014/main" id="{D156FBDE-7FCF-0A88-D9F6-FBD35628E2A5}"/>
              </a:ext>
            </a:extLst>
          </p:cNvPr>
          <p:cNvSpPr/>
          <p:nvPr/>
        </p:nvSpPr>
        <p:spPr>
          <a:xfrm>
            <a:off x="8080064" y="4554421"/>
            <a:ext cx="1187232" cy="11904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 cap="flat">
            <a:noFill/>
            <a:prstDash val="solid"/>
          </a:ln>
        </p:spPr>
        <p:txBody>
          <a:bodyPr vert="horz" wrap="square" lIns="182853" tIns="182853" rIns="182853" bIns="182853" anchor="ctr" anchorCtr="0" compatLnSpc="1">
            <a:noAutofit/>
          </a:bodyPr>
          <a:lstStyle/>
          <a:p>
            <a:pPr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800">
              <a:solidFill>
                <a:schemeClr val="accent6"/>
              </a:solidFill>
              <a:cs typeface="B Nazanin" panose="00000700000000000000" pitchFamily="2" charset="-78"/>
            </a:endParaRPr>
          </a:p>
        </p:txBody>
      </p:sp>
      <p:grpSp>
        <p:nvGrpSpPr>
          <p:cNvPr id="870" name="Google Shape;6862;p88">
            <a:extLst>
              <a:ext uri="{FF2B5EF4-FFF2-40B4-BE49-F238E27FC236}">
                <a16:creationId xmlns:a16="http://schemas.microsoft.com/office/drawing/2014/main" id="{D8EB03DF-B99D-D62A-23A1-E870A82140E7}"/>
              </a:ext>
            </a:extLst>
          </p:cNvPr>
          <p:cNvGrpSpPr/>
          <p:nvPr/>
        </p:nvGrpSpPr>
        <p:grpSpPr>
          <a:xfrm>
            <a:off x="9576288" y="4550378"/>
            <a:ext cx="1228880" cy="1197933"/>
            <a:chOff x="4907685" y="1706389"/>
            <a:chExt cx="460830" cy="449225"/>
          </a:xfrm>
          <a:solidFill>
            <a:schemeClr val="accent6">
              <a:lumMod val="75000"/>
            </a:schemeClr>
          </a:solidFill>
        </p:grpSpPr>
        <p:sp>
          <p:nvSpPr>
            <p:cNvPr id="871" name="Google Shape;6863;p88">
              <a:extLst>
                <a:ext uri="{FF2B5EF4-FFF2-40B4-BE49-F238E27FC236}">
                  <a16:creationId xmlns:a16="http://schemas.microsoft.com/office/drawing/2014/main" id="{52C25E5E-8BD7-3950-6C9A-3F5E5AB7E215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2" name="Google Shape;6864;p88">
              <a:extLst>
                <a:ext uri="{FF2B5EF4-FFF2-40B4-BE49-F238E27FC236}">
                  <a16:creationId xmlns:a16="http://schemas.microsoft.com/office/drawing/2014/main" id="{2121B452-DFFA-24B8-9541-1035874B0882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3" name="Google Shape;6865;p88">
              <a:extLst>
                <a:ext uri="{FF2B5EF4-FFF2-40B4-BE49-F238E27FC236}">
                  <a16:creationId xmlns:a16="http://schemas.microsoft.com/office/drawing/2014/main" id="{38B7B221-79E1-4AD6-826D-EE1B327AB4A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4" name="Google Shape;6913;p88">
            <a:extLst>
              <a:ext uri="{FF2B5EF4-FFF2-40B4-BE49-F238E27FC236}">
                <a16:creationId xmlns:a16="http://schemas.microsoft.com/office/drawing/2014/main" id="{A8578817-7159-7F1D-932D-993470BA3565}"/>
              </a:ext>
            </a:extLst>
          </p:cNvPr>
          <p:cNvGrpSpPr/>
          <p:nvPr/>
        </p:nvGrpSpPr>
        <p:grpSpPr>
          <a:xfrm>
            <a:off x="11090124" y="4550938"/>
            <a:ext cx="1200056" cy="1196813"/>
            <a:chOff x="5475372" y="1706599"/>
            <a:chExt cx="450021" cy="448805"/>
          </a:xfrm>
          <a:solidFill>
            <a:schemeClr val="accent6">
              <a:lumMod val="75000"/>
            </a:schemeClr>
          </a:solidFill>
        </p:grpSpPr>
        <p:sp>
          <p:nvSpPr>
            <p:cNvPr id="875" name="Google Shape;6914;p88">
              <a:extLst>
                <a:ext uri="{FF2B5EF4-FFF2-40B4-BE49-F238E27FC236}">
                  <a16:creationId xmlns:a16="http://schemas.microsoft.com/office/drawing/2014/main" id="{997011F9-FE58-DB22-9B69-1B736EE0347B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6" name="Google Shape;6915;p88">
              <a:extLst>
                <a:ext uri="{FF2B5EF4-FFF2-40B4-BE49-F238E27FC236}">
                  <a16:creationId xmlns:a16="http://schemas.microsoft.com/office/drawing/2014/main" id="{06EF78A3-1EB6-E640-912E-4B96F10DB1A6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7" name="Google Shape;6947;p88">
            <a:extLst>
              <a:ext uri="{FF2B5EF4-FFF2-40B4-BE49-F238E27FC236}">
                <a16:creationId xmlns:a16="http://schemas.microsoft.com/office/drawing/2014/main" id="{6E73A03A-6FF0-8A28-1FD2-62111DD8DDA4}"/>
              </a:ext>
            </a:extLst>
          </p:cNvPr>
          <p:cNvGrpSpPr/>
          <p:nvPr/>
        </p:nvGrpSpPr>
        <p:grpSpPr>
          <a:xfrm>
            <a:off x="4883396" y="4602095"/>
            <a:ext cx="1190376" cy="1193645"/>
            <a:chOff x="3147849" y="1725783"/>
            <a:chExt cx="446391" cy="447617"/>
          </a:xfrm>
          <a:solidFill>
            <a:schemeClr val="accent6">
              <a:lumMod val="75000"/>
            </a:schemeClr>
          </a:solidFill>
        </p:grpSpPr>
        <p:sp>
          <p:nvSpPr>
            <p:cNvPr id="878" name="Google Shape;6948;p88">
              <a:extLst>
                <a:ext uri="{FF2B5EF4-FFF2-40B4-BE49-F238E27FC236}">
                  <a16:creationId xmlns:a16="http://schemas.microsoft.com/office/drawing/2014/main" id="{5857A18A-7A60-9A9E-27AA-0B140B2D2039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9" name="Google Shape;6949;p88">
              <a:extLst>
                <a:ext uri="{FF2B5EF4-FFF2-40B4-BE49-F238E27FC236}">
                  <a16:creationId xmlns:a16="http://schemas.microsoft.com/office/drawing/2014/main" id="{DBC0A75B-44B2-3C0D-33CF-D38AD1141F1A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0" name="Google Shape;6950;p88">
              <a:extLst>
                <a:ext uri="{FF2B5EF4-FFF2-40B4-BE49-F238E27FC236}">
                  <a16:creationId xmlns:a16="http://schemas.microsoft.com/office/drawing/2014/main" id="{B4BC793B-DBC8-9BEE-956A-E6AAD60B6E4F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1" name="Google Shape;6951;p88">
              <a:extLst>
                <a:ext uri="{FF2B5EF4-FFF2-40B4-BE49-F238E27FC236}">
                  <a16:creationId xmlns:a16="http://schemas.microsoft.com/office/drawing/2014/main" id="{0C77FBBF-178E-4F84-FB20-E79647618884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2" name="Google Shape;6952;p88">
              <a:extLst>
                <a:ext uri="{FF2B5EF4-FFF2-40B4-BE49-F238E27FC236}">
                  <a16:creationId xmlns:a16="http://schemas.microsoft.com/office/drawing/2014/main" id="{027CF50B-E150-2C9B-CF16-67FF62DB414C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3" name="Google Shape;6953;p88">
              <a:extLst>
                <a:ext uri="{FF2B5EF4-FFF2-40B4-BE49-F238E27FC236}">
                  <a16:creationId xmlns:a16="http://schemas.microsoft.com/office/drawing/2014/main" id="{2EEAAA42-2D4A-7C02-86CD-01724ADFE5E7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4" name="Google Shape;6954;p88">
              <a:extLst>
                <a:ext uri="{FF2B5EF4-FFF2-40B4-BE49-F238E27FC236}">
                  <a16:creationId xmlns:a16="http://schemas.microsoft.com/office/drawing/2014/main" id="{61FC5ABE-99F0-633F-42EC-35732A12C0D9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5" name="Google Shape;6955;p88">
              <a:extLst>
                <a:ext uri="{FF2B5EF4-FFF2-40B4-BE49-F238E27FC236}">
                  <a16:creationId xmlns:a16="http://schemas.microsoft.com/office/drawing/2014/main" id="{0C3569A3-1648-D7E7-DC51-B5B2519C0150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6" name="Google Shape;6956;p88">
              <a:extLst>
                <a:ext uri="{FF2B5EF4-FFF2-40B4-BE49-F238E27FC236}">
                  <a16:creationId xmlns:a16="http://schemas.microsoft.com/office/drawing/2014/main" id="{0ECA6599-9D78-13DA-8009-48B273F6A583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87" name="Google Shape;6971;p88">
            <a:extLst>
              <a:ext uri="{FF2B5EF4-FFF2-40B4-BE49-F238E27FC236}">
                <a16:creationId xmlns:a16="http://schemas.microsoft.com/office/drawing/2014/main" id="{B9A9BA0B-08D3-F3A5-8798-025121D9B1F6}"/>
              </a:ext>
            </a:extLst>
          </p:cNvPr>
          <p:cNvGrpSpPr/>
          <p:nvPr/>
        </p:nvGrpSpPr>
        <p:grpSpPr>
          <a:xfrm>
            <a:off x="12776472" y="4533919"/>
            <a:ext cx="1187232" cy="1187133"/>
            <a:chOff x="6107753" y="1700217"/>
            <a:chExt cx="445212" cy="445175"/>
          </a:xfrm>
          <a:solidFill>
            <a:schemeClr val="accent6">
              <a:lumMod val="75000"/>
            </a:schemeClr>
          </a:solidFill>
        </p:grpSpPr>
        <p:sp>
          <p:nvSpPr>
            <p:cNvPr id="891" name="Google Shape;6972;p88">
              <a:extLst>
                <a:ext uri="{FF2B5EF4-FFF2-40B4-BE49-F238E27FC236}">
                  <a16:creationId xmlns:a16="http://schemas.microsoft.com/office/drawing/2014/main" id="{CC583521-692D-2F37-9C71-EB2A312276F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4" name="Google Shape;6973;p88">
              <a:extLst>
                <a:ext uri="{FF2B5EF4-FFF2-40B4-BE49-F238E27FC236}">
                  <a16:creationId xmlns:a16="http://schemas.microsoft.com/office/drawing/2014/main" id="{3210744C-7A22-AB7F-B29E-AEB34688BE4B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95" name="Google Shape;7004;p88">
            <a:extLst>
              <a:ext uri="{FF2B5EF4-FFF2-40B4-BE49-F238E27FC236}">
                <a16:creationId xmlns:a16="http://schemas.microsoft.com/office/drawing/2014/main" id="{425DF763-D7B4-D226-81A5-F6C618EB12E8}"/>
              </a:ext>
            </a:extLst>
          </p:cNvPr>
          <p:cNvGrpSpPr/>
          <p:nvPr/>
        </p:nvGrpSpPr>
        <p:grpSpPr>
          <a:xfrm>
            <a:off x="6573230" y="4554546"/>
            <a:ext cx="1251387" cy="1189597"/>
            <a:chOff x="3781537" y="1707952"/>
            <a:chExt cx="469270" cy="446099"/>
          </a:xfrm>
          <a:solidFill>
            <a:schemeClr val="accent6">
              <a:lumMod val="75000"/>
            </a:schemeClr>
          </a:solidFill>
        </p:grpSpPr>
        <p:sp>
          <p:nvSpPr>
            <p:cNvPr id="896" name="Google Shape;7005;p88">
              <a:extLst>
                <a:ext uri="{FF2B5EF4-FFF2-40B4-BE49-F238E27FC236}">
                  <a16:creationId xmlns:a16="http://schemas.microsoft.com/office/drawing/2014/main" id="{02E3A321-C58A-4426-8C4A-88FA7831197B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7" name="Google Shape;7006;p88">
              <a:extLst>
                <a:ext uri="{FF2B5EF4-FFF2-40B4-BE49-F238E27FC236}">
                  <a16:creationId xmlns:a16="http://schemas.microsoft.com/office/drawing/2014/main" id="{CAF83EC7-C039-EA8A-4CA1-A0DF55CC23AC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98" name="Google Shape;7018;p88">
            <a:extLst>
              <a:ext uri="{FF2B5EF4-FFF2-40B4-BE49-F238E27FC236}">
                <a16:creationId xmlns:a16="http://schemas.microsoft.com/office/drawing/2014/main" id="{7C37FF0B-B81F-A891-AB48-020C7227C9EA}"/>
              </a:ext>
            </a:extLst>
          </p:cNvPr>
          <p:cNvGrpSpPr/>
          <p:nvPr/>
        </p:nvGrpSpPr>
        <p:grpSpPr>
          <a:xfrm>
            <a:off x="14436728" y="4552640"/>
            <a:ext cx="1190400" cy="1187232"/>
            <a:chOff x="6730349" y="1707239"/>
            <a:chExt cx="446400" cy="445212"/>
          </a:xfrm>
          <a:solidFill>
            <a:schemeClr val="accent6">
              <a:lumMod val="75000"/>
            </a:schemeClr>
          </a:solidFill>
        </p:grpSpPr>
        <p:sp>
          <p:nvSpPr>
            <p:cNvPr id="899" name="Google Shape;7019;p88">
              <a:extLst>
                <a:ext uri="{FF2B5EF4-FFF2-40B4-BE49-F238E27FC236}">
                  <a16:creationId xmlns:a16="http://schemas.microsoft.com/office/drawing/2014/main" id="{D4778791-4E64-EF5C-E450-2E74B1EDBEC2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0" name="Google Shape;7020;p88">
              <a:extLst>
                <a:ext uri="{FF2B5EF4-FFF2-40B4-BE49-F238E27FC236}">
                  <a16:creationId xmlns:a16="http://schemas.microsoft.com/office/drawing/2014/main" id="{7E8742ED-C31A-EAE6-93B8-388E09FE8C92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901" name="Google Shape;5917;p86">
            <a:extLst>
              <a:ext uri="{FF2B5EF4-FFF2-40B4-BE49-F238E27FC236}">
                <a16:creationId xmlns:a16="http://schemas.microsoft.com/office/drawing/2014/main" id="{0A0CFE7F-B350-592A-2CE4-6437B5B952F5}"/>
              </a:ext>
            </a:extLst>
          </p:cNvPr>
          <p:cNvSpPr/>
          <p:nvPr/>
        </p:nvSpPr>
        <p:spPr>
          <a:xfrm>
            <a:off x="8061872" y="6872271"/>
            <a:ext cx="1202763" cy="1235123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 cap="flat">
            <a:noFill/>
            <a:prstDash val="solid"/>
          </a:ln>
        </p:spPr>
        <p:txBody>
          <a:bodyPr vert="horz" wrap="square" lIns="182853" tIns="182853" rIns="182853" bIns="182853" anchor="ctr" anchorCtr="0" compatLnSpc="1">
            <a:noAutofit/>
          </a:bodyPr>
          <a:lstStyle/>
          <a:p>
            <a:pPr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800">
              <a:solidFill>
                <a:schemeClr val="accent6"/>
              </a:solidFill>
              <a:cs typeface="B Nazanin" panose="00000700000000000000" pitchFamily="2" charset="-78"/>
            </a:endParaRPr>
          </a:p>
        </p:txBody>
      </p:sp>
      <p:sp>
        <p:nvSpPr>
          <p:cNvPr id="902" name="Google Shape;5955;p86">
            <a:extLst>
              <a:ext uri="{FF2B5EF4-FFF2-40B4-BE49-F238E27FC236}">
                <a16:creationId xmlns:a16="http://schemas.microsoft.com/office/drawing/2014/main" id="{C04BC751-5B79-1882-0B6E-184EE8F5878C}"/>
              </a:ext>
            </a:extLst>
          </p:cNvPr>
          <p:cNvSpPr/>
          <p:nvPr/>
        </p:nvSpPr>
        <p:spPr>
          <a:xfrm>
            <a:off x="9500799" y="7065315"/>
            <a:ext cx="1224003" cy="1042048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 cap="flat">
            <a:noFill/>
            <a:prstDash val="solid"/>
          </a:ln>
        </p:spPr>
        <p:txBody>
          <a:bodyPr vert="horz" wrap="square" lIns="182853" tIns="182853" rIns="182853" bIns="182853" anchor="ctr" anchorCtr="0" compatLnSpc="1">
            <a:noAutofit/>
          </a:bodyPr>
          <a:lstStyle/>
          <a:p>
            <a:pPr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800">
              <a:solidFill>
                <a:schemeClr val="accent6"/>
              </a:solidFill>
              <a:cs typeface="B Nazanin" panose="00000700000000000000" pitchFamily="2" charset="-78"/>
            </a:endParaRPr>
          </a:p>
        </p:txBody>
      </p:sp>
      <p:grpSp>
        <p:nvGrpSpPr>
          <p:cNvPr id="903" name="Google Shape;5983;p86">
            <a:extLst>
              <a:ext uri="{FF2B5EF4-FFF2-40B4-BE49-F238E27FC236}">
                <a16:creationId xmlns:a16="http://schemas.microsoft.com/office/drawing/2014/main" id="{20691B19-438B-18B2-002D-77CEB6F9F343}"/>
              </a:ext>
            </a:extLst>
          </p:cNvPr>
          <p:cNvGrpSpPr/>
          <p:nvPr/>
        </p:nvGrpSpPr>
        <p:grpSpPr>
          <a:xfrm>
            <a:off x="11227356" y="6904648"/>
            <a:ext cx="1230099" cy="1232000"/>
            <a:chOff x="5526834" y="2589242"/>
            <a:chExt cx="461287" cy="462000"/>
          </a:xfrm>
          <a:solidFill>
            <a:schemeClr val="accent6">
              <a:lumMod val="75000"/>
            </a:schemeClr>
          </a:solidFill>
        </p:grpSpPr>
        <p:sp>
          <p:nvSpPr>
            <p:cNvPr id="904" name="Google Shape;5984;p86">
              <a:extLst>
                <a:ext uri="{FF2B5EF4-FFF2-40B4-BE49-F238E27FC236}">
                  <a16:creationId xmlns:a16="http://schemas.microsoft.com/office/drawing/2014/main" id="{E3665213-16E6-9173-DF85-00D3A3C58CF1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5" name="Google Shape;5985;p86">
              <a:extLst>
                <a:ext uri="{FF2B5EF4-FFF2-40B4-BE49-F238E27FC236}">
                  <a16:creationId xmlns:a16="http://schemas.microsoft.com/office/drawing/2014/main" id="{F9D42D11-04D8-0255-CB64-AABDBB9131DA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06" name="Google Shape;5986;p86">
            <a:extLst>
              <a:ext uri="{FF2B5EF4-FFF2-40B4-BE49-F238E27FC236}">
                <a16:creationId xmlns:a16="http://schemas.microsoft.com/office/drawing/2014/main" id="{D20F5366-70DC-AB47-5A64-0FAF635B180E}"/>
              </a:ext>
            </a:extLst>
          </p:cNvPr>
          <p:cNvGrpSpPr/>
          <p:nvPr/>
        </p:nvGrpSpPr>
        <p:grpSpPr>
          <a:xfrm>
            <a:off x="16099404" y="6857639"/>
            <a:ext cx="1242195" cy="1238120"/>
            <a:chOff x="7353851" y="2571612"/>
            <a:chExt cx="465823" cy="464295"/>
          </a:xfrm>
          <a:solidFill>
            <a:schemeClr val="accent6">
              <a:lumMod val="75000"/>
            </a:schemeClr>
          </a:solidFill>
        </p:grpSpPr>
        <p:sp>
          <p:nvSpPr>
            <p:cNvPr id="907" name="Google Shape;5987;p86">
              <a:extLst>
                <a:ext uri="{FF2B5EF4-FFF2-40B4-BE49-F238E27FC236}">
                  <a16:creationId xmlns:a16="http://schemas.microsoft.com/office/drawing/2014/main" id="{5C1534C5-1534-22BD-A161-F476BFE303DB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8" name="Google Shape;5988;p86">
              <a:extLst>
                <a:ext uri="{FF2B5EF4-FFF2-40B4-BE49-F238E27FC236}">
                  <a16:creationId xmlns:a16="http://schemas.microsoft.com/office/drawing/2014/main" id="{A97A3AF1-76A3-162C-DC65-FD3E907D1E15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09" name="Google Shape;6005;p86">
            <a:extLst>
              <a:ext uri="{FF2B5EF4-FFF2-40B4-BE49-F238E27FC236}">
                <a16:creationId xmlns:a16="http://schemas.microsoft.com/office/drawing/2014/main" id="{4A7E0854-3730-2019-BA54-9BA7673E64A8}"/>
              </a:ext>
            </a:extLst>
          </p:cNvPr>
          <p:cNvGrpSpPr/>
          <p:nvPr/>
        </p:nvGrpSpPr>
        <p:grpSpPr>
          <a:xfrm>
            <a:off x="9559393" y="9320787"/>
            <a:ext cx="1083429" cy="1090400"/>
            <a:chOff x="4901348" y="3495294"/>
            <a:chExt cx="406286" cy="408900"/>
          </a:xfrm>
          <a:solidFill>
            <a:schemeClr val="accent6">
              <a:lumMod val="75000"/>
            </a:schemeClr>
          </a:solidFill>
        </p:grpSpPr>
        <p:sp>
          <p:nvSpPr>
            <p:cNvPr id="910" name="Google Shape;6006;p86">
              <a:extLst>
                <a:ext uri="{FF2B5EF4-FFF2-40B4-BE49-F238E27FC236}">
                  <a16:creationId xmlns:a16="http://schemas.microsoft.com/office/drawing/2014/main" id="{D812BC3A-265E-7D89-63B8-6E0DD1AF911D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1" name="Google Shape;6007;p86">
              <a:extLst>
                <a:ext uri="{FF2B5EF4-FFF2-40B4-BE49-F238E27FC236}">
                  <a16:creationId xmlns:a16="http://schemas.microsoft.com/office/drawing/2014/main" id="{F510878F-627A-1E85-17E7-C2A1D6999BD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12" name="Google Shape;6020;p86">
            <a:extLst>
              <a:ext uri="{FF2B5EF4-FFF2-40B4-BE49-F238E27FC236}">
                <a16:creationId xmlns:a16="http://schemas.microsoft.com/office/drawing/2014/main" id="{01F32E61-AFD1-C93F-D631-6FB90832312A}"/>
              </a:ext>
            </a:extLst>
          </p:cNvPr>
          <p:cNvGrpSpPr/>
          <p:nvPr/>
        </p:nvGrpSpPr>
        <p:grpSpPr>
          <a:xfrm>
            <a:off x="12884638" y="6888043"/>
            <a:ext cx="727787" cy="1232000"/>
            <a:chOff x="6148315" y="2583015"/>
            <a:chExt cx="272920" cy="462000"/>
          </a:xfrm>
          <a:solidFill>
            <a:schemeClr val="accent6">
              <a:lumMod val="75000"/>
            </a:schemeClr>
          </a:solidFill>
        </p:grpSpPr>
        <p:sp>
          <p:nvSpPr>
            <p:cNvPr id="913" name="Google Shape;6021;p86">
              <a:extLst>
                <a:ext uri="{FF2B5EF4-FFF2-40B4-BE49-F238E27FC236}">
                  <a16:creationId xmlns:a16="http://schemas.microsoft.com/office/drawing/2014/main" id="{64D63B39-D561-2425-8EDB-0D8D1F1D5370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4" name="Google Shape;6022;p86">
              <a:extLst>
                <a:ext uri="{FF2B5EF4-FFF2-40B4-BE49-F238E27FC236}">
                  <a16:creationId xmlns:a16="http://schemas.microsoft.com/office/drawing/2014/main" id="{AF6A3701-3411-17B7-2196-1AE982D70C96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15" name="Google Shape;6038;p86">
            <a:extLst>
              <a:ext uri="{FF2B5EF4-FFF2-40B4-BE49-F238E27FC236}">
                <a16:creationId xmlns:a16="http://schemas.microsoft.com/office/drawing/2014/main" id="{4B2542C4-F68B-7C0D-2C6D-C59F92EAB1C0}"/>
              </a:ext>
            </a:extLst>
          </p:cNvPr>
          <p:cNvGrpSpPr/>
          <p:nvPr/>
        </p:nvGrpSpPr>
        <p:grpSpPr>
          <a:xfrm>
            <a:off x="6611952" y="6945344"/>
            <a:ext cx="1211835" cy="1233563"/>
            <a:chOff x="3796058" y="2604503"/>
            <a:chExt cx="454438" cy="462586"/>
          </a:xfrm>
          <a:solidFill>
            <a:schemeClr val="accent6">
              <a:lumMod val="75000"/>
            </a:schemeClr>
          </a:solidFill>
        </p:grpSpPr>
        <p:sp>
          <p:nvSpPr>
            <p:cNvPr id="916" name="Google Shape;6039;p86">
              <a:extLst>
                <a:ext uri="{FF2B5EF4-FFF2-40B4-BE49-F238E27FC236}">
                  <a16:creationId xmlns:a16="http://schemas.microsoft.com/office/drawing/2014/main" id="{F2CB441A-67E5-316E-83D7-2F272F5ADCCC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7" name="Google Shape;6040;p86">
              <a:extLst>
                <a:ext uri="{FF2B5EF4-FFF2-40B4-BE49-F238E27FC236}">
                  <a16:creationId xmlns:a16="http://schemas.microsoft.com/office/drawing/2014/main" id="{327B64F9-5C9B-BCC0-9CDD-534B8448B32B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8" name="Google Shape;6041;p86">
              <a:extLst>
                <a:ext uri="{FF2B5EF4-FFF2-40B4-BE49-F238E27FC236}">
                  <a16:creationId xmlns:a16="http://schemas.microsoft.com/office/drawing/2014/main" id="{30024876-FC45-31CF-9846-04150F5258F3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19" name="Google Shape;6048;p86">
            <a:extLst>
              <a:ext uri="{FF2B5EF4-FFF2-40B4-BE49-F238E27FC236}">
                <a16:creationId xmlns:a16="http://schemas.microsoft.com/office/drawing/2014/main" id="{3E0A5418-A20E-896F-04E2-FCEFE4F3C831}"/>
              </a:ext>
            </a:extLst>
          </p:cNvPr>
          <p:cNvGrpSpPr/>
          <p:nvPr/>
        </p:nvGrpSpPr>
        <p:grpSpPr>
          <a:xfrm>
            <a:off x="14369895" y="6870072"/>
            <a:ext cx="1217928" cy="1238144"/>
            <a:chOff x="6705286" y="2576276"/>
            <a:chExt cx="456723" cy="464304"/>
          </a:xfrm>
          <a:solidFill>
            <a:schemeClr val="accent6">
              <a:lumMod val="75000"/>
            </a:schemeClr>
          </a:solidFill>
        </p:grpSpPr>
        <p:sp>
          <p:nvSpPr>
            <p:cNvPr id="920" name="Google Shape;6049;p86">
              <a:extLst>
                <a:ext uri="{FF2B5EF4-FFF2-40B4-BE49-F238E27FC236}">
                  <a16:creationId xmlns:a16="http://schemas.microsoft.com/office/drawing/2014/main" id="{ACDA6BCA-BAFE-D424-0905-A1B4D56EC292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1" name="Google Shape;6050;p86">
              <a:extLst>
                <a:ext uri="{FF2B5EF4-FFF2-40B4-BE49-F238E27FC236}">
                  <a16:creationId xmlns:a16="http://schemas.microsoft.com/office/drawing/2014/main" id="{387FC2F6-F2ED-EB52-949D-38E3E74A5A1F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2" name="Google Shape;6051;p86">
              <a:extLst>
                <a:ext uri="{FF2B5EF4-FFF2-40B4-BE49-F238E27FC236}">
                  <a16:creationId xmlns:a16="http://schemas.microsoft.com/office/drawing/2014/main" id="{F01C56ED-C8DF-8BC5-B18C-4AA46B73901D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3" name="Google Shape;5717;p85">
            <a:extLst>
              <a:ext uri="{FF2B5EF4-FFF2-40B4-BE49-F238E27FC236}">
                <a16:creationId xmlns:a16="http://schemas.microsoft.com/office/drawing/2014/main" id="{519DC9FD-4DCA-A0EC-3A9E-C36F7B39A572}"/>
              </a:ext>
            </a:extLst>
          </p:cNvPr>
          <p:cNvGrpSpPr/>
          <p:nvPr/>
        </p:nvGrpSpPr>
        <p:grpSpPr>
          <a:xfrm>
            <a:off x="11336695" y="9396131"/>
            <a:ext cx="1313005" cy="1034491"/>
            <a:chOff x="5567836" y="3523548"/>
            <a:chExt cx="492377" cy="387934"/>
          </a:xfrm>
          <a:solidFill>
            <a:schemeClr val="accent6">
              <a:lumMod val="75000"/>
            </a:schemeClr>
          </a:solidFill>
        </p:grpSpPr>
        <p:sp>
          <p:nvSpPr>
            <p:cNvPr id="924" name="Google Shape;5718;p85">
              <a:extLst>
                <a:ext uri="{FF2B5EF4-FFF2-40B4-BE49-F238E27FC236}">
                  <a16:creationId xmlns:a16="http://schemas.microsoft.com/office/drawing/2014/main" id="{7DF00DD4-95F3-ADB4-CE1D-B32FD6F7CC98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5" name="Google Shape;5719;p85">
              <a:extLst>
                <a:ext uri="{FF2B5EF4-FFF2-40B4-BE49-F238E27FC236}">
                  <a16:creationId xmlns:a16="http://schemas.microsoft.com/office/drawing/2014/main" id="{D7DF1282-09B3-2325-70D3-ED0EE53F8A3E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6" name="Google Shape;5720;p85">
              <a:extLst>
                <a:ext uri="{FF2B5EF4-FFF2-40B4-BE49-F238E27FC236}">
                  <a16:creationId xmlns:a16="http://schemas.microsoft.com/office/drawing/2014/main" id="{F9547E4B-8503-760E-534E-21A356099CD3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7" name="Google Shape;5721;p85">
              <a:extLst>
                <a:ext uri="{FF2B5EF4-FFF2-40B4-BE49-F238E27FC236}">
                  <a16:creationId xmlns:a16="http://schemas.microsoft.com/office/drawing/2014/main" id="{16B98736-D8C8-00AE-E055-7262AE7122F0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8" name="Google Shape;5722;p85">
              <a:extLst>
                <a:ext uri="{FF2B5EF4-FFF2-40B4-BE49-F238E27FC236}">
                  <a16:creationId xmlns:a16="http://schemas.microsoft.com/office/drawing/2014/main" id="{DFE49585-5F86-997C-3A38-54821693BD7C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9" name="Google Shape;5723;p85">
            <a:extLst>
              <a:ext uri="{FF2B5EF4-FFF2-40B4-BE49-F238E27FC236}">
                <a16:creationId xmlns:a16="http://schemas.microsoft.com/office/drawing/2014/main" id="{9DBF410B-A10A-063B-0F15-0B31633D4D32}"/>
              </a:ext>
            </a:extLst>
          </p:cNvPr>
          <p:cNvGrpSpPr/>
          <p:nvPr/>
        </p:nvGrpSpPr>
        <p:grpSpPr>
          <a:xfrm>
            <a:off x="4697000" y="6922258"/>
            <a:ext cx="1483888" cy="1219661"/>
            <a:chOff x="3077952" y="2595844"/>
            <a:chExt cx="556458" cy="457373"/>
          </a:xfrm>
          <a:solidFill>
            <a:schemeClr val="accent6">
              <a:lumMod val="75000"/>
            </a:schemeClr>
          </a:solidFill>
        </p:grpSpPr>
        <p:sp>
          <p:nvSpPr>
            <p:cNvPr id="930" name="Google Shape;5724;p85">
              <a:extLst>
                <a:ext uri="{FF2B5EF4-FFF2-40B4-BE49-F238E27FC236}">
                  <a16:creationId xmlns:a16="http://schemas.microsoft.com/office/drawing/2014/main" id="{AFBDEF63-0318-752B-1931-285CADA7AFF7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1" name="Google Shape;5725;p85">
              <a:extLst>
                <a:ext uri="{FF2B5EF4-FFF2-40B4-BE49-F238E27FC236}">
                  <a16:creationId xmlns:a16="http://schemas.microsoft.com/office/drawing/2014/main" id="{48D5B5B1-3B99-61BB-3B39-9DF9DCCA98E7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2" name="Google Shape;5726;p85">
              <a:extLst>
                <a:ext uri="{FF2B5EF4-FFF2-40B4-BE49-F238E27FC236}">
                  <a16:creationId xmlns:a16="http://schemas.microsoft.com/office/drawing/2014/main" id="{B5D5E51D-ACB5-CFA1-C346-0325EA0602FB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3" name="Google Shape;5727;p85">
              <a:extLst>
                <a:ext uri="{FF2B5EF4-FFF2-40B4-BE49-F238E27FC236}">
                  <a16:creationId xmlns:a16="http://schemas.microsoft.com/office/drawing/2014/main" id="{07C081E7-B3EF-5CFD-68E0-5D500F4588DA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4" name="Google Shape;5728;p85">
              <a:extLst>
                <a:ext uri="{FF2B5EF4-FFF2-40B4-BE49-F238E27FC236}">
                  <a16:creationId xmlns:a16="http://schemas.microsoft.com/office/drawing/2014/main" id="{93D1C6CB-AE66-3E53-1068-1913008B79D4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5" name="Google Shape;5729;p85">
              <a:extLst>
                <a:ext uri="{FF2B5EF4-FFF2-40B4-BE49-F238E27FC236}">
                  <a16:creationId xmlns:a16="http://schemas.microsoft.com/office/drawing/2014/main" id="{BB721CA9-9DB7-3466-8B3C-7EFBF1C1F3A5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accent6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936" name="Text Placeholder 1">
            <a:extLst>
              <a:ext uri="{FF2B5EF4-FFF2-40B4-BE49-F238E27FC236}">
                <a16:creationId xmlns:a16="http://schemas.microsoft.com/office/drawing/2014/main" id="{5D5682F6-B6AD-7C21-3A4E-069EDF0C9555}"/>
              </a:ext>
            </a:extLst>
          </p:cNvPr>
          <p:cNvSpPr txBox="1">
            <a:spLocks/>
          </p:cNvSpPr>
          <p:nvPr/>
        </p:nvSpPr>
        <p:spPr>
          <a:xfrm>
            <a:off x="2207762" y="515720"/>
            <a:ext cx="18559315" cy="1086363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9600" dirty="0">
                <a:solidFill>
                  <a:schemeClr val="accent6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9600" dirty="0">
                <a:solidFill>
                  <a:schemeClr val="accent6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79679130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8" name="Google Shape;888;p19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1905" y="0"/>
            <a:ext cx="9145143" cy="7340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89" name="Google Shape;889;p19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6642100"/>
            <a:ext cx="18391899" cy="7073900"/>
          </a:xfrm>
          <a:prstGeom prst="rect">
            <a:avLst/>
          </a:prstGeom>
          <a:noFill/>
          <a:ln>
            <a:noFill/>
          </a:ln>
        </p:spPr>
      </p:pic>
      <p:sp>
        <p:nvSpPr>
          <p:cNvPr id="890" name="Google Shape;890;p19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2" name="Google Shape;892;p19"/>
          <p:cNvSpPr/>
          <p:nvPr/>
        </p:nvSpPr>
        <p:spPr>
          <a:xfrm>
            <a:off x="876410" y="8305800"/>
            <a:ext cx="5715714" cy="28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3" name="Google Shape;893;p19"/>
          <p:cNvSpPr/>
          <p:nvPr/>
        </p:nvSpPr>
        <p:spPr>
          <a:xfrm>
            <a:off x="876410" y="8305800"/>
            <a:ext cx="5715714" cy="28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Google Shape;1197;p70">
            <a:extLst>
              <a:ext uri="{FF2B5EF4-FFF2-40B4-BE49-F238E27FC236}">
                <a16:creationId xmlns:a16="http://schemas.microsoft.com/office/drawing/2014/main" id="{B2AF3CA6-8816-EBD6-C41C-2AA0EC4170A1}"/>
              </a:ext>
            </a:extLst>
          </p:cNvPr>
          <p:cNvSpPr txBox="1"/>
          <p:nvPr/>
        </p:nvSpPr>
        <p:spPr>
          <a:xfrm>
            <a:off x="1912987" y="3168000"/>
            <a:ext cx="20561600" cy="20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t" anchorCtr="0">
            <a:noAutofit/>
          </a:bodyPr>
          <a:lstStyle/>
          <a:p>
            <a:pPr algn="r" rtl="1"/>
            <a:r>
              <a:rPr lang="fa-IR" sz="3733" dirty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3" name="Google Shape;1198;p70">
            <a:extLst>
              <a:ext uri="{FF2B5EF4-FFF2-40B4-BE49-F238E27FC236}">
                <a16:creationId xmlns:a16="http://schemas.microsoft.com/office/drawing/2014/main" id="{F4A1C97C-F28F-954D-F7A7-DCCE4253A9DD}"/>
              </a:ext>
            </a:extLst>
          </p:cNvPr>
          <p:cNvGrpSpPr/>
          <p:nvPr/>
        </p:nvGrpSpPr>
        <p:grpSpPr>
          <a:xfrm>
            <a:off x="13648627" y="8228631"/>
            <a:ext cx="1264784" cy="1470109"/>
            <a:chOff x="4727025" y="1332775"/>
            <a:chExt cx="59900" cy="69625"/>
          </a:xfrm>
        </p:grpSpPr>
        <p:sp>
          <p:nvSpPr>
            <p:cNvPr id="4" name="Google Shape;1199;p70">
              <a:extLst>
                <a:ext uri="{FF2B5EF4-FFF2-40B4-BE49-F238E27FC236}">
                  <a16:creationId xmlns:a16="http://schemas.microsoft.com/office/drawing/2014/main" id="{CC01821A-0534-EA1B-C99E-9EB7C59CDB3C}"/>
                </a:ext>
              </a:extLst>
            </p:cNvPr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" name="Google Shape;1200;p70">
              <a:extLst>
                <a:ext uri="{FF2B5EF4-FFF2-40B4-BE49-F238E27FC236}">
                  <a16:creationId xmlns:a16="http://schemas.microsoft.com/office/drawing/2014/main" id="{122A447A-BA1C-E9C0-06A4-0044222141A0}"/>
                </a:ext>
              </a:extLst>
            </p:cNvPr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" name="Google Shape;1201;p70">
            <a:extLst>
              <a:ext uri="{FF2B5EF4-FFF2-40B4-BE49-F238E27FC236}">
                <a16:creationId xmlns:a16="http://schemas.microsoft.com/office/drawing/2014/main" id="{9C6DD6B9-EDB1-0D49-C2CE-8D983704884C}"/>
              </a:ext>
            </a:extLst>
          </p:cNvPr>
          <p:cNvGrpSpPr/>
          <p:nvPr/>
        </p:nvGrpSpPr>
        <p:grpSpPr>
          <a:xfrm>
            <a:off x="15285045" y="6171575"/>
            <a:ext cx="1481741" cy="1485416"/>
            <a:chOff x="4820425" y="1329900"/>
            <a:chExt cx="70175" cy="70350"/>
          </a:xfrm>
        </p:grpSpPr>
        <p:sp>
          <p:nvSpPr>
            <p:cNvPr id="7" name="Google Shape;1202;p70">
              <a:extLst>
                <a:ext uri="{FF2B5EF4-FFF2-40B4-BE49-F238E27FC236}">
                  <a16:creationId xmlns:a16="http://schemas.microsoft.com/office/drawing/2014/main" id="{17D2139C-DB43-983D-E0AB-E1208C286DBF}"/>
                </a:ext>
              </a:extLst>
            </p:cNvPr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" name="Google Shape;1203;p70">
              <a:extLst>
                <a:ext uri="{FF2B5EF4-FFF2-40B4-BE49-F238E27FC236}">
                  <a16:creationId xmlns:a16="http://schemas.microsoft.com/office/drawing/2014/main" id="{7E7DA0D9-AB28-84C6-221B-F6C026CC454C}"/>
                </a:ext>
              </a:extLst>
            </p:cNvPr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" name="Google Shape;1204;p70">
              <a:extLst>
                <a:ext uri="{FF2B5EF4-FFF2-40B4-BE49-F238E27FC236}">
                  <a16:creationId xmlns:a16="http://schemas.microsoft.com/office/drawing/2014/main" id="{E5AF5858-A958-2FB3-D611-FD13A84EAE82}"/>
                </a:ext>
              </a:extLst>
            </p:cNvPr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" name="Google Shape;1205;p70">
              <a:extLst>
                <a:ext uri="{FF2B5EF4-FFF2-40B4-BE49-F238E27FC236}">
                  <a16:creationId xmlns:a16="http://schemas.microsoft.com/office/drawing/2014/main" id="{0521F75E-733C-21EE-4872-A3701AC1E7DB}"/>
                </a:ext>
              </a:extLst>
            </p:cNvPr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" name="Google Shape;1206;p70">
            <a:extLst>
              <a:ext uri="{FF2B5EF4-FFF2-40B4-BE49-F238E27FC236}">
                <a16:creationId xmlns:a16="http://schemas.microsoft.com/office/drawing/2014/main" id="{7CE13725-399F-9420-3CAB-146C7F46D2C9}"/>
              </a:ext>
            </a:extLst>
          </p:cNvPr>
          <p:cNvGrpSpPr/>
          <p:nvPr/>
        </p:nvGrpSpPr>
        <p:grpSpPr>
          <a:xfrm>
            <a:off x="16955358" y="6183588"/>
            <a:ext cx="1553531" cy="1423656"/>
            <a:chOff x="4903200" y="1331525"/>
            <a:chExt cx="73575" cy="67425"/>
          </a:xfrm>
        </p:grpSpPr>
        <p:sp>
          <p:nvSpPr>
            <p:cNvPr id="12" name="Google Shape;1207;p70">
              <a:extLst>
                <a:ext uri="{FF2B5EF4-FFF2-40B4-BE49-F238E27FC236}">
                  <a16:creationId xmlns:a16="http://schemas.microsoft.com/office/drawing/2014/main" id="{585DCE33-CF96-ED6E-D882-DF4E414E6DE5}"/>
                </a:ext>
              </a:extLst>
            </p:cNvPr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" name="Google Shape;1208;p70">
              <a:extLst>
                <a:ext uri="{FF2B5EF4-FFF2-40B4-BE49-F238E27FC236}">
                  <a16:creationId xmlns:a16="http://schemas.microsoft.com/office/drawing/2014/main" id="{351257A4-14C9-B91A-1807-E1A567066000}"/>
                </a:ext>
              </a:extLst>
            </p:cNvPr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" name="Google Shape;1209;p70">
            <a:extLst>
              <a:ext uri="{FF2B5EF4-FFF2-40B4-BE49-F238E27FC236}">
                <a16:creationId xmlns:a16="http://schemas.microsoft.com/office/drawing/2014/main" id="{AA140A55-DF6B-B84F-7258-EDE81366BD7C}"/>
              </a:ext>
            </a:extLst>
          </p:cNvPr>
          <p:cNvGrpSpPr/>
          <p:nvPr/>
        </p:nvGrpSpPr>
        <p:grpSpPr>
          <a:xfrm>
            <a:off x="15247299" y="8209892"/>
            <a:ext cx="1557227" cy="1507587"/>
            <a:chOff x="4815575" y="1416800"/>
            <a:chExt cx="73750" cy="71400"/>
          </a:xfrm>
        </p:grpSpPr>
        <p:sp>
          <p:nvSpPr>
            <p:cNvPr id="15" name="Google Shape;1210;p70">
              <a:extLst>
                <a:ext uri="{FF2B5EF4-FFF2-40B4-BE49-F238E27FC236}">
                  <a16:creationId xmlns:a16="http://schemas.microsoft.com/office/drawing/2014/main" id="{4A7733C5-A0F4-8313-93F5-5C2C55E9A75C}"/>
                </a:ext>
              </a:extLst>
            </p:cNvPr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" name="Google Shape;1211;p70">
              <a:extLst>
                <a:ext uri="{FF2B5EF4-FFF2-40B4-BE49-F238E27FC236}">
                  <a16:creationId xmlns:a16="http://schemas.microsoft.com/office/drawing/2014/main" id="{F8D38B22-CDCA-5FC6-D1B4-6DA39C52F835}"/>
                </a:ext>
              </a:extLst>
            </p:cNvPr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212;p70">
              <a:extLst>
                <a:ext uri="{FF2B5EF4-FFF2-40B4-BE49-F238E27FC236}">
                  <a16:creationId xmlns:a16="http://schemas.microsoft.com/office/drawing/2014/main" id="{1BD884E9-D3B0-86BE-C93E-940CDC4D71E3}"/>
                </a:ext>
              </a:extLst>
            </p:cNvPr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213;p70">
            <a:extLst>
              <a:ext uri="{FF2B5EF4-FFF2-40B4-BE49-F238E27FC236}">
                <a16:creationId xmlns:a16="http://schemas.microsoft.com/office/drawing/2014/main" id="{7607C71B-AAFB-0DAE-73B9-4C3E6BE8E06B}"/>
              </a:ext>
            </a:extLst>
          </p:cNvPr>
          <p:cNvGrpSpPr/>
          <p:nvPr/>
        </p:nvGrpSpPr>
        <p:grpSpPr>
          <a:xfrm>
            <a:off x="16940051" y="8290389"/>
            <a:ext cx="1573061" cy="1346587"/>
            <a:chOff x="4902475" y="1418875"/>
            <a:chExt cx="74500" cy="63775"/>
          </a:xfrm>
        </p:grpSpPr>
        <p:sp>
          <p:nvSpPr>
            <p:cNvPr id="19" name="Google Shape;1214;p70">
              <a:extLst>
                <a:ext uri="{FF2B5EF4-FFF2-40B4-BE49-F238E27FC236}">
                  <a16:creationId xmlns:a16="http://schemas.microsoft.com/office/drawing/2014/main" id="{922D64EC-1EC0-58EA-6D7F-3F59641996D4}"/>
                </a:ext>
              </a:extLst>
            </p:cNvPr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215;p70">
              <a:extLst>
                <a:ext uri="{FF2B5EF4-FFF2-40B4-BE49-F238E27FC236}">
                  <a16:creationId xmlns:a16="http://schemas.microsoft.com/office/drawing/2014/main" id="{1A1A29F2-D463-2EC0-7CC1-6B5DA650E573}"/>
                </a:ext>
              </a:extLst>
            </p:cNvPr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" name="Google Shape;1216;p70">
            <a:extLst>
              <a:ext uri="{FF2B5EF4-FFF2-40B4-BE49-F238E27FC236}">
                <a16:creationId xmlns:a16="http://schemas.microsoft.com/office/drawing/2014/main" id="{ADD21F70-4E5F-97FB-F9FD-73AB46E36E44}"/>
              </a:ext>
            </a:extLst>
          </p:cNvPr>
          <p:cNvGrpSpPr/>
          <p:nvPr/>
        </p:nvGrpSpPr>
        <p:grpSpPr>
          <a:xfrm>
            <a:off x="15273959" y="10202668"/>
            <a:ext cx="1503912" cy="1512339"/>
            <a:chOff x="4818100" y="1507675"/>
            <a:chExt cx="71225" cy="71625"/>
          </a:xfrm>
        </p:grpSpPr>
        <p:sp>
          <p:nvSpPr>
            <p:cNvPr id="22" name="Google Shape;1217;p70">
              <a:extLst>
                <a:ext uri="{FF2B5EF4-FFF2-40B4-BE49-F238E27FC236}">
                  <a16:creationId xmlns:a16="http://schemas.microsoft.com/office/drawing/2014/main" id="{230922FC-2B17-25B7-737F-8E8F411A1FB6}"/>
                </a:ext>
              </a:extLst>
            </p:cNvPr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Google Shape;1218;p70">
              <a:extLst>
                <a:ext uri="{FF2B5EF4-FFF2-40B4-BE49-F238E27FC236}">
                  <a16:creationId xmlns:a16="http://schemas.microsoft.com/office/drawing/2014/main" id="{DF6CF790-9901-B731-3987-C8EC48944B52}"/>
                </a:ext>
              </a:extLst>
            </p:cNvPr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219;p70">
              <a:extLst>
                <a:ext uri="{FF2B5EF4-FFF2-40B4-BE49-F238E27FC236}">
                  <a16:creationId xmlns:a16="http://schemas.microsoft.com/office/drawing/2014/main" id="{424BC958-C413-7789-10D2-922FB33761BF}"/>
                </a:ext>
              </a:extLst>
            </p:cNvPr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220;p70">
              <a:extLst>
                <a:ext uri="{FF2B5EF4-FFF2-40B4-BE49-F238E27FC236}">
                  <a16:creationId xmlns:a16="http://schemas.microsoft.com/office/drawing/2014/main" id="{95351BDF-982F-DEAB-D392-2E235D7AC69F}"/>
                </a:ext>
              </a:extLst>
            </p:cNvPr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221;p70">
            <a:extLst>
              <a:ext uri="{FF2B5EF4-FFF2-40B4-BE49-F238E27FC236}">
                <a16:creationId xmlns:a16="http://schemas.microsoft.com/office/drawing/2014/main" id="{012D7076-3F9C-D22E-6C79-508C19C78AB3}"/>
              </a:ext>
            </a:extLst>
          </p:cNvPr>
          <p:cNvGrpSpPr/>
          <p:nvPr/>
        </p:nvGrpSpPr>
        <p:grpSpPr>
          <a:xfrm>
            <a:off x="13443285" y="10211897"/>
            <a:ext cx="1675469" cy="1569347"/>
            <a:chOff x="4721450" y="1509475"/>
            <a:chExt cx="79350" cy="74325"/>
          </a:xfrm>
        </p:grpSpPr>
        <p:sp>
          <p:nvSpPr>
            <p:cNvPr id="27" name="Google Shape;1222;p70">
              <a:extLst>
                <a:ext uri="{FF2B5EF4-FFF2-40B4-BE49-F238E27FC236}">
                  <a16:creationId xmlns:a16="http://schemas.microsoft.com/office/drawing/2014/main" id="{751832E3-2900-6A47-6C7E-DCABD482E8B2}"/>
                </a:ext>
              </a:extLst>
            </p:cNvPr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223;p70">
              <a:extLst>
                <a:ext uri="{FF2B5EF4-FFF2-40B4-BE49-F238E27FC236}">
                  <a16:creationId xmlns:a16="http://schemas.microsoft.com/office/drawing/2014/main" id="{2C84A8C7-544A-E42A-B6ED-A0A679782DD5}"/>
                </a:ext>
              </a:extLst>
            </p:cNvPr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224;p70">
              <a:extLst>
                <a:ext uri="{FF2B5EF4-FFF2-40B4-BE49-F238E27FC236}">
                  <a16:creationId xmlns:a16="http://schemas.microsoft.com/office/drawing/2014/main" id="{E4D1A165-5059-6861-C974-6F9C22E8B631}"/>
                </a:ext>
              </a:extLst>
            </p:cNvPr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225;p70">
              <a:extLst>
                <a:ext uri="{FF2B5EF4-FFF2-40B4-BE49-F238E27FC236}">
                  <a16:creationId xmlns:a16="http://schemas.microsoft.com/office/drawing/2014/main" id="{3FC8FA5D-5357-619A-3B21-7D5AE1A588B0}"/>
                </a:ext>
              </a:extLst>
            </p:cNvPr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226;p70">
            <a:extLst>
              <a:ext uri="{FF2B5EF4-FFF2-40B4-BE49-F238E27FC236}">
                <a16:creationId xmlns:a16="http://schemas.microsoft.com/office/drawing/2014/main" id="{0CEEAA15-D342-1506-1F96-EAED70CAB9D7}"/>
              </a:ext>
            </a:extLst>
          </p:cNvPr>
          <p:cNvGrpSpPr/>
          <p:nvPr/>
        </p:nvGrpSpPr>
        <p:grpSpPr>
          <a:xfrm>
            <a:off x="17031374" y="10170739"/>
            <a:ext cx="1485435" cy="1500725"/>
            <a:chOff x="4906800" y="1507500"/>
            <a:chExt cx="70350" cy="71075"/>
          </a:xfrm>
        </p:grpSpPr>
        <p:sp>
          <p:nvSpPr>
            <p:cNvPr id="32" name="Google Shape;1227;p70">
              <a:extLst>
                <a:ext uri="{FF2B5EF4-FFF2-40B4-BE49-F238E27FC236}">
                  <a16:creationId xmlns:a16="http://schemas.microsoft.com/office/drawing/2014/main" id="{FDB2632F-2C38-2984-0A8F-E117DCDC3DEE}"/>
                </a:ext>
              </a:extLst>
            </p:cNvPr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228;p70">
              <a:extLst>
                <a:ext uri="{FF2B5EF4-FFF2-40B4-BE49-F238E27FC236}">
                  <a16:creationId xmlns:a16="http://schemas.microsoft.com/office/drawing/2014/main" id="{C3CFD480-C3FC-9731-ABCB-72B50A56B0D3}"/>
                </a:ext>
              </a:extLst>
            </p:cNvPr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1229;p70">
              <a:extLst>
                <a:ext uri="{FF2B5EF4-FFF2-40B4-BE49-F238E27FC236}">
                  <a16:creationId xmlns:a16="http://schemas.microsoft.com/office/drawing/2014/main" id="{0EE29A73-F7F8-44E7-00EF-B041866D8E36}"/>
                </a:ext>
              </a:extLst>
            </p:cNvPr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1230;p70">
              <a:extLst>
                <a:ext uri="{FF2B5EF4-FFF2-40B4-BE49-F238E27FC236}">
                  <a16:creationId xmlns:a16="http://schemas.microsoft.com/office/drawing/2014/main" id="{6896A643-664B-AD5F-6259-82DAC57E6BC1}"/>
                </a:ext>
              </a:extLst>
            </p:cNvPr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1231;p70">
              <a:extLst>
                <a:ext uri="{FF2B5EF4-FFF2-40B4-BE49-F238E27FC236}">
                  <a16:creationId xmlns:a16="http://schemas.microsoft.com/office/drawing/2014/main" id="{B8EB55D8-23C1-C01D-AE6C-A97F19D6607A}"/>
                </a:ext>
              </a:extLst>
            </p:cNvPr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1232;p70">
            <a:extLst>
              <a:ext uri="{FF2B5EF4-FFF2-40B4-BE49-F238E27FC236}">
                <a16:creationId xmlns:a16="http://schemas.microsoft.com/office/drawing/2014/main" id="{2DB000F3-EFFC-7993-456E-67962E3031E3}"/>
              </a:ext>
            </a:extLst>
          </p:cNvPr>
          <p:cNvGrpSpPr/>
          <p:nvPr/>
        </p:nvGrpSpPr>
        <p:grpSpPr>
          <a:xfrm>
            <a:off x="11798329" y="6242568"/>
            <a:ext cx="1381157" cy="1381157"/>
            <a:chOff x="3736598" y="2170606"/>
            <a:chExt cx="404889" cy="404889"/>
          </a:xfrm>
        </p:grpSpPr>
        <p:sp>
          <p:nvSpPr>
            <p:cNvPr id="38" name="Google Shape;1233;p70">
              <a:extLst>
                <a:ext uri="{FF2B5EF4-FFF2-40B4-BE49-F238E27FC236}">
                  <a16:creationId xmlns:a16="http://schemas.microsoft.com/office/drawing/2014/main" id="{FFA2230A-55CD-0BA7-49D1-3D039C003E68}"/>
                </a:ext>
              </a:extLst>
            </p:cNvPr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234;p70">
              <a:extLst>
                <a:ext uri="{FF2B5EF4-FFF2-40B4-BE49-F238E27FC236}">
                  <a16:creationId xmlns:a16="http://schemas.microsoft.com/office/drawing/2014/main" id="{286787FF-8B6E-71F7-43A6-616613D63177}"/>
                </a:ext>
              </a:extLst>
            </p:cNvPr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235;p70">
              <a:extLst>
                <a:ext uri="{FF2B5EF4-FFF2-40B4-BE49-F238E27FC236}">
                  <a16:creationId xmlns:a16="http://schemas.microsoft.com/office/drawing/2014/main" id="{1E18677D-5BF4-041A-5A9B-5D55CF44DCB1}"/>
                </a:ext>
              </a:extLst>
            </p:cNvPr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236;p70">
              <a:extLst>
                <a:ext uri="{FF2B5EF4-FFF2-40B4-BE49-F238E27FC236}">
                  <a16:creationId xmlns:a16="http://schemas.microsoft.com/office/drawing/2014/main" id="{963C4493-B577-CB51-8985-1BA959DB79BE}"/>
                </a:ext>
              </a:extLst>
            </p:cNvPr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237;p70">
            <a:extLst>
              <a:ext uri="{FF2B5EF4-FFF2-40B4-BE49-F238E27FC236}">
                <a16:creationId xmlns:a16="http://schemas.microsoft.com/office/drawing/2014/main" id="{40030998-CD03-0CDA-A29A-55AC3CAE1A39}"/>
              </a:ext>
            </a:extLst>
          </p:cNvPr>
          <p:cNvGrpSpPr/>
          <p:nvPr/>
        </p:nvGrpSpPr>
        <p:grpSpPr>
          <a:xfrm>
            <a:off x="9843824" y="6242829"/>
            <a:ext cx="1565296" cy="1380640"/>
            <a:chOff x="3161917" y="2170682"/>
            <a:chExt cx="458870" cy="404737"/>
          </a:xfrm>
        </p:grpSpPr>
        <p:sp>
          <p:nvSpPr>
            <p:cNvPr id="43" name="Google Shape;1238;p70">
              <a:extLst>
                <a:ext uri="{FF2B5EF4-FFF2-40B4-BE49-F238E27FC236}">
                  <a16:creationId xmlns:a16="http://schemas.microsoft.com/office/drawing/2014/main" id="{46A05734-555B-21F6-0266-B499696D983E}"/>
                </a:ext>
              </a:extLst>
            </p:cNvPr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239;p70">
              <a:extLst>
                <a:ext uri="{FF2B5EF4-FFF2-40B4-BE49-F238E27FC236}">
                  <a16:creationId xmlns:a16="http://schemas.microsoft.com/office/drawing/2014/main" id="{947A1C88-F33D-991C-2818-2E18238E99C0}"/>
                </a:ext>
              </a:extLst>
            </p:cNvPr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240;p70">
              <a:extLst>
                <a:ext uri="{FF2B5EF4-FFF2-40B4-BE49-F238E27FC236}">
                  <a16:creationId xmlns:a16="http://schemas.microsoft.com/office/drawing/2014/main" id="{CD451388-7BFF-E3D8-37A2-CC0B20CACFCA}"/>
                </a:ext>
              </a:extLst>
            </p:cNvPr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241;p70">
            <a:extLst>
              <a:ext uri="{FF2B5EF4-FFF2-40B4-BE49-F238E27FC236}">
                <a16:creationId xmlns:a16="http://schemas.microsoft.com/office/drawing/2014/main" id="{85C97498-B4D4-FD9E-987D-A00A373D6ADE}"/>
              </a:ext>
            </a:extLst>
          </p:cNvPr>
          <p:cNvGrpSpPr/>
          <p:nvPr/>
        </p:nvGrpSpPr>
        <p:grpSpPr>
          <a:xfrm>
            <a:off x="9905215" y="8273068"/>
            <a:ext cx="1442515" cy="1381235"/>
            <a:chOff x="3179914" y="2889488"/>
            <a:chExt cx="422876" cy="404911"/>
          </a:xfrm>
        </p:grpSpPr>
        <p:sp>
          <p:nvSpPr>
            <p:cNvPr id="47" name="Google Shape;1242;p70">
              <a:extLst>
                <a:ext uri="{FF2B5EF4-FFF2-40B4-BE49-F238E27FC236}">
                  <a16:creationId xmlns:a16="http://schemas.microsoft.com/office/drawing/2014/main" id="{88AA5644-52DB-91A3-FABB-833A075086B3}"/>
                </a:ext>
              </a:extLst>
            </p:cNvPr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243;p70">
              <a:extLst>
                <a:ext uri="{FF2B5EF4-FFF2-40B4-BE49-F238E27FC236}">
                  <a16:creationId xmlns:a16="http://schemas.microsoft.com/office/drawing/2014/main" id="{60839EB4-9FCB-8597-5160-D96FC6355392}"/>
                </a:ext>
              </a:extLst>
            </p:cNvPr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244;p70">
              <a:extLst>
                <a:ext uri="{FF2B5EF4-FFF2-40B4-BE49-F238E27FC236}">
                  <a16:creationId xmlns:a16="http://schemas.microsoft.com/office/drawing/2014/main" id="{0BCB7EBF-2882-99D9-F3DD-ED7CDBBB8FAC}"/>
                </a:ext>
              </a:extLst>
            </p:cNvPr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245;p70">
              <a:extLst>
                <a:ext uri="{FF2B5EF4-FFF2-40B4-BE49-F238E27FC236}">
                  <a16:creationId xmlns:a16="http://schemas.microsoft.com/office/drawing/2014/main" id="{1BF6FAB5-8C68-74BA-002F-5122BCE94BF6}"/>
                </a:ext>
              </a:extLst>
            </p:cNvPr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246;p70">
              <a:extLst>
                <a:ext uri="{FF2B5EF4-FFF2-40B4-BE49-F238E27FC236}">
                  <a16:creationId xmlns:a16="http://schemas.microsoft.com/office/drawing/2014/main" id="{01C06047-CF2A-3C15-86CE-25693C62A5B5}"/>
                </a:ext>
              </a:extLst>
            </p:cNvPr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247;p70">
              <a:extLst>
                <a:ext uri="{FF2B5EF4-FFF2-40B4-BE49-F238E27FC236}">
                  <a16:creationId xmlns:a16="http://schemas.microsoft.com/office/drawing/2014/main" id="{5D4A9C6E-B6FF-2919-534B-0968C7B75C97}"/>
                </a:ext>
              </a:extLst>
            </p:cNvPr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3" name="Google Shape;1248;p70">
            <a:extLst>
              <a:ext uri="{FF2B5EF4-FFF2-40B4-BE49-F238E27FC236}">
                <a16:creationId xmlns:a16="http://schemas.microsoft.com/office/drawing/2014/main" id="{BD7A5E1C-08EE-72CA-1C7F-6BA0AACE8032}"/>
              </a:ext>
            </a:extLst>
          </p:cNvPr>
          <p:cNvGrpSpPr/>
          <p:nvPr/>
        </p:nvGrpSpPr>
        <p:grpSpPr>
          <a:xfrm>
            <a:off x="11773998" y="8272956"/>
            <a:ext cx="1429813" cy="1381459"/>
            <a:chOff x="3729467" y="2889422"/>
            <a:chExt cx="419153" cy="404977"/>
          </a:xfrm>
        </p:grpSpPr>
        <p:sp>
          <p:nvSpPr>
            <p:cNvPr id="54" name="Google Shape;1249;p70">
              <a:extLst>
                <a:ext uri="{FF2B5EF4-FFF2-40B4-BE49-F238E27FC236}">
                  <a16:creationId xmlns:a16="http://schemas.microsoft.com/office/drawing/2014/main" id="{4414962D-3EBA-2242-2428-644048A61C39}"/>
                </a:ext>
              </a:extLst>
            </p:cNvPr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1250;p70">
              <a:extLst>
                <a:ext uri="{FF2B5EF4-FFF2-40B4-BE49-F238E27FC236}">
                  <a16:creationId xmlns:a16="http://schemas.microsoft.com/office/drawing/2014/main" id="{8BE81AF1-67E8-7903-2C76-86EFAFBF07A5}"/>
                </a:ext>
              </a:extLst>
            </p:cNvPr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251;p70">
              <a:extLst>
                <a:ext uri="{FF2B5EF4-FFF2-40B4-BE49-F238E27FC236}">
                  <a16:creationId xmlns:a16="http://schemas.microsoft.com/office/drawing/2014/main" id="{D965AAE9-A817-837B-B5A5-638CF6498F97}"/>
                </a:ext>
              </a:extLst>
            </p:cNvPr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252;p70">
              <a:extLst>
                <a:ext uri="{FF2B5EF4-FFF2-40B4-BE49-F238E27FC236}">
                  <a16:creationId xmlns:a16="http://schemas.microsoft.com/office/drawing/2014/main" id="{57846EE4-EF9E-94C1-5E4C-552FEA9C7878}"/>
                </a:ext>
              </a:extLst>
            </p:cNvPr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8" name="Google Shape;1253;p70">
              <a:extLst>
                <a:ext uri="{FF2B5EF4-FFF2-40B4-BE49-F238E27FC236}">
                  <a16:creationId xmlns:a16="http://schemas.microsoft.com/office/drawing/2014/main" id="{14EB9EF2-AD3D-EDC2-D75F-9D650C050B50}"/>
                </a:ext>
              </a:extLst>
            </p:cNvPr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1254;p70">
              <a:extLst>
                <a:ext uri="{FF2B5EF4-FFF2-40B4-BE49-F238E27FC236}">
                  <a16:creationId xmlns:a16="http://schemas.microsoft.com/office/drawing/2014/main" id="{8766523F-A1E0-0E68-CA0C-D803532FF539}"/>
                </a:ext>
              </a:extLst>
            </p:cNvPr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255;p70">
              <a:extLst>
                <a:ext uri="{FF2B5EF4-FFF2-40B4-BE49-F238E27FC236}">
                  <a16:creationId xmlns:a16="http://schemas.microsoft.com/office/drawing/2014/main" id="{49767307-3C9E-1CBB-DAF0-346FE55E4426}"/>
                </a:ext>
              </a:extLst>
            </p:cNvPr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1" name="Google Shape;1256;p70">
            <a:extLst>
              <a:ext uri="{FF2B5EF4-FFF2-40B4-BE49-F238E27FC236}">
                <a16:creationId xmlns:a16="http://schemas.microsoft.com/office/drawing/2014/main" id="{09333E20-84D4-24C2-C093-C476A290C2E4}"/>
              </a:ext>
            </a:extLst>
          </p:cNvPr>
          <p:cNvGrpSpPr/>
          <p:nvPr/>
        </p:nvGrpSpPr>
        <p:grpSpPr>
          <a:xfrm>
            <a:off x="5206090" y="9188767"/>
            <a:ext cx="2574269" cy="358963"/>
            <a:chOff x="4411970" y="2962952"/>
            <a:chExt cx="706544" cy="104212"/>
          </a:xfrm>
        </p:grpSpPr>
        <p:sp>
          <p:nvSpPr>
            <p:cNvPr id="62" name="Google Shape;1257;p70">
              <a:extLst>
                <a:ext uri="{FF2B5EF4-FFF2-40B4-BE49-F238E27FC236}">
                  <a16:creationId xmlns:a16="http://schemas.microsoft.com/office/drawing/2014/main" id="{2C338B5F-C356-A0D0-1165-CA3669C1AC91}"/>
                </a:ext>
              </a:extLst>
            </p:cNvPr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1258;p70">
              <a:extLst>
                <a:ext uri="{FF2B5EF4-FFF2-40B4-BE49-F238E27FC236}">
                  <a16:creationId xmlns:a16="http://schemas.microsoft.com/office/drawing/2014/main" id="{96DD0E42-01D7-FD9B-213A-B20489B2455D}"/>
                </a:ext>
              </a:extLst>
            </p:cNvPr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2" name="Google Shape;1259;p70">
              <a:extLst>
                <a:ext uri="{FF2B5EF4-FFF2-40B4-BE49-F238E27FC236}">
                  <a16:creationId xmlns:a16="http://schemas.microsoft.com/office/drawing/2014/main" id="{33A91C2F-9384-CC05-2F9C-DADDD999EB55}"/>
                </a:ext>
              </a:extLst>
            </p:cNvPr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3" name="Google Shape;1260;p70">
              <a:extLst>
                <a:ext uri="{FF2B5EF4-FFF2-40B4-BE49-F238E27FC236}">
                  <a16:creationId xmlns:a16="http://schemas.microsoft.com/office/drawing/2014/main" id="{F52946A0-235B-07E3-6962-06E550BE25B2}"/>
                </a:ext>
              </a:extLst>
            </p:cNvPr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34" name="Google Shape;1261;p70">
            <a:extLst>
              <a:ext uri="{FF2B5EF4-FFF2-40B4-BE49-F238E27FC236}">
                <a16:creationId xmlns:a16="http://schemas.microsoft.com/office/drawing/2014/main" id="{767FDFB2-F667-C2F1-007F-D6C2832D5B9F}"/>
              </a:ext>
            </a:extLst>
          </p:cNvPr>
          <p:cNvGrpSpPr/>
          <p:nvPr/>
        </p:nvGrpSpPr>
        <p:grpSpPr>
          <a:xfrm>
            <a:off x="5206089" y="8109539"/>
            <a:ext cx="2560421" cy="771125"/>
            <a:chOff x="4411970" y="2726085"/>
            <a:chExt cx="643107" cy="193659"/>
          </a:xfrm>
        </p:grpSpPr>
        <p:sp>
          <p:nvSpPr>
            <p:cNvPr id="835" name="Google Shape;1262;p70">
              <a:extLst>
                <a:ext uri="{FF2B5EF4-FFF2-40B4-BE49-F238E27FC236}">
                  <a16:creationId xmlns:a16="http://schemas.microsoft.com/office/drawing/2014/main" id="{A3779ED6-ECEF-F404-7953-1DE9550CA2AA}"/>
                </a:ext>
              </a:extLst>
            </p:cNvPr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6" name="Google Shape;1263;p70">
              <a:extLst>
                <a:ext uri="{FF2B5EF4-FFF2-40B4-BE49-F238E27FC236}">
                  <a16:creationId xmlns:a16="http://schemas.microsoft.com/office/drawing/2014/main" id="{090A4DC2-10CC-C6BC-4F2B-4370B575CE4A}"/>
                </a:ext>
              </a:extLst>
            </p:cNvPr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7" name="Google Shape;1264;p70">
              <a:extLst>
                <a:ext uri="{FF2B5EF4-FFF2-40B4-BE49-F238E27FC236}">
                  <a16:creationId xmlns:a16="http://schemas.microsoft.com/office/drawing/2014/main" id="{2794F169-B174-FE75-9B81-3E23769CA02B}"/>
                </a:ext>
              </a:extLst>
            </p:cNvPr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38" name="Google Shape;1265;p70">
            <a:extLst>
              <a:ext uri="{FF2B5EF4-FFF2-40B4-BE49-F238E27FC236}">
                <a16:creationId xmlns:a16="http://schemas.microsoft.com/office/drawing/2014/main" id="{A375C009-F117-323C-1022-511FC2F766D8}"/>
              </a:ext>
            </a:extLst>
          </p:cNvPr>
          <p:cNvGrpSpPr/>
          <p:nvPr/>
        </p:nvGrpSpPr>
        <p:grpSpPr>
          <a:xfrm>
            <a:off x="2562082" y="8787734"/>
            <a:ext cx="2164008" cy="673557"/>
            <a:chOff x="4411970" y="4340222"/>
            <a:chExt cx="779467" cy="242683"/>
          </a:xfrm>
        </p:grpSpPr>
        <p:sp>
          <p:nvSpPr>
            <p:cNvPr id="839" name="Google Shape;1266;p70">
              <a:extLst>
                <a:ext uri="{FF2B5EF4-FFF2-40B4-BE49-F238E27FC236}">
                  <a16:creationId xmlns:a16="http://schemas.microsoft.com/office/drawing/2014/main" id="{411401CD-D66A-0348-5FDF-B7C4CCA012DA}"/>
                </a:ext>
              </a:extLst>
            </p:cNvPr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0" name="Google Shape;1267;p70">
              <a:extLst>
                <a:ext uri="{FF2B5EF4-FFF2-40B4-BE49-F238E27FC236}">
                  <a16:creationId xmlns:a16="http://schemas.microsoft.com/office/drawing/2014/main" id="{3D937EEC-B6F5-6396-06F1-1D6AA4A8CA43}"/>
                </a:ext>
              </a:extLst>
            </p:cNvPr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1" name="Google Shape;1268;p70">
              <a:extLst>
                <a:ext uri="{FF2B5EF4-FFF2-40B4-BE49-F238E27FC236}">
                  <a16:creationId xmlns:a16="http://schemas.microsoft.com/office/drawing/2014/main" id="{85A5DDC9-EE31-3F71-42FD-18E2CDF1D846}"/>
                </a:ext>
              </a:extLst>
            </p:cNvPr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42" name="Google Shape;1269;p70">
            <a:extLst>
              <a:ext uri="{FF2B5EF4-FFF2-40B4-BE49-F238E27FC236}">
                <a16:creationId xmlns:a16="http://schemas.microsoft.com/office/drawing/2014/main" id="{01B7E07B-606C-D574-6487-CE67C09F90DC}"/>
              </a:ext>
            </a:extLst>
          </p:cNvPr>
          <p:cNvGrpSpPr/>
          <p:nvPr/>
        </p:nvGrpSpPr>
        <p:grpSpPr>
          <a:xfrm>
            <a:off x="5206088" y="7224822"/>
            <a:ext cx="2573760" cy="576613"/>
            <a:chOff x="4411970" y="2468674"/>
            <a:chExt cx="747317" cy="167425"/>
          </a:xfrm>
        </p:grpSpPr>
        <p:sp>
          <p:nvSpPr>
            <p:cNvPr id="843" name="Google Shape;1270;p70">
              <a:extLst>
                <a:ext uri="{FF2B5EF4-FFF2-40B4-BE49-F238E27FC236}">
                  <a16:creationId xmlns:a16="http://schemas.microsoft.com/office/drawing/2014/main" id="{DFFB4CCB-CFE4-8423-926C-EC691FE7B388}"/>
                </a:ext>
              </a:extLst>
            </p:cNvPr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4" name="Google Shape;1271;p70">
              <a:extLst>
                <a:ext uri="{FF2B5EF4-FFF2-40B4-BE49-F238E27FC236}">
                  <a16:creationId xmlns:a16="http://schemas.microsoft.com/office/drawing/2014/main" id="{CA639FCC-7574-A20F-4BAB-2E793046A983}"/>
                </a:ext>
              </a:extLst>
            </p:cNvPr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45" name="Google Shape;1272;p70">
            <a:extLst>
              <a:ext uri="{FF2B5EF4-FFF2-40B4-BE49-F238E27FC236}">
                <a16:creationId xmlns:a16="http://schemas.microsoft.com/office/drawing/2014/main" id="{81AF3396-663D-30F7-1F00-6834796FEF88}"/>
              </a:ext>
            </a:extLst>
          </p:cNvPr>
          <p:cNvSpPr/>
          <p:nvPr/>
        </p:nvSpPr>
        <p:spPr>
          <a:xfrm>
            <a:off x="2557414" y="8037572"/>
            <a:ext cx="2161648" cy="51462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846" name="Google Shape;1273;p70">
            <a:extLst>
              <a:ext uri="{FF2B5EF4-FFF2-40B4-BE49-F238E27FC236}">
                <a16:creationId xmlns:a16="http://schemas.microsoft.com/office/drawing/2014/main" id="{15A70664-A11B-99FB-1E45-7335B9DB42E7}"/>
              </a:ext>
            </a:extLst>
          </p:cNvPr>
          <p:cNvGrpSpPr/>
          <p:nvPr/>
        </p:nvGrpSpPr>
        <p:grpSpPr>
          <a:xfrm>
            <a:off x="2559599" y="6225832"/>
            <a:ext cx="5224109" cy="556757"/>
            <a:chOff x="6336019" y="3733725"/>
            <a:chExt cx="2566206" cy="351310"/>
          </a:xfrm>
        </p:grpSpPr>
        <p:sp>
          <p:nvSpPr>
            <p:cNvPr id="847" name="Google Shape;1274;p70">
              <a:extLst>
                <a:ext uri="{FF2B5EF4-FFF2-40B4-BE49-F238E27FC236}">
                  <a16:creationId xmlns:a16="http://schemas.microsoft.com/office/drawing/2014/main" id="{FCAAF0F1-C1F4-9B01-7AC3-7EB145761C0C}"/>
                </a:ext>
              </a:extLst>
            </p:cNvPr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8" name="Google Shape;1275;p70">
              <a:extLst>
                <a:ext uri="{FF2B5EF4-FFF2-40B4-BE49-F238E27FC236}">
                  <a16:creationId xmlns:a16="http://schemas.microsoft.com/office/drawing/2014/main" id="{0D48589F-7ECE-9FCD-F612-201308C90664}"/>
                </a:ext>
              </a:extLst>
            </p:cNvPr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9" name="Google Shape;1276;p70">
              <a:extLst>
                <a:ext uri="{FF2B5EF4-FFF2-40B4-BE49-F238E27FC236}">
                  <a16:creationId xmlns:a16="http://schemas.microsoft.com/office/drawing/2014/main" id="{749414F6-7847-8C20-C31B-48CE437FE554}"/>
                </a:ext>
              </a:extLst>
            </p:cNvPr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0" name="Google Shape;1277;p70">
              <a:extLst>
                <a:ext uri="{FF2B5EF4-FFF2-40B4-BE49-F238E27FC236}">
                  <a16:creationId xmlns:a16="http://schemas.microsoft.com/office/drawing/2014/main" id="{8CF64009-ECC1-0AB1-F6D6-425BFA68D200}"/>
                </a:ext>
              </a:extLst>
            </p:cNvPr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1" name="Google Shape;1278;p70">
            <a:extLst>
              <a:ext uri="{FF2B5EF4-FFF2-40B4-BE49-F238E27FC236}">
                <a16:creationId xmlns:a16="http://schemas.microsoft.com/office/drawing/2014/main" id="{B27C8391-20D8-71CC-5B48-A4DF7F91D8A4}"/>
              </a:ext>
            </a:extLst>
          </p:cNvPr>
          <p:cNvGrpSpPr/>
          <p:nvPr/>
        </p:nvGrpSpPr>
        <p:grpSpPr>
          <a:xfrm>
            <a:off x="5206090" y="10534939"/>
            <a:ext cx="2524136" cy="408533"/>
            <a:chOff x="4404545" y="3301592"/>
            <a:chExt cx="782403" cy="129272"/>
          </a:xfrm>
        </p:grpSpPr>
        <p:sp>
          <p:nvSpPr>
            <p:cNvPr id="852" name="Google Shape;1279;p70">
              <a:extLst>
                <a:ext uri="{FF2B5EF4-FFF2-40B4-BE49-F238E27FC236}">
                  <a16:creationId xmlns:a16="http://schemas.microsoft.com/office/drawing/2014/main" id="{A7EB445C-C54C-06E5-5021-110EBBA1E9A4}"/>
                </a:ext>
              </a:extLst>
            </p:cNvPr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3" name="Google Shape;1280;p70">
              <a:extLst>
                <a:ext uri="{FF2B5EF4-FFF2-40B4-BE49-F238E27FC236}">
                  <a16:creationId xmlns:a16="http://schemas.microsoft.com/office/drawing/2014/main" id="{DFBF68B7-C493-8E48-1993-B12595B80CE2}"/>
                </a:ext>
              </a:extLst>
            </p:cNvPr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4" name="Google Shape;1281;p70">
            <a:extLst>
              <a:ext uri="{FF2B5EF4-FFF2-40B4-BE49-F238E27FC236}">
                <a16:creationId xmlns:a16="http://schemas.microsoft.com/office/drawing/2014/main" id="{9CED8E02-5F44-A00D-A136-869409A89232}"/>
              </a:ext>
            </a:extLst>
          </p:cNvPr>
          <p:cNvGrpSpPr/>
          <p:nvPr/>
        </p:nvGrpSpPr>
        <p:grpSpPr>
          <a:xfrm>
            <a:off x="5206090" y="9855834"/>
            <a:ext cx="2566019" cy="371005"/>
            <a:chOff x="4411970" y="3131459"/>
            <a:chExt cx="710520" cy="117397"/>
          </a:xfrm>
        </p:grpSpPr>
        <p:sp>
          <p:nvSpPr>
            <p:cNvPr id="855" name="Google Shape;1282;p70">
              <a:extLst>
                <a:ext uri="{FF2B5EF4-FFF2-40B4-BE49-F238E27FC236}">
                  <a16:creationId xmlns:a16="http://schemas.microsoft.com/office/drawing/2014/main" id="{CD022C25-FE35-D433-607D-D67F13B228A9}"/>
                </a:ext>
              </a:extLst>
            </p:cNvPr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6" name="Google Shape;1283;p70">
              <a:extLst>
                <a:ext uri="{FF2B5EF4-FFF2-40B4-BE49-F238E27FC236}">
                  <a16:creationId xmlns:a16="http://schemas.microsoft.com/office/drawing/2014/main" id="{50DEFFEF-5A8A-D2A3-007A-E861536C198A}"/>
                </a:ext>
              </a:extLst>
            </p:cNvPr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57" name="Google Shape;1284;p70" descr="Timeline background shape">
            <a:extLst>
              <a:ext uri="{FF2B5EF4-FFF2-40B4-BE49-F238E27FC236}">
                <a16:creationId xmlns:a16="http://schemas.microsoft.com/office/drawing/2014/main" id="{1D66DC5A-CF6D-59C2-4198-D5A07FCADECE}"/>
              </a:ext>
            </a:extLst>
          </p:cNvPr>
          <p:cNvSpPr/>
          <p:nvPr/>
        </p:nvSpPr>
        <p:spPr>
          <a:xfrm>
            <a:off x="5206088" y="11251576"/>
            <a:ext cx="2560800" cy="408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858" name="Google Shape;1285;p70">
            <a:extLst>
              <a:ext uri="{FF2B5EF4-FFF2-40B4-BE49-F238E27FC236}">
                <a16:creationId xmlns:a16="http://schemas.microsoft.com/office/drawing/2014/main" id="{3272251E-0280-6819-690E-0497534EB17B}"/>
              </a:ext>
            </a:extLst>
          </p:cNvPr>
          <p:cNvGrpSpPr/>
          <p:nvPr/>
        </p:nvGrpSpPr>
        <p:grpSpPr>
          <a:xfrm>
            <a:off x="2539809" y="9657608"/>
            <a:ext cx="2196901" cy="1223968"/>
            <a:chOff x="4411970" y="1801825"/>
            <a:chExt cx="734586" cy="409262"/>
          </a:xfrm>
        </p:grpSpPr>
        <p:sp>
          <p:nvSpPr>
            <p:cNvPr id="859" name="Google Shape;1286;p70">
              <a:extLst>
                <a:ext uri="{FF2B5EF4-FFF2-40B4-BE49-F238E27FC236}">
                  <a16:creationId xmlns:a16="http://schemas.microsoft.com/office/drawing/2014/main" id="{EAF4E1B0-C0E8-3AE9-CE44-6B218BA13237}"/>
                </a:ext>
              </a:extLst>
            </p:cNvPr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0" name="Google Shape;1287;p70">
              <a:extLst>
                <a:ext uri="{FF2B5EF4-FFF2-40B4-BE49-F238E27FC236}">
                  <a16:creationId xmlns:a16="http://schemas.microsoft.com/office/drawing/2014/main" id="{1023B442-C5B4-6D26-2C4F-A2AA3116CB6E}"/>
                </a:ext>
              </a:extLst>
            </p:cNvPr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61" name="Google Shape;1288;p70">
            <a:extLst>
              <a:ext uri="{FF2B5EF4-FFF2-40B4-BE49-F238E27FC236}">
                <a16:creationId xmlns:a16="http://schemas.microsoft.com/office/drawing/2014/main" id="{7AF6E010-9185-F944-4E94-B424EE15807A}"/>
              </a:ext>
            </a:extLst>
          </p:cNvPr>
          <p:cNvGrpSpPr/>
          <p:nvPr/>
        </p:nvGrpSpPr>
        <p:grpSpPr>
          <a:xfrm>
            <a:off x="8153064" y="6237795"/>
            <a:ext cx="1390704" cy="1390704"/>
            <a:chOff x="5681300" y="2527788"/>
            <a:chExt cx="805800" cy="805800"/>
          </a:xfrm>
        </p:grpSpPr>
        <p:sp>
          <p:nvSpPr>
            <p:cNvPr id="862" name="Google Shape;1289;p70">
              <a:extLst>
                <a:ext uri="{FF2B5EF4-FFF2-40B4-BE49-F238E27FC236}">
                  <a16:creationId xmlns:a16="http://schemas.microsoft.com/office/drawing/2014/main" id="{BF9EFA93-54CF-385A-9977-71DB35EF0AB9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3" name="Google Shape;1290;p70">
              <a:extLst>
                <a:ext uri="{FF2B5EF4-FFF2-40B4-BE49-F238E27FC236}">
                  <a16:creationId xmlns:a16="http://schemas.microsoft.com/office/drawing/2014/main" id="{717322E1-02F1-5FE6-D355-6EF568901F5F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64" name="Google Shape;1291;p70">
            <a:extLst>
              <a:ext uri="{FF2B5EF4-FFF2-40B4-BE49-F238E27FC236}">
                <a16:creationId xmlns:a16="http://schemas.microsoft.com/office/drawing/2014/main" id="{E28F3636-F550-7B24-96C3-01F635855283}"/>
              </a:ext>
            </a:extLst>
          </p:cNvPr>
          <p:cNvGrpSpPr/>
          <p:nvPr/>
        </p:nvGrpSpPr>
        <p:grpSpPr>
          <a:xfrm>
            <a:off x="8137706" y="8252975"/>
            <a:ext cx="1421421" cy="1421421"/>
            <a:chOff x="4049800" y="640400"/>
            <a:chExt cx="858900" cy="858900"/>
          </a:xfrm>
        </p:grpSpPr>
        <p:sp>
          <p:nvSpPr>
            <p:cNvPr id="865" name="Google Shape;1292;p70">
              <a:extLst>
                <a:ext uri="{FF2B5EF4-FFF2-40B4-BE49-F238E27FC236}">
                  <a16:creationId xmlns:a16="http://schemas.microsoft.com/office/drawing/2014/main" id="{3437B31B-F2E6-167D-62C9-27000904AC09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6" name="Google Shape;1293;p70">
              <a:extLst>
                <a:ext uri="{FF2B5EF4-FFF2-40B4-BE49-F238E27FC236}">
                  <a16:creationId xmlns:a16="http://schemas.microsoft.com/office/drawing/2014/main" id="{AA87EAA7-8A5B-233E-EA1F-E5C88FCA7522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67" name="Google Shape;1294;p70">
            <a:extLst>
              <a:ext uri="{FF2B5EF4-FFF2-40B4-BE49-F238E27FC236}">
                <a16:creationId xmlns:a16="http://schemas.microsoft.com/office/drawing/2014/main" id="{11AA539F-6A1D-75C5-5CE6-E2DEF4E2AEAD}"/>
              </a:ext>
            </a:extLst>
          </p:cNvPr>
          <p:cNvGrpSpPr/>
          <p:nvPr/>
        </p:nvGrpSpPr>
        <p:grpSpPr>
          <a:xfrm>
            <a:off x="7938992" y="10060115"/>
            <a:ext cx="1818848" cy="1818848"/>
            <a:chOff x="5080188" y="927900"/>
            <a:chExt cx="961200" cy="961200"/>
          </a:xfrm>
        </p:grpSpPr>
        <p:sp>
          <p:nvSpPr>
            <p:cNvPr id="868" name="Google Shape;1295;p70">
              <a:extLst>
                <a:ext uri="{FF2B5EF4-FFF2-40B4-BE49-F238E27FC236}">
                  <a16:creationId xmlns:a16="http://schemas.microsoft.com/office/drawing/2014/main" id="{BD169E74-191A-5820-B653-8AE722DD6EDE}"/>
                </a:ext>
              </a:extLst>
            </p:cNvPr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9" name="Google Shape;1296;p70">
              <a:extLst>
                <a:ext uri="{FF2B5EF4-FFF2-40B4-BE49-F238E27FC236}">
                  <a16:creationId xmlns:a16="http://schemas.microsoft.com/office/drawing/2014/main" id="{49FCD9ED-BE0D-5F5B-2A60-C50BF8CA0158}"/>
                </a:ext>
              </a:extLst>
            </p:cNvPr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0" name="Google Shape;1297;p70">
              <a:extLst>
                <a:ext uri="{FF2B5EF4-FFF2-40B4-BE49-F238E27FC236}">
                  <a16:creationId xmlns:a16="http://schemas.microsoft.com/office/drawing/2014/main" id="{4A7DD532-E66B-A35A-A6D0-0CE60446EFF2}"/>
                </a:ext>
              </a:extLst>
            </p:cNvPr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1" name="Google Shape;1298;p70">
              <a:extLst>
                <a:ext uri="{FF2B5EF4-FFF2-40B4-BE49-F238E27FC236}">
                  <a16:creationId xmlns:a16="http://schemas.microsoft.com/office/drawing/2014/main" id="{12CC64C5-C819-1201-1BA8-24455F2A92B8}"/>
                </a:ext>
              </a:extLst>
            </p:cNvPr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2" name="Google Shape;1299;p70">
              <a:extLst>
                <a:ext uri="{FF2B5EF4-FFF2-40B4-BE49-F238E27FC236}">
                  <a16:creationId xmlns:a16="http://schemas.microsoft.com/office/drawing/2014/main" id="{52D749C6-3977-6CCC-7AC6-B30515EF1AC2}"/>
                </a:ext>
              </a:extLst>
            </p:cNvPr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3" name="Google Shape;1300;p70">
              <a:extLst>
                <a:ext uri="{FF2B5EF4-FFF2-40B4-BE49-F238E27FC236}">
                  <a16:creationId xmlns:a16="http://schemas.microsoft.com/office/drawing/2014/main" id="{F2443625-2ABB-38F3-B915-EA6D7EAE544C}"/>
                </a:ext>
              </a:extLst>
            </p:cNvPr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4" name="Google Shape;1301;p70">
              <a:extLst>
                <a:ext uri="{FF2B5EF4-FFF2-40B4-BE49-F238E27FC236}">
                  <a16:creationId xmlns:a16="http://schemas.microsoft.com/office/drawing/2014/main" id="{ACE50E19-CFDB-A529-1A68-932C9280F148}"/>
                </a:ext>
              </a:extLst>
            </p:cNvPr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5" name="Google Shape;1302;p70">
              <a:extLst>
                <a:ext uri="{FF2B5EF4-FFF2-40B4-BE49-F238E27FC236}">
                  <a16:creationId xmlns:a16="http://schemas.microsoft.com/office/drawing/2014/main" id="{D0A9A3B3-2994-6E9B-3B2F-0789B2DEC349}"/>
                </a:ext>
              </a:extLst>
            </p:cNvPr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6" name="Google Shape;1303;p70">
            <a:extLst>
              <a:ext uri="{FF2B5EF4-FFF2-40B4-BE49-F238E27FC236}">
                <a16:creationId xmlns:a16="http://schemas.microsoft.com/office/drawing/2014/main" id="{CF91AD1E-D90F-758C-7454-184B712D4EB7}"/>
              </a:ext>
            </a:extLst>
          </p:cNvPr>
          <p:cNvGrpSpPr/>
          <p:nvPr/>
        </p:nvGrpSpPr>
        <p:grpSpPr>
          <a:xfrm>
            <a:off x="11841656" y="10317957"/>
            <a:ext cx="1348400" cy="1344016"/>
            <a:chOff x="6039282" y="1042577"/>
            <a:chExt cx="734315" cy="731929"/>
          </a:xfrm>
        </p:grpSpPr>
        <p:sp>
          <p:nvSpPr>
            <p:cNvPr id="877" name="Google Shape;1304;p70">
              <a:extLst>
                <a:ext uri="{FF2B5EF4-FFF2-40B4-BE49-F238E27FC236}">
                  <a16:creationId xmlns:a16="http://schemas.microsoft.com/office/drawing/2014/main" id="{122E41D1-AB73-58F2-B864-06F659A10194}"/>
                </a:ext>
              </a:extLst>
            </p:cNvPr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8" name="Google Shape;1305;p70">
              <a:extLst>
                <a:ext uri="{FF2B5EF4-FFF2-40B4-BE49-F238E27FC236}">
                  <a16:creationId xmlns:a16="http://schemas.microsoft.com/office/drawing/2014/main" id="{F37B17D4-8F90-79ED-65FD-E7FC595503BC}"/>
                </a:ext>
              </a:extLst>
            </p:cNvPr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9" name="Google Shape;1306;p70">
              <a:extLst>
                <a:ext uri="{FF2B5EF4-FFF2-40B4-BE49-F238E27FC236}">
                  <a16:creationId xmlns:a16="http://schemas.microsoft.com/office/drawing/2014/main" id="{D4B0EF01-E1A7-F857-6C25-F7054E118F3F}"/>
                </a:ext>
              </a:extLst>
            </p:cNvPr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0" name="Google Shape;1307;p70">
              <a:extLst>
                <a:ext uri="{FF2B5EF4-FFF2-40B4-BE49-F238E27FC236}">
                  <a16:creationId xmlns:a16="http://schemas.microsoft.com/office/drawing/2014/main" id="{CFA4E7F7-31F6-E6D7-4EE0-7AA372DEEAC6}"/>
                </a:ext>
              </a:extLst>
            </p:cNvPr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1" name="Google Shape;1308;p70">
              <a:extLst>
                <a:ext uri="{FF2B5EF4-FFF2-40B4-BE49-F238E27FC236}">
                  <a16:creationId xmlns:a16="http://schemas.microsoft.com/office/drawing/2014/main" id="{7127FF40-F469-FC26-1FC5-018B3DFB7944}"/>
                </a:ext>
              </a:extLst>
            </p:cNvPr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2" name="Google Shape;1309;p70">
              <a:extLst>
                <a:ext uri="{FF2B5EF4-FFF2-40B4-BE49-F238E27FC236}">
                  <a16:creationId xmlns:a16="http://schemas.microsoft.com/office/drawing/2014/main" id="{D0DB7324-F3CB-9D30-7CF5-9634FA49A548}"/>
                </a:ext>
              </a:extLst>
            </p:cNvPr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3" name="Google Shape;1310;p70">
              <a:extLst>
                <a:ext uri="{FF2B5EF4-FFF2-40B4-BE49-F238E27FC236}">
                  <a16:creationId xmlns:a16="http://schemas.microsoft.com/office/drawing/2014/main" id="{46F87839-B0B4-9E38-756E-D368600C439F}"/>
                </a:ext>
              </a:extLst>
            </p:cNvPr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4" name="Google Shape;1311;p70">
              <a:extLst>
                <a:ext uri="{FF2B5EF4-FFF2-40B4-BE49-F238E27FC236}">
                  <a16:creationId xmlns:a16="http://schemas.microsoft.com/office/drawing/2014/main" id="{C7C08B8C-AA64-ABD3-2DF2-DE4ADB4D1EF7}"/>
                </a:ext>
              </a:extLst>
            </p:cNvPr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5" name="Google Shape;1312;p70">
              <a:extLst>
                <a:ext uri="{FF2B5EF4-FFF2-40B4-BE49-F238E27FC236}">
                  <a16:creationId xmlns:a16="http://schemas.microsoft.com/office/drawing/2014/main" id="{350DAAA8-1AF4-9768-1F5E-1133CA9B733F}"/>
                </a:ext>
              </a:extLst>
            </p:cNvPr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6" name="Google Shape;1313;p70">
              <a:extLst>
                <a:ext uri="{FF2B5EF4-FFF2-40B4-BE49-F238E27FC236}">
                  <a16:creationId xmlns:a16="http://schemas.microsoft.com/office/drawing/2014/main" id="{54DF5C02-215D-AF1D-DE33-63DA5886CA9B}"/>
                </a:ext>
              </a:extLst>
            </p:cNvPr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7" name="Google Shape;1314;p70">
              <a:extLst>
                <a:ext uri="{FF2B5EF4-FFF2-40B4-BE49-F238E27FC236}">
                  <a16:creationId xmlns:a16="http://schemas.microsoft.com/office/drawing/2014/main" id="{FD43D5F6-1915-B88E-ED24-41C4F13694F0}"/>
                </a:ext>
              </a:extLst>
            </p:cNvPr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1" name="Google Shape;1315;p70">
              <a:extLst>
                <a:ext uri="{FF2B5EF4-FFF2-40B4-BE49-F238E27FC236}">
                  <a16:creationId xmlns:a16="http://schemas.microsoft.com/office/drawing/2014/main" id="{3815D1DA-57BF-3EA7-9AA1-9B1930081428}"/>
                </a:ext>
              </a:extLst>
            </p:cNvPr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4" name="Google Shape;1316;p70">
              <a:extLst>
                <a:ext uri="{FF2B5EF4-FFF2-40B4-BE49-F238E27FC236}">
                  <a16:creationId xmlns:a16="http://schemas.microsoft.com/office/drawing/2014/main" id="{755D7AF9-1F4B-B7E7-9B02-D527A5E30EF0}"/>
                </a:ext>
              </a:extLst>
            </p:cNvPr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5" name="Google Shape;1317;p70">
              <a:extLst>
                <a:ext uri="{FF2B5EF4-FFF2-40B4-BE49-F238E27FC236}">
                  <a16:creationId xmlns:a16="http://schemas.microsoft.com/office/drawing/2014/main" id="{AF676989-1A04-EC0A-FEFC-66AA1FF13F58}"/>
                </a:ext>
              </a:extLst>
            </p:cNvPr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6" name="Google Shape;1318;p70">
              <a:extLst>
                <a:ext uri="{FF2B5EF4-FFF2-40B4-BE49-F238E27FC236}">
                  <a16:creationId xmlns:a16="http://schemas.microsoft.com/office/drawing/2014/main" id="{E06822E6-4E16-432B-4488-F4EA83A48FF8}"/>
                </a:ext>
              </a:extLst>
            </p:cNvPr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7" name="Google Shape;1319;p70">
              <a:extLst>
                <a:ext uri="{FF2B5EF4-FFF2-40B4-BE49-F238E27FC236}">
                  <a16:creationId xmlns:a16="http://schemas.microsoft.com/office/drawing/2014/main" id="{97F2AF9C-6F30-7CDB-84CB-4400A0D1748D}"/>
                </a:ext>
              </a:extLst>
            </p:cNvPr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8" name="Google Shape;1320;p70">
              <a:extLst>
                <a:ext uri="{FF2B5EF4-FFF2-40B4-BE49-F238E27FC236}">
                  <a16:creationId xmlns:a16="http://schemas.microsoft.com/office/drawing/2014/main" id="{39965592-5F4B-B0BC-D9A7-E0B99F32C034}"/>
                </a:ext>
              </a:extLst>
            </p:cNvPr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9" name="Google Shape;1321;p70">
              <a:extLst>
                <a:ext uri="{FF2B5EF4-FFF2-40B4-BE49-F238E27FC236}">
                  <a16:creationId xmlns:a16="http://schemas.microsoft.com/office/drawing/2014/main" id="{676FCEFE-ECEE-9494-8CCF-3DE0861463E5}"/>
                </a:ext>
              </a:extLst>
            </p:cNvPr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0" name="Google Shape;1322;p70">
              <a:extLst>
                <a:ext uri="{FF2B5EF4-FFF2-40B4-BE49-F238E27FC236}">
                  <a16:creationId xmlns:a16="http://schemas.microsoft.com/office/drawing/2014/main" id="{1B93E63A-C133-4AD0-7101-DB518897EA7F}"/>
                </a:ext>
              </a:extLst>
            </p:cNvPr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1" name="Google Shape;1323;p70">
              <a:extLst>
                <a:ext uri="{FF2B5EF4-FFF2-40B4-BE49-F238E27FC236}">
                  <a16:creationId xmlns:a16="http://schemas.microsoft.com/office/drawing/2014/main" id="{142E8DC7-FF70-3AD5-9D3F-3007ADF57B35}"/>
                </a:ext>
              </a:extLst>
            </p:cNvPr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2" name="Google Shape;1324;p70">
              <a:extLst>
                <a:ext uri="{FF2B5EF4-FFF2-40B4-BE49-F238E27FC236}">
                  <a16:creationId xmlns:a16="http://schemas.microsoft.com/office/drawing/2014/main" id="{DE746BAA-BA77-0877-5CFD-C73DBFAF1903}"/>
                </a:ext>
              </a:extLst>
            </p:cNvPr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03" name="Google Shape;1325;p70">
            <a:extLst>
              <a:ext uri="{FF2B5EF4-FFF2-40B4-BE49-F238E27FC236}">
                <a16:creationId xmlns:a16="http://schemas.microsoft.com/office/drawing/2014/main" id="{5B309612-CAD4-C9A4-2DCA-25BE40EABE2B}"/>
              </a:ext>
            </a:extLst>
          </p:cNvPr>
          <p:cNvGrpSpPr/>
          <p:nvPr/>
        </p:nvGrpSpPr>
        <p:grpSpPr>
          <a:xfrm>
            <a:off x="13475262" y="6130299"/>
            <a:ext cx="1513984" cy="1605696"/>
            <a:chOff x="1825800" y="1651625"/>
            <a:chExt cx="539989" cy="571775"/>
          </a:xfrm>
        </p:grpSpPr>
        <p:sp>
          <p:nvSpPr>
            <p:cNvPr id="904" name="Google Shape;1326;p70">
              <a:extLst>
                <a:ext uri="{FF2B5EF4-FFF2-40B4-BE49-F238E27FC236}">
                  <a16:creationId xmlns:a16="http://schemas.microsoft.com/office/drawing/2014/main" id="{7040D1C8-E4E1-2133-0DD7-0F0804A97984}"/>
                </a:ext>
              </a:extLst>
            </p:cNvPr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5" name="Google Shape;1327;p70">
              <a:extLst>
                <a:ext uri="{FF2B5EF4-FFF2-40B4-BE49-F238E27FC236}">
                  <a16:creationId xmlns:a16="http://schemas.microsoft.com/office/drawing/2014/main" id="{BFBB0FB5-3CCE-884E-2D14-F0F811BBAD9E}"/>
                </a:ext>
              </a:extLst>
            </p:cNvPr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6" name="Google Shape;1328;p70">
              <a:extLst>
                <a:ext uri="{FF2B5EF4-FFF2-40B4-BE49-F238E27FC236}">
                  <a16:creationId xmlns:a16="http://schemas.microsoft.com/office/drawing/2014/main" id="{00483233-7A56-240C-D16E-0C0D5D7E55F9}"/>
                </a:ext>
              </a:extLst>
            </p:cNvPr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7" name="Google Shape;1329;p70">
              <a:extLst>
                <a:ext uri="{FF2B5EF4-FFF2-40B4-BE49-F238E27FC236}">
                  <a16:creationId xmlns:a16="http://schemas.microsoft.com/office/drawing/2014/main" id="{0438C65C-2B4B-7016-E85E-DCC5A1F3A205}"/>
                </a:ext>
              </a:extLst>
            </p:cNvPr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08" name="Google Shape;1330;p70">
            <a:extLst>
              <a:ext uri="{FF2B5EF4-FFF2-40B4-BE49-F238E27FC236}">
                <a16:creationId xmlns:a16="http://schemas.microsoft.com/office/drawing/2014/main" id="{2CB19ADD-46B5-3108-621E-20CC28877E52}"/>
              </a:ext>
            </a:extLst>
          </p:cNvPr>
          <p:cNvGrpSpPr/>
          <p:nvPr/>
        </p:nvGrpSpPr>
        <p:grpSpPr>
          <a:xfrm>
            <a:off x="9941740" y="10281545"/>
            <a:ext cx="1354995" cy="1354547"/>
            <a:chOff x="1897577" y="2802432"/>
            <a:chExt cx="492176" cy="492014"/>
          </a:xfrm>
        </p:grpSpPr>
        <p:sp>
          <p:nvSpPr>
            <p:cNvPr id="909" name="Google Shape;1331;p70">
              <a:extLst>
                <a:ext uri="{FF2B5EF4-FFF2-40B4-BE49-F238E27FC236}">
                  <a16:creationId xmlns:a16="http://schemas.microsoft.com/office/drawing/2014/main" id="{2FDBFE58-D9C6-AA8E-37AF-EB314EAC9FCE}"/>
                </a:ext>
              </a:extLst>
            </p:cNvPr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0" name="Google Shape;1332;p70">
              <a:extLst>
                <a:ext uri="{FF2B5EF4-FFF2-40B4-BE49-F238E27FC236}">
                  <a16:creationId xmlns:a16="http://schemas.microsoft.com/office/drawing/2014/main" id="{F7CA56E6-A7CA-3C55-58F1-AEC5415BFB02}"/>
                </a:ext>
              </a:extLst>
            </p:cNvPr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1" name="Google Shape;1333;p70">
              <a:extLst>
                <a:ext uri="{FF2B5EF4-FFF2-40B4-BE49-F238E27FC236}">
                  <a16:creationId xmlns:a16="http://schemas.microsoft.com/office/drawing/2014/main" id="{4ACD9737-5955-B757-C202-11339006CB66}"/>
                </a:ext>
              </a:extLst>
            </p:cNvPr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2" name="Google Shape;1334;p70">
              <a:extLst>
                <a:ext uri="{FF2B5EF4-FFF2-40B4-BE49-F238E27FC236}">
                  <a16:creationId xmlns:a16="http://schemas.microsoft.com/office/drawing/2014/main" id="{985B705E-8AC7-83D3-7F96-5D7C96AC3AEA}"/>
                </a:ext>
              </a:extLst>
            </p:cNvPr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3" name="Google Shape;1335;p70">
              <a:extLst>
                <a:ext uri="{FF2B5EF4-FFF2-40B4-BE49-F238E27FC236}">
                  <a16:creationId xmlns:a16="http://schemas.microsoft.com/office/drawing/2014/main" id="{A7B87361-A47A-32F4-3EB4-77E1F744B8F3}"/>
                </a:ext>
              </a:extLst>
            </p:cNvPr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4" name="Google Shape;1336;p70">
              <a:extLst>
                <a:ext uri="{FF2B5EF4-FFF2-40B4-BE49-F238E27FC236}">
                  <a16:creationId xmlns:a16="http://schemas.microsoft.com/office/drawing/2014/main" id="{69E68B48-81BD-14FB-7C48-1BF95F988830}"/>
                </a:ext>
              </a:extLst>
            </p:cNvPr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5" name="Google Shape;1337;p70">
              <a:extLst>
                <a:ext uri="{FF2B5EF4-FFF2-40B4-BE49-F238E27FC236}">
                  <a16:creationId xmlns:a16="http://schemas.microsoft.com/office/drawing/2014/main" id="{72A4D83F-24C7-CF28-25A1-BB7121B006B5}"/>
                </a:ext>
              </a:extLst>
            </p:cNvPr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6" name="Google Shape;1338;p70">
              <a:extLst>
                <a:ext uri="{FF2B5EF4-FFF2-40B4-BE49-F238E27FC236}">
                  <a16:creationId xmlns:a16="http://schemas.microsoft.com/office/drawing/2014/main" id="{ED3857B3-4F6F-0186-1230-7A7C36E2C1B2}"/>
                </a:ext>
              </a:extLst>
            </p:cNvPr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7" name="Google Shape;1339;p70">
              <a:extLst>
                <a:ext uri="{FF2B5EF4-FFF2-40B4-BE49-F238E27FC236}">
                  <a16:creationId xmlns:a16="http://schemas.microsoft.com/office/drawing/2014/main" id="{B2B61186-B19A-D593-00D7-0FDFC71DB7A4}"/>
                </a:ext>
              </a:extLst>
            </p:cNvPr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8" name="Google Shape;1340;p70">
              <a:extLst>
                <a:ext uri="{FF2B5EF4-FFF2-40B4-BE49-F238E27FC236}">
                  <a16:creationId xmlns:a16="http://schemas.microsoft.com/office/drawing/2014/main" id="{36EB1293-361C-8300-7F46-81F9E6C14900}"/>
                </a:ext>
              </a:extLst>
            </p:cNvPr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9" name="Google Shape;1341;p70">
              <a:extLst>
                <a:ext uri="{FF2B5EF4-FFF2-40B4-BE49-F238E27FC236}">
                  <a16:creationId xmlns:a16="http://schemas.microsoft.com/office/drawing/2014/main" id="{7CCB91F0-11A6-D3C4-E688-E173FDC2C0AF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0" name="Google Shape;1342;p70">
              <a:extLst>
                <a:ext uri="{FF2B5EF4-FFF2-40B4-BE49-F238E27FC236}">
                  <a16:creationId xmlns:a16="http://schemas.microsoft.com/office/drawing/2014/main" id="{3D200E1A-EFFD-422E-0EF4-55B9D11FB236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1" name="Google Shape;1343;p70">
            <a:extLst>
              <a:ext uri="{FF2B5EF4-FFF2-40B4-BE49-F238E27FC236}">
                <a16:creationId xmlns:a16="http://schemas.microsoft.com/office/drawing/2014/main" id="{86C963BC-AC6D-5945-064C-BA7354F4B57A}"/>
              </a:ext>
            </a:extLst>
          </p:cNvPr>
          <p:cNvGrpSpPr/>
          <p:nvPr/>
        </p:nvGrpSpPr>
        <p:grpSpPr>
          <a:xfrm>
            <a:off x="2559154" y="11117661"/>
            <a:ext cx="2157939" cy="535579"/>
            <a:chOff x="2013045" y="4813233"/>
            <a:chExt cx="921986" cy="228854"/>
          </a:xfrm>
        </p:grpSpPr>
        <p:sp>
          <p:nvSpPr>
            <p:cNvPr id="922" name="Google Shape;1344;p70">
              <a:extLst>
                <a:ext uri="{FF2B5EF4-FFF2-40B4-BE49-F238E27FC236}">
                  <a16:creationId xmlns:a16="http://schemas.microsoft.com/office/drawing/2014/main" id="{64EDEF45-7FB3-D976-183A-BDC0B4A44E1E}"/>
                </a:ext>
              </a:extLst>
            </p:cNvPr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3" name="Google Shape;1345;p70">
              <a:extLst>
                <a:ext uri="{FF2B5EF4-FFF2-40B4-BE49-F238E27FC236}">
                  <a16:creationId xmlns:a16="http://schemas.microsoft.com/office/drawing/2014/main" id="{00636F2F-8388-278B-C953-C8D69CDC4BA4}"/>
                </a:ext>
              </a:extLst>
            </p:cNvPr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4" name="Google Shape;1346;p70">
            <a:extLst>
              <a:ext uri="{FF2B5EF4-FFF2-40B4-BE49-F238E27FC236}">
                <a16:creationId xmlns:a16="http://schemas.microsoft.com/office/drawing/2014/main" id="{205D3B24-8202-408A-4D47-0A655D08EC74}"/>
              </a:ext>
            </a:extLst>
          </p:cNvPr>
          <p:cNvGrpSpPr/>
          <p:nvPr/>
        </p:nvGrpSpPr>
        <p:grpSpPr>
          <a:xfrm>
            <a:off x="2581714" y="7082679"/>
            <a:ext cx="2113123" cy="719843"/>
            <a:chOff x="1046767" y="4756633"/>
            <a:chExt cx="859646" cy="292841"/>
          </a:xfrm>
        </p:grpSpPr>
        <p:sp>
          <p:nvSpPr>
            <p:cNvPr id="925" name="Google Shape;1347;p70">
              <a:extLst>
                <a:ext uri="{FF2B5EF4-FFF2-40B4-BE49-F238E27FC236}">
                  <a16:creationId xmlns:a16="http://schemas.microsoft.com/office/drawing/2014/main" id="{DD41405B-AB9C-61BA-123B-636E33C993A1}"/>
                </a:ext>
              </a:extLst>
            </p:cNvPr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6" name="Google Shape;1348;p70">
              <a:extLst>
                <a:ext uri="{FF2B5EF4-FFF2-40B4-BE49-F238E27FC236}">
                  <a16:creationId xmlns:a16="http://schemas.microsoft.com/office/drawing/2014/main" id="{C7CAEB01-3737-21FD-C7D9-6497886D386C}"/>
                </a:ext>
              </a:extLst>
            </p:cNvPr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7" name="Google Shape;1349;p70">
              <a:extLst>
                <a:ext uri="{FF2B5EF4-FFF2-40B4-BE49-F238E27FC236}">
                  <a16:creationId xmlns:a16="http://schemas.microsoft.com/office/drawing/2014/main" id="{C613FBAF-BC2E-F638-1FBC-9B717F5FA3DD}"/>
                </a:ext>
              </a:extLst>
            </p:cNvPr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928" name="Google Shape;1350;p70">
            <a:extLst>
              <a:ext uri="{FF2B5EF4-FFF2-40B4-BE49-F238E27FC236}">
                <a16:creationId xmlns:a16="http://schemas.microsoft.com/office/drawing/2014/main" id="{DDAAEC4A-A566-3461-3950-DD3EA4F53D52}"/>
              </a:ext>
            </a:extLst>
          </p:cNvPr>
          <p:cNvSpPr/>
          <p:nvPr/>
        </p:nvSpPr>
        <p:spPr>
          <a:xfrm>
            <a:off x="19738387" y="6268459"/>
            <a:ext cx="494427" cy="250683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929" name="Google Shape;1351;p70">
            <a:extLst>
              <a:ext uri="{FF2B5EF4-FFF2-40B4-BE49-F238E27FC236}">
                <a16:creationId xmlns:a16="http://schemas.microsoft.com/office/drawing/2014/main" id="{94F5FD1A-3447-BA32-633B-420C51D13A2C}"/>
              </a:ext>
            </a:extLst>
          </p:cNvPr>
          <p:cNvSpPr/>
          <p:nvPr/>
        </p:nvSpPr>
        <p:spPr>
          <a:xfrm>
            <a:off x="18936932" y="6221533"/>
            <a:ext cx="458056" cy="344528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930" name="Google Shape;1352;p70">
            <a:extLst>
              <a:ext uri="{FF2B5EF4-FFF2-40B4-BE49-F238E27FC236}">
                <a16:creationId xmlns:a16="http://schemas.microsoft.com/office/drawing/2014/main" id="{C772B8B9-6991-7923-E64E-3F4E3E90BD03}"/>
              </a:ext>
            </a:extLst>
          </p:cNvPr>
          <p:cNvSpPr/>
          <p:nvPr/>
        </p:nvSpPr>
        <p:spPr>
          <a:xfrm>
            <a:off x="20596370" y="6238746"/>
            <a:ext cx="447501" cy="311405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931" name="Google Shape;1353;p70">
            <a:extLst>
              <a:ext uri="{FF2B5EF4-FFF2-40B4-BE49-F238E27FC236}">
                <a16:creationId xmlns:a16="http://schemas.microsoft.com/office/drawing/2014/main" id="{839DEDC6-A924-754C-BDF6-439AA6E8396B}"/>
              </a:ext>
            </a:extLst>
          </p:cNvPr>
          <p:cNvSpPr/>
          <p:nvPr/>
        </p:nvSpPr>
        <p:spPr>
          <a:xfrm>
            <a:off x="21382250" y="6221533"/>
            <a:ext cx="436947" cy="344528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932" name="Google Shape;1354;p70">
            <a:extLst>
              <a:ext uri="{FF2B5EF4-FFF2-40B4-BE49-F238E27FC236}">
                <a16:creationId xmlns:a16="http://schemas.microsoft.com/office/drawing/2014/main" id="{23A8CF8F-DD2B-1F90-45EE-172DC2D7300D}"/>
              </a:ext>
            </a:extLst>
          </p:cNvPr>
          <p:cNvGrpSpPr/>
          <p:nvPr/>
        </p:nvGrpSpPr>
        <p:grpSpPr>
          <a:xfrm>
            <a:off x="18943996" y="6801500"/>
            <a:ext cx="443928" cy="377325"/>
            <a:chOff x="4660325" y="1866850"/>
            <a:chExt cx="68350" cy="58100"/>
          </a:xfrm>
        </p:grpSpPr>
        <p:sp>
          <p:nvSpPr>
            <p:cNvPr id="933" name="Google Shape;1355;p70">
              <a:extLst>
                <a:ext uri="{FF2B5EF4-FFF2-40B4-BE49-F238E27FC236}">
                  <a16:creationId xmlns:a16="http://schemas.microsoft.com/office/drawing/2014/main" id="{7CB084E0-FA4F-1240-3C90-941FBA0E63F4}"/>
                </a:ext>
              </a:extLst>
            </p:cNvPr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4" name="Google Shape;1356;p70">
              <a:extLst>
                <a:ext uri="{FF2B5EF4-FFF2-40B4-BE49-F238E27FC236}">
                  <a16:creationId xmlns:a16="http://schemas.microsoft.com/office/drawing/2014/main" id="{59EDCC78-099C-8CA0-82ED-F739BDD8069E}"/>
                </a:ext>
              </a:extLst>
            </p:cNvPr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5" name="Google Shape;1357;p70">
            <a:extLst>
              <a:ext uri="{FF2B5EF4-FFF2-40B4-BE49-F238E27FC236}">
                <a16:creationId xmlns:a16="http://schemas.microsoft.com/office/drawing/2014/main" id="{7BE90F02-A1B1-E337-0354-3562A8891888}"/>
              </a:ext>
            </a:extLst>
          </p:cNvPr>
          <p:cNvGrpSpPr/>
          <p:nvPr/>
        </p:nvGrpSpPr>
        <p:grpSpPr>
          <a:xfrm>
            <a:off x="19768914" y="6870097"/>
            <a:ext cx="433373" cy="240131"/>
            <a:chOff x="4791775" y="1877500"/>
            <a:chExt cx="66725" cy="36975"/>
          </a:xfrm>
        </p:grpSpPr>
        <p:sp>
          <p:nvSpPr>
            <p:cNvPr id="936" name="Google Shape;1358;p70">
              <a:extLst>
                <a:ext uri="{FF2B5EF4-FFF2-40B4-BE49-F238E27FC236}">
                  <a16:creationId xmlns:a16="http://schemas.microsoft.com/office/drawing/2014/main" id="{3431F631-8E4C-77E2-3EF0-BD191E0A084B}"/>
                </a:ext>
              </a:extLst>
            </p:cNvPr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7" name="Google Shape;1359;p70">
              <a:extLst>
                <a:ext uri="{FF2B5EF4-FFF2-40B4-BE49-F238E27FC236}">
                  <a16:creationId xmlns:a16="http://schemas.microsoft.com/office/drawing/2014/main" id="{637CBAE5-8D30-E0F8-D702-F9DFB29C2C64}"/>
                </a:ext>
              </a:extLst>
            </p:cNvPr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8" name="Google Shape;1360;p70">
            <a:extLst>
              <a:ext uri="{FF2B5EF4-FFF2-40B4-BE49-F238E27FC236}">
                <a16:creationId xmlns:a16="http://schemas.microsoft.com/office/drawing/2014/main" id="{3340DFD1-522B-195A-8126-F90F1CE5A641}"/>
              </a:ext>
            </a:extLst>
          </p:cNvPr>
          <p:cNvGrpSpPr/>
          <p:nvPr/>
        </p:nvGrpSpPr>
        <p:grpSpPr>
          <a:xfrm>
            <a:off x="20626815" y="6870097"/>
            <a:ext cx="386611" cy="240131"/>
            <a:chOff x="4923925" y="1877500"/>
            <a:chExt cx="59525" cy="36975"/>
          </a:xfrm>
        </p:grpSpPr>
        <p:sp>
          <p:nvSpPr>
            <p:cNvPr id="939" name="Google Shape;1361;p70">
              <a:extLst>
                <a:ext uri="{FF2B5EF4-FFF2-40B4-BE49-F238E27FC236}">
                  <a16:creationId xmlns:a16="http://schemas.microsoft.com/office/drawing/2014/main" id="{BD39B9AC-407D-181D-BE0A-A13F8751EB3D}"/>
                </a:ext>
              </a:extLst>
            </p:cNvPr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0" name="Google Shape;1362;p70">
              <a:extLst>
                <a:ext uri="{FF2B5EF4-FFF2-40B4-BE49-F238E27FC236}">
                  <a16:creationId xmlns:a16="http://schemas.microsoft.com/office/drawing/2014/main" id="{0418A834-FDE0-E9DA-5FA0-ACF0CF9174EE}"/>
                </a:ext>
              </a:extLst>
            </p:cNvPr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41" name="Google Shape;1363;p70">
            <a:extLst>
              <a:ext uri="{FF2B5EF4-FFF2-40B4-BE49-F238E27FC236}">
                <a16:creationId xmlns:a16="http://schemas.microsoft.com/office/drawing/2014/main" id="{A5C59515-85DF-ACDF-0697-F8A339A05207}"/>
              </a:ext>
            </a:extLst>
          </p:cNvPr>
          <p:cNvGrpSpPr/>
          <p:nvPr/>
        </p:nvGrpSpPr>
        <p:grpSpPr>
          <a:xfrm>
            <a:off x="21412127" y="6822607"/>
            <a:ext cx="377192" cy="335112"/>
            <a:chOff x="5058450" y="1870100"/>
            <a:chExt cx="58075" cy="51600"/>
          </a:xfrm>
        </p:grpSpPr>
        <p:sp>
          <p:nvSpPr>
            <p:cNvPr id="942" name="Google Shape;1364;p70">
              <a:extLst>
                <a:ext uri="{FF2B5EF4-FFF2-40B4-BE49-F238E27FC236}">
                  <a16:creationId xmlns:a16="http://schemas.microsoft.com/office/drawing/2014/main" id="{4C8DD33E-B50C-8094-18CD-09385DD0D110}"/>
                </a:ext>
              </a:extLst>
            </p:cNvPr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3" name="Google Shape;1365;p70">
              <a:extLst>
                <a:ext uri="{FF2B5EF4-FFF2-40B4-BE49-F238E27FC236}">
                  <a16:creationId xmlns:a16="http://schemas.microsoft.com/office/drawing/2014/main" id="{75055ECD-5DC7-77E8-BFB0-66640C055272}"/>
                </a:ext>
              </a:extLst>
            </p:cNvPr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44" name="Google Shape;1366;p70">
            <a:extLst>
              <a:ext uri="{FF2B5EF4-FFF2-40B4-BE49-F238E27FC236}">
                <a16:creationId xmlns:a16="http://schemas.microsoft.com/office/drawing/2014/main" id="{E789A105-745E-DA2A-0FAC-39C16E7DB71E}"/>
              </a:ext>
            </a:extLst>
          </p:cNvPr>
          <p:cNvGrpSpPr/>
          <p:nvPr/>
        </p:nvGrpSpPr>
        <p:grpSpPr>
          <a:xfrm>
            <a:off x="19850831" y="7949028"/>
            <a:ext cx="269539" cy="287053"/>
            <a:chOff x="4811425" y="2065025"/>
            <a:chExt cx="41500" cy="44200"/>
          </a:xfrm>
        </p:grpSpPr>
        <p:sp>
          <p:nvSpPr>
            <p:cNvPr id="945" name="Google Shape;1367;p70">
              <a:extLst>
                <a:ext uri="{FF2B5EF4-FFF2-40B4-BE49-F238E27FC236}">
                  <a16:creationId xmlns:a16="http://schemas.microsoft.com/office/drawing/2014/main" id="{93E45054-9194-FA0F-80B2-B0F76A4F07F0}"/>
                </a:ext>
              </a:extLst>
            </p:cNvPr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6" name="Google Shape;1368;p70">
              <a:extLst>
                <a:ext uri="{FF2B5EF4-FFF2-40B4-BE49-F238E27FC236}">
                  <a16:creationId xmlns:a16="http://schemas.microsoft.com/office/drawing/2014/main" id="{43B2A49F-DDCA-511F-5513-BE071A079F21}"/>
                </a:ext>
              </a:extLst>
            </p:cNvPr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47" name="Google Shape;1369;p70">
            <a:extLst>
              <a:ext uri="{FF2B5EF4-FFF2-40B4-BE49-F238E27FC236}">
                <a16:creationId xmlns:a16="http://schemas.microsoft.com/office/drawing/2014/main" id="{005D23CB-0323-E9CB-AFB3-1F5C6D585CDA}"/>
              </a:ext>
            </a:extLst>
          </p:cNvPr>
          <p:cNvGrpSpPr/>
          <p:nvPr/>
        </p:nvGrpSpPr>
        <p:grpSpPr>
          <a:xfrm>
            <a:off x="20630666" y="7949595"/>
            <a:ext cx="322312" cy="285915"/>
            <a:chOff x="4929875" y="2065025"/>
            <a:chExt cx="49625" cy="44025"/>
          </a:xfrm>
        </p:grpSpPr>
        <p:sp>
          <p:nvSpPr>
            <p:cNvPr id="948" name="Google Shape;1370;p70">
              <a:extLst>
                <a:ext uri="{FF2B5EF4-FFF2-40B4-BE49-F238E27FC236}">
                  <a16:creationId xmlns:a16="http://schemas.microsoft.com/office/drawing/2014/main" id="{BD452BE8-F374-D132-39A9-990B7E0057ED}"/>
                </a:ext>
              </a:extLst>
            </p:cNvPr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9" name="Google Shape;1371;p70">
              <a:extLst>
                <a:ext uri="{FF2B5EF4-FFF2-40B4-BE49-F238E27FC236}">
                  <a16:creationId xmlns:a16="http://schemas.microsoft.com/office/drawing/2014/main" id="{28DBC3A4-7D55-0D84-B3C0-58E59E8A0C5D}"/>
                </a:ext>
              </a:extLst>
            </p:cNvPr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50" name="Google Shape;1372;p70">
            <a:extLst>
              <a:ext uri="{FF2B5EF4-FFF2-40B4-BE49-F238E27FC236}">
                <a16:creationId xmlns:a16="http://schemas.microsoft.com/office/drawing/2014/main" id="{69711929-C6EF-FBC9-F2EC-FA317A8623AF}"/>
              </a:ext>
            </a:extLst>
          </p:cNvPr>
          <p:cNvGrpSpPr/>
          <p:nvPr/>
        </p:nvGrpSpPr>
        <p:grpSpPr>
          <a:xfrm>
            <a:off x="21507112" y="7957633"/>
            <a:ext cx="187216" cy="269843"/>
            <a:chOff x="5083925" y="2066350"/>
            <a:chExt cx="28825" cy="41550"/>
          </a:xfrm>
        </p:grpSpPr>
        <p:sp>
          <p:nvSpPr>
            <p:cNvPr id="951" name="Google Shape;1373;p70">
              <a:extLst>
                <a:ext uri="{FF2B5EF4-FFF2-40B4-BE49-F238E27FC236}">
                  <a16:creationId xmlns:a16="http://schemas.microsoft.com/office/drawing/2014/main" id="{DDF4C514-84BE-3D13-4E7D-12DC847CF5FB}"/>
                </a:ext>
              </a:extLst>
            </p:cNvPr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2" name="Google Shape;1374;p70">
              <a:extLst>
                <a:ext uri="{FF2B5EF4-FFF2-40B4-BE49-F238E27FC236}">
                  <a16:creationId xmlns:a16="http://schemas.microsoft.com/office/drawing/2014/main" id="{8A639AF0-21EA-EA6B-E6B3-896DC9133A59}"/>
                </a:ext>
              </a:extLst>
            </p:cNvPr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53" name="Google Shape;1375;p70">
            <a:extLst>
              <a:ext uri="{FF2B5EF4-FFF2-40B4-BE49-F238E27FC236}">
                <a16:creationId xmlns:a16="http://schemas.microsoft.com/office/drawing/2014/main" id="{51FC37B6-02ED-903E-B6B2-F7674AF74AE2}"/>
              </a:ext>
            </a:extLst>
          </p:cNvPr>
          <p:cNvGrpSpPr/>
          <p:nvPr/>
        </p:nvGrpSpPr>
        <p:grpSpPr>
          <a:xfrm>
            <a:off x="18924590" y="7999358"/>
            <a:ext cx="482736" cy="186389"/>
            <a:chOff x="4659775" y="2072775"/>
            <a:chExt cx="74325" cy="28700"/>
          </a:xfrm>
        </p:grpSpPr>
        <p:sp>
          <p:nvSpPr>
            <p:cNvPr id="954" name="Google Shape;1376;p70">
              <a:extLst>
                <a:ext uri="{FF2B5EF4-FFF2-40B4-BE49-F238E27FC236}">
                  <a16:creationId xmlns:a16="http://schemas.microsoft.com/office/drawing/2014/main" id="{453421EC-237A-62E7-E084-802060FBC7A3}"/>
                </a:ext>
              </a:extLst>
            </p:cNvPr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5" name="Google Shape;1377;p70">
              <a:extLst>
                <a:ext uri="{FF2B5EF4-FFF2-40B4-BE49-F238E27FC236}">
                  <a16:creationId xmlns:a16="http://schemas.microsoft.com/office/drawing/2014/main" id="{8E24329F-45B0-A50A-C2AA-F9C0052C1A9B}"/>
                </a:ext>
              </a:extLst>
            </p:cNvPr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6" name="Google Shape;1378;p70">
              <a:extLst>
                <a:ext uri="{FF2B5EF4-FFF2-40B4-BE49-F238E27FC236}">
                  <a16:creationId xmlns:a16="http://schemas.microsoft.com/office/drawing/2014/main" id="{F64615D7-1C9B-E7BB-231D-C087CC9C352A}"/>
                </a:ext>
              </a:extLst>
            </p:cNvPr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57" name="Google Shape;1379;p70">
            <a:extLst>
              <a:ext uri="{FF2B5EF4-FFF2-40B4-BE49-F238E27FC236}">
                <a16:creationId xmlns:a16="http://schemas.microsoft.com/office/drawing/2014/main" id="{47F36E57-C97E-BFF8-C787-732BC48AB10E}"/>
              </a:ext>
            </a:extLst>
          </p:cNvPr>
          <p:cNvGrpSpPr/>
          <p:nvPr/>
        </p:nvGrpSpPr>
        <p:grpSpPr>
          <a:xfrm>
            <a:off x="21377541" y="7440865"/>
            <a:ext cx="446365" cy="237859"/>
            <a:chOff x="4662475" y="1976500"/>
            <a:chExt cx="68725" cy="36625"/>
          </a:xfrm>
        </p:grpSpPr>
        <p:sp>
          <p:nvSpPr>
            <p:cNvPr id="958" name="Google Shape;1380;p70">
              <a:extLst>
                <a:ext uri="{FF2B5EF4-FFF2-40B4-BE49-F238E27FC236}">
                  <a16:creationId xmlns:a16="http://schemas.microsoft.com/office/drawing/2014/main" id="{6260DA5F-E54D-4AE6-0C83-ADB345422DBE}"/>
                </a:ext>
              </a:extLst>
            </p:cNvPr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9" name="Google Shape;1381;p70">
              <a:extLst>
                <a:ext uri="{FF2B5EF4-FFF2-40B4-BE49-F238E27FC236}">
                  <a16:creationId xmlns:a16="http://schemas.microsoft.com/office/drawing/2014/main" id="{43A56FDE-0F6B-4DFA-77AD-DCFC1CB26930}"/>
                </a:ext>
              </a:extLst>
            </p:cNvPr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0" name="Google Shape;1382;p70">
              <a:extLst>
                <a:ext uri="{FF2B5EF4-FFF2-40B4-BE49-F238E27FC236}">
                  <a16:creationId xmlns:a16="http://schemas.microsoft.com/office/drawing/2014/main" id="{81D4ECCD-13E3-FED1-423F-232FD6B30CC3}"/>
                </a:ext>
              </a:extLst>
            </p:cNvPr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61" name="Google Shape;1383;p70">
            <a:extLst>
              <a:ext uri="{FF2B5EF4-FFF2-40B4-BE49-F238E27FC236}">
                <a16:creationId xmlns:a16="http://schemas.microsoft.com/office/drawing/2014/main" id="{12810C3A-4C8D-E55B-C149-0FDFA8B922B9}"/>
              </a:ext>
            </a:extLst>
          </p:cNvPr>
          <p:cNvGrpSpPr/>
          <p:nvPr/>
        </p:nvGrpSpPr>
        <p:grpSpPr>
          <a:xfrm>
            <a:off x="20569287" y="7450039"/>
            <a:ext cx="445064" cy="219512"/>
            <a:chOff x="4920150" y="1977875"/>
            <a:chExt cx="68525" cy="33800"/>
          </a:xfrm>
        </p:grpSpPr>
        <p:sp>
          <p:nvSpPr>
            <p:cNvPr id="962" name="Google Shape;1384;p70">
              <a:extLst>
                <a:ext uri="{FF2B5EF4-FFF2-40B4-BE49-F238E27FC236}">
                  <a16:creationId xmlns:a16="http://schemas.microsoft.com/office/drawing/2014/main" id="{9C0257CE-0B96-1210-5585-131F5C7338BA}"/>
                </a:ext>
              </a:extLst>
            </p:cNvPr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3" name="Google Shape;1385;p70">
              <a:extLst>
                <a:ext uri="{FF2B5EF4-FFF2-40B4-BE49-F238E27FC236}">
                  <a16:creationId xmlns:a16="http://schemas.microsoft.com/office/drawing/2014/main" id="{C08B20F6-02F3-866B-602A-4B22B11B259D}"/>
                </a:ext>
              </a:extLst>
            </p:cNvPr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4" name="Google Shape;1386;p70">
              <a:extLst>
                <a:ext uri="{FF2B5EF4-FFF2-40B4-BE49-F238E27FC236}">
                  <a16:creationId xmlns:a16="http://schemas.microsoft.com/office/drawing/2014/main" id="{CB6F64A4-35AE-8CB4-DA51-D701D0CEA169}"/>
                </a:ext>
              </a:extLst>
            </p:cNvPr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65" name="Google Shape;1387;p70">
            <a:extLst>
              <a:ext uri="{FF2B5EF4-FFF2-40B4-BE49-F238E27FC236}">
                <a16:creationId xmlns:a16="http://schemas.microsoft.com/office/drawing/2014/main" id="{8DC99B78-8BBE-2CD5-C7F3-F3E736109E79}"/>
              </a:ext>
            </a:extLst>
          </p:cNvPr>
          <p:cNvGrpSpPr/>
          <p:nvPr/>
        </p:nvGrpSpPr>
        <p:grpSpPr>
          <a:xfrm>
            <a:off x="18999038" y="8527154"/>
            <a:ext cx="333840" cy="340957"/>
            <a:chOff x="4676550" y="2160575"/>
            <a:chExt cx="51400" cy="52500"/>
          </a:xfrm>
        </p:grpSpPr>
        <p:sp>
          <p:nvSpPr>
            <p:cNvPr id="966" name="Google Shape;1388;p70">
              <a:extLst>
                <a:ext uri="{FF2B5EF4-FFF2-40B4-BE49-F238E27FC236}">
                  <a16:creationId xmlns:a16="http://schemas.microsoft.com/office/drawing/2014/main" id="{BE1BC564-8232-3715-67C8-B79166DA51F3}"/>
                </a:ext>
              </a:extLst>
            </p:cNvPr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7" name="Google Shape;1389;p70">
              <a:extLst>
                <a:ext uri="{FF2B5EF4-FFF2-40B4-BE49-F238E27FC236}">
                  <a16:creationId xmlns:a16="http://schemas.microsoft.com/office/drawing/2014/main" id="{462C0168-0646-E94F-830D-A3B4DD99A5BB}"/>
                </a:ext>
              </a:extLst>
            </p:cNvPr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8" name="Google Shape;1390;p70">
              <a:extLst>
                <a:ext uri="{FF2B5EF4-FFF2-40B4-BE49-F238E27FC236}">
                  <a16:creationId xmlns:a16="http://schemas.microsoft.com/office/drawing/2014/main" id="{288301AA-44BC-79FD-A14E-F93A5D4349BF}"/>
                </a:ext>
              </a:extLst>
            </p:cNvPr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69" name="Google Shape;1391;p70">
            <a:extLst>
              <a:ext uri="{FF2B5EF4-FFF2-40B4-BE49-F238E27FC236}">
                <a16:creationId xmlns:a16="http://schemas.microsoft.com/office/drawing/2014/main" id="{31B79F09-3423-BE6B-AE80-95411FD58508}"/>
              </a:ext>
            </a:extLst>
          </p:cNvPr>
          <p:cNvGrpSpPr/>
          <p:nvPr/>
        </p:nvGrpSpPr>
        <p:grpSpPr>
          <a:xfrm>
            <a:off x="19791727" y="8545904"/>
            <a:ext cx="387747" cy="303451"/>
            <a:chOff x="4768325" y="2163475"/>
            <a:chExt cx="59700" cy="46725"/>
          </a:xfrm>
        </p:grpSpPr>
        <p:sp>
          <p:nvSpPr>
            <p:cNvPr id="970" name="Google Shape;1392;p70">
              <a:extLst>
                <a:ext uri="{FF2B5EF4-FFF2-40B4-BE49-F238E27FC236}">
                  <a16:creationId xmlns:a16="http://schemas.microsoft.com/office/drawing/2014/main" id="{E3CED5CF-6FCC-EE76-3E0B-AA34B71FA5FD}"/>
                </a:ext>
              </a:extLst>
            </p:cNvPr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1" name="Google Shape;1393;p70">
              <a:extLst>
                <a:ext uri="{FF2B5EF4-FFF2-40B4-BE49-F238E27FC236}">
                  <a16:creationId xmlns:a16="http://schemas.microsoft.com/office/drawing/2014/main" id="{3D5BDE83-365A-3B70-0C61-5EFAFD3A0483}"/>
                </a:ext>
              </a:extLst>
            </p:cNvPr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972" name="Google Shape;1394;p70">
            <a:extLst>
              <a:ext uri="{FF2B5EF4-FFF2-40B4-BE49-F238E27FC236}">
                <a16:creationId xmlns:a16="http://schemas.microsoft.com/office/drawing/2014/main" id="{13A0EE5D-EB6C-B9EC-BD35-9F4D0196F6D8}"/>
              </a:ext>
            </a:extLst>
          </p:cNvPr>
          <p:cNvSpPr/>
          <p:nvPr/>
        </p:nvSpPr>
        <p:spPr>
          <a:xfrm>
            <a:off x="20676941" y="8523258"/>
            <a:ext cx="229757" cy="348749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973" name="Google Shape;1395;p70">
            <a:extLst>
              <a:ext uri="{FF2B5EF4-FFF2-40B4-BE49-F238E27FC236}">
                <a16:creationId xmlns:a16="http://schemas.microsoft.com/office/drawing/2014/main" id="{8A13329E-335A-AD2A-8C66-4D015DFBF655}"/>
              </a:ext>
            </a:extLst>
          </p:cNvPr>
          <p:cNvSpPr/>
          <p:nvPr/>
        </p:nvSpPr>
        <p:spPr>
          <a:xfrm>
            <a:off x="21403275" y="11208818"/>
            <a:ext cx="394891" cy="434637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974" name="Google Shape;1396;p70">
            <a:extLst>
              <a:ext uri="{FF2B5EF4-FFF2-40B4-BE49-F238E27FC236}">
                <a16:creationId xmlns:a16="http://schemas.microsoft.com/office/drawing/2014/main" id="{5774DD72-8A98-BBB1-7701-2B84AC6888E2}"/>
              </a:ext>
            </a:extLst>
          </p:cNvPr>
          <p:cNvSpPr/>
          <p:nvPr/>
        </p:nvSpPr>
        <p:spPr>
          <a:xfrm>
            <a:off x="19007159" y="9150740"/>
            <a:ext cx="317603" cy="435773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975" name="Google Shape;1397;p70">
            <a:extLst>
              <a:ext uri="{FF2B5EF4-FFF2-40B4-BE49-F238E27FC236}">
                <a16:creationId xmlns:a16="http://schemas.microsoft.com/office/drawing/2014/main" id="{1D6DDACF-CD95-2BC5-B380-6D02563CAC22}"/>
              </a:ext>
            </a:extLst>
          </p:cNvPr>
          <p:cNvSpPr/>
          <p:nvPr/>
        </p:nvSpPr>
        <p:spPr>
          <a:xfrm>
            <a:off x="18921751" y="11251031"/>
            <a:ext cx="488419" cy="350211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976" name="Google Shape;1398;p70">
            <a:extLst>
              <a:ext uri="{FF2B5EF4-FFF2-40B4-BE49-F238E27FC236}">
                <a16:creationId xmlns:a16="http://schemas.microsoft.com/office/drawing/2014/main" id="{E36C6F4C-9FEA-E209-5075-716359C40AAC}"/>
              </a:ext>
            </a:extLst>
          </p:cNvPr>
          <p:cNvSpPr/>
          <p:nvPr/>
        </p:nvSpPr>
        <p:spPr>
          <a:xfrm>
            <a:off x="18967946" y="9868748"/>
            <a:ext cx="396029" cy="30004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977" name="Google Shape;1399;p70">
            <a:extLst>
              <a:ext uri="{FF2B5EF4-FFF2-40B4-BE49-F238E27FC236}">
                <a16:creationId xmlns:a16="http://schemas.microsoft.com/office/drawing/2014/main" id="{03685E6B-9945-4D9C-FCB2-DC77C86B8EB9}"/>
              </a:ext>
            </a:extLst>
          </p:cNvPr>
          <p:cNvSpPr/>
          <p:nvPr/>
        </p:nvSpPr>
        <p:spPr>
          <a:xfrm>
            <a:off x="20657942" y="9820527"/>
            <a:ext cx="267755" cy="396483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978" name="Google Shape;1400;p70">
            <a:extLst>
              <a:ext uri="{FF2B5EF4-FFF2-40B4-BE49-F238E27FC236}">
                <a16:creationId xmlns:a16="http://schemas.microsoft.com/office/drawing/2014/main" id="{287369D5-E22D-7015-45C0-AB9AD35E41EC}"/>
              </a:ext>
            </a:extLst>
          </p:cNvPr>
          <p:cNvGrpSpPr/>
          <p:nvPr/>
        </p:nvGrpSpPr>
        <p:grpSpPr>
          <a:xfrm>
            <a:off x="19835243" y="9226156"/>
            <a:ext cx="300715" cy="284941"/>
            <a:chOff x="4768575" y="2253950"/>
            <a:chExt cx="46300" cy="43875"/>
          </a:xfrm>
        </p:grpSpPr>
        <p:sp>
          <p:nvSpPr>
            <p:cNvPr id="979" name="Google Shape;1401;p70">
              <a:extLst>
                <a:ext uri="{FF2B5EF4-FFF2-40B4-BE49-F238E27FC236}">
                  <a16:creationId xmlns:a16="http://schemas.microsoft.com/office/drawing/2014/main" id="{EB0B542F-E7D2-3957-EC6B-13465E97021F}"/>
                </a:ext>
              </a:extLst>
            </p:cNvPr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0" name="Google Shape;1402;p70">
              <a:extLst>
                <a:ext uri="{FF2B5EF4-FFF2-40B4-BE49-F238E27FC236}">
                  <a16:creationId xmlns:a16="http://schemas.microsoft.com/office/drawing/2014/main" id="{0AEF7287-EF31-3D9B-00B3-4ADEA44A63F3}"/>
                </a:ext>
              </a:extLst>
            </p:cNvPr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1" name="Google Shape;1403;p70">
            <a:extLst>
              <a:ext uri="{FF2B5EF4-FFF2-40B4-BE49-F238E27FC236}">
                <a16:creationId xmlns:a16="http://schemas.microsoft.com/office/drawing/2014/main" id="{33F6D25B-FD6A-757C-8EAB-7BADCB431AB4}"/>
              </a:ext>
            </a:extLst>
          </p:cNvPr>
          <p:cNvGrpSpPr/>
          <p:nvPr/>
        </p:nvGrpSpPr>
        <p:grpSpPr>
          <a:xfrm>
            <a:off x="20634237" y="10530224"/>
            <a:ext cx="315165" cy="389989"/>
            <a:chOff x="4960900" y="2433225"/>
            <a:chExt cx="48525" cy="60050"/>
          </a:xfrm>
        </p:grpSpPr>
        <p:sp>
          <p:nvSpPr>
            <p:cNvPr id="982" name="Google Shape;1404;p70">
              <a:extLst>
                <a:ext uri="{FF2B5EF4-FFF2-40B4-BE49-F238E27FC236}">
                  <a16:creationId xmlns:a16="http://schemas.microsoft.com/office/drawing/2014/main" id="{0CA74552-046E-22ED-202B-C8100BDFF268}"/>
                </a:ext>
              </a:extLst>
            </p:cNvPr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3" name="Google Shape;1405;p70">
              <a:extLst>
                <a:ext uri="{FF2B5EF4-FFF2-40B4-BE49-F238E27FC236}">
                  <a16:creationId xmlns:a16="http://schemas.microsoft.com/office/drawing/2014/main" id="{B9FAA491-B0C7-519D-A328-53992346F99A}"/>
                </a:ext>
              </a:extLst>
            </p:cNvPr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4" name="Google Shape;1406;p70">
            <a:extLst>
              <a:ext uri="{FF2B5EF4-FFF2-40B4-BE49-F238E27FC236}">
                <a16:creationId xmlns:a16="http://schemas.microsoft.com/office/drawing/2014/main" id="{04C38014-B98C-A4D1-59BA-0F2557C4FCF6}"/>
              </a:ext>
            </a:extLst>
          </p:cNvPr>
          <p:cNvGrpSpPr/>
          <p:nvPr/>
        </p:nvGrpSpPr>
        <p:grpSpPr>
          <a:xfrm>
            <a:off x="19803742" y="11234387"/>
            <a:ext cx="363717" cy="383493"/>
            <a:chOff x="4854075" y="2527625"/>
            <a:chExt cx="56000" cy="59050"/>
          </a:xfrm>
        </p:grpSpPr>
        <p:sp>
          <p:nvSpPr>
            <p:cNvPr id="985" name="Google Shape;1407;p70">
              <a:extLst>
                <a:ext uri="{FF2B5EF4-FFF2-40B4-BE49-F238E27FC236}">
                  <a16:creationId xmlns:a16="http://schemas.microsoft.com/office/drawing/2014/main" id="{69C538E3-A0C9-29E9-5B68-962578DFB36B}"/>
                </a:ext>
              </a:extLst>
            </p:cNvPr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6" name="Google Shape;1408;p70">
              <a:extLst>
                <a:ext uri="{FF2B5EF4-FFF2-40B4-BE49-F238E27FC236}">
                  <a16:creationId xmlns:a16="http://schemas.microsoft.com/office/drawing/2014/main" id="{C4D75A6B-E348-6F24-F79B-A831B0FFB8AA}"/>
                </a:ext>
              </a:extLst>
            </p:cNvPr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987" name="Google Shape;1409;p70">
            <a:extLst>
              <a:ext uri="{FF2B5EF4-FFF2-40B4-BE49-F238E27FC236}">
                <a16:creationId xmlns:a16="http://schemas.microsoft.com/office/drawing/2014/main" id="{6E0A493D-C717-3A00-7E61-03BB4897BFAC}"/>
              </a:ext>
            </a:extLst>
          </p:cNvPr>
          <p:cNvSpPr/>
          <p:nvPr/>
        </p:nvSpPr>
        <p:spPr>
          <a:xfrm>
            <a:off x="19844416" y="10548328"/>
            <a:ext cx="282368" cy="35378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988" name="Google Shape;1410;p70">
            <a:extLst>
              <a:ext uri="{FF2B5EF4-FFF2-40B4-BE49-F238E27FC236}">
                <a16:creationId xmlns:a16="http://schemas.microsoft.com/office/drawing/2014/main" id="{F0A1A515-CB49-DFB1-7ADF-A0E8BA52C4CC}"/>
              </a:ext>
            </a:extLst>
          </p:cNvPr>
          <p:cNvSpPr/>
          <p:nvPr/>
        </p:nvSpPr>
        <p:spPr>
          <a:xfrm>
            <a:off x="21387527" y="8520739"/>
            <a:ext cx="426392" cy="35378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989" name="Google Shape;1411;p70">
            <a:extLst>
              <a:ext uri="{FF2B5EF4-FFF2-40B4-BE49-F238E27FC236}">
                <a16:creationId xmlns:a16="http://schemas.microsoft.com/office/drawing/2014/main" id="{8B475FC7-6E50-60E1-6EED-6BA46565D3F2}"/>
              </a:ext>
            </a:extLst>
          </p:cNvPr>
          <p:cNvSpPr/>
          <p:nvPr/>
        </p:nvSpPr>
        <p:spPr>
          <a:xfrm>
            <a:off x="18985563" y="10548328"/>
            <a:ext cx="360795" cy="35378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990" name="Google Shape;1412;p70">
            <a:extLst>
              <a:ext uri="{FF2B5EF4-FFF2-40B4-BE49-F238E27FC236}">
                <a16:creationId xmlns:a16="http://schemas.microsoft.com/office/drawing/2014/main" id="{998E2727-14DF-CF38-3B0A-9A04E9601765}"/>
              </a:ext>
            </a:extLst>
          </p:cNvPr>
          <p:cNvGrpSpPr/>
          <p:nvPr/>
        </p:nvGrpSpPr>
        <p:grpSpPr>
          <a:xfrm>
            <a:off x="21468307" y="9804372"/>
            <a:ext cx="264832" cy="428792"/>
            <a:chOff x="5059700" y="2334775"/>
            <a:chExt cx="40775" cy="66025"/>
          </a:xfrm>
        </p:grpSpPr>
        <p:sp>
          <p:nvSpPr>
            <p:cNvPr id="991" name="Google Shape;1413;p70">
              <a:extLst>
                <a:ext uri="{FF2B5EF4-FFF2-40B4-BE49-F238E27FC236}">
                  <a16:creationId xmlns:a16="http://schemas.microsoft.com/office/drawing/2014/main" id="{CFF7F48E-26CA-A71C-BFA9-949495EE2329}"/>
                </a:ext>
              </a:extLst>
            </p:cNvPr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2" name="Google Shape;1414;p70">
              <a:extLst>
                <a:ext uri="{FF2B5EF4-FFF2-40B4-BE49-F238E27FC236}">
                  <a16:creationId xmlns:a16="http://schemas.microsoft.com/office/drawing/2014/main" id="{88FE211C-9394-10AF-C6A5-1D65708384B5}"/>
                </a:ext>
              </a:extLst>
            </p:cNvPr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3" name="Google Shape;1415;p70">
              <a:extLst>
                <a:ext uri="{FF2B5EF4-FFF2-40B4-BE49-F238E27FC236}">
                  <a16:creationId xmlns:a16="http://schemas.microsoft.com/office/drawing/2014/main" id="{01421337-F8C2-57A1-999A-5631AE4C9786}"/>
                </a:ext>
              </a:extLst>
            </p:cNvPr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4" name="Google Shape;1416;p70">
              <a:extLst>
                <a:ext uri="{FF2B5EF4-FFF2-40B4-BE49-F238E27FC236}">
                  <a16:creationId xmlns:a16="http://schemas.microsoft.com/office/drawing/2014/main" id="{F2E85CC8-7B32-5F14-EC8A-8B227B5AC282}"/>
                </a:ext>
              </a:extLst>
            </p:cNvPr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5" name="Google Shape;1417;p70">
              <a:extLst>
                <a:ext uri="{FF2B5EF4-FFF2-40B4-BE49-F238E27FC236}">
                  <a16:creationId xmlns:a16="http://schemas.microsoft.com/office/drawing/2014/main" id="{0EA5D391-27B8-BB92-2D23-FF1C96E73A56}"/>
                </a:ext>
              </a:extLst>
            </p:cNvPr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6" name="Google Shape;1418;p70">
              <a:extLst>
                <a:ext uri="{FF2B5EF4-FFF2-40B4-BE49-F238E27FC236}">
                  <a16:creationId xmlns:a16="http://schemas.microsoft.com/office/drawing/2014/main" id="{16943879-7F62-0C8D-58E4-783C7C18D8D4}"/>
                </a:ext>
              </a:extLst>
            </p:cNvPr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7" name="Google Shape;1419;p70">
              <a:extLst>
                <a:ext uri="{FF2B5EF4-FFF2-40B4-BE49-F238E27FC236}">
                  <a16:creationId xmlns:a16="http://schemas.microsoft.com/office/drawing/2014/main" id="{CCA86567-0CD9-9F1E-18F6-9EBE6F826842}"/>
                </a:ext>
              </a:extLst>
            </p:cNvPr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8" name="Google Shape;1420;p70">
              <a:extLst>
                <a:ext uri="{FF2B5EF4-FFF2-40B4-BE49-F238E27FC236}">
                  <a16:creationId xmlns:a16="http://schemas.microsoft.com/office/drawing/2014/main" id="{6698B059-A059-7CEB-1449-AD2562E1B3BF}"/>
                </a:ext>
              </a:extLst>
            </p:cNvPr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9" name="Google Shape;1421;p70">
              <a:extLst>
                <a:ext uri="{FF2B5EF4-FFF2-40B4-BE49-F238E27FC236}">
                  <a16:creationId xmlns:a16="http://schemas.microsoft.com/office/drawing/2014/main" id="{280ACE66-EF02-8034-AB51-4245282708DE}"/>
                </a:ext>
              </a:extLst>
            </p:cNvPr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00" name="Google Shape;1422;p70">
            <a:extLst>
              <a:ext uri="{FF2B5EF4-FFF2-40B4-BE49-F238E27FC236}">
                <a16:creationId xmlns:a16="http://schemas.microsoft.com/office/drawing/2014/main" id="{FB638C78-7554-15C3-5363-3E2CA1292EE8}"/>
              </a:ext>
            </a:extLst>
          </p:cNvPr>
          <p:cNvGrpSpPr/>
          <p:nvPr/>
        </p:nvGrpSpPr>
        <p:grpSpPr>
          <a:xfrm>
            <a:off x="21354078" y="10511391"/>
            <a:ext cx="493291" cy="427656"/>
            <a:chOff x="5037700" y="2430325"/>
            <a:chExt cx="75950" cy="65850"/>
          </a:xfrm>
        </p:grpSpPr>
        <p:sp>
          <p:nvSpPr>
            <p:cNvPr id="1001" name="Google Shape;1423;p70">
              <a:extLst>
                <a:ext uri="{FF2B5EF4-FFF2-40B4-BE49-F238E27FC236}">
                  <a16:creationId xmlns:a16="http://schemas.microsoft.com/office/drawing/2014/main" id="{166E2DDA-12B7-6982-29A8-4B0FFBAD8202}"/>
                </a:ext>
              </a:extLst>
            </p:cNvPr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2" name="Google Shape;1424;p70">
              <a:extLst>
                <a:ext uri="{FF2B5EF4-FFF2-40B4-BE49-F238E27FC236}">
                  <a16:creationId xmlns:a16="http://schemas.microsoft.com/office/drawing/2014/main" id="{9F82896F-9259-8238-5977-EF69B8BF0AD0}"/>
                </a:ext>
              </a:extLst>
            </p:cNvPr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03" name="Google Shape;1425;p70">
            <a:extLst>
              <a:ext uri="{FF2B5EF4-FFF2-40B4-BE49-F238E27FC236}">
                <a16:creationId xmlns:a16="http://schemas.microsoft.com/office/drawing/2014/main" id="{2BC51429-B9A0-6909-4DF0-02CB47ABCA33}"/>
              </a:ext>
            </a:extLst>
          </p:cNvPr>
          <p:cNvGrpSpPr/>
          <p:nvPr/>
        </p:nvGrpSpPr>
        <p:grpSpPr>
          <a:xfrm>
            <a:off x="19806091" y="9888596"/>
            <a:ext cx="461371" cy="260344"/>
            <a:chOff x="4756975" y="2341800"/>
            <a:chExt cx="91975" cy="51925"/>
          </a:xfrm>
        </p:grpSpPr>
        <p:sp>
          <p:nvSpPr>
            <p:cNvPr id="1004" name="Google Shape;1426;p70">
              <a:extLst>
                <a:ext uri="{FF2B5EF4-FFF2-40B4-BE49-F238E27FC236}">
                  <a16:creationId xmlns:a16="http://schemas.microsoft.com/office/drawing/2014/main" id="{70AE02BE-10DC-AA9C-2758-AACEC9335FC9}"/>
                </a:ext>
              </a:extLst>
            </p:cNvPr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5" name="Google Shape;1427;p70">
              <a:extLst>
                <a:ext uri="{FF2B5EF4-FFF2-40B4-BE49-F238E27FC236}">
                  <a16:creationId xmlns:a16="http://schemas.microsoft.com/office/drawing/2014/main" id="{A5179ACA-80E7-37F7-27C4-DB673CBF3105}"/>
                </a:ext>
              </a:extLst>
            </p:cNvPr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6" name="Google Shape;1428;p70">
              <a:extLst>
                <a:ext uri="{FF2B5EF4-FFF2-40B4-BE49-F238E27FC236}">
                  <a16:creationId xmlns:a16="http://schemas.microsoft.com/office/drawing/2014/main" id="{FF00FF26-B7EF-E21B-A79D-0C63BE6D7593}"/>
                </a:ext>
              </a:extLst>
            </p:cNvPr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7" name="Google Shape;1429;p70">
              <a:extLst>
                <a:ext uri="{FF2B5EF4-FFF2-40B4-BE49-F238E27FC236}">
                  <a16:creationId xmlns:a16="http://schemas.microsoft.com/office/drawing/2014/main" id="{99CCE5FD-97C6-82F9-6D91-C8C8B6B412BE}"/>
                </a:ext>
              </a:extLst>
            </p:cNvPr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8" name="Google Shape;1430;p70">
              <a:extLst>
                <a:ext uri="{FF2B5EF4-FFF2-40B4-BE49-F238E27FC236}">
                  <a16:creationId xmlns:a16="http://schemas.microsoft.com/office/drawing/2014/main" id="{43BE2B9D-C398-8D22-8321-4038BDF320C0}"/>
                </a:ext>
              </a:extLst>
            </p:cNvPr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9" name="Google Shape;1431;p70">
              <a:extLst>
                <a:ext uri="{FF2B5EF4-FFF2-40B4-BE49-F238E27FC236}">
                  <a16:creationId xmlns:a16="http://schemas.microsoft.com/office/drawing/2014/main" id="{FB7578F1-9EB6-366C-641D-F61DCEBC1A4B}"/>
                </a:ext>
              </a:extLst>
            </p:cNvPr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0" name="Google Shape;1432;p70">
              <a:extLst>
                <a:ext uri="{FF2B5EF4-FFF2-40B4-BE49-F238E27FC236}">
                  <a16:creationId xmlns:a16="http://schemas.microsoft.com/office/drawing/2014/main" id="{7FB3DECC-79B7-0CD2-233E-B4A6EEBA1462}"/>
                </a:ext>
              </a:extLst>
            </p:cNvPr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1" name="Google Shape;1433;p70">
              <a:extLst>
                <a:ext uri="{FF2B5EF4-FFF2-40B4-BE49-F238E27FC236}">
                  <a16:creationId xmlns:a16="http://schemas.microsoft.com/office/drawing/2014/main" id="{14E7AF7C-8AF6-9562-C807-D9677E101831}"/>
                </a:ext>
              </a:extLst>
            </p:cNvPr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2" name="Google Shape;1434;p70">
              <a:extLst>
                <a:ext uri="{FF2B5EF4-FFF2-40B4-BE49-F238E27FC236}">
                  <a16:creationId xmlns:a16="http://schemas.microsoft.com/office/drawing/2014/main" id="{4CDBD0D1-9C6A-C32B-3561-4C6AA95ADBB4}"/>
                </a:ext>
              </a:extLst>
            </p:cNvPr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3" name="Google Shape;1435;p70">
              <a:extLst>
                <a:ext uri="{FF2B5EF4-FFF2-40B4-BE49-F238E27FC236}">
                  <a16:creationId xmlns:a16="http://schemas.microsoft.com/office/drawing/2014/main" id="{78A26F43-FC21-3542-CEB5-73D5F415F1FD}"/>
                </a:ext>
              </a:extLst>
            </p:cNvPr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4" name="Google Shape;1436;p70">
              <a:extLst>
                <a:ext uri="{FF2B5EF4-FFF2-40B4-BE49-F238E27FC236}">
                  <a16:creationId xmlns:a16="http://schemas.microsoft.com/office/drawing/2014/main" id="{C05687A2-EBB3-C67C-0ACD-664AAE170674}"/>
                </a:ext>
              </a:extLst>
            </p:cNvPr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5" name="Google Shape;1437;p70">
              <a:extLst>
                <a:ext uri="{FF2B5EF4-FFF2-40B4-BE49-F238E27FC236}">
                  <a16:creationId xmlns:a16="http://schemas.microsoft.com/office/drawing/2014/main" id="{C99F1695-7102-A579-0954-E3FDA400864D}"/>
                </a:ext>
              </a:extLst>
            </p:cNvPr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6" name="Google Shape;1438;p70">
              <a:extLst>
                <a:ext uri="{FF2B5EF4-FFF2-40B4-BE49-F238E27FC236}">
                  <a16:creationId xmlns:a16="http://schemas.microsoft.com/office/drawing/2014/main" id="{482B5C4A-0FFB-9813-6FC7-B90EB338E772}"/>
                </a:ext>
              </a:extLst>
            </p:cNvPr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7" name="Google Shape;1439;p70">
              <a:extLst>
                <a:ext uri="{FF2B5EF4-FFF2-40B4-BE49-F238E27FC236}">
                  <a16:creationId xmlns:a16="http://schemas.microsoft.com/office/drawing/2014/main" id="{06F2C74E-2851-26EB-ACAC-896181B00502}"/>
                </a:ext>
              </a:extLst>
            </p:cNvPr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8" name="Google Shape;1440;p70">
              <a:extLst>
                <a:ext uri="{FF2B5EF4-FFF2-40B4-BE49-F238E27FC236}">
                  <a16:creationId xmlns:a16="http://schemas.microsoft.com/office/drawing/2014/main" id="{DF31C12A-A51E-9D65-B47C-1409EEC23795}"/>
                </a:ext>
              </a:extLst>
            </p:cNvPr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9" name="Google Shape;1441;p70">
              <a:extLst>
                <a:ext uri="{FF2B5EF4-FFF2-40B4-BE49-F238E27FC236}">
                  <a16:creationId xmlns:a16="http://schemas.microsoft.com/office/drawing/2014/main" id="{CA4C80B4-0538-3BAA-AA7D-C5C40B6B86EC}"/>
                </a:ext>
              </a:extLst>
            </p:cNvPr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0" name="Google Shape;1442;p70">
              <a:extLst>
                <a:ext uri="{FF2B5EF4-FFF2-40B4-BE49-F238E27FC236}">
                  <a16:creationId xmlns:a16="http://schemas.microsoft.com/office/drawing/2014/main" id="{F84A8EF7-51A9-D890-C486-DE104B4B5DE7}"/>
                </a:ext>
              </a:extLst>
            </p:cNvPr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1" name="Google Shape;1443;p70">
              <a:extLst>
                <a:ext uri="{FF2B5EF4-FFF2-40B4-BE49-F238E27FC236}">
                  <a16:creationId xmlns:a16="http://schemas.microsoft.com/office/drawing/2014/main" id="{273E9DDD-B577-BDF9-7BDB-B3DB04C96FFD}"/>
                </a:ext>
              </a:extLst>
            </p:cNvPr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2" name="Google Shape;1444;p70">
              <a:extLst>
                <a:ext uri="{FF2B5EF4-FFF2-40B4-BE49-F238E27FC236}">
                  <a16:creationId xmlns:a16="http://schemas.microsoft.com/office/drawing/2014/main" id="{7CF90AD7-4694-412B-DBC3-56CC028DEC4A}"/>
                </a:ext>
              </a:extLst>
            </p:cNvPr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3" name="Google Shape;1445;p70">
              <a:extLst>
                <a:ext uri="{FF2B5EF4-FFF2-40B4-BE49-F238E27FC236}">
                  <a16:creationId xmlns:a16="http://schemas.microsoft.com/office/drawing/2014/main" id="{0002248F-F5C9-88FD-BE34-EEC03DFD6879}"/>
                </a:ext>
              </a:extLst>
            </p:cNvPr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24" name="Google Shape;1446;p70">
            <a:extLst>
              <a:ext uri="{FF2B5EF4-FFF2-40B4-BE49-F238E27FC236}">
                <a16:creationId xmlns:a16="http://schemas.microsoft.com/office/drawing/2014/main" id="{D19D298D-7C9F-60EB-81CE-4ACFDCC5FDEC}"/>
              </a:ext>
            </a:extLst>
          </p:cNvPr>
          <p:cNvGrpSpPr/>
          <p:nvPr/>
        </p:nvGrpSpPr>
        <p:grpSpPr>
          <a:xfrm>
            <a:off x="20517924" y="11191788"/>
            <a:ext cx="566659" cy="468696"/>
            <a:chOff x="4943575" y="2516350"/>
            <a:chExt cx="98675" cy="81700"/>
          </a:xfrm>
        </p:grpSpPr>
        <p:sp>
          <p:nvSpPr>
            <p:cNvPr id="1025" name="Google Shape;1447;p70">
              <a:extLst>
                <a:ext uri="{FF2B5EF4-FFF2-40B4-BE49-F238E27FC236}">
                  <a16:creationId xmlns:a16="http://schemas.microsoft.com/office/drawing/2014/main" id="{1CAFC706-EE26-8824-AD71-3CC56DFB747E}"/>
                </a:ext>
              </a:extLst>
            </p:cNvPr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6" name="Google Shape;1448;p70">
              <a:extLst>
                <a:ext uri="{FF2B5EF4-FFF2-40B4-BE49-F238E27FC236}">
                  <a16:creationId xmlns:a16="http://schemas.microsoft.com/office/drawing/2014/main" id="{3E75B44C-6527-4043-17D5-E515A35D26F4}"/>
                </a:ext>
              </a:extLst>
            </p:cNvPr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7" name="Google Shape;1449;p70">
              <a:extLst>
                <a:ext uri="{FF2B5EF4-FFF2-40B4-BE49-F238E27FC236}">
                  <a16:creationId xmlns:a16="http://schemas.microsoft.com/office/drawing/2014/main" id="{502A2A22-C094-2127-E22A-550DA9717FB6}"/>
                </a:ext>
              </a:extLst>
            </p:cNvPr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8" name="Google Shape;1450;p70">
              <a:extLst>
                <a:ext uri="{FF2B5EF4-FFF2-40B4-BE49-F238E27FC236}">
                  <a16:creationId xmlns:a16="http://schemas.microsoft.com/office/drawing/2014/main" id="{D1235809-A20B-08FA-0510-24EE4F253B55}"/>
                </a:ext>
              </a:extLst>
            </p:cNvPr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9" name="Google Shape;1451;p70">
              <a:extLst>
                <a:ext uri="{FF2B5EF4-FFF2-40B4-BE49-F238E27FC236}">
                  <a16:creationId xmlns:a16="http://schemas.microsoft.com/office/drawing/2014/main" id="{69D79B2C-8ED0-259B-4B46-29EE2535A256}"/>
                </a:ext>
              </a:extLst>
            </p:cNvPr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0" name="Google Shape;1452;p70">
              <a:extLst>
                <a:ext uri="{FF2B5EF4-FFF2-40B4-BE49-F238E27FC236}">
                  <a16:creationId xmlns:a16="http://schemas.microsoft.com/office/drawing/2014/main" id="{3B9FCE84-FE0E-0313-0FB9-7B184A839F80}"/>
                </a:ext>
              </a:extLst>
            </p:cNvPr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1" name="Google Shape;1453;p70">
              <a:extLst>
                <a:ext uri="{FF2B5EF4-FFF2-40B4-BE49-F238E27FC236}">
                  <a16:creationId xmlns:a16="http://schemas.microsoft.com/office/drawing/2014/main" id="{4D6F8AFA-2B07-7C49-DCDA-19C7BC656E48}"/>
                </a:ext>
              </a:extLst>
            </p:cNvPr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2" name="Google Shape;1454;p70">
              <a:extLst>
                <a:ext uri="{FF2B5EF4-FFF2-40B4-BE49-F238E27FC236}">
                  <a16:creationId xmlns:a16="http://schemas.microsoft.com/office/drawing/2014/main" id="{1952EC6A-F95E-7C54-4C6A-FA7E5A3C08E9}"/>
                </a:ext>
              </a:extLst>
            </p:cNvPr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3" name="Google Shape;1455;p70">
              <a:extLst>
                <a:ext uri="{FF2B5EF4-FFF2-40B4-BE49-F238E27FC236}">
                  <a16:creationId xmlns:a16="http://schemas.microsoft.com/office/drawing/2014/main" id="{22697951-B30E-5F0B-7022-499E6B9CC54B}"/>
                </a:ext>
              </a:extLst>
            </p:cNvPr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4" name="Google Shape;1456;p70">
              <a:extLst>
                <a:ext uri="{FF2B5EF4-FFF2-40B4-BE49-F238E27FC236}">
                  <a16:creationId xmlns:a16="http://schemas.microsoft.com/office/drawing/2014/main" id="{260BC466-8847-0DCB-2E96-2CB73C137F0C}"/>
                </a:ext>
              </a:extLst>
            </p:cNvPr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5" name="Google Shape;1457;p70">
              <a:extLst>
                <a:ext uri="{FF2B5EF4-FFF2-40B4-BE49-F238E27FC236}">
                  <a16:creationId xmlns:a16="http://schemas.microsoft.com/office/drawing/2014/main" id="{58A7A78B-1CBC-239A-9E0D-F2A36051476A}"/>
                </a:ext>
              </a:extLst>
            </p:cNvPr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6" name="Google Shape;1458;p70">
              <a:extLst>
                <a:ext uri="{FF2B5EF4-FFF2-40B4-BE49-F238E27FC236}">
                  <a16:creationId xmlns:a16="http://schemas.microsoft.com/office/drawing/2014/main" id="{B0EC2601-1096-F2B9-6470-0B49CAD20006}"/>
                </a:ext>
              </a:extLst>
            </p:cNvPr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7" name="Google Shape;1459;p70">
              <a:extLst>
                <a:ext uri="{FF2B5EF4-FFF2-40B4-BE49-F238E27FC236}">
                  <a16:creationId xmlns:a16="http://schemas.microsoft.com/office/drawing/2014/main" id="{EB2D9215-4906-251E-C1E4-BDC3BF192B21}"/>
                </a:ext>
              </a:extLst>
            </p:cNvPr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8" name="Google Shape;1460;p70">
              <a:extLst>
                <a:ext uri="{FF2B5EF4-FFF2-40B4-BE49-F238E27FC236}">
                  <a16:creationId xmlns:a16="http://schemas.microsoft.com/office/drawing/2014/main" id="{8F717018-4E6E-EB12-EE3B-70504BA7A763}"/>
                </a:ext>
              </a:extLst>
            </p:cNvPr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9" name="Google Shape;1461;p70">
              <a:extLst>
                <a:ext uri="{FF2B5EF4-FFF2-40B4-BE49-F238E27FC236}">
                  <a16:creationId xmlns:a16="http://schemas.microsoft.com/office/drawing/2014/main" id="{A5E36E76-6458-CD2E-3569-AB35490B5417}"/>
                </a:ext>
              </a:extLst>
            </p:cNvPr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0" name="Google Shape;1462;p70">
              <a:extLst>
                <a:ext uri="{FF2B5EF4-FFF2-40B4-BE49-F238E27FC236}">
                  <a16:creationId xmlns:a16="http://schemas.microsoft.com/office/drawing/2014/main" id="{98D01D0C-FB78-3D78-30A2-2830CC44776D}"/>
                </a:ext>
              </a:extLst>
            </p:cNvPr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1" name="Google Shape;1463;p70">
              <a:extLst>
                <a:ext uri="{FF2B5EF4-FFF2-40B4-BE49-F238E27FC236}">
                  <a16:creationId xmlns:a16="http://schemas.microsoft.com/office/drawing/2014/main" id="{6184A05E-2C05-960D-7C94-8EF64F48FF36}"/>
                </a:ext>
              </a:extLst>
            </p:cNvPr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2" name="Google Shape;1464;p70">
              <a:extLst>
                <a:ext uri="{FF2B5EF4-FFF2-40B4-BE49-F238E27FC236}">
                  <a16:creationId xmlns:a16="http://schemas.microsoft.com/office/drawing/2014/main" id="{5773E821-4ACE-FCA2-94A8-CC9B6CB571AC}"/>
                </a:ext>
              </a:extLst>
            </p:cNvPr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3" name="Google Shape;1465;p70">
              <a:extLst>
                <a:ext uri="{FF2B5EF4-FFF2-40B4-BE49-F238E27FC236}">
                  <a16:creationId xmlns:a16="http://schemas.microsoft.com/office/drawing/2014/main" id="{9636C5FE-4A2D-7FA7-3D43-D01A05825C1A}"/>
                </a:ext>
              </a:extLst>
            </p:cNvPr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4" name="Google Shape;1466;p70">
              <a:extLst>
                <a:ext uri="{FF2B5EF4-FFF2-40B4-BE49-F238E27FC236}">
                  <a16:creationId xmlns:a16="http://schemas.microsoft.com/office/drawing/2014/main" id="{582021EF-BABD-4479-4129-71E7F2717B44}"/>
                </a:ext>
              </a:extLst>
            </p:cNvPr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5" name="Google Shape;1467;p70">
              <a:extLst>
                <a:ext uri="{FF2B5EF4-FFF2-40B4-BE49-F238E27FC236}">
                  <a16:creationId xmlns:a16="http://schemas.microsoft.com/office/drawing/2014/main" id="{A0CDBAFE-5EB5-ECA4-9E25-04C0DD189D54}"/>
                </a:ext>
              </a:extLst>
            </p:cNvPr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6" name="Google Shape;1468;p70">
              <a:extLst>
                <a:ext uri="{FF2B5EF4-FFF2-40B4-BE49-F238E27FC236}">
                  <a16:creationId xmlns:a16="http://schemas.microsoft.com/office/drawing/2014/main" id="{52ABDAC7-FBC7-CF57-60A1-A22C92EB686F}"/>
                </a:ext>
              </a:extLst>
            </p:cNvPr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7" name="Google Shape;1469;p70">
              <a:extLst>
                <a:ext uri="{FF2B5EF4-FFF2-40B4-BE49-F238E27FC236}">
                  <a16:creationId xmlns:a16="http://schemas.microsoft.com/office/drawing/2014/main" id="{580FD58F-83FC-F94F-B84B-F65C1A13091D}"/>
                </a:ext>
              </a:extLst>
            </p:cNvPr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8" name="Google Shape;1470;p70">
              <a:extLst>
                <a:ext uri="{FF2B5EF4-FFF2-40B4-BE49-F238E27FC236}">
                  <a16:creationId xmlns:a16="http://schemas.microsoft.com/office/drawing/2014/main" id="{B623C489-816D-A436-3E0B-ABBA7F4F10CC}"/>
                </a:ext>
              </a:extLst>
            </p:cNvPr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9" name="Google Shape;1471;p70">
              <a:extLst>
                <a:ext uri="{FF2B5EF4-FFF2-40B4-BE49-F238E27FC236}">
                  <a16:creationId xmlns:a16="http://schemas.microsoft.com/office/drawing/2014/main" id="{65364316-61B9-47DB-8FD8-90B015D1969E}"/>
                </a:ext>
              </a:extLst>
            </p:cNvPr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0" name="Google Shape;1472;p70">
              <a:extLst>
                <a:ext uri="{FF2B5EF4-FFF2-40B4-BE49-F238E27FC236}">
                  <a16:creationId xmlns:a16="http://schemas.microsoft.com/office/drawing/2014/main" id="{DD732515-6451-40A6-6292-6896FB3E09F7}"/>
                </a:ext>
              </a:extLst>
            </p:cNvPr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1" name="Google Shape;1473;p70">
              <a:extLst>
                <a:ext uri="{FF2B5EF4-FFF2-40B4-BE49-F238E27FC236}">
                  <a16:creationId xmlns:a16="http://schemas.microsoft.com/office/drawing/2014/main" id="{5025CCE9-F456-FAA6-5360-A479877C3BD8}"/>
                </a:ext>
              </a:extLst>
            </p:cNvPr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2" name="Google Shape;1474;p70">
              <a:extLst>
                <a:ext uri="{FF2B5EF4-FFF2-40B4-BE49-F238E27FC236}">
                  <a16:creationId xmlns:a16="http://schemas.microsoft.com/office/drawing/2014/main" id="{6EBB0D78-CB1A-5B95-DCE9-9E5F9A2791E9}"/>
                </a:ext>
              </a:extLst>
            </p:cNvPr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3" name="Google Shape;1475;p70">
              <a:extLst>
                <a:ext uri="{FF2B5EF4-FFF2-40B4-BE49-F238E27FC236}">
                  <a16:creationId xmlns:a16="http://schemas.microsoft.com/office/drawing/2014/main" id="{751E5C19-6112-C065-2AC9-42E83AF36D7C}"/>
                </a:ext>
              </a:extLst>
            </p:cNvPr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4" name="Google Shape;1476;p70">
              <a:extLst>
                <a:ext uri="{FF2B5EF4-FFF2-40B4-BE49-F238E27FC236}">
                  <a16:creationId xmlns:a16="http://schemas.microsoft.com/office/drawing/2014/main" id="{89F99362-844D-7B62-7EFE-068BB2CA92E8}"/>
                </a:ext>
              </a:extLst>
            </p:cNvPr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5" name="Google Shape;1477;p70">
              <a:extLst>
                <a:ext uri="{FF2B5EF4-FFF2-40B4-BE49-F238E27FC236}">
                  <a16:creationId xmlns:a16="http://schemas.microsoft.com/office/drawing/2014/main" id="{4A967122-2844-1A53-2E3A-4014336D75C4}"/>
                </a:ext>
              </a:extLst>
            </p:cNvPr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6" name="Google Shape;1478;p70">
              <a:extLst>
                <a:ext uri="{FF2B5EF4-FFF2-40B4-BE49-F238E27FC236}">
                  <a16:creationId xmlns:a16="http://schemas.microsoft.com/office/drawing/2014/main" id="{51EF1E3E-C8FF-7800-7BDC-128630BC1666}"/>
                </a:ext>
              </a:extLst>
            </p:cNvPr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7" name="Google Shape;1479;p70">
              <a:extLst>
                <a:ext uri="{FF2B5EF4-FFF2-40B4-BE49-F238E27FC236}">
                  <a16:creationId xmlns:a16="http://schemas.microsoft.com/office/drawing/2014/main" id="{03A39E7C-3B2E-3A34-D202-E6F1A8E2639A}"/>
                </a:ext>
              </a:extLst>
            </p:cNvPr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8" name="Google Shape;1480;p70">
              <a:extLst>
                <a:ext uri="{FF2B5EF4-FFF2-40B4-BE49-F238E27FC236}">
                  <a16:creationId xmlns:a16="http://schemas.microsoft.com/office/drawing/2014/main" id="{087E7DF9-2AF1-88E5-84BD-077F12E078F6}"/>
                </a:ext>
              </a:extLst>
            </p:cNvPr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9" name="Google Shape;1481;p70">
              <a:extLst>
                <a:ext uri="{FF2B5EF4-FFF2-40B4-BE49-F238E27FC236}">
                  <a16:creationId xmlns:a16="http://schemas.microsoft.com/office/drawing/2014/main" id="{BD1DABD3-53A5-596D-65E7-A7756FE03306}"/>
                </a:ext>
              </a:extLst>
            </p:cNvPr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0" name="Google Shape;1482;p70">
              <a:extLst>
                <a:ext uri="{FF2B5EF4-FFF2-40B4-BE49-F238E27FC236}">
                  <a16:creationId xmlns:a16="http://schemas.microsoft.com/office/drawing/2014/main" id="{143FFFBE-E0E3-F02D-95E5-590C488DD15A}"/>
                </a:ext>
              </a:extLst>
            </p:cNvPr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1" name="Google Shape;1483;p70">
              <a:extLst>
                <a:ext uri="{FF2B5EF4-FFF2-40B4-BE49-F238E27FC236}">
                  <a16:creationId xmlns:a16="http://schemas.microsoft.com/office/drawing/2014/main" id="{FB14D31A-7D08-C9AB-3938-1D5D99386290}"/>
                </a:ext>
              </a:extLst>
            </p:cNvPr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2" name="Google Shape;1484;p70">
              <a:extLst>
                <a:ext uri="{FF2B5EF4-FFF2-40B4-BE49-F238E27FC236}">
                  <a16:creationId xmlns:a16="http://schemas.microsoft.com/office/drawing/2014/main" id="{2F76DBA9-E80B-091B-0ED6-98C1D992627E}"/>
                </a:ext>
              </a:extLst>
            </p:cNvPr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3" name="Google Shape;1485;p70">
              <a:extLst>
                <a:ext uri="{FF2B5EF4-FFF2-40B4-BE49-F238E27FC236}">
                  <a16:creationId xmlns:a16="http://schemas.microsoft.com/office/drawing/2014/main" id="{4A83E1CC-5A7B-9063-06CF-1E5A26B973A2}"/>
                </a:ext>
              </a:extLst>
            </p:cNvPr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4" name="Google Shape;1486;p70">
              <a:extLst>
                <a:ext uri="{FF2B5EF4-FFF2-40B4-BE49-F238E27FC236}">
                  <a16:creationId xmlns:a16="http://schemas.microsoft.com/office/drawing/2014/main" id="{5FCB1D0F-2C06-9A94-B090-5DE1DFD6AE47}"/>
                </a:ext>
              </a:extLst>
            </p:cNvPr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5" name="Google Shape;1487;p70">
              <a:extLst>
                <a:ext uri="{FF2B5EF4-FFF2-40B4-BE49-F238E27FC236}">
                  <a16:creationId xmlns:a16="http://schemas.microsoft.com/office/drawing/2014/main" id="{2678631A-9415-5631-5D0C-253ACBA3E7B2}"/>
                </a:ext>
              </a:extLst>
            </p:cNvPr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6" name="Google Shape;1488;p70">
              <a:extLst>
                <a:ext uri="{FF2B5EF4-FFF2-40B4-BE49-F238E27FC236}">
                  <a16:creationId xmlns:a16="http://schemas.microsoft.com/office/drawing/2014/main" id="{1095B60C-9235-1BA5-5139-F9F1053380DB}"/>
                </a:ext>
              </a:extLst>
            </p:cNvPr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7" name="Google Shape;1489;p70">
              <a:extLst>
                <a:ext uri="{FF2B5EF4-FFF2-40B4-BE49-F238E27FC236}">
                  <a16:creationId xmlns:a16="http://schemas.microsoft.com/office/drawing/2014/main" id="{204860C5-9866-9B58-514D-80A1D4DB9385}"/>
                </a:ext>
              </a:extLst>
            </p:cNvPr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8" name="Google Shape;1490;p70">
              <a:extLst>
                <a:ext uri="{FF2B5EF4-FFF2-40B4-BE49-F238E27FC236}">
                  <a16:creationId xmlns:a16="http://schemas.microsoft.com/office/drawing/2014/main" id="{FF6E0511-F80D-3D80-B729-4AFFFDE109E9}"/>
                </a:ext>
              </a:extLst>
            </p:cNvPr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9" name="Google Shape;1491;p70">
              <a:extLst>
                <a:ext uri="{FF2B5EF4-FFF2-40B4-BE49-F238E27FC236}">
                  <a16:creationId xmlns:a16="http://schemas.microsoft.com/office/drawing/2014/main" id="{AF243913-A863-FA13-7E9B-F28A8988336E}"/>
                </a:ext>
              </a:extLst>
            </p:cNvPr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0" name="Google Shape;1492;p70">
              <a:extLst>
                <a:ext uri="{FF2B5EF4-FFF2-40B4-BE49-F238E27FC236}">
                  <a16:creationId xmlns:a16="http://schemas.microsoft.com/office/drawing/2014/main" id="{91574E7D-6930-0CDB-F6B2-6683284D6FBE}"/>
                </a:ext>
              </a:extLst>
            </p:cNvPr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1" name="Google Shape;1493;p70">
              <a:extLst>
                <a:ext uri="{FF2B5EF4-FFF2-40B4-BE49-F238E27FC236}">
                  <a16:creationId xmlns:a16="http://schemas.microsoft.com/office/drawing/2014/main" id="{1540A98F-1FD1-DCFD-914B-B17910DDA093}"/>
                </a:ext>
              </a:extLst>
            </p:cNvPr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2" name="Google Shape;1494;p70">
              <a:extLst>
                <a:ext uri="{FF2B5EF4-FFF2-40B4-BE49-F238E27FC236}">
                  <a16:creationId xmlns:a16="http://schemas.microsoft.com/office/drawing/2014/main" id="{529AFADD-1494-F67E-DA79-492894801043}"/>
                </a:ext>
              </a:extLst>
            </p:cNvPr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3" name="Google Shape;1495;p70">
              <a:extLst>
                <a:ext uri="{FF2B5EF4-FFF2-40B4-BE49-F238E27FC236}">
                  <a16:creationId xmlns:a16="http://schemas.microsoft.com/office/drawing/2014/main" id="{64A1EA9E-F161-ED56-C574-EE2E135AD861}"/>
                </a:ext>
              </a:extLst>
            </p:cNvPr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4" name="Google Shape;1496;p70">
              <a:extLst>
                <a:ext uri="{FF2B5EF4-FFF2-40B4-BE49-F238E27FC236}">
                  <a16:creationId xmlns:a16="http://schemas.microsoft.com/office/drawing/2014/main" id="{8104352E-354B-A35A-FD78-F51006711488}"/>
                </a:ext>
              </a:extLst>
            </p:cNvPr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5" name="Google Shape;1497;p70">
              <a:extLst>
                <a:ext uri="{FF2B5EF4-FFF2-40B4-BE49-F238E27FC236}">
                  <a16:creationId xmlns:a16="http://schemas.microsoft.com/office/drawing/2014/main" id="{5347C925-3F68-73E2-32B5-65EA401F13BE}"/>
                </a:ext>
              </a:extLst>
            </p:cNvPr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6" name="Google Shape;1498;p70">
              <a:extLst>
                <a:ext uri="{FF2B5EF4-FFF2-40B4-BE49-F238E27FC236}">
                  <a16:creationId xmlns:a16="http://schemas.microsoft.com/office/drawing/2014/main" id="{7392AEA4-7ECB-8AEC-A6D8-03CEA149E1C1}"/>
                </a:ext>
              </a:extLst>
            </p:cNvPr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7" name="Google Shape;1499;p70">
              <a:extLst>
                <a:ext uri="{FF2B5EF4-FFF2-40B4-BE49-F238E27FC236}">
                  <a16:creationId xmlns:a16="http://schemas.microsoft.com/office/drawing/2014/main" id="{428A9C02-D38B-39DA-9E8B-C0D12C84928D}"/>
                </a:ext>
              </a:extLst>
            </p:cNvPr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8" name="Google Shape;1500;p70">
              <a:extLst>
                <a:ext uri="{FF2B5EF4-FFF2-40B4-BE49-F238E27FC236}">
                  <a16:creationId xmlns:a16="http://schemas.microsoft.com/office/drawing/2014/main" id="{B9CE2F95-1EE6-A6AC-7539-88B8A448A669}"/>
                </a:ext>
              </a:extLst>
            </p:cNvPr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9" name="Google Shape;1501;p70">
              <a:extLst>
                <a:ext uri="{FF2B5EF4-FFF2-40B4-BE49-F238E27FC236}">
                  <a16:creationId xmlns:a16="http://schemas.microsoft.com/office/drawing/2014/main" id="{D0CD31B8-78AE-D426-59AA-685A7402DA4A}"/>
                </a:ext>
              </a:extLst>
            </p:cNvPr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0" name="Google Shape;1502;p70">
              <a:extLst>
                <a:ext uri="{FF2B5EF4-FFF2-40B4-BE49-F238E27FC236}">
                  <a16:creationId xmlns:a16="http://schemas.microsoft.com/office/drawing/2014/main" id="{33F6905C-5B4F-4A10-176E-2E256C1A6047}"/>
                </a:ext>
              </a:extLst>
            </p:cNvPr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1" name="Google Shape;1503;p70">
              <a:extLst>
                <a:ext uri="{FF2B5EF4-FFF2-40B4-BE49-F238E27FC236}">
                  <a16:creationId xmlns:a16="http://schemas.microsoft.com/office/drawing/2014/main" id="{61F73219-24DD-049D-85FF-71851C6F38C7}"/>
                </a:ext>
              </a:extLst>
            </p:cNvPr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2" name="Google Shape;1504;p70">
              <a:extLst>
                <a:ext uri="{FF2B5EF4-FFF2-40B4-BE49-F238E27FC236}">
                  <a16:creationId xmlns:a16="http://schemas.microsoft.com/office/drawing/2014/main" id="{323EF292-4458-BC19-A930-4D5B1AD39377}"/>
                </a:ext>
              </a:extLst>
            </p:cNvPr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3" name="Google Shape;1505;p70">
              <a:extLst>
                <a:ext uri="{FF2B5EF4-FFF2-40B4-BE49-F238E27FC236}">
                  <a16:creationId xmlns:a16="http://schemas.microsoft.com/office/drawing/2014/main" id="{4C6931DB-8653-75F3-317E-FE60E7C7805E}"/>
                </a:ext>
              </a:extLst>
            </p:cNvPr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4" name="Google Shape;1506;p70">
              <a:extLst>
                <a:ext uri="{FF2B5EF4-FFF2-40B4-BE49-F238E27FC236}">
                  <a16:creationId xmlns:a16="http://schemas.microsoft.com/office/drawing/2014/main" id="{E433771F-7A62-BB3A-E8C7-512BAB99DF67}"/>
                </a:ext>
              </a:extLst>
            </p:cNvPr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5" name="Google Shape;1507;p70">
              <a:extLst>
                <a:ext uri="{FF2B5EF4-FFF2-40B4-BE49-F238E27FC236}">
                  <a16:creationId xmlns:a16="http://schemas.microsoft.com/office/drawing/2014/main" id="{7D7C2A34-55AC-72FD-3B3C-CDAC54DDD7DC}"/>
                </a:ext>
              </a:extLst>
            </p:cNvPr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6" name="Google Shape;1508;p70">
              <a:extLst>
                <a:ext uri="{FF2B5EF4-FFF2-40B4-BE49-F238E27FC236}">
                  <a16:creationId xmlns:a16="http://schemas.microsoft.com/office/drawing/2014/main" id="{CFD9CB81-5805-51B4-9895-CDED68DCF7D9}"/>
                </a:ext>
              </a:extLst>
            </p:cNvPr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7" name="Google Shape;1509;p70">
              <a:extLst>
                <a:ext uri="{FF2B5EF4-FFF2-40B4-BE49-F238E27FC236}">
                  <a16:creationId xmlns:a16="http://schemas.microsoft.com/office/drawing/2014/main" id="{28ED0F03-01C1-58DE-BCA0-DE8055B44866}"/>
                </a:ext>
              </a:extLst>
            </p:cNvPr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8" name="Google Shape;1510;p70">
              <a:extLst>
                <a:ext uri="{FF2B5EF4-FFF2-40B4-BE49-F238E27FC236}">
                  <a16:creationId xmlns:a16="http://schemas.microsoft.com/office/drawing/2014/main" id="{AAC23752-185B-9359-010F-1B9EC24B3FCB}"/>
                </a:ext>
              </a:extLst>
            </p:cNvPr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9" name="Google Shape;1511;p70">
              <a:extLst>
                <a:ext uri="{FF2B5EF4-FFF2-40B4-BE49-F238E27FC236}">
                  <a16:creationId xmlns:a16="http://schemas.microsoft.com/office/drawing/2014/main" id="{68314133-D534-31FE-8541-E78CDF0BB857}"/>
                </a:ext>
              </a:extLst>
            </p:cNvPr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0" name="Google Shape;1512;p70">
              <a:extLst>
                <a:ext uri="{FF2B5EF4-FFF2-40B4-BE49-F238E27FC236}">
                  <a16:creationId xmlns:a16="http://schemas.microsoft.com/office/drawing/2014/main" id="{B2366B82-C689-BF17-29DE-916DB3F283EC}"/>
                </a:ext>
              </a:extLst>
            </p:cNvPr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1" name="Google Shape;1513;p70">
              <a:extLst>
                <a:ext uri="{FF2B5EF4-FFF2-40B4-BE49-F238E27FC236}">
                  <a16:creationId xmlns:a16="http://schemas.microsoft.com/office/drawing/2014/main" id="{B0EB01AB-95D4-09EB-A17C-5BDD36B7C591}"/>
                </a:ext>
              </a:extLst>
            </p:cNvPr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2" name="Google Shape;1514;p70">
              <a:extLst>
                <a:ext uri="{FF2B5EF4-FFF2-40B4-BE49-F238E27FC236}">
                  <a16:creationId xmlns:a16="http://schemas.microsoft.com/office/drawing/2014/main" id="{94A482E7-5EB5-31E5-B021-EE9E13A0016A}"/>
                </a:ext>
              </a:extLst>
            </p:cNvPr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3" name="Google Shape;1515;p70">
              <a:extLst>
                <a:ext uri="{FF2B5EF4-FFF2-40B4-BE49-F238E27FC236}">
                  <a16:creationId xmlns:a16="http://schemas.microsoft.com/office/drawing/2014/main" id="{85197081-7EBB-5602-03BB-7BFF6699D75F}"/>
                </a:ext>
              </a:extLst>
            </p:cNvPr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4" name="Google Shape;1516;p70">
              <a:extLst>
                <a:ext uri="{FF2B5EF4-FFF2-40B4-BE49-F238E27FC236}">
                  <a16:creationId xmlns:a16="http://schemas.microsoft.com/office/drawing/2014/main" id="{8AFCAEC3-1FF6-26B4-1757-4088CC2F1612}"/>
                </a:ext>
              </a:extLst>
            </p:cNvPr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5" name="Google Shape;1517;p70">
              <a:extLst>
                <a:ext uri="{FF2B5EF4-FFF2-40B4-BE49-F238E27FC236}">
                  <a16:creationId xmlns:a16="http://schemas.microsoft.com/office/drawing/2014/main" id="{E03E6E5B-5547-C2B4-5955-202971B9D058}"/>
                </a:ext>
              </a:extLst>
            </p:cNvPr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6" name="Google Shape;1518;p70">
              <a:extLst>
                <a:ext uri="{FF2B5EF4-FFF2-40B4-BE49-F238E27FC236}">
                  <a16:creationId xmlns:a16="http://schemas.microsoft.com/office/drawing/2014/main" id="{5A3C4921-1803-459A-0EFE-22898177A5B7}"/>
                </a:ext>
              </a:extLst>
            </p:cNvPr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7" name="Google Shape;1519;p70">
              <a:extLst>
                <a:ext uri="{FF2B5EF4-FFF2-40B4-BE49-F238E27FC236}">
                  <a16:creationId xmlns:a16="http://schemas.microsoft.com/office/drawing/2014/main" id="{C350FB4B-FCEC-A4D7-14C1-EB4B472F9F08}"/>
                </a:ext>
              </a:extLst>
            </p:cNvPr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8" name="Google Shape;1520;p70">
              <a:extLst>
                <a:ext uri="{FF2B5EF4-FFF2-40B4-BE49-F238E27FC236}">
                  <a16:creationId xmlns:a16="http://schemas.microsoft.com/office/drawing/2014/main" id="{290CFF40-AD1A-9D61-47DE-519608B33CCD}"/>
                </a:ext>
              </a:extLst>
            </p:cNvPr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9" name="Google Shape;1521;p70">
              <a:extLst>
                <a:ext uri="{FF2B5EF4-FFF2-40B4-BE49-F238E27FC236}">
                  <a16:creationId xmlns:a16="http://schemas.microsoft.com/office/drawing/2014/main" id="{77CA8083-ADAD-B904-BA57-DBAED015312A}"/>
                </a:ext>
              </a:extLst>
            </p:cNvPr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00" name="Google Shape;1522;p70">
              <a:extLst>
                <a:ext uri="{FF2B5EF4-FFF2-40B4-BE49-F238E27FC236}">
                  <a16:creationId xmlns:a16="http://schemas.microsoft.com/office/drawing/2014/main" id="{36BAFF87-933A-BC14-4D50-DF097EC23C56}"/>
                </a:ext>
              </a:extLst>
            </p:cNvPr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01" name="Google Shape;1523;p70">
              <a:extLst>
                <a:ext uri="{FF2B5EF4-FFF2-40B4-BE49-F238E27FC236}">
                  <a16:creationId xmlns:a16="http://schemas.microsoft.com/office/drawing/2014/main" id="{E88C6A34-1306-0C3A-2F40-9CC439A24814}"/>
                </a:ext>
              </a:extLst>
            </p:cNvPr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02" name="Google Shape;1524;p70">
              <a:extLst>
                <a:ext uri="{FF2B5EF4-FFF2-40B4-BE49-F238E27FC236}">
                  <a16:creationId xmlns:a16="http://schemas.microsoft.com/office/drawing/2014/main" id="{CFC57947-9434-C936-0EDE-982D67ADE1AC}"/>
                </a:ext>
              </a:extLst>
            </p:cNvPr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03" name="Google Shape;1525;p70">
            <a:extLst>
              <a:ext uri="{FF2B5EF4-FFF2-40B4-BE49-F238E27FC236}">
                <a16:creationId xmlns:a16="http://schemas.microsoft.com/office/drawing/2014/main" id="{BF1BF41E-71E2-8A83-6797-4B16CEE7488D}"/>
              </a:ext>
            </a:extLst>
          </p:cNvPr>
          <p:cNvSpPr/>
          <p:nvPr/>
        </p:nvSpPr>
        <p:spPr>
          <a:xfrm>
            <a:off x="20559372" y="9136177"/>
            <a:ext cx="464899" cy="46489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104" name="Google Shape;1526;p70">
            <a:extLst>
              <a:ext uri="{FF2B5EF4-FFF2-40B4-BE49-F238E27FC236}">
                <a16:creationId xmlns:a16="http://schemas.microsoft.com/office/drawing/2014/main" id="{7DE88EF7-7B7E-1F73-6C21-3A84784FDBB0}"/>
              </a:ext>
            </a:extLst>
          </p:cNvPr>
          <p:cNvSpPr/>
          <p:nvPr/>
        </p:nvSpPr>
        <p:spPr>
          <a:xfrm>
            <a:off x="21402723" y="9213027"/>
            <a:ext cx="396000" cy="3112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105" name="Google Shape;1527;p70">
            <a:extLst>
              <a:ext uri="{FF2B5EF4-FFF2-40B4-BE49-F238E27FC236}">
                <a16:creationId xmlns:a16="http://schemas.microsoft.com/office/drawing/2014/main" id="{93E1BB83-7516-5B59-0812-910042728402}"/>
              </a:ext>
            </a:extLst>
          </p:cNvPr>
          <p:cNvSpPr/>
          <p:nvPr/>
        </p:nvSpPr>
        <p:spPr>
          <a:xfrm>
            <a:off x="19008358" y="7402192"/>
            <a:ext cx="315200" cy="315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106" name="Google Shape;1528;p70">
            <a:extLst>
              <a:ext uri="{FF2B5EF4-FFF2-40B4-BE49-F238E27FC236}">
                <a16:creationId xmlns:a16="http://schemas.microsoft.com/office/drawing/2014/main" id="{F62BD4EF-720A-9375-70E7-EB326A339980}"/>
              </a:ext>
            </a:extLst>
          </p:cNvPr>
          <p:cNvSpPr/>
          <p:nvPr/>
        </p:nvSpPr>
        <p:spPr>
          <a:xfrm flipH="1">
            <a:off x="19828000" y="7402192"/>
            <a:ext cx="315200" cy="315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107" name="Google Shape;1529;p70">
            <a:extLst>
              <a:ext uri="{FF2B5EF4-FFF2-40B4-BE49-F238E27FC236}">
                <a16:creationId xmlns:a16="http://schemas.microsoft.com/office/drawing/2014/main" id="{38BAEC30-BB3A-4833-4847-70BFC7341B98}"/>
              </a:ext>
            </a:extLst>
          </p:cNvPr>
          <p:cNvSpPr txBox="1">
            <a:spLocks/>
          </p:cNvSpPr>
          <p:nvPr/>
        </p:nvSpPr>
        <p:spPr>
          <a:xfrm>
            <a:off x="1912987" y="1362400"/>
            <a:ext cx="20561600" cy="12864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fa-IR" sz="5400" dirty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</a:p>
        </p:txBody>
      </p:sp>
    </p:spTree>
    <p:extLst>
      <p:ext uri="{BB962C8B-B14F-4D97-AF65-F5344CB8AC3E}">
        <p14:creationId xmlns:p14="http://schemas.microsoft.com/office/powerpoint/2010/main" val="58863616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F4EB"/>
        </a:solidFill>
        <a:effectLst/>
      </p:bgPr>
    </p:bg>
    <p:spTree>
      <p:nvGrpSpPr>
        <p:cNvPr id="1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9" name="Google Shape;479;p3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1905" y="0"/>
            <a:ext cx="9145143" cy="7340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0" name="Google Shape;480;p3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6642100"/>
            <a:ext cx="18391899" cy="7073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1" name="Google Shape;481;p3" descr="preencoded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0513064" y="4648200"/>
            <a:ext cx="2070359" cy="2108200"/>
          </a:xfrm>
          <a:prstGeom prst="rect">
            <a:avLst/>
          </a:prstGeom>
          <a:noFill/>
          <a:ln>
            <a:noFill/>
          </a:ln>
        </p:spPr>
      </p:pic>
      <p:sp>
        <p:nvSpPr>
          <p:cNvPr id="482" name="Google Shape;482;p3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484" name="Google Shape;484;p3"/>
          <p:cNvSpPr/>
          <p:nvPr/>
        </p:nvSpPr>
        <p:spPr>
          <a:xfrm>
            <a:off x="5525191" y="919480"/>
            <a:ext cx="7874984" cy="347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485" name="Google Shape;485;p3"/>
          <p:cNvSpPr/>
          <p:nvPr/>
        </p:nvSpPr>
        <p:spPr>
          <a:xfrm>
            <a:off x="8649781" y="889000"/>
            <a:ext cx="1625803" cy="1625600"/>
          </a:xfrm>
          <a:prstGeom prst="roundRect">
            <a:avLst>
              <a:gd name="adj" fmla="val 781313"/>
            </a:avLst>
          </a:prstGeom>
          <a:solidFill>
            <a:srgbClr val="4CA67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486" name="Google Shape;486;p3"/>
          <p:cNvSpPr/>
          <p:nvPr/>
        </p:nvSpPr>
        <p:spPr>
          <a:xfrm>
            <a:off x="9100687" y="1181100"/>
            <a:ext cx="723990" cy="10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0" i="0" u="none" strike="noStrike" cap="none">
                <a:solidFill>
                  <a:srgbClr val="FFFFFF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01</a:t>
            </a:r>
            <a:endParaRPr sz="48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487" name="Google Shape;487;p3"/>
          <p:cNvSpPr/>
          <p:nvPr/>
        </p:nvSpPr>
        <p:spPr>
          <a:xfrm>
            <a:off x="5525191" y="2819400"/>
            <a:ext cx="7874984" cy="154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488" name="Google Shape;488;p3"/>
          <p:cNvSpPr/>
          <p:nvPr/>
        </p:nvSpPr>
        <p:spPr>
          <a:xfrm>
            <a:off x="5423578" y="2819400"/>
            <a:ext cx="8078210" cy="10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 rtl="1"/>
            <a:r>
              <a:rPr lang="fa-IR" sz="4800" dirty="0">
                <a:solidFill>
                  <a:srgbClr val="0E0E0E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معرفی</a:t>
            </a:r>
            <a:endParaRPr sz="48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489" name="Google Shape;489;p3"/>
          <p:cNvSpPr/>
          <p:nvPr/>
        </p:nvSpPr>
        <p:spPr>
          <a:xfrm>
            <a:off x="5457449" y="3759200"/>
            <a:ext cx="8010468" cy="745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 rtl="1"/>
            <a:r>
              <a:rPr lang="ar-SA" sz="3200" dirty="0">
                <a:cs typeface="B Nazanin" pitchFamily="2" charset="-78"/>
              </a:rPr>
              <a:t>اسلاید متنی را برای پاور خود تنظیم کنید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490" name="Google Shape;490;p3"/>
          <p:cNvSpPr/>
          <p:nvPr/>
        </p:nvSpPr>
        <p:spPr>
          <a:xfrm>
            <a:off x="13908238" y="889000"/>
            <a:ext cx="7874984" cy="347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491" name="Google Shape;491;p3"/>
          <p:cNvSpPr/>
          <p:nvPr/>
        </p:nvSpPr>
        <p:spPr>
          <a:xfrm>
            <a:off x="17032829" y="889000"/>
            <a:ext cx="1625803" cy="1625600"/>
          </a:xfrm>
          <a:prstGeom prst="roundRect">
            <a:avLst>
              <a:gd name="adj" fmla="val 781313"/>
            </a:avLst>
          </a:prstGeom>
          <a:solidFill>
            <a:srgbClr val="4CA67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492" name="Google Shape;492;p3"/>
          <p:cNvSpPr/>
          <p:nvPr/>
        </p:nvSpPr>
        <p:spPr>
          <a:xfrm>
            <a:off x="17426578" y="1181100"/>
            <a:ext cx="838305" cy="10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0" i="0" u="none" strike="noStrike" cap="none">
                <a:solidFill>
                  <a:srgbClr val="FFFFFF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02</a:t>
            </a:r>
            <a:endParaRPr sz="48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493" name="Google Shape;493;p3"/>
          <p:cNvSpPr/>
          <p:nvPr/>
        </p:nvSpPr>
        <p:spPr>
          <a:xfrm>
            <a:off x="13908238" y="2819400"/>
            <a:ext cx="7874984" cy="154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494" name="Google Shape;494;p3"/>
          <p:cNvSpPr/>
          <p:nvPr/>
        </p:nvSpPr>
        <p:spPr>
          <a:xfrm>
            <a:off x="13806626" y="2819400"/>
            <a:ext cx="8078210" cy="10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 rtl="1"/>
            <a:r>
              <a:rPr lang="fa-IR" sz="4800" dirty="0">
                <a:solidFill>
                  <a:srgbClr val="0E0E0E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برخوردها</a:t>
            </a:r>
            <a:endParaRPr sz="48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495" name="Google Shape;495;p3"/>
          <p:cNvSpPr/>
          <p:nvPr/>
        </p:nvSpPr>
        <p:spPr>
          <a:xfrm>
            <a:off x="13840497" y="3759200"/>
            <a:ext cx="8010468" cy="745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 rtl="1"/>
            <a:r>
              <a:rPr lang="ar-SA" sz="3200" dirty="0">
                <a:cs typeface="B Nazanin" pitchFamily="2" charset="-78"/>
              </a:rPr>
              <a:t>اسلاید متنی را برای پاور خود تنظیم کنید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496" name="Google Shape;496;p3"/>
          <p:cNvSpPr/>
          <p:nvPr/>
        </p:nvSpPr>
        <p:spPr>
          <a:xfrm>
            <a:off x="5525191" y="5130800"/>
            <a:ext cx="7874984" cy="347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497" name="Google Shape;497;p3"/>
          <p:cNvSpPr/>
          <p:nvPr/>
        </p:nvSpPr>
        <p:spPr>
          <a:xfrm>
            <a:off x="8649781" y="5130800"/>
            <a:ext cx="1625803" cy="1625600"/>
          </a:xfrm>
          <a:prstGeom prst="roundRect">
            <a:avLst>
              <a:gd name="adj" fmla="val 781313"/>
            </a:avLst>
          </a:prstGeom>
          <a:solidFill>
            <a:srgbClr val="4CA67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498" name="Google Shape;498;p3"/>
          <p:cNvSpPr/>
          <p:nvPr/>
        </p:nvSpPr>
        <p:spPr>
          <a:xfrm>
            <a:off x="9043530" y="5422900"/>
            <a:ext cx="838305" cy="10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0" i="0" u="none" strike="noStrike" cap="none">
                <a:solidFill>
                  <a:srgbClr val="FFFFFF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03</a:t>
            </a:r>
            <a:endParaRPr sz="48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499" name="Google Shape;499;p3"/>
          <p:cNvSpPr/>
          <p:nvPr/>
        </p:nvSpPr>
        <p:spPr>
          <a:xfrm>
            <a:off x="5525191" y="7061200"/>
            <a:ext cx="7874984" cy="154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500" name="Google Shape;500;p3"/>
          <p:cNvSpPr/>
          <p:nvPr/>
        </p:nvSpPr>
        <p:spPr>
          <a:xfrm>
            <a:off x="5423578" y="7061200"/>
            <a:ext cx="8078210" cy="10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 rtl="1"/>
            <a:r>
              <a:rPr lang="ar-SA" sz="4800" dirty="0">
                <a:cs typeface="B Nazanin" pitchFamily="2" charset="-78"/>
              </a:rPr>
              <a:t>اسلاید متنی </a:t>
            </a:r>
            <a:endParaRPr sz="48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501" name="Google Shape;501;p3"/>
          <p:cNvSpPr/>
          <p:nvPr/>
        </p:nvSpPr>
        <p:spPr>
          <a:xfrm>
            <a:off x="5457449" y="8001000"/>
            <a:ext cx="8010468" cy="745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 rtl="1"/>
            <a:r>
              <a:rPr lang="ar-SA" sz="3200" dirty="0">
                <a:cs typeface="B Nazanin" pitchFamily="2" charset="-78"/>
              </a:rPr>
              <a:t>اسلاید متنی را برای پاور خود تنظیم کنید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502" name="Google Shape;502;p3"/>
          <p:cNvSpPr/>
          <p:nvPr/>
        </p:nvSpPr>
        <p:spPr>
          <a:xfrm>
            <a:off x="13908238" y="5130800"/>
            <a:ext cx="7874984" cy="347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503" name="Google Shape;503;p3"/>
          <p:cNvSpPr/>
          <p:nvPr/>
        </p:nvSpPr>
        <p:spPr>
          <a:xfrm>
            <a:off x="17032829" y="5130800"/>
            <a:ext cx="1625803" cy="1625600"/>
          </a:xfrm>
          <a:prstGeom prst="roundRect">
            <a:avLst>
              <a:gd name="adj" fmla="val 781313"/>
            </a:avLst>
          </a:prstGeom>
          <a:solidFill>
            <a:srgbClr val="4CA67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504" name="Google Shape;504;p3"/>
          <p:cNvSpPr/>
          <p:nvPr/>
        </p:nvSpPr>
        <p:spPr>
          <a:xfrm>
            <a:off x="17426578" y="5422900"/>
            <a:ext cx="838305" cy="10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0" i="0" u="none" strike="noStrike" cap="none">
                <a:solidFill>
                  <a:srgbClr val="FFFFFF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04</a:t>
            </a:r>
            <a:endParaRPr sz="48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505" name="Google Shape;505;p3"/>
          <p:cNvSpPr/>
          <p:nvPr/>
        </p:nvSpPr>
        <p:spPr>
          <a:xfrm>
            <a:off x="13908238" y="7061200"/>
            <a:ext cx="7874984" cy="154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506" name="Google Shape;506;p3"/>
          <p:cNvSpPr/>
          <p:nvPr/>
        </p:nvSpPr>
        <p:spPr>
          <a:xfrm>
            <a:off x="13806626" y="7061200"/>
            <a:ext cx="8078210" cy="10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 rtl="1"/>
            <a:r>
              <a:rPr lang="ar-SA" sz="4800" dirty="0">
                <a:cs typeface="B Nazanin" pitchFamily="2" charset="-78"/>
              </a:rPr>
              <a:t>اسلاید متنی </a:t>
            </a:r>
            <a:endParaRPr sz="48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507" name="Google Shape;507;p3"/>
          <p:cNvSpPr/>
          <p:nvPr/>
        </p:nvSpPr>
        <p:spPr>
          <a:xfrm>
            <a:off x="13840497" y="8001000"/>
            <a:ext cx="8010468" cy="745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 rtl="1"/>
            <a:r>
              <a:rPr lang="ar-SA" sz="3200" dirty="0">
                <a:cs typeface="B Nazanin" pitchFamily="2" charset="-78"/>
              </a:rPr>
              <a:t>اسلاید متنی را برای پاور خود تنظیم کنید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508" name="Google Shape;508;p3"/>
          <p:cNvSpPr/>
          <p:nvPr/>
        </p:nvSpPr>
        <p:spPr>
          <a:xfrm>
            <a:off x="5525191" y="9372600"/>
            <a:ext cx="7874984" cy="347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509" name="Google Shape;509;p3"/>
          <p:cNvSpPr/>
          <p:nvPr/>
        </p:nvSpPr>
        <p:spPr>
          <a:xfrm>
            <a:off x="8649781" y="9372600"/>
            <a:ext cx="1625803" cy="1625600"/>
          </a:xfrm>
          <a:prstGeom prst="roundRect">
            <a:avLst>
              <a:gd name="adj" fmla="val 781313"/>
            </a:avLst>
          </a:prstGeom>
          <a:solidFill>
            <a:srgbClr val="4CA67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510" name="Google Shape;510;p3"/>
          <p:cNvSpPr/>
          <p:nvPr/>
        </p:nvSpPr>
        <p:spPr>
          <a:xfrm>
            <a:off x="9043530" y="9664700"/>
            <a:ext cx="838305" cy="10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0" i="0" u="none" strike="noStrike" cap="none">
                <a:solidFill>
                  <a:srgbClr val="FFFFFF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05</a:t>
            </a:r>
            <a:endParaRPr sz="48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511" name="Google Shape;511;p3"/>
          <p:cNvSpPr/>
          <p:nvPr/>
        </p:nvSpPr>
        <p:spPr>
          <a:xfrm>
            <a:off x="5525191" y="11303000"/>
            <a:ext cx="7874984" cy="154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512" name="Google Shape;512;p3"/>
          <p:cNvSpPr/>
          <p:nvPr/>
        </p:nvSpPr>
        <p:spPr>
          <a:xfrm>
            <a:off x="5423578" y="11303000"/>
            <a:ext cx="8078210" cy="10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 rtl="1"/>
            <a:r>
              <a:rPr lang="fa-IR" sz="4800" dirty="0">
                <a:solidFill>
                  <a:srgbClr val="0E0E0E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ماجرا</a:t>
            </a:r>
            <a:endParaRPr sz="48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513" name="Google Shape;513;p3"/>
          <p:cNvSpPr/>
          <p:nvPr/>
        </p:nvSpPr>
        <p:spPr>
          <a:xfrm>
            <a:off x="5457449" y="12242800"/>
            <a:ext cx="8010468" cy="745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 rtl="1"/>
            <a:r>
              <a:rPr lang="ar-SA" sz="3200" dirty="0">
                <a:cs typeface="B Nazanin" pitchFamily="2" charset="-78"/>
              </a:rPr>
              <a:t>اسلاید متنی را برای پاور خود تنظیم کنید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514" name="Google Shape;514;p3"/>
          <p:cNvSpPr/>
          <p:nvPr/>
        </p:nvSpPr>
        <p:spPr>
          <a:xfrm>
            <a:off x="13908238" y="9372600"/>
            <a:ext cx="7874984" cy="347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515" name="Google Shape;515;p3"/>
          <p:cNvSpPr/>
          <p:nvPr/>
        </p:nvSpPr>
        <p:spPr>
          <a:xfrm>
            <a:off x="17032829" y="9372600"/>
            <a:ext cx="1625803" cy="1625600"/>
          </a:xfrm>
          <a:prstGeom prst="roundRect">
            <a:avLst>
              <a:gd name="adj" fmla="val 781313"/>
            </a:avLst>
          </a:prstGeom>
          <a:solidFill>
            <a:srgbClr val="4CA67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516" name="Google Shape;516;p3"/>
          <p:cNvSpPr/>
          <p:nvPr/>
        </p:nvSpPr>
        <p:spPr>
          <a:xfrm>
            <a:off x="17426578" y="9664700"/>
            <a:ext cx="838305" cy="10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0" i="0" u="none" strike="noStrike" cap="none">
                <a:solidFill>
                  <a:srgbClr val="FFFFFF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06</a:t>
            </a:r>
            <a:endParaRPr sz="48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517" name="Google Shape;517;p3"/>
          <p:cNvSpPr/>
          <p:nvPr/>
        </p:nvSpPr>
        <p:spPr>
          <a:xfrm>
            <a:off x="13908238" y="11303000"/>
            <a:ext cx="7874984" cy="154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518" name="Google Shape;518;p3"/>
          <p:cNvSpPr/>
          <p:nvPr/>
        </p:nvSpPr>
        <p:spPr>
          <a:xfrm>
            <a:off x="13806626" y="11303000"/>
            <a:ext cx="8078210" cy="10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 rtl="1"/>
            <a:r>
              <a:rPr lang="fa-IR" sz="4800" dirty="0">
                <a:solidFill>
                  <a:srgbClr val="0E0E0E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نتیجه</a:t>
            </a:r>
            <a:endParaRPr sz="48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519" name="Google Shape;519;p3"/>
          <p:cNvSpPr/>
          <p:nvPr/>
        </p:nvSpPr>
        <p:spPr>
          <a:xfrm>
            <a:off x="13840497" y="12242800"/>
            <a:ext cx="8010468" cy="745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 rtl="1"/>
            <a:r>
              <a:rPr lang="ar-SA" sz="3200" dirty="0">
                <a:cs typeface="B Nazanin" pitchFamily="2" charset="-78"/>
              </a:rPr>
              <a:t>اسلاید متنی را برای پاور خود تنظیم کنید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520" name="Google Shape;520;p3"/>
          <p:cNvSpPr/>
          <p:nvPr/>
        </p:nvSpPr>
        <p:spPr>
          <a:xfrm rot="-5400000">
            <a:off x="-1291566" y="4644732"/>
            <a:ext cx="9191715" cy="4986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 rtl="1"/>
            <a:r>
              <a:rPr lang="fa-IR" sz="12800" dirty="0">
                <a:solidFill>
                  <a:srgbClr val="272727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فهرست مطالب</a:t>
            </a:r>
            <a:endParaRPr sz="128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8" name="Google Shape;888;p19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1905" y="0"/>
            <a:ext cx="9145143" cy="7340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89" name="Google Shape;889;p19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6642100"/>
            <a:ext cx="18391899" cy="7073900"/>
          </a:xfrm>
          <a:prstGeom prst="rect">
            <a:avLst/>
          </a:prstGeom>
          <a:noFill/>
          <a:ln>
            <a:noFill/>
          </a:ln>
        </p:spPr>
      </p:pic>
      <p:sp>
        <p:nvSpPr>
          <p:cNvPr id="890" name="Google Shape;890;p19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892" name="Google Shape;892;p19"/>
          <p:cNvSpPr/>
          <p:nvPr/>
        </p:nvSpPr>
        <p:spPr>
          <a:xfrm>
            <a:off x="876410" y="8305800"/>
            <a:ext cx="5715714" cy="28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893" name="Google Shape;893;p19"/>
          <p:cNvSpPr/>
          <p:nvPr/>
        </p:nvSpPr>
        <p:spPr>
          <a:xfrm>
            <a:off x="876410" y="8305800"/>
            <a:ext cx="5715714" cy="28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2" name="Google Shape;12249;p21">
            <a:extLst>
              <a:ext uri="{FF2B5EF4-FFF2-40B4-BE49-F238E27FC236}">
                <a16:creationId xmlns:a16="http://schemas.microsoft.com/office/drawing/2014/main" id="{0BC19EA6-8D69-A904-0ED6-6DB3A818745D}"/>
              </a:ext>
            </a:extLst>
          </p:cNvPr>
          <p:cNvSpPr/>
          <p:nvPr/>
        </p:nvSpPr>
        <p:spPr>
          <a:xfrm>
            <a:off x="4013015" y="6896448"/>
            <a:ext cx="4568499" cy="1426603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r" defTabSz="2438430" rtl="1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3" name="Google Shape;12250;p21">
            <a:extLst>
              <a:ext uri="{FF2B5EF4-FFF2-40B4-BE49-F238E27FC236}">
                <a16:creationId xmlns:a16="http://schemas.microsoft.com/office/drawing/2014/main" id="{8E55C786-6FA0-5C58-9DAD-EEBE9ED7E99A}"/>
              </a:ext>
            </a:extLst>
          </p:cNvPr>
          <p:cNvSpPr/>
          <p:nvPr/>
        </p:nvSpPr>
        <p:spPr>
          <a:xfrm>
            <a:off x="7078447" y="6620880"/>
            <a:ext cx="1834504" cy="1977712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r" defTabSz="2438430" rtl="1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4" name="Google Shape;12251;p21">
            <a:extLst>
              <a:ext uri="{FF2B5EF4-FFF2-40B4-BE49-F238E27FC236}">
                <a16:creationId xmlns:a16="http://schemas.microsoft.com/office/drawing/2014/main" id="{AD6FAB84-2E07-9D16-9EB7-4D11DDE3D18A}"/>
              </a:ext>
            </a:extLst>
          </p:cNvPr>
          <p:cNvSpPr/>
          <p:nvPr/>
        </p:nvSpPr>
        <p:spPr>
          <a:xfrm>
            <a:off x="3682344" y="6620880"/>
            <a:ext cx="1833467" cy="1977712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r" defTabSz="2438430" rtl="1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5" name="Google Shape;12252;p21">
            <a:extLst>
              <a:ext uri="{FF2B5EF4-FFF2-40B4-BE49-F238E27FC236}">
                <a16:creationId xmlns:a16="http://schemas.microsoft.com/office/drawing/2014/main" id="{E9D1DEC7-FBB6-4511-0B43-F4EB4CCC5C8F}"/>
              </a:ext>
            </a:extLst>
          </p:cNvPr>
          <p:cNvSpPr/>
          <p:nvPr/>
        </p:nvSpPr>
        <p:spPr>
          <a:xfrm>
            <a:off x="5331542" y="9492903"/>
            <a:ext cx="1931184" cy="1568029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r" defTabSz="2438430" rtl="1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6" name="Google Shape;12253;p21">
            <a:extLst>
              <a:ext uri="{FF2B5EF4-FFF2-40B4-BE49-F238E27FC236}">
                <a16:creationId xmlns:a16="http://schemas.microsoft.com/office/drawing/2014/main" id="{5E1A8B1C-CA0D-2324-7D2B-10696067BA75}"/>
              </a:ext>
            </a:extLst>
          </p:cNvPr>
          <p:cNvSpPr/>
          <p:nvPr/>
        </p:nvSpPr>
        <p:spPr>
          <a:xfrm>
            <a:off x="7865622" y="9492903"/>
            <a:ext cx="1932261" cy="1568029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r" defTabSz="2438430" rtl="1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7" name="Google Shape;12254;p21">
            <a:extLst>
              <a:ext uri="{FF2B5EF4-FFF2-40B4-BE49-F238E27FC236}">
                <a16:creationId xmlns:a16="http://schemas.microsoft.com/office/drawing/2014/main" id="{5642D700-1F03-4CBC-FAD7-FD62A3BA3CD6}"/>
              </a:ext>
            </a:extLst>
          </p:cNvPr>
          <p:cNvSpPr/>
          <p:nvPr/>
        </p:nvSpPr>
        <p:spPr>
          <a:xfrm>
            <a:off x="2797462" y="9492903"/>
            <a:ext cx="1931184" cy="1568029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r" defTabSz="2438430" rtl="1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8" name="Google Shape;12255;p21">
            <a:extLst>
              <a:ext uri="{FF2B5EF4-FFF2-40B4-BE49-F238E27FC236}">
                <a16:creationId xmlns:a16="http://schemas.microsoft.com/office/drawing/2014/main" id="{14378FE0-9073-A137-FAF4-A953D38AB0D3}"/>
              </a:ext>
            </a:extLst>
          </p:cNvPr>
          <p:cNvSpPr/>
          <p:nvPr/>
        </p:nvSpPr>
        <p:spPr>
          <a:xfrm>
            <a:off x="5331542" y="4158600"/>
            <a:ext cx="1931184" cy="1567989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r" defTabSz="2438430" rtl="1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9" name="Google Shape;12256;p21">
            <a:extLst>
              <a:ext uri="{FF2B5EF4-FFF2-40B4-BE49-F238E27FC236}">
                <a16:creationId xmlns:a16="http://schemas.microsoft.com/office/drawing/2014/main" id="{1509287B-9DFA-7C2B-4A45-B6C4900EAC92}"/>
              </a:ext>
            </a:extLst>
          </p:cNvPr>
          <p:cNvSpPr/>
          <p:nvPr/>
        </p:nvSpPr>
        <p:spPr>
          <a:xfrm>
            <a:off x="7865622" y="4158600"/>
            <a:ext cx="1932261" cy="1567989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r" defTabSz="2438430" rtl="1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10" name="Google Shape;12257;p21">
            <a:extLst>
              <a:ext uri="{FF2B5EF4-FFF2-40B4-BE49-F238E27FC236}">
                <a16:creationId xmlns:a16="http://schemas.microsoft.com/office/drawing/2014/main" id="{864A1C1F-0E2B-1FDA-3AF7-0427B225CBB1}"/>
              </a:ext>
            </a:extLst>
          </p:cNvPr>
          <p:cNvSpPr/>
          <p:nvPr/>
        </p:nvSpPr>
        <p:spPr>
          <a:xfrm>
            <a:off x="2797462" y="4158600"/>
            <a:ext cx="1931184" cy="1567989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r" defTabSz="2438430" rtl="1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11" name="Google Shape;12258;p21">
            <a:extLst>
              <a:ext uri="{FF2B5EF4-FFF2-40B4-BE49-F238E27FC236}">
                <a16:creationId xmlns:a16="http://schemas.microsoft.com/office/drawing/2014/main" id="{BCD8B4F7-745B-11D1-1FC8-B4C29F5DEEB7}"/>
              </a:ext>
            </a:extLst>
          </p:cNvPr>
          <p:cNvSpPr/>
          <p:nvPr/>
        </p:nvSpPr>
        <p:spPr>
          <a:xfrm>
            <a:off x="3148919" y="4937431"/>
            <a:ext cx="1208451" cy="10413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r" defTabSz="2438430" rtl="1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12" name="Google Shape;12259;p21">
            <a:extLst>
              <a:ext uri="{FF2B5EF4-FFF2-40B4-BE49-F238E27FC236}">
                <a16:creationId xmlns:a16="http://schemas.microsoft.com/office/drawing/2014/main" id="{6820828F-D79D-AA66-7181-86397E01BF8C}"/>
              </a:ext>
            </a:extLst>
          </p:cNvPr>
          <p:cNvSpPr/>
          <p:nvPr/>
        </p:nvSpPr>
        <p:spPr>
          <a:xfrm>
            <a:off x="5687146" y="4937431"/>
            <a:ext cx="1208451" cy="10413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r" defTabSz="2438430" rtl="1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13" name="Google Shape;12260;p21">
            <a:extLst>
              <a:ext uri="{FF2B5EF4-FFF2-40B4-BE49-F238E27FC236}">
                <a16:creationId xmlns:a16="http://schemas.microsoft.com/office/drawing/2014/main" id="{AECE03D0-E598-AFAF-8024-6264B3561AF5}"/>
              </a:ext>
            </a:extLst>
          </p:cNvPr>
          <p:cNvSpPr/>
          <p:nvPr/>
        </p:nvSpPr>
        <p:spPr>
          <a:xfrm>
            <a:off x="8233714" y="4937431"/>
            <a:ext cx="1208451" cy="10413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r" defTabSz="2438430" rtl="1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14" name="Google Shape;12261;p21">
            <a:extLst>
              <a:ext uri="{FF2B5EF4-FFF2-40B4-BE49-F238E27FC236}">
                <a16:creationId xmlns:a16="http://schemas.microsoft.com/office/drawing/2014/main" id="{63C5BBF1-307D-F148-18A2-095D5D489815}"/>
              </a:ext>
            </a:extLst>
          </p:cNvPr>
          <p:cNvSpPr/>
          <p:nvPr/>
        </p:nvSpPr>
        <p:spPr>
          <a:xfrm>
            <a:off x="8233714" y="10271728"/>
            <a:ext cx="1208451" cy="10453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r" defTabSz="2438430" rtl="1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15" name="Google Shape;12262;p21">
            <a:extLst>
              <a:ext uri="{FF2B5EF4-FFF2-40B4-BE49-F238E27FC236}">
                <a16:creationId xmlns:a16="http://schemas.microsoft.com/office/drawing/2014/main" id="{671FD3C5-C574-5CEF-7307-755A71AECE2C}"/>
              </a:ext>
            </a:extLst>
          </p:cNvPr>
          <p:cNvSpPr/>
          <p:nvPr/>
        </p:nvSpPr>
        <p:spPr>
          <a:xfrm>
            <a:off x="5687146" y="10271728"/>
            <a:ext cx="1208451" cy="10453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r" defTabSz="2438430" rtl="1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16" name="Google Shape;12263;p21">
            <a:extLst>
              <a:ext uri="{FF2B5EF4-FFF2-40B4-BE49-F238E27FC236}">
                <a16:creationId xmlns:a16="http://schemas.microsoft.com/office/drawing/2014/main" id="{F380F5C1-DE0E-D161-94A3-51AE756DF336}"/>
              </a:ext>
            </a:extLst>
          </p:cNvPr>
          <p:cNvSpPr/>
          <p:nvPr/>
        </p:nvSpPr>
        <p:spPr>
          <a:xfrm>
            <a:off x="3152031" y="10271728"/>
            <a:ext cx="1208451" cy="10453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r" defTabSz="2438430" rtl="1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17" name="Google Shape;12264;p21">
            <a:extLst>
              <a:ext uri="{FF2B5EF4-FFF2-40B4-BE49-F238E27FC236}">
                <a16:creationId xmlns:a16="http://schemas.microsoft.com/office/drawing/2014/main" id="{7CA97113-5941-587F-6A6E-01D075D4543B}"/>
              </a:ext>
            </a:extLst>
          </p:cNvPr>
          <p:cNvSpPr txBox="1"/>
          <p:nvPr/>
        </p:nvSpPr>
        <p:spPr>
          <a:xfrm>
            <a:off x="4386422" y="7245965"/>
            <a:ext cx="3809600" cy="72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ctr" defTabSz="2438430" rtl="1">
              <a:defRPr/>
            </a:pPr>
            <a:r>
              <a:rPr lang="fa-IR" sz="2667" dirty="0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عنوان را اینجا اضافه کنید</a:t>
            </a:r>
            <a:endParaRPr sz="2667" dirty="0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18" name="Google Shape;12265;p21">
            <a:extLst>
              <a:ext uri="{FF2B5EF4-FFF2-40B4-BE49-F238E27FC236}">
                <a16:creationId xmlns:a16="http://schemas.microsoft.com/office/drawing/2014/main" id="{AA37FA22-43DC-D8BA-12EB-899BF189B781}"/>
              </a:ext>
            </a:extLst>
          </p:cNvPr>
          <p:cNvGrpSpPr/>
          <p:nvPr/>
        </p:nvGrpSpPr>
        <p:grpSpPr>
          <a:xfrm>
            <a:off x="3499316" y="4321684"/>
            <a:ext cx="527315" cy="527315"/>
            <a:chOff x="2676100" y="832575"/>
            <a:chExt cx="483125" cy="483125"/>
          </a:xfrm>
        </p:grpSpPr>
        <p:sp>
          <p:nvSpPr>
            <p:cNvPr id="19" name="Google Shape;12266;p21">
              <a:extLst>
                <a:ext uri="{FF2B5EF4-FFF2-40B4-BE49-F238E27FC236}">
                  <a16:creationId xmlns:a16="http://schemas.microsoft.com/office/drawing/2014/main" id="{366673E8-8A74-22D5-7804-D66F446F81A0}"/>
                </a:ext>
              </a:extLst>
            </p:cNvPr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algn="r" defTabSz="2438430" rtl="1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0" name="Google Shape;12267;p21">
              <a:extLst>
                <a:ext uri="{FF2B5EF4-FFF2-40B4-BE49-F238E27FC236}">
                  <a16:creationId xmlns:a16="http://schemas.microsoft.com/office/drawing/2014/main" id="{EB858745-0F5C-1316-0A1F-2FEA0ACC9C52}"/>
                </a:ext>
              </a:extLst>
            </p:cNvPr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algn="r" defTabSz="2438430" rtl="1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1" name="Google Shape;12268;p21">
              <a:extLst>
                <a:ext uri="{FF2B5EF4-FFF2-40B4-BE49-F238E27FC236}">
                  <a16:creationId xmlns:a16="http://schemas.microsoft.com/office/drawing/2014/main" id="{20DD5065-E2D6-E91D-3422-4F37DE1884FF}"/>
                </a:ext>
              </a:extLst>
            </p:cNvPr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algn="r" defTabSz="2438430" rtl="1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2" name="Google Shape;12269;p21">
            <a:extLst>
              <a:ext uri="{FF2B5EF4-FFF2-40B4-BE49-F238E27FC236}">
                <a16:creationId xmlns:a16="http://schemas.microsoft.com/office/drawing/2014/main" id="{94C0327D-B2BF-79C8-985B-9AD9F66A36CF}"/>
              </a:ext>
            </a:extLst>
          </p:cNvPr>
          <p:cNvGrpSpPr/>
          <p:nvPr/>
        </p:nvGrpSpPr>
        <p:grpSpPr>
          <a:xfrm>
            <a:off x="6024576" y="4302951"/>
            <a:ext cx="545051" cy="527315"/>
            <a:chOff x="3270550" y="832575"/>
            <a:chExt cx="499375" cy="483125"/>
          </a:xfrm>
        </p:grpSpPr>
        <p:sp>
          <p:nvSpPr>
            <p:cNvPr id="23" name="Google Shape;12270;p21">
              <a:extLst>
                <a:ext uri="{FF2B5EF4-FFF2-40B4-BE49-F238E27FC236}">
                  <a16:creationId xmlns:a16="http://schemas.microsoft.com/office/drawing/2014/main" id="{D3326470-84DB-6572-8CA3-14E58E0E8A9B}"/>
                </a:ext>
              </a:extLst>
            </p:cNvPr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algn="r" defTabSz="2438430" rtl="1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4" name="Google Shape;12271;p21">
              <a:extLst>
                <a:ext uri="{FF2B5EF4-FFF2-40B4-BE49-F238E27FC236}">
                  <a16:creationId xmlns:a16="http://schemas.microsoft.com/office/drawing/2014/main" id="{72AEEA0E-7C7A-580A-52C2-D225591ADDE2}"/>
                </a:ext>
              </a:extLst>
            </p:cNvPr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algn="r" defTabSz="2438430" rtl="1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5" name="Google Shape;12272;p21">
              <a:extLst>
                <a:ext uri="{FF2B5EF4-FFF2-40B4-BE49-F238E27FC236}">
                  <a16:creationId xmlns:a16="http://schemas.microsoft.com/office/drawing/2014/main" id="{1B5750B5-ED78-596A-1A27-DEEF31C4323A}"/>
                </a:ext>
              </a:extLst>
            </p:cNvPr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algn="r" defTabSz="2438430" rtl="1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26" name="Google Shape;12273;p21">
            <a:extLst>
              <a:ext uri="{FF2B5EF4-FFF2-40B4-BE49-F238E27FC236}">
                <a16:creationId xmlns:a16="http://schemas.microsoft.com/office/drawing/2014/main" id="{DC86198C-1D77-DC37-5200-088D36A0E0DB}"/>
              </a:ext>
            </a:extLst>
          </p:cNvPr>
          <p:cNvGrpSpPr/>
          <p:nvPr/>
        </p:nvGrpSpPr>
        <p:grpSpPr>
          <a:xfrm>
            <a:off x="8567491" y="4321753"/>
            <a:ext cx="527397" cy="527315"/>
            <a:chOff x="3270475" y="1427025"/>
            <a:chExt cx="483200" cy="483125"/>
          </a:xfrm>
        </p:grpSpPr>
        <p:sp>
          <p:nvSpPr>
            <p:cNvPr id="27" name="Google Shape;12274;p21">
              <a:extLst>
                <a:ext uri="{FF2B5EF4-FFF2-40B4-BE49-F238E27FC236}">
                  <a16:creationId xmlns:a16="http://schemas.microsoft.com/office/drawing/2014/main" id="{65AD354A-4B06-D9F6-439B-C2D0C03565EC}"/>
                </a:ext>
              </a:extLst>
            </p:cNvPr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algn="r" defTabSz="2438430" rtl="1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8" name="Google Shape;12275;p21">
              <a:extLst>
                <a:ext uri="{FF2B5EF4-FFF2-40B4-BE49-F238E27FC236}">
                  <a16:creationId xmlns:a16="http://schemas.microsoft.com/office/drawing/2014/main" id="{CB48C416-6BC9-497B-0300-4C499B491941}"/>
                </a:ext>
              </a:extLst>
            </p:cNvPr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algn="r" defTabSz="2438430" rtl="1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29" name="Google Shape;12276;p21">
              <a:extLst>
                <a:ext uri="{FF2B5EF4-FFF2-40B4-BE49-F238E27FC236}">
                  <a16:creationId xmlns:a16="http://schemas.microsoft.com/office/drawing/2014/main" id="{7A410DCD-6C7D-C170-FD25-C9EA364F2291}"/>
                </a:ext>
              </a:extLst>
            </p:cNvPr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algn="r" defTabSz="2438430" rtl="1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30" name="Google Shape;12277;p21">
            <a:extLst>
              <a:ext uri="{FF2B5EF4-FFF2-40B4-BE49-F238E27FC236}">
                <a16:creationId xmlns:a16="http://schemas.microsoft.com/office/drawing/2014/main" id="{D2D0E5BD-ADF3-CC5D-84A6-67286E344191}"/>
              </a:ext>
            </a:extLst>
          </p:cNvPr>
          <p:cNvSpPr/>
          <p:nvPr/>
        </p:nvSpPr>
        <p:spPr>
          <a:xfrm>
            <a:off x="8567408" y="9642479"/>
            <a:ext cx="527424" cy="527315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r" defTabSz="2438430" rtl="1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31" name="Google Shape;12278;p21">
            <a:extLst>
              <a:ext uri="{FF2B5EF4-FFF2-40B4-BE49-F238E27FC236}">
                <a16:creationId xmlns:a16="http://schemas.microsoft.com/office/drawing/2014/main" id="{E4FBA073-D77F-0372-5E4D-41AAA9B74220}"/>
              </a:ext>
            </a:extLst>
          </p:cNvPr>
          <p:cNvSpPr/>
          <p:nvPr/>
        </p:nvSpPr>
        <p:spPr>
          <a:xfrm>
            <a:off x="3494167" y="9642466"/>
            <a:ext cx="532525" cy="52734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r" defTabSz="2438430" rtl="1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32" name="Google Shape;12279;p21">
            <a:extLst>
              <a:ext uri="{FF2B5EF4-FFF2-40B4-BE49-F238E27FC236}">
                <a16:creationId xmlns:a16="http://schemas.microsoft.com/office/drawing/2014/main" id="{FD2348B0-FC54-8505-F6CA-EB0997A0F994}"/>
              </a:ext>
            </a:extLst>
          </p:cNvPr>
          <p:cNvGrpSpPr/>
          <p:nvPr/>
        </p:nvGrpSpPr>
        <p:grpSpPr>
          <a:xfrm>
            <a:off x="6024541" y="9647407"/>
            <a:ext cx="545133" cy="517491"/>
            <a:chOff x="6222125" y="2025975"/>
            <a:chExt cx="499450" cy="474125"/>
          </a:xfrm>
        </p:grpSpPr>
        <p:sp>
          <p:nvSpPr>
            <p:cNvPr id="33" name="Google Shape;12280;p21">
              <a:extLst>
                <a:ext uri="{FF2B5EF4-FFF2-40B4-BE49-F238E27FC236}">
                  <a16:creationId xmlns:a16="http://schemas.microsoft.com/office/drawing/2014/main" id="{E42F69E9-7EB8-C5D4-9990-65F457C011C0}"/>
                </a:ext>
              </a:extLst>
            </p:cNvPr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algn="r" defTabSz="2438430" rtl="1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4" name="Google Shape;12281;p21">
              <a:extLst>
                <a:ext uri="{FF2B5EF4-FFF2-40B4-BE49-F238E27FC236}">
                  <a16:creationId xmlns:a16="http://schemas.microsoft.com/office/drawing/2014/main" id="{7A86575F-18AA-C029-9658-A37BC57F0E22}"/>
                </a:ext>
              </a:extLst>
            </p:cNvPr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algn="r" defTabSz="2438430" rtl="1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35" name="Google Shape;12282;p21">
              <a:extLst>
                <a:ext uri="{FF2B5EF4-FFF2-40B4-BE49-F238E27FC236}">
                  <a16:creationId xmlns:a16="http://schemas.microsoft.com/office/drawing/2014/main" id="{817B4A91-B275-54E5-47EC-9D1C07504838}"/>
                </a:ext>
              </a:extLst>
            </p:cNvPr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algn="r" defTabSz="2438430" rtl="1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36" name="Google Shape;12283;p21">
            <a:extLst>
              <a:ext uri="{FF2B5EF4-FFF2-40B4-BE49-F238E27FC236}">
                <a16:creationId xmlns:a16="http://schemas.microsoft.com/office/drawing/2014/main" id="{9700BA62-8458-8744-2D40-E910FA9D214F}"/>
              </a:ext>
            </a:extLst>
          </p:cNvPr>
          <p:cNvSpPr txBox="1"/>
          <p:nvPr/>
        </p:nvSpPr>
        <p:spPr>
          <a:xfrm>
            <a:off x="2797462" y="5095437"/>
            <a:ext cx="1931200" cy="63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ctr" defTabSz="2438430" rtl="1">
              <a:defRPr/>
            </a:pPr>
            <a:r>
              <a:rPr lang="fa-IR" sz="2400" dirty="0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متن</a:t>
            </a:r>
            <a:r>
              <a:rPr lang="es" sz="2400" dirty="0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 1</a:t>
            </a:r>
            <a:endParaRPr sz="2400" dirty="0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37" name="Google Shape;12284;p21">
            <a:extLst>
              <a:ext uri="{FF2B5EF4-FFF2-40B4-BE49-F238E27FC236}">
                <a16:creationId xmlns:a16="http://schemas.microsoft.com/office/drawing/2014/main" id="{21FBCDFE-515C-D6C7-86DF-59A3936276A2}"/>
              </a:ext>
            </a:extLst>
          </p:cNvPr>
          <p:cNvSpPr txBox="1"/>
          <p:nvPr/>
        </p:nvSpPr>
        <p:spPr>
          <a:xfrm>
            <a:off x="5331550" y="5092893"/>
            <a:ext cx="1931200" cy="63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ctr" defTabSz="2438430" rtl="1">
              <a:defRPr/>
            </a:pPr>
            <a:r>
              <a:rPr lang="fa-IR" sz="2400" dirty="0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متن</a:t>
            </a:r>
            <a:r>
              <a:rPr lang="es" sz="2400" dirty="0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 2</a:t>
            </a:r>
            <a:endParaRPr sz="2400" dirty="0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38" name="Google Shape;12285;p21">
            <a:extLst>
              <a:ext uri="{FF2B5EF4-FFF2-40B4-BE49-F238E27FC236}">
                <a16:creationId xmlns:a16="http://schemas.microsoft.com/office/drawing/2014/main" id="{5B420350-9852-53C4-A64C-1903A0B33CB6}"/>
              </a:ext>
            </a:extLst>
          </p:cNvPr>
          <p:cNvSpPr txBox="1"/>
          <p:nvPr/>
        </p:nvSpPr>
        <p:spPr>
          <a:xfrm>
            <a:off x="7865638" y="5092893"/>
            <a:ext cx="1931200" cy="63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ctr" defTabSz="2438430" rtl="1">
              <a:defRPr/>
            </a:pPr>
            <a:r>
              <a:rPr lang="fa-IR" sz="2400" dirty="0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متن</a:t>
            </a:r>
            <a:r>
              <a:rPr lang="es" sz="2400" dirty="0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 3</a:t>
            </a:r>
            <a:endParaRPr sz="2400" dirty="0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39" name="Google Shape;12286;p21">
            <a:extLst>
              <a:ext uri="{FF2B5EF4-FFF2-40B4-BE49-F238E27FC236}">
                <a16:creationId xmlns:a16="http://schemas.microsoft.com/office/drawing/2014/main" id="{6EE4FFA4-1C38-A1A1-2C9E-7ACCE5F6B374}"/>
              </a:ext>
            </a:extLst>
          </p:cNvPr>
          <p:cNvSpPr txBox="1"/>
          <p:nvPr/>
        </p:nvSpPr>
        <p:spPr>
          <a:xfrm>
            <a:off x="2797187" y="10461755"/>
            <a:ext cx="1931200" cy="63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ctr" defTabSz="2438430" rtl="1">
              <a:defRPr/>
            </a:pPr>
            <a:r>
              <a:rPr lang="fa-IR" sz="2400" dirty="0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متن</a:t>
            </a:r>
            <a:r>
              <a:rPr lang="es" sz="2400" dirty="0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 4</a:t>
            </a:r>
            <a:endParaRPr sz="2400" dirty="0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40" name="Google Shape;12287;p21">
            <a:extLst>
              <a:ext uri="{FF2B5EF4-FFF2-40B4-BE49-F238E27FC236}">
                <a16:creationId xmlns:a16="http://schemas.microsoft.com/office/drawing/2014/main" id="{A134976A-6CD2-7950-13E6-9AF1075D8CA1}"/>
              </a:ext>
            </a:extLst>
          </p:cNvPr>
          <p:cNvSpPr txBox="1"/>
          <p:nvPr/>
        </p:nvSpPr>
        <p:spPr>
          <a:xfrm>
            <a:off x="5331411" y="10461755"/>
            <a:ext cx="1931200" cy="63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ctr" defTabSz="2438430" rtl="1">
              <a:defRPr/>
            </a:pPr>
            <a:r>
              <a:rPr lang="fa-IR" sz="2400" dirty="0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متن</a:t>
            </a:r>
            <a:r>
              <a:rPr lang="es" sz="2400" dirty="0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 5</a:t>
            </a:r>
            <a:endParaRPr sz="2400" dirty="0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41" name="Google Shape;12288;p21">
            <a:extLst>
              <a:ext uri="{FF2B5EF4-FFF2-40B4-BE49-F238E27FC236}">
                <a16:creationId xmlns:a16="http://schemas.microsoft.com/office/drawing/2014/main" id="{2232A57B-CC46-AA95-477B-9A758EC36721}"/>
              </a:ext>
            </a:extLst>
          </p:cNvPr>
          <p:cNvSpPr txBox="1"/>
          <p:nvPr/>
        </p:nvSpPr>
        <p:spPr>
          <a:xfrm>
            <a:off x="7865638" y="10461755"/>
            <a:ext cx="1931200" cy="63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ctr" defTabSz="2438430" rtl="1">
              <a:defRPr/>
            </a:pPr>
            <a:r>
              <a:rPr lang="fa-IR" sz="2400" dirty="0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متن</a:t>
            </a:r>
            <a:r>
              <a:rPr lang="es" sz="2400" dirty="0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 6</a:t>
            </a:r>
            <a:endParaRPr sz="2400" dirty="0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42" name="Google Shape;12289;p21">
            <a:extLst>
              <a:ext uri="{FF2B5EF4-FFF2-40B4-BE49-F238E27FC236}">
                <a16:creationId xmlns:a16="http://schemas.microsoft.com/office/drawing/2014/main" id="{170B512A-B673-78F5-62D9-43ABCD8D72DE}"/>
              </a:ext>
            </a:extLst>
          </p:cNvPr>
          <p:cNvSpPr/>
          <p:nvPr/>
        </p:nvSpPr>
        <p:spPr>
          <a:xfrm>
            <a:off x="3667686" y="5846469"/>
            <a:ext cx="170400" cy="1704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r" defTabSz="2438430" rtl="1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43" name="Google Shape;12290;p21">
            <a:extLst>
              <a:ext uri="{FF2B5EF4-FFF2-40B4-BE49-F238E27FC236}">
                <a16:creationId xmlns:a16="http://schemas.microsoft.com/office/drawing/2014/main" id="{EE28DF50-4AB9-8592-301D-E6EFD86E011A}"/>
              </a:ext>
            </a:extLst>
          </p:cNvPr>
          <p:cNvSpPr/>
          <p:nvPr/>
        </p:nvSpPr>
        <p:spPr>
          <a:xfrm>
            <a:off x="6205934" y="5846469"/>
            <a:ext cx="170400" cy="1704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r" defTabSz="2438430" rtl="1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44" name="Google Shape;12291;p21">
            <a:extLst>
              <a:ext uri="{FF2B5EF4-FFF2-40B4-BE49-F238E27FC236}">
                <a16:creationId xmlns:a16="http://schemas.microsoft.com/office/drawing/2014/main" id="{5F3E4200-8F43-A672-CF4F-476CD438D44E}"/>
              </a:ext>
            </a:extLst>
          </p:cNvPr>
          <p:cNvSpPr/>
          <p:nvPr/>
        </p:nvSpPr>
        <p:spPr>
          <a:xfrm>
            <a:off x="8744214" y="5846469"/>
            <a:ext cx="170400" cy="1704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r" defTabSz="2438430" rtl="1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45" name="Google Shape;12292;p21">
            <a:extLst>
              <a:ext uri="{FF2B5EF4-FFF2-40B4-BE49-F238E27FC236}">
                <a16:creationId xmlns:a16="http://schemas.microsoft.com/office/drawing/2014/main" id="{9C54355F-4838-B227-F1AD-72F1607045FB}"/>
              </a:ext>
            </a:extLst>
          </p:cNvPr>
          <p:cNvSpPr/>
          <p:nvPr/>
        </p:nvSpPr>
        <p:spPr>
          <a:xfrm>
            <a:off x="3667651" y="9212093"/>
            <a:ext cx="170400" cy="1704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r" defTabSz="2438430" rtl="1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46" name="Google Shape;12293;p21">
            <a:extLst>
              <a:ext uri="{FF2B5EF4-FFF2-40B4-BE49-F238E27FC236}">
                <a16:creationId xmlns:a16="http://schemas.microsoft.com/office/drawing/2014/main" id="{14035B22-3E92-F153-7B46-DAF6C4F002EB}"/>
              </a:ext>
            </a:extLst>
          </p:cNvPr>
          <p:cNvSpPr/>
          <p:nvPr/>
        </p:nvSpPr>
        <p:spPr>
          <a:xfrm>
            <a:off x="6205899" y="9212093"/>
            <a:ext cx="170400" cy="1704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r" defTabSz="2438430" rtl="1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47" name="Google Shape;12294;p21">
            <a:extLst>
              <a:ext uri="{FF2B5EF4-FFF2-40B4-BE49-F238E27FC236}">
                <a16:creationId xmlns:a16="http://schemas.microsoft.com/office/drawing/2014/main" id="{F13F4863-4F93-D826-C31B-CA8C344CDD69}"/>
              </a:ext>
            </a:extLst>
          </p:cNvPr>
          <p:cNvSpPr/>
          <p:nvPr/>
        </p:nvSpPr>
        <p:spPr>
          <a:xfrm>
            <a:off x="8744179" y="9212093"/>
            <a:ext cx="170400" cy="1704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r" defTabSz="2438430" rtl="1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48" name="Google Shape;12295;p21">
            <a:extLst>
              <a:ext uri="{FF2B5EF4-FFF2-40B4-BE49-F238E27FC236}">
                <a16:creationId xmlns:a16="http://schemas.microsoft.com/office/drawing/2014/main" id="{759EDBA2-CB6E-54C4-C2BF-E6E2080B2551}"/>
              </a:ext>
            </a:extLst>
          </p:cNvPr>
          <p:cNvSpPr/>
          <p:nvPr/>
        </p:nvSpPr>
        <p:spPr>
          <a:xfrm>
            <a:off x="5870198" y="6555213"/>
            <a:ext cx="170400" cy="1704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r" defTabSz="2438430" rtl="1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49" name="Google Shape;12296;p21">
            <a:extLst>
              <a:ext uri="{FF2B5EF4-FFF2-40B4-BE49-F238E27FC236}">
                <a16:creationId xmlns:a16="http://schemas.microsoft.com/office/drawing/2014/main" id="{C34565CF-0A29-D8ED-0CBC-12C61EA40314}"/>
              </a:ext>
            </a:extLst>
          </p:cNvPr>
          <p:cNvSpPr/>
          <p:nvPr/>
        </p:nvSpPr>
        <p:spPr>
          <a:xfrm>
            <a:off x="6211672" y="6555213"/>
            <a:ext cx="170400" cy="1704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r" defTabSz="2438430" rtl="1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50" name="Google Shape;12297;p21">
            <a:extLst>
              <a:ext uri="{FF2B5EF4-FFF2-40B4-BE49-F238E27FC236}">
                <a16:creationId xmlns:a16="http://schemas.microsoft.com/office/drawing/2014/main" id="{9477C6C7-C5E2-E770-0386-19F7F26FA167}"/>
              </a:ext>
            </a:extLst>
          </p:cNvPr>
          <p:cNvSpPr/>
          <p:nvPr/>
        </p:nvSpPr>
        <p:spPr>
          <a:xfrm>
            <a:off x="6553150" y="6555213"/>
            <a:ext cx="170400" cy="1704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r" defTabSz="2438430" rtl="1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51" name="Google Shape;12298;p21">
            <a:extLst>
              <a:ext uri="{FF2B5EF4-FFF2-40B4-BE49-F238E27FC236}">
                <a16:creationId xmlns:a16="http://schemas.microsoft.com/office/drawing/2014/main" id="{96751B5D-289F-3043-A1CD-FE4DCA3F6BE8}"/>
              </a:ext>
            </a:extLst>
          </p:cNvPr>
          <p:cNvSpPr/>
          <p:nvPr/>
        </p:nvSpPr>
        <p:spPr>
          <a:xfrm>
            <a:off x="5870198" y="8498448"/>
            <a:ext cx="170400" cy="1704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r" defTabSz="2438430" rtl="1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52" name="Google Shape;12299;p21">
            <a:extLst>
              <a:ext uri="{FF2B5EF4-FFF2-40B4-BE49-F238E27FC236}">
                <a16:creationId xmlns:a16="http://schemas.microsoft.com/office/drawing/2014/main" id="{58175FF8-B6E7-3670-11DA-A506BA99B4D1}"/>
              </a:ext>
            </a:extLst>
          </p:cNvPr>
          <p:cNvSpPr/>
          <p:nvPr/>
        </p:nvSpPr>
        <p:spPr>
          <a:xfrm>
            <a:off x="6211672" y="8498448"/>
            <a:ext cx="170400" cy="1704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r" defTabSz="2438430" rtl="1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53" name="Google Shape;12300;p21">
            <a:extLst>
              <a:ext uri="{FF2B5EF4-FFF2-40B4-BE49-F238E27FC236}">
                <a16:creationId xmlns:a16="http://schemas.microsoft.com/office/drawing/2014/main" id="{FC1BF632-BFFE-B46A-34F3-63693DE658FE}"/>
              </a:ext>
            </a:extLst>
          </p:cNvPr>
          <p:cNvSpPr/>
          <p:nvPr/>
        </p:nvSpPr>
        <p:spPr>
          <a:xfrm>
            <a:off x="6553150" y="8498448"/>
            <a:ext cx="170400" cy="1704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r" defTabSz="2438430" rtl="1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cxnSp>
        <p:nvCxnSpPr>
          <p:cNvPr id="54" name="Google Shape;12301;p21">
            <a:extLst>
              <a:ext uri="{FF2B5EF4-FFF2-40B4-BE49-F238E27FC236}">
                <a16:creationId xmlns:a16="http://schemas.microsoft.com/office/drawing/2014/main" id="{F32FCDBD-9092-EB02-D235-8C9DE68B0DDB}"/>
              </a:ext>
            </a:extLst>
          </p:cNvPr>
          <p:cNvCxnSpPr>
            <a:stCxn id="42" idx="4"/>
            <a:endCxn id="48" idx="0"/>
          </p:cNvCxnSpPr>
          <p:nvPr/>
        </p:nvCxnSpPr>
        <p:spPr>
          <a:xfrm rot="-5400000" flipH="1">
            <a:off x="4584886" y="5184869"/>
            <a:ext cx="538400" cy="22024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5" name="Google Shape;12302;p21">
            <a:extLst>
              <a:ext uri="{FF2B5EF4-FFF2-40B4-BE49-F238E27FC236}">
                <a16:creationId xmlns:a16="http://schemas.microsoft.com/office/drawing/2014/main" id="{C3FA3423-6803-499D-5FCF-BFBE5924903D}"/>
              </a:ext>
            </a:extLst>
          </p:cNvPr>
          <p:cNvCxnSpPr>
            <a:stCxn id="44" idx="4"/>
            <a:endCxn id="50" idx="0"/>
          </p:cNvCxnSpPr>
          <p:nvPr/>
        </p:nvCxnSpPr>
        <p:spPr>
          <a:xfrm rot="5400000">
            <a:off x="7464614" y="5190469"/>
            <a:ext cx="538400" cy="219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6" name="Google Shape;12303;p21">
            <a:extLst>
              <a:ext uri="{FF2B5EF4-FFF2-40B4-BE49-F238E27FC236}">
                <a16:creationId xmlns:a16="http://schemas.microsoft.com/office/drawing/2014/main" id="{23CEE875-2558-E746-77E3-68C76D6FF34D}"/>
              </a:ext>
            </a:extLst>
          </p:cNvPr>
          <p:cNvCxnSpPr>
            <a:stCxn id="43" idx="4"/>
            <a:endCxn id="49" idx="0"/>
          </p:cNvCxnSpPr>
          <p:nvPr/>
        </p:nvCxnSpPr>
        <p:spPr>
          <a:xfrm rot="-5400000" flipH="1">
            <a:off x="6024734" y="6283269"/>
            <a:ext cx="538400" cy="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7" name="Google Shape;12304;p21">
            <a:extLst>
              <a:ext uri="{FF2B5EF4-FFF2-40B4-BE49-F238E27FC236}">
                <a16:creationId xmlns:a16="http://schemas.microsoft.com/office/drawing/2014/main" id="{1A66CAAA-95F4-A36C-BD29-EC87CF6A6C0F}"/>
              </a:ext>
            </a:extLst>
          </p:cNvPr>
          <p:cNvCxnSpPr>
            <a:stCxn id="45" idx="0"/>
            <a:endCxn id="51" idx="4"/>
          </p:cNvCxnSpPr>
          <p:nvPr/>
        </p:nvCxnSpPr>
        <p:spPr>
          <a:xfrm rot="-5400000">
            <a:off x="4582451" y="7839293"/>
            <a:ext cx="543200" cy="22024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8" name="Google Shape;12305;p21">
            <a:extLst>
              <a:ext uri="{FF2B5EF4-FFF2-40B4-BE49-F238E27FC236}">
                <a16:creationId xmlns:a16="http://schemas.microsoft.com/office/drawing/2014/main" id="{922FECB0-DD56-D668-E1F7-971529593965}"/>
              </a:ext>
            </a:extLst>
          </p:cNvPr>
          <p:cNvCxnSpPr>
            <a:stCxn id="47" idx="0"/>
            <a:endCxn id="53" idx="4"/>
          </p:cNvCxnSpPr>
          <p:nvPr/>
        </p:nvCxnSpPr>
        <p:spPr>
          <a:xfrm rot="5400000" flipH="1">
            <a:off x="7462179" y="7844893"/>
            <a:ext cx="543200" cy="219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9" name="Google Shape;12306;p21">
            <a:extLst>
              <a:ext uri="{FF2B5EF4-FFF2-40B4-BE49-F238E27FC236}">
                <a16:creationId xmlns:a16="http://schemas.microsoft.com/office/drawing/2014/main" id="{C7F656BC-7B6C-CA03-52F6-34269AFFD719}"/>
              </a:ext>
            </a:extLst>
          </p:cNvPr>
          <p:cNvCxnSpPr>
            <a:stCxn id="46" idx="0"/>
            <a:endCxn id="52" idx="4"/>
          </p:cNvCxnSpPr>
          <p:nvPr/>
        </p:nvCxnSpPr>
        <p:spPr>
          <a:xfrm rot="-5400000">
            <a:off x="6022299" y="8937693"/>
            <a:ext cx="543200" cy="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0" name="Google Shape;12307;p21">
            <a:extLst>
              <a:ext uri="{FF2B5EF4-FFF2-40B4-BE49-F238E27FC236}">
                <a16:creationId xmlns:a16="http://schemas.microsoft.com/office/drawing/2014/main" id="{41B5CDFD-E7DD-C0DE-08F3-D6AD3E9DA96D}"/>
              </a:ext>
            </a:extLst>
          </p:cNvPr>
          <p:cNvSpPr/>
          <p:nvPr/>
        </p:nvSpPr>
        <p:spPr>
          <a:xfrm>
            <a:off x="11307518" y="7222184"/>
            <a:ext cx="2077696" cy="67262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r" defTabSz="2438430" rtl="1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61" name="Google Shape;12308;p21">
            <a:extLst>
              <a:ext uri="{FF2B5EF4-FFF2-40B4-BE49-F238E27FC236}">
                <a16:creationId xmlns:a16="http://schemas.microsoft.com/office/drawing/2014/main" id="{7482C7D8-9C94-4E26-41C5-227F5DCD2F52}"/>
              </a:ext>
            </a:extLst>
          </p:cNvPr>
          <p:cNvSpPr/>
          <p:nvPr/>
        </p:nvSpPr>
        <p:spPr>
          <a:xfrm>
            <a:off x="13385167" y="7222184"/>
            <a:ext cx="2077651" cy="67262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r" defTabSz="2438430" rtl="1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62" name="Google Shape;12309;p21">
            <a:extLst>
              <a:ext uri="{FF2B5EF4-FFF2-40B4-BE49-F238E27FC236}">
                <a16:creationId xmlns:a16="http://schemas.microsoft.com/office/drawing/2014/main" id="{32ED7646-F80C-465E-9704-0AAF5719FDB9}"/>
              </a:ext>
            </a:extLst>
          </p:cNvPr>
          <p:cNvSpPr/>
          <p:nvPr/>
        </p:nvSpPr>
        <p:spPr>
          <a:xfrm>
            <a:off x="15462768" y="7222184"/>
            <a:ext cx="2076619" cy="672624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r" defTabSz="2438430" rtl="1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63" name="Google Shape;12310;p21">
            <a:extLst>
              <a:ext uri="{FF2B5EF4-FFF2-40B4-BE49-F238E27FC236}">
                <a16:creationId xmlns:a16="http://schemas.microsoft.com/office/drawing/2014/main" id="{D6703635-8B19-D437-635D-77B70B7B9603}"/>
              </a:ext>
            </a:extLst>
          </p:cNvPr>
          <p:cNvSpPr/>
          <p:nvPr/>
        </p:nvSpPr>
        <p:spPr>
          <a:xfrm>
            <a:off x="17539342" y="7222184"/>
            <a:ext cx="2077696" cy="67262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r" defTabSz="2438430" rtl="1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832" name="Google Shape;12311;p21">
            <a:extLst>
              <a:ext uri="{FF2B5EF4-FFF2-40B4-BE49-F238E27FC236}">
                <a16:creationId xmlns:a16="http://schemas.microsoft.com/office/drawing/2014/main" id="{66CC00E6-001F-E9BB-3815-38BF4F346147}"/>
              </a:ext>
            </a:extLst>
          </p:cNvPr>
          <p:cNvSpPr/>
          <p:nvPr/>
        </p:nvSpPr>
        <p:spPr>
          <a:xfrm>
            <a:off x="19616991" y="7222184"/>
            <a:ext cx="2077651" cy="67262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r" defTabSz="2438430" rtl="1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833" name="Google Shape;12312;p21">
            <a:extLst>
              <a:ext uri="{FF2B5EF4-FFF2-40B4-BE49-F238E27FC236}">
                <a16:creationId xmlns:a16="http://schemas.microsoft.com/office/drawing/2014/main" id="{CB92D306-E4A7-8308-1BAE-EC555DD9BBD2}"/>
              </a:ext>
            </a:extLst>
          </p:cNvPr>
          <p:cNvSpPr/>
          <p:nvPr/>
        </p:nvSpPr>
        <p:spPr>
          <a:xfrm>
            <a:off x="11813322" y="4432935"/>
            <a:ext cx="914259" cy="1030813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r" defTabSz="2438430" rtl="1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834" name="Google Shape;12313;p21">
            <a:extLst>
              <a:ext uri="{FF2B5EF4-FFF2-40B4-BE49-F238E27FC236}">
                <a16:creationId xmlns:a16="http://schemas.microsoft.com/office/drawing/2014/main" id="{7505BA68-A064-771B-9A36-1DD42A06C4DD}"/>
              </a:ext>
            </a:extLst>
          </p:cNvPr>
          <p:cNvSpPr/>
          <p:nvPr/>
        </p:nvSpPr>
        <p:spPr>
          <a:xfrm>
            <a:off x="13986116" y="9755558"/>
            <a:ext cx="914259" cy="103114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r" defTabSz="2438430" rtl="1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835" name="Google Shape;12314;p21">
            <a:extLst>
              <a:ext uri="{FF2B5EF4-FFF2-40B4-BE49-F238E27FC236}">
                <a16:creationId xmlns:a16="http://schemas.microsoft.com/office/drawing/2014/main" id="{15D54CA0-984C-EEEA-1205-25AEBD028ECF}"/>
              </a:ext>
            </a:extLst>
          </p:cNvPr>
          <p:cNvSpPr/>
          <p:nvPr/>
        </p:nvSpPr>
        <p:spPr>
          <a:xfrm>
            <a:off x="16020948" y="4432935"/>
            <a:ext cx="914307" cy="1030813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r" defTabSz="2438430" rtl="1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836" name="Google Shape;12315;p21">
            <a:extLst>
              <a:ext uri="{FF2B5EF4-FFF2-40B4-BE49-F238E27FC236}">
                <a16:creationId xmlns:a16="http://schemas.microsoft.com/office/drawing/2014/main" id="{AC0C91A8-EA90-4420-D13F-3345EDD827F8}"/>
              </a:ext>
            </a:extLst>
          </p:cNvPr>
          <p:cNvSpPr/>
          <p:nvPr/>
        </p:nvSpPr>
        <p:spPr>
          <a:xfrm>
            <a:off x="18124268" y="9755839"/>
            <a:ext cx="915336" cy="1031096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r" defTabSz="2438430" rtl="1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837" name="Google Shape;12316;p21">
            <a:extLst>
              <a:ext uri="{FF2B5EF4-FFF2-40B4-BE49-F238E27FC236}">
                <a16:creationId xmlns:a16="http://schemas.microsoft.com/office/drawing/2014/main" id="{D487534D-F823-90AF-E5CB-82053769A595}"/>
              </a:ext>
            </a:extLst>
          </p:cNvPr>
          <p:cNvSpPr/>
          <p:nvPr/>
        </p:nvSpPr>
        <p:spPr>
          <a:xfrm>
            <a:off x="20228620" y="4432935"/>
            <a:ext cx="914259" cy="1030813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r" defTabSz="2438430" rtl="1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838" name="Google Shape;12317;p21">
            <a:extLst>
              <a:ext uri="{FF2B5EF4-FFF2-40B4-BE49-F238E27FC236}">
                <a16:creationId xmlns:a16="http://schemas.microsoft.com/office/drawing/2014/main" id="{A41B9608-2A7A-98F2-E635-2FC119B595B2}"/>
              </a:ext>
            </a:extLst>
          </p:cNvPr>
          <p:cNvSpPr/>
          <p:nvPr/>
        </p:nvSpPr>
        <p:spPr>
          <a:xfrm>
            <a:off x="12187622" y="6878352"/>
            <a:ext cx="165600" cy="1656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r" defTabSz="2438430" rtl="1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839" name="Google Shape;12318;p21">
            <a:extLst>
              <a:ext uri="{FF2B5EF4-FFF2-40B4-BE49-F238E27FC236}">
                <a16:creationId xmlns:a16="http://schemas.microsoft.com/office/drawing/2014/main" id="{F7D349E5-EF75-DA5D-24B7-6EA4F7283D2F}"/>
              </a:ext>
            </a:extLst>
          </p:cNvPr>
          <p:cNvSpPr/>
          <p:nvPr/>
        </p:nvSpPr>
        <p:spPr>
          <a:xfrm>
            <a:off x="16395254" y="6878352"/>
            <a:ext cx="165600" cy="1656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r" defTabSz="2438430" rtl="1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840" name="Google Shape;12319;p21">
            <a:extLst>
              <a:ext uri="{FF2B5EF4-FFF2-40B4-BE49-F238E27FC236}">
                <a16:creationId xmlns:a16="http://schemas.microsoft.com/office/drawing/2014/main" id="{98918109-E3E9-AA79-3558-8A6DEDA32809}"/>
              </a:ext>
            </a:extLst>
          </p:cNvPr>
          <p:cNvSpPr/>
          <p:nvPr/>
        </p:nvSpPr>
        <p:spPr>
          <a:xfrm>
            <a:off x="20602854" y="6878352"/>
            <a:ext cx="165600" cy="1656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r" defTabSz="2438430" rtl="1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841" name="Google Shape;12320;p21">
            <a:extLst>
              <a:ext uri="{FF2B5EF4-FFF2-40B4-BE49-F238E27FC236}">
                <a16:creationId xmlns:a16="http://schemas.microsoft.com/office/drawing/2014/main" id="{9AA27136-DF7E-846D-1217-25B5A7576826}"/>
              </a:ext>
            </a:extLst>
          </p:cNvPr>
          <p:cNvSpPr/>
          <p:nvPr/>
        </p:nvSpPr>
        <p:spPr>
          <a:xfrm>
            <a:off x="14360422" y="7999253"/>
            <a:ext cx="165600" cy="1656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r" defTabSz="2438430" rtl="1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842" name="Google Shape;12321;p21">
            <a:extLst>
              <a:ext uri="{FF2B5EF4-FFF2-40B4-BE49-F238E27FC236}">
                <a16:creationId xmlns:a16="http://schemas.microsoft.com/office/drawing/2014/main" id="{B4F1FF66-AABE-2E41-4856-7C2A10605C9C}"/>
              </a:ext>
            </a:extLst>
          </p:cNvPr>
          <p:cNvSpPr/>
          <p:nvPr/>
        </p:nvSpPr>
        <p:spPr>
          <a:xfrm>
            <a:off x="18499088" y="7999387"/>
            <a:ext cx="165600" cy="1656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r" defTabSz="2438430" rtl="1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843" name="Google Shape;12322;p21">
            <a:extLst>
              <a:ext uri="{FF2B5EF4-FFF2-40B4-BE49-F238E27FC236}">
                <a16:creationId xmlns:a16="http://schemas.microsoft.com/office/drawing/2014/main" id="{F6381892-E85C-7C9F-8857-EBF479D14C1C}"/>
              </a:ext>
            </a:extLst>
          </p:cNvPr>
          <p:cNvSpPr txBox="1"/>
          <p:nvPr/>
        </p:nvSpPr>
        <p:spPr>
          <a:xfrm>
            <a:off x="11552046" y="7253091"/>
            <a:ext cx="14368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ctr" defTabSz="2438430" rtl="1">
              <a:defRPr/>
            </a:pPr>
            <a:r>
              <a:rPr lang="es" sz="2400" b="1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2016</a:t>
            </a:r>
            <a:endParaRPr sz="2400" b="1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844" name="Google Shape;12323;p21">
            <a:extLst>
              <a:ext uri="{FF2B5EF4-FFF2-40B4-BE49-F238E27FC236}">
                <a16:creationId xmlns:a16="http://schemas.microsoft.com/office/drawing/2014/main" id="{37374558-ACCA-37A5-BF74-209A099688AA}"/>
              </a:ext>
            </a:extLst>
          </p:cNvPr>
          <p:cNvSpPr/>
          <p:nvPr/>
        </p:nvSpPr>
        <p:spPr>
          <a:xfrm>
            <a:off x="12187622" y="5534019"/>
            <a:ext cx="165600" cy="1656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r" defTabSz="2438430" rtl="1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845" name="Google Shape;12324;p21">
            <a:extLst>
              <a:ext uri="{FF2B5EF4-FFF2-40B4-BE49-F238E27FC236}">
                <a16:creationId xmlns:a16="http://schemas.microsoft.com/office/drawing/2014/main" id="{D7111681-C99B-04E8-D7F5-70C599DBE8EE}"/>
              </a:ext>
            </a:extLst>
          </p:cNvPr>
          <p:cNvSpPr/>
          <p:nvPr/>
        </p:nvSpPr>
        <p:spPr>
          <a:xfrm>
            <a:off x="16409720" y="5534019"/>
            <a:ext cx="165600" cy="1656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r" defTabSz="2438430" rtl="1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846" name="Google Shape;12325;p21">
            <a:extLst>
              <a:ext uri="{FF2B5EF4-FFF2-40B4-BE49-F238E27FC236}">
                <a16:creationId xmlns:a16="http://schemas.microsoft.com/office/drawing/2014/main" id="{4038A430-F26F-6634-6B49-22BCB290B378}"/>
              </a:ext>
            </a:extLst>
          </p:cNvPr>
          <p:cNvSpPr/>
          <p:nvPr/>
        </p:nvSpPr>
        <p:spPr>
          <a:xfrm>
            <a:off x="20602854" y="5534019"/>
            <a:ext cx="165600" cy="1656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r" defTabSz="2438430" rtl="1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847" name="Google Shape;12326;p21">
            <a:extLst>
              <a:ext uri="{FF2B5EF4-FFF2-40B4-BE49-F238E27FC236}">
                <a16:creationId xmlns:a16="http://schemas.microsoft.com/office/drawing/2014/main" id="{DF82BD8C-7330-6DB6-1BA3-4000EB06AB3F}"/>
              </a:ext>
            </a:extLst>
          </p:cNvPr>
          <p:cNvSpPr/>
          <p:nvPr/>
        </p:nvSpPr>
        <p:spPr>
          <a:xfrm>
            <a:off x="14359363" y="9518925"/>
            <a:ext cx="165600" cy="1656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r" defTabSz="2438430" rtl="1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848" name="Google Shape;12327;p21">
            <a:extLst>
              <a:ext uri="{FF2B5EF4-FFF2-40B4-BE49-F238E27FC236}">
                <a16:creationId xmlns:a16="http://schemas.microsoft.com/office/drawing/2014/main" id="{2A6686FA-BF0D-4A18-0783-D2DD735316DF}"/>
              </a:ext>
            </a:extLst>
          </p:cNvPr>
          <p:cNvSpPr/>
          <p:nvPr/>
        </p:nvSpPr>
        <p:spPr>
          <a:xfrm>
            <a:off x="18499096" y="9518925"/>
            <a:ext cx="165600" cy="1656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r" defTabSz="2438430" rtl="1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cxnSp>
        <p:nvCxnSpPr>
          <p:cNvPr id="849" name="Google Shape;12328;p21">
            <a:extLst>
              <a:ext uri="{FF2B5EF4-FFF2-40B4-BE49-F238E27FC236}">
                <a16:creationId xmlns:a16="http://schemas.microsoft.com/office/drawing/2014/main" id="{346906EE-DFF4-C9B2-BDA0-63AE501487EF}"/>
              </a:ext>
            </a:extLst>
          </p:cNvPr>
          <p:cNvCxnSpPr>
            <a:stCxn id="838" idx="0"/>
            <a:endCxn id="844" idx="4"/>
          </p:cNvCxnSpPr>
          <p:nvPr/>
        </p:nvCxnSpPr>
        <p:spPr>
          <a:xfrm rot="10800000">
            <a:off x="12270422" y="5699952"/>
            <a:ext cx="0" cy="11784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50" name="Google Shape;12329;p21">
            <a:extLst>
              <a:ext uri="{FF2B5EF4-FFF2-40B4-BE49-F238E27FC236}">
                <a16:creationId xmlns:a16="http://schemas.microsoft.com/office/drawing/2014/main" id="{34776953-3D00-9EC1-72D8-4DA4BA8F2326}"/>
              </a:ext>
            </a:extLst>
          </p:cNvPr>
          <p:cNvCxnSpPr>
            <a:stCxn id="839" idx="0"/>
            <a:endCxn id="845" idx="4"/>
          </p:cNvCxnSpPr>
          <p:nvPr/>
        </p:nvCxnSpPr>
        <p:spPr>
          <a:xfrm rot="10800000" flipH="1">
            <a:off x="16478054" y="5699952"/>
            <a:ext cx="14400" cy="11784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51" name="Google Shape;12330;p21">
            <a:extLst>
              <a:ext uri="{FF2B5EF4-FFF2-40B4-BE49-F238E27FC236}">
                <a16:creationId xmlns:a16="http://schemas.microsoft.com/office/drawing/2014/main" id="{01FBFDD9-EFC6-9516-967F-DC5D55899F94}"/>
              </a:ext>
            </a:extLst>
          </p:cNvPr>
          <p:cNvCxnSpPr>
            <a:stCxn id="840" idx="0"/>
            <a:endCxn id="846" idx="4"/>
          </p:cNvCxnSpPr>
          <p:nvPr/>
        </p:nvCxnSpPr>
        <p:spPr>
          <a:xfrm rot="10800000">
            <a:off x="20685654" y="5699952"/>
            <a:ext cx="0" cy="11784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52" name="Google Shape;12331;p21">
            <a:extLst>
              <a:ext uri="{FF2B5EF4-FFF2-40B4-BE49-F238E27FC236}">
                <a16:creationId xmlns:a16="http://schemas.microsoft.com/office/drawing/2014/main" id="{148F0EF5-C5E0-91FF-5E9C-54F0243101B0}"/>
              </a:ext>
            </a:extLst>
          </p:cNvPr>
          <p:cNvCxnSpPr>
            <a:stCxn id="841" idx="4"/>
            <a:endCxn id="847" idx="0"/>
          </p:cNvCxnSpPr>
          <p:nvPr/>
        </p:nvCxnSpPr>
        <p:spPr>
          <a:xfrm flipH="1">
            <a:off x="14442422" y="8164853"/>
            <a:ext cx="800" cy="13544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53" name="Google Shape;12332;p21">
            <a:extLst>
              <a:ext uri="{FF2B5EF4-FFF2-40B4-BE49-F238E27FC236}">
                <a16:creationId xmlns:a16="http://schemas.microsoft.com/office/drawing/2014/main" id="{C3BDFB60-0AD1-901B-13FC-D65F2220D301}"/>
              </a:ext>
            </a:extLst>
          </p:cNvPr>
          <p:cNvCxnSpPr>
            <a:stCxn id="842" idx="4"/>
            <a:endCxn id="848" idx="0"/>
          </p:cNvCxnSpPr>
          <p:nvPr/>
        </p:nvCxnSpPr>
        <p:spPr>
          <a:xfrm>
            <a:off x="18581888" y="8164987"/>
            <a:ext cx="0" cy="13536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854" name="Google Shape;12333;p21">
            <a:extLst>
              <a:ext uri="{FF2B5EF4-FFF2-40B4-BE49-F238E27FC236}">
                <a16:creationId xmlns:a16="http://schemas.microsoft.com/office/drawing/2014/main" id="{9FE9A9A1-6672-9453-03E1-60C63BDD9C24}"/>
              </a:ext>
            </a:extLst>
          </p:cNvPr>
          <p:cNvSpPr txBox="1"/>
          <p:nvPr/>
        </p:nvSpPr>
        <p:spPr>
          <a:xfrm>
            <a:off x="13705579" y="7253091"/>
            <a:ext cx="14368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ctr" defTabSz="2438430" rtl="1">
              <a:defRPr/>
            </a:pPr>
            <a:r>
              <a:rPr lang="es" sz="2400" b="1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2017</a:t>
            </a:r>
            <a:endParaRPr sz="2400" b="1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855" name="Google Shape;12334;p21">
            <a:extLst>
              <a:ext uri="{FF2B5EF4-FFF2-40B4-BE49-F238E27FC236}">
                <a16:creationId xmlns:a16="http://schemas.microsoft.com/office/drawing/2014/main" id="{9E3FA8E2-7350-10C9-645C-1CBF5F130122}"/>
              </a:ext>
            </a:extLst>
          </p:cNvPr>
          <p:cNvSpPr txBox="1"/>
          <p:nvPr/>
        </p:nvSpPr>
        <p:spPr>
          <a:xfrm>
            <a:off x="15747379" y="7253091"/>
            <a:ext cx="14368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ctr" defTabSz="2438430" rtl="1">
              <a:defRPr/>
            </a:pPr>
            <a:r>
              <a:rPr lang="es" sz="2400" b="1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2018</a:t>
            </a:r>
            <a:endParaRPr sz="2400" b="1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856" name="Google Shape;12335;p21">
            <a:extLst>
              <a:ext uri="{FF2B5EF4-FFF2-40B4-BE49-F238E27FC236}">
                <a16:creationId xmlns:a16="http://schemas.microsoft.com/office/drawing/2014/main" id="{E566210D-0929-2253-9612-E2B9F5297B1A}"/>
              </a:ext>
            </a:extLst>
          </p:cNvPr>
          <p:cNvSpPr txBox="1"/>
          <p:nvPr/>
        </p:nvSpPr>
        <p:spPr>
          <a:xfrm>
            <a:off x="17859779" y="7253091"/>
            <a:ext cx="14368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ctr" defTabSz="2438430" rtl="1">
              <a:defRPr/>
            </a:pPr>
            <a:r>
              <a:rPr lang="es" sz="2400" b="1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2019</a:t>
            </a:r>
            <a:endParaRPr sz="2400" b="1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857" name="Google Shape;12336;p21">
            <a:extLst>
              <a:ext uri="{FF2B5EF4-FFF2-40B4-BE49-F238E27FC236}">
                <a16:creationId xmlns:a16="http://schemas.microsoft.com/office/drawing/2014/main" id="{C791F4F2-E162-DB59-0B7F-B7CEDA9837C2}"/>
              </a:ext>
            </a:extLst>
          </p:cNvPr>
          <p:cNvSpPr txBox="1"/>
          <p:nvPr/>
        </p:nvSpPr>
        <p:spPr>
          <a:xfrm>
            <a:off x="19972179" y="7253091"/>
            <a:ext cx="14368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ctr" defTabSz="2438430" rtl="1">
              <a:defRPr/>
            </a:pPr>
            <a:r>
              <a:rPr lang="es" sz="2400" b="1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2020</a:t>
            </a:r>
            <a:endParaRPr sz="2400" b="1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sp>
        <p:nvSpPr>
          <p:cNvPr id="858" name="Google Shape;12337;p21">
            <a:extLst>
              <a:ext uri="{FF2B5EF4-FFF2-40B4-BE49-F238E27FC236}">
                <a16:creationId xmlns:a16="http://schemas.microsoft.com/office/drawing/2014/main" id="{FE7A9815-DFD1-3CB5-CF4A-0E33DFA243E3}"/>
              </a:ext>
            </a:extLst>
          </p:cNvPr>
          <p:cNvSpPr/>
          <p:nvPr/>
        </p:nvSpPr>
        <p:spPr>
          <a:xfrm>
            <a:off x="18310859" y="9945127"/>
            <a:ext cx="545301" cy="546733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r" defTabSz="2438430" rtl="1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itchFamily="2" charset="-78"/>
            </a:endParaRPr>
          </a:p>
        </p:txBody>
      </p:sp>
      <p:grpSp>
        <p:nvGrpSpPr>
          <p:cNvPr id="859" name="Google Shape;12338;p21">
            <a:extLst>
              <a:ext uri="{FF2B5EF4-FFF2-40B4-BE49-F238E27FC236}">
                <a16:creationId xmlns:a16="http://schemas.microsoft.com/office/drawing/2014/main" id="{967DEFFE-9800-2229-0B0F-0E36ABBC26EB}"/>
              </a:ext>
            </a:extLst>
          </p:cNvPr>
          <p:cNvGrpSpPr/>
          <p:nvPr/>
        </p:nvGrpSpPr>
        <p:grpSpPr>
          <a:xfrm>
            <a:off x="14154538" y="9995919"/>
            <a:ext cx="549640" cy="549640"/>
            <a:chOff x="1049375" y="2680675"/>
            <a:chExt cx="297725" cy="297725"/>
          </a:xfrm>
        </p:grpSpPr>
        <p:sp>
          <p:nvSpPr>
            <p:cNvPr id="860" name="Google Shape;12339;p21">
              <a:extLst>
                <a:ext uri="{FF2B5EF4-FFF2-40B4-BE49-F238E27FC236}">
                  <a16:creationId xmlns:a16="http://schemas.microsoft.com/office/drawing/2014/main" id="{D9D5B51E-2F8E-7638-D430-2E7C2051B228}"/>
                </a:ext>
              </a:extLst>
            </p:cNvPr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algn="r" defTabSz="2438430" rtl="1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861" name="Google Shape;12340;p21">
              <a:extLst>
                <a:ext uri="{FF2B5EF4-FFF2-40B4-BE49-F238E27FC236}">
                  <a16:creationId xmlns:a16="http://schemas.microsoft.com/office/drawing/2014/main" id="{8CC433AD-1F83-AB7E-F613-BB8CED0EFA13}"/>
                </a:ext>
              </a:extLst>
            </p:cNvPr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algn="r" defTabSz="2438430" rtl="1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862" name="Google Shape;12341;p21">
            <a:extLst>
              <a:ext uri="{FF2B5EF4-FFF2-40B4-BE49-F238E27FC236}">
                <a16:creationId xmlns:a16="http://schemas.microsoft.com/office/drawing/2014/main" id="{BB3920A7-CF16-AE97-60CB-37BA496CA8BE}"/>
              </a:ext>
            </a:extLst>
          </p:cNvPr>
          <p:cNvGrpSpPr/>
          <p:nvPr/>
        </p:nvGrpSpPr>
        <p:grpSpPr>
          <a:xfrm>
            <a:off x="20410384" y="4690272"/>
            <a:ext cx="548208" cy="544885"/>
            <a:chOff x="5045775" y="1946400"/>
            <a:chExt cx="296950" cy="295150"/>
          </a:xfrm>
        </p:grpSpPr>
        <p:sp>
          <p:nvSpPr>
            <p:cNvPr id="863" name="Google Shape;12342;p21">
              <a:extLst>
                <a:ext uri="{FF2B5EF4-FFF2-40B4-BE49-F238E27FC236}">
                  <a16:creationId xmlns:a16="http://schemas.microsoft.com/office/drawing/2014/main" id="{7C2E86FD-F31C-BF46-E6C0-EEFFC3CF1A79}"/>
                </a:ext>
              </a:extLst>
            </p:cNvPr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algn="r" defTabSz="2438430" rtl="1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864" name="Google Shape;12343;p21">
              <a:extLst>
                <a:ext uri="{FF2B5EF4-FFF2-40B4-BE49-F238E27FC236}">
                  <a16:creationId xmlns:a16="http://schemas.microsoft.com/office/drawing/2014/main" id="{E1BC1FF5-6910-E7D7-B8DB-50E8F4C6A1CA}"/>
                </a:ext>
              </a:extLst>
            </p:cNvPr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algn="r" defTabSz="2438430" rtl="1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865" name="Google Shape;12344;p21">
            <a:extLst>
              <a:ext uri="{FF2B5EF4-FFF2-40B4-BE49-F238E27FC236}">
                <a16:creationId xmlns:a16="http://schemas.microsoft.com/office/drawing/2014/main" id="{271078A2-44A4-EF58-7173-31BA990F03D9}"/>
              </a:ext>
            </a:extLst>
          </p:cNvPr>
          <p:cNvGrpSpPr/>
          <p:nvPr/>
        </p:nvGrpSpPr>
        <p:grpSpPr>
          <a:xfrm>
            <a:off x="16204688" y="4705444"/>
            <a:ext cx="546779" cy="545347"/>
            <a:chOff x="3599700" y="1954475"/>
            <a:chExt cx="296175" cy="295400"/>
          </a:xfrm>
        </p:grpSpPr>
        <p:sp>
          <p:nvSpPr>
            <p:cNvPr id="866" name="Google Shape;12345;p21">
              <a:extLst>
                <a:ext uri="{FF2B5EF4-FFF2-40B4-BE49-F238E27FC236}">
                  <a16:creationId xmlns:a16="http://schemas.microsoft.com/office/drawing/2014/main" id="{E1132EFC-0D7D-9260-1D4F-980E35AB7BF4}"/>
                </a:ext>
              </a:extLst>
            </p:cNvPr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algn="r" defTabSz="2438430" rtl="1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867" name="Google Shape;12346;p21">
              <a:extLst>
                <a:ext uri="{FF2B5EF4-FFF2-40B4-BE49-F238E27FC236}">
                  <a16:creationId xmlns:a16="http://schemas.microsoft.com/office/drawing/2014/main" id="{0391C561-D88A-BAC2-EC40-0268392078FA}"/>
                </a:ext>
              </a:extLst>
            </p:cNvPr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algn="r" defTabSz="2438430" rtl="1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868" name="Google Shape;12347;p21">
              <a:extLst>
                <a:ext uri="{FF2B5EF4-FFF2-40B4-BE49-F238E27FC236}">
                  <a16:creationId xmlns:a16="http://schemas.microsoft.com/office/drawing/2014/main" id="{0C289715-66D5-409D-ACE8-C119E99A6797}"/>
                </a:ext>
              </a:extLst>
            </p:cNvPr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algn="r" defTabSz="2438430" rtl="1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endParaRPr>
            </a:p>
          </p:txBody>
        </p:sp>
      </p:grpSp>
      <p:grpSp>
        <p:nvGrpSpPr>
          <p:cNvPr id="869" name="Google Shape;12348;p21">
            <a:extLst>
              <a:ext uri="{FF2B5EF4-FFF2-40B4-BE49-F238E27FC236}">
                <a16:creationId xmlns:a16="http://schemas.microsoft.com/office/drawing/2014/main" id="{F8FC4011-9BD4-4C69-84D9-152717C70886}"/>
              </a:ext>
            </a:extLst>
          </p:cNvPr>
          <p:cNvGrpSpPr/>
          <p:nvPr/>
        </p:nvGrpSpPr>
        <p:grpSpPr>
          <a:xfrm>
            <a:off x="11962651" y="4755489"/>
            <a:ext cx="548256" cy="414456"/>
            <a:chOff x="3962775" y="1990700"/>
            <a:chExt cx="296975" cy="224500"/>
          </a:xfrm>
        </p:grpSpPr>
        <p:sp>
          <p:nvSpPr>
            <p:cNvPr id="870" name="Google Shape;12349;p21">
              <a:extLst>
                <a:ext uri="{FF2B5EF4-FFF2-40B4-BE49-F238E27FC236}">
                  <a16:creationId xmlns:a16="http://schemas.microsoft.com/office/drawing/2014/main" id="{25F220E4-4812-876D-A54E-05065029DA59}"/>
                </a:ext>
              </a:extLst>
            </p:cNvPr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algn="r" defTabSz="2438430" rtl="1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871" name="Google Shape;12350;p21">
              <a:extLst>
                <a:ext uri="{FF2B5EF4-FFF2-40B4-BE49-F238E27FC236}">
                  <a16:creationId xmlns:a16="http://schemas.microsoft.com/office/drawing/2014/main" id="{93D01C89-D406-D201-E205-C656ECB1A46C}"/>
                </a:ext>
              </a:extLst>
            </p:cNvPr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algn="r" defTabSz="2438430" rtl="1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872" name="Google Shape;12351;p21">
              <a:extLst>
                <a:ext uri="{FF2B5EF4-FFF2-40B4-BE49-F238E27FC236}">
                  <a16:creationId xmlns:a16="http://schemas.microsoft.com/office/drawing/2014/main" id="{8CDD897A-3173-EC9C-D63F-89B7CBB2099B}"/>
                </a:ext>
              </a:extLst>
            </p:cNvPr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algn="r" defTabSz="2438430" rtl="1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endParaRPr>
            </a:p>
          </p:txBody>
        </p:sp>
        <p:sp>
          <p:nvSpPr>
            <p:cNvPr id="873" name="Google Shape;12352;p21">
              <a:extLst>
                <a:ext uri="{FF2B5EF4-FFF2-40B4-BE49-F238E27FC236}">
                  <a16:creationId xmlns:a16="http://schemas.microsoft.com/office/drawing/2014/main" id="{AD797A05-DEAF-94C2-0E3C-53E94CB30CFC}"/>
                </a:ext>
              </a:extLst>
            </p:cNvPr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algn="r" defTabSz="2438430" rtl="1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endParaRPr>
            </a:p>
          </p:txBody>
        </p:sp>
      </p:grpSp>
      <p:sp>
        <p:nvSpPr>
          <p:cNvPr id="874" name="Google Shape;12353;p21">
            <a:extLst>
              <a:ext uri="{FF2B5EF4-FFF2-40B4-BE49-F238E27FC236}">
                <a16:creationId xmlns:a16="http://schemas.microsoft.com/office/drawing/2014/main" id="{B97A4911-5283-671A-CE48-536649291146}"/>
              </a:ext>
            </a:extLst>
          </p:cNvPr>
          <p:cNvSpPr txBox="1"/>
          <p:nvPr/>
        </p:nvSpPr>
        <p:spPr>
          <a:xfrm>
            <a:off x="17082288" y="5574157"/>
            <a:ext cx="3013600" cy="11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ctr" defTabSz="2438430" rtl="1">
              <a:defRPr/>
            </a:pPr>
            <a:r>
              <a:rPr lang="fa-IR" sz="2133" dirty="0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قالب پاورپوینت قابل ویرایش می باشد</a:t>
            </a:r>
          </a:p>
        </p:txBody>
      </p:sp>
      <p:sp>
        <p:nvSpPr>
          <p:cNvPr id="875" name="Google Shape;12354;p21">
            <a:extLst>
              <a:ext uri="{FF2B5EF4-FFF2-40B4-BE49-F238E27FC236}">
                <a16:creationId xmlns:a16="http://schemas.microsoft.com/office/drawing/2014/main" id="{2B42C982-5EEC-3393-FD2F-51F401D3AAEC}"/>
              </a:ext>
            </a:extLst>
          </p:cNvPr>
          <p:cNvSpPr txBox="1"/>
          <p:nvPr/>
        </p:nvSpPr>
        <p:spPr>
          <a:xfrm>
            <a:off x="12874683" y="5574157"/>
            <a:ext cx="3013600" cy="11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ctr" defTabSz="2438430" rtl="1">
              <a:defRPr/>
            </a:pPr>
            <a:r>
              <a:rPr lang="fa-IR" sz="2133" dirty="0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قالب پاورپوینت قابل ویرایش می باشد</a:t>
            </a:r>
          </a:p>
        </p:txBody>
      </p:sp>
      <p:sp>
        <p:nvSpPr>
          <p:cNvPr id="876" name="Google Shape;12355;p21">
            <a:extLst>
              <a:ext uri="{FF2B5EF4-FFF2-40B4-BE49-F238E27FC236}">
                <a16:creationId xmlns:a16="http://schemas.microsoft.com/office/drawing/2014/main" id="{83059312-13C5-E14F-A3EB-029209F8B362}"/>
              </a:ext>
            </a:extLst>
          </p:cNvPr>
          <p:cNvSpPr txBox="1"/>
          <p:nvPr/>
        </p:nvSpPr>
        <p:spPr>
          <a:xfrm>
            <a:off x="15005259" y="8399323"/>
            <a:ext cx="3013600" cy="11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ctr" defTabSz="2438430" rtl="1">
              <a:defRPr/>
            </a:pPr>
            <a:r>
              <a:rPr lang="fa-IR" sz="2133" dirty="0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قالب پاورپوینت قابل ویرایش می باشد</a:t>
            </a:r>
          </a:p>
        </p:txBody>
      </p:sp>
      <p:sp>
        <p:nvSpPr>
          <p:cNvPr id="877" name="Google Shape;12356;p21">
            <a:extLst>
              <a:ext uri="{FF2B5EF4-FFF2-40B4-BE49-F238E27FC236}">
                <a16:creationId xmlns:a16="http://schemas.microsoft.com/office/drawing/2014/main" id="{DCF1303E-3043-D678-0278-B374CFF42EF0}"/>
              </a:ext>
            </a:extLst>
          </p:cNvPr>
          <p:cNvSpPr txBox="1"/>
          <p:nvPr/>
        </p:nvSpPr>
        <p:spPr>
          <a:xfrm>
            <a:off x="19144992" y="8364456"/>
            <a:ext cx="3013600" cy="11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ctr" defTabSz="2438430" rtl="1">
              <a:defRPr/>
            </a:pPr>
            <a:r>
              <a:rPr lang="fa-IR" sz="2133" dirty="0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قالب پاورپوینت قابل ویرایش می باشد</a:t>
            </a:r>
          </a:p>
        </p:txBody>
      </p:sp>
      <p:sp>
        <p:nvSpPr>
          <p:cNvPr id="878" name="Google Shape;12357;p21">
            <a:extLst>
              <a:ext uri="{FF2B5EF4-FFF2-40B4-BE49-F238E27FC236}">
                <a16:creationId xmlns:a16="http://schemas.microsoft.com/office/drawing/2014/main" id="{7AED7223-D861-DAF6-3F07-29D34109A96A}"/>
              </a:ext>
            </a:extLst>
          </p:cNvPr>
          <p:cNvSpPr txBox="1"/>
          <p:nvPr/>
        </p:nvSpPr>
        <p:spPr>
          <a:xfrm>
            <a:off x="10767926" y="8364456"/>
            <a:ext cx="3013600" cy="11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ctr" defTabSz="2438430" rtl="1">
              <a:defRPr/>
            </a:pPr>
            <a:r>
              <a:rPr lang="fa-IR" sz="2133" dirty="0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قالب پاورپوینت قابل ویرایش می باشد</a:t>
            </a:r>
          </a:p>
        </p:txBody>
      </p:sp>
      <p:sp>
        <p:nvSpPr>
          <p:cNvPr id="879" name="Google Shape;12358;p21">
            <a:extLst>
              <a:ext uri="{FF2B5EF4-FFF2-40B4-BE49-F238E27FC236}">
                <a16:creationId xmlns:a16="http://schemas.microsoft.com/office/drawing/2014/main" id="{DE5D7512-6BC8-410F-2350-2BF611F729AE}"/>
              </a:ext>
            </a:extLst>
          </p:cNvPr>
          <p:cNvSpPr txBox="1">
            <a:spLocks/>
          </p:cNvSpPr>
          <p:nvPr/>
        </p:nvSpPr>
        <p:spPr>
          <a:xfrm>
            <a:off x="2797187" y="863600"/>
            <a:ext cx="18792800" cy="12864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 rtl="1"/>
            <a:r>
              <a:rPr lang="fa-IR" sz="6000" dirty="0">
                <a:solidFill>
                  <a:schemeClr val="accent6">
                    <a:lumMod val="75000"/>
                  </a:schemeClr>
                </a:solidFill>
                <a:cs typeface="B Nazanin" pitchFamily="2" charset="-78"/>
              </a:rPr>
              <a:t>اینفوگرافیک ممتاز</a:t>
            </a:r>
          </a:p>
        </p:txBody>
      </p:sp>
    </p:spTree>
    <p:extLst>
      <p:ext uri="{BB962C8B-B14F-4D97-AF65-F5344CB8AC3E}">
        <p14:creationId xmlns:p14="http://schemas.microsoft.com/office/powerpoint/2010/main" val="263670527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8" name="Google Shape;888;p19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1905" y="0"/>
            <a:ext cx="9145143" cy="7340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89" name="Google Shape;889;p19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6642100"/>
            <a:ext cx="18391899" cy="7073900"/>
          </a:xfrm>
          <a:prstGeom prst="rect">
            <a:avLst/>
          </a:prstGeom>
          <a:noFill/>
          <a:ln>
            <a:noFill/>
          </a:ln>
        </p:spPr>
      </p:pic>
      <p:sp>
        <p:nvSpPr>
          <p:cNvPr id="890" name="Google Shape;890;p19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92" name="Google Shape;892;p19"/>
          <p:cNvSpPr/>
          <p:nvPr/>
        </p:nvSpPr>
        <p:spPr>
          <a:xfrm>
            <a:off x="876410" y="8305800"/>
            <a:ext cx="5715714" cy="28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93" name="Google Shape;893;p19"/>
          <p:cNvSpPr/>
          <p:nvPr/>
        </p:nvSpPr>
        <p:spPr>
          <a:xfrm>
            <a:off x="876410" y="8305800"/>
            <a:ext cx="5715714" cy="28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" name="Google Shape;12363;p22">
            <a:extLst>
              <a:ext uri="{FF2B5EF4-FFF2-40B4-BE49-F238E27FC236}">
                <a16:creationId xmlns:a16="http://schemas.microsoft.com/office/drawing/2014/main" id="{01179A6D-60AB-A46B-6F95-CEFE89A4961E}"/>
              </a:ext>
            </a:extLst>
          </p:cNvPr>
          <p:cNvSpPr/>
          <p:nvPr/>
        </p:nvSpPr>
        <p:spPr>
          <a:xfrm>
            <a:off x="2797187" y="10672389"/>
            <a:ext cx="4415200" cy="1968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3" name="Google Shape;12364;p22">
            <a:extLst>
              <a:ext uri="{FF2B5EF4-FFF2-40B4-BE49-F238E27FC236}">
                <a16:creationId xmlns:a16="http://schemas.microsoft.com/office/drawing/2014/main" id="{7B052BCF-3351-876F-02EB-4F787E27397B}"/>
              </a:ext>
            </a:extLst>
          </p:cNvPr>
          <p:cNvGrpSpPr/>
          <p:nvPr/>
        </p:nvGrpSpPr>
        <p:grpSpPr>
          <a:xfrm>
            <a:off x="3987167" y="4228079"/>
            <a:ext cx="2035251" cy="2035251"/>
            <a:chOff x="4049800" y="640400"/>
            <a:chExt cx="858900" cy="858900"/>
          </a:xfrm>
        </p:grpSpPr>
        <p:sp>
          <p:nvSpPr>
            <p:cNvPr id="4" name="Google Shape;12365;p22">
              <a:extLst>
                <a:ext uri="{FF2B5EF4-FFF2-40B4-BE49-F238E27FC236}">
                  <a16:creationId xmlns:a16="http://schemas.microsoft.com/office/drawing/2014/main" id="{CFC7AAC9-ABFE-F174-40D1-A08700B8FB19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" name="Google Shape;12366;p22">
              <a:extLst>
                <a:ext uri="{FF2B5EF4-FFF2-40B4-BE49-F238E27FC236}">
                  <a16:creationId xmlns:a16="http://schemas.microsoft.com/office/drawing/2014/main" id="{A176BEAA-FE37-95FF-5E35-FECF4EEB7E3F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" name="Google Shape;12367;p22">
            <a:extLst>
              <a:ext uri="{FF2B5EF4-FFF2-40B4-BE49-F238E27FC236}">
                <a16:creationId xmlns:a16="http://schemas.microsoft.com/office/drawing/2014/main" id="{65EEAAA1-DC32-465F-1D9B-AE744C601185}"/>
              </a:ext>
            </a:extLst>
          </p:cNvPr>
          <p:cNvSpPr/>
          <p:nvPr/>
        </p:nvSpPr>
        <p:spPr>
          <a:xfrm>
            <a:off x="3228526" y="6852307"/>
            <a:ext cx="3552000" cy="30176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7" name="Google Shape;12368;p22">
            <a:extLst>
              <a:ext uri="{FF2B5EF4-FFF2-40B4-BE49-F238E27FC236}">
                <a16:creationId xmlns:a16="http://schemas.microsoft.com/office/drawing/2014/main" id="{6FA9FA4D-F9BF-8CCC-B79E-075FC7029A5D}"/>
              </a:ext>
            </a:extLst>
          </p:cNvPr>
          <p:cNvSpPr/>
          <p:nvPr/>
        </p:nvSpPr>
        <p:spPr>
          <a:xfrm>
            <a:off x="4692480" y="10458512"/>
            <a:ext cx="624800" cy="6248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cxnSp>
        <p:nvCxnSpPr>
          <p:cNvPr id="8" name="Google Shape;12369;p22">
            <a:extLst>
              <a:ext uri="{FF2B5EF4-FFF2-40B4-BE49-F238E27FC236}">
                <a16:creationId xmlns:a16="http://schemas.microsoft.com/office/drawing/2014/main" id="{532C1EFC-B8C8-C8FF-7813-EBD2A5C6B6D2}"/>
              </a:ext>
            </a:extLst>
          </p:cNvPr>
          <p:cNvCxnSpPr>
            <a:stCxn id="4" idx="4"/>
            <a:endCxn id="6" idx="0"/>
          </p:cNvCxnSpPr>
          <p:nvPr/>
        </p:nvCxnSpPr>
        <p:spPr>
          <a:xfrm>
            <a:off x="5004790" y="6263328"/>
            <a:ext cx="0" cy="5888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" name="Google Shape;12370;p22">
            <a:extLst>
              <a:ext uri="{FF2B5EF4-FFF2-40B4-BE49-F238E27FC236}">
                <a16:creationId xmlns:a16="http://schemas.microsoft.com/office/drawing/2014/main" id="{A9EE7616-9248-8E87-FBC7-E2F1607440AB}"/>
              </a:ext>
            </a:extLst>
          </p:cNvPr>
          <p:cNvCxnSpPr/>
          <p:nvPr/>
        </p:nvCxnSpPr>
        <p:spPr>
          <a:xfrm>
            <a:off x="5004731" y="9869507"/>
            <a:ext cx="0" cy="5888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Google Shape;12371;p22">
            <a:extLst>
              <a:ext uri="{FF2B5EF4-FFF2-40B4-BE49-F238E27FC236}">
                <a16:creationId xmlns:a16="http://schemas.microsoft.com/office/drawing/2014/main" id="{239A9848-B6F5-ABCF-0A69-25FCABAE30B9}"/>
              </a:ext>
            </a:extLst>
          </p:cNvPr>
          <p:cNvSpPr txBox="1"/>
          <p:nvPr/>
        </p:nvSpPr>
        <p:spPr>
          <a:xfrm>
            <a:off x="3461315" y="8313824"/>
            <a:ext cx="3087200" cy="12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ctr" defTabSz="2438430">
              <a:defRPr/>
            </a:pPr>
            <a:r>
              <a:rPr lang="fa-IR" sz="2133" dirty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rPr>
              <a:t>قالب پاورپوینت قابل ویرایش می باشد</a:t>
            </a:r>
            <a:endParaRPr lang="en-US" sz="2133" dirty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cxnSp>
        <p:nvCxnSpPr>
          <p:cNvPr id="11" name="Google Shape;12372;p22">
            <a:extLst>
              <a:ext uri="{FF2B5EF4-FFF2-40B4-BE49-F238E27FC236}">
                <a16:creationId xmlns:a16="http://schemas.microsoft.com/office/drawing/2014/main" id="{449AB1C1-972D-25ED-8C64-C166C180A754}"/>
              </a:ext>
            </a:extLst>
          </p:cNvPr>
          <p:cNvCxnSpPr/>
          <p:nvPr/>
        </p:nvCxnSpPr>
        <p:spPr>
          <a:xfrm>
            <a:off x="4326219" y="7965123"/>
            <a:ext cx="13568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Google Shape;12373;p22">
            <a:extLst>
              <a:ext uri="{FF2B5EF4-FFF2-40B4-BE49-F238E27FC236}">
                <a16:creationId xmlns:a16="http://schemas.microsoft.com/office/drawing/2014/main" id="{37BCC105-24E1-28F0-F508-36A775FDEEC9}"/>
              </a:ext>
            </a:extLst>
          </p:cNvPr>
          <p:cNvSpPr txBox="1"/>
          <p:nvPr/>
        </p:nvSpPr>
        <p:spPr>
          <a:xfrm>
            <a:off x="3879283" y="7288576"/>
            <a:ext cx="2251200" cy="5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ctr" defTabSz="2438430">
              <a:defRPr/>
            </a:pPr>
            <a:r>
              <a:rPr lang="fa-IR" sz="2133" b="1" dirty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rPr>
              <a:t>عنوان</a:t>
            </a:r>
            <a:r>
              <a:rPr lang="es" sz="2133" b="1" dirty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rPr>
              <a:t> 1</a:t>
            </a:r>
            <a:endParaRPr sz="2133" b="1" dirty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3" name="Google Shape;12374;p22">
            <a:extLst>
              <a:ext uri="{FF2B5EF4-FFF2-40B4-BE49-F238E27FC236}">
                <a16:creationId xmlns:a16="http://schemas.microsoft.com/office/drawing/2014/main" id="{EDCEDB8D-7181-DD66-A09F-B668EDC8F9C4}"/>
              </a:ext>
            </a:extLst>
          </p:cNvPr>
          <p:cNvSpPr txBox="1"/>
          <p:nvPr/>
        </p:nvSpPr>
        <p:spPr>
          <a:xfrm>
            <a:off x="4230824" y="4758552"/>
            <a:ext cx="1548000" cy="97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ctr" defTabSz="2438430">
              <a:defRPr/>
            </a:pPr>
            <a:r>
              <a:rPr lang="es" sz="3467" b="1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rPr>
              <a:t>75%</a:t>
            </a:r>
            <a:endParaRPr sz="3467" b="1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4" name="Google Shape;12375;p22">
            <a:extLst>
              <a:ext uri="{FF2B5EF4-FFF2-40B4-BE49-F238E27FC236}">
                <a16:creationId xmlns:a16="http://schemas.microsoft.com/office/drawing/2014/main" id="{2BFD52BA-3A7D-121D-8A22-8A7EA610976C}"/>
              </a:ext>
            </a:extLst>
          </p:cNvPr>
          <p:cNvSpPr/>
          <p:nvPr/>
        </p:nvSpPr>
        <p:spPr>
          <a:xfrm>
            <a:off x="9173200" y="5320400"/>
            <a:ext cx="4768800" cy="47688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5" name="Google Shape;12376;p22">
            <a:extLst>
              <a:ext uri="{FF2B5EF4-FFF2-40B4-BE49-F238E27FC236}">
                <a16:creationId xmlns:a16="http://schemas.microsoft.com/office/drawing/2014/main" id="{4B8E83B9-F9ED-77AC-B3C6-C2578992E7A9}"/>
              </a:ext>
            </a:extLst>
          </p:cNvPr>
          <p:cNvSpPr/>
          <p:nvPr/>
        </p:nvSpPr>
        <p:spPr>
          <a:xfrm>
            <a:off x="17466664" y="4656533"/>
            <a:ext cx="4112800" cy="187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6" name="Google Shape;12377;p22">
            <a:extLst>
              <a:ext uri="{FF2B5EF4-FFF2-40B4-BE49-F238E27FC236}">
                <a16:creationId xmlns:a16="http://schemas.microsoft.com/office/drawing/2014/main" id="{3FE4B271-5230-912E-59F1-AFD39DEDF9C0}"/>
              </a:ext>
            </a:extLst>
          </p:cNvPr>
          <p:cNvGrpSpPr/>
          <p:nvPr/>
        </p:nvGrpSpPr>
        <p:grpSpPr>
          <a:xfrm>
            <a:off x="9538883" y="5781643"/>
            <a:ext cx="3850219" cy="3850219"/>
            <a:chOff x="5681300" y="2527788"/>
            <a:chExt cx="805800" cy="805800"/>
          </a:xfrm>
        </p:grpSpPr>
        <p:sp>
          <p:nvSpPr>
            <p:cNvPr id="17" name="Google Shape;12378;p22">
              <a:extLst>
                <a:ext uri="{FF2B5EF4-FFF2-40B4-BE49-F238E27FC236}">
                  <a16:creationId xmlns:a16="http://schemas.microsoft.com/office/drawing/2014/main" id="{F9BA710A-7B56-24F2-C857-5367A4670828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" name="Google Shape;12379;p22">
              <a:extLst>
                <a:ext uri="{FF2B5EF4-FFF2-40B4-BE49-F238E27FC236}">
                  <a16:creationId xmlns:a16="http://schemas.microsoft.com/office/drawing/2014/main" id="{899D26AE-F972-6919-6799-597780E7A456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" name="Google Shape;12380;p22">
            <a:extLst>
              <a:ext uri="{FF2B5EF4-FFF2-40B4-BE49-F238E27FC236}">
                <a16:creationId xmlns:a16="http://schemas.microsoft.com/office/drawing/2014/main" id="{AB5865FB-3648-7F8E-FAA7-BAEE96DBA3E7}"/>
              </a:ext>
            </a:extLst>
          </p:cNvPr>
          <p:cNvGrpSpPr/>
          <p:nvPr/>
        </p:nvGrpSpPr>
        <p:grpSpPr>
          <a:xfrm>
            <a:off x="16643952" y="4757035"/>
            <a:ext cx="1670907" cy="1670907"/>
            <a:chOff x="5681300" y="2527788"/>
            <a:chExt cx="805800" cy="805800"/>
          </a:xfrm>
        </p:grpSpPr>
        <p:sp>
          <p:nvSpPr>
            <p:cNvPr id="20" name="Google Shape;12381;p22">
              <a:extLst>
                <a:ext uri="{FF2B5EF4-FFF2-40B4-BE49-F238E27FC236}">
                  <a16:creationId xmlns:a16="http://schemas.microsoft.com/office/drawing/2014/main" id="{AF873998-A571-9089-3441-1C365AB943ED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2382;p22">
              <a:extLst>
                <a:ext uri="{FF2B5EF4-FFF2-40B4-BE49-F238E27FC236}">
                  <a16:creationId xmlns:a16="http://schemas.microsoft.com/office/drawing/2014/main" id="{6F211FB6-744C-60E3-3091-902BC0159E2A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2" name="Google Shape;12383;p22">
            <a:extLst>
              <a:ext uri="{FF2B5EF4-FFF2-40B4-BE49-F238E27FC236}">
                <a16:creationId xmlns:a16="http://schemas.microsoft.com/office/drawing/2014/main" id="{73ACA0B9-2038-A7DE-1ADB-32A7F69868EF}"/>
              </a:ext>
            </a:extLst>
          </p:cNvPr>
          <p:cNvSpPr txBox="1"/>
          <p:nvPr/>
        </p:nvSpPr>
        <p:spPr>
          <a:xfrm>
            <a:off x="18649894" y="5003323"/>
            <a:ext cx="3013600" cy="11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ctr" defTabSz="2438430" rtl="1">
              <a:defRPr/>
            </a:pPr>
            <a:r>
              <a:rPr lang="fa-IR" sz="2133" dirty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rPr>
              <a:t>قالب پاورپوینت قابل ویرایش می باشد</a:t>
            </a:r>
            <a:endParaRPr sz="2133" dirty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23" name="Google Shape;12384;p22">
            <a:extLst>
              <a:ext uri="{FF2B5EF4-FFF2-40B4-BE49-F238E27FC236}">
                <a16:creationId xmlns:a16="http://schemas.microsoft.com/office/drawing/2014/main" id="{8A7A027F-CF35-A651-8D2B-3CB7AA6B7B9B}"/>
              </a:ext>
            </a:extLst>
          </p:cNvPr>
          <p:cNvSpPr/>
          <p:nvPr/>
        </p:nvSpPr>
        <p:spPr>
          <a:xfrm>
            <a:off x="17466664" y="6768800"/>
            <a:ext cx="4112800" cy="187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24" name="Google Shape;12385;p22">
            <a:extLst>
              <a:ext uri="{FF2B5EF4-FFF2-40B4-BE49-F238E27FC236}">
                <a16:creationId xmlns:a16="http://schemas.microsoft.com/office/drawing/2014/main" id="{C289D789-43A3-4E70-2CA6-6E1C45E0C6A8}"/>
              </a:ext>
            </a:extLst>
          </p:cNvPr>
          <p:cNvGrpSpPr/>
          <p:nvPr/>
        </p:nvGrpSpPr>
        <p:grpSpPr>
          <a:xfrm>
            <a:off x="16643952" y="6869301"/>
            <a:ext cx="1670907" cy="1670907"/>
            <a:chOff x="5681300" y="2527788"/>
            <a:chExt cx="805800" cy="805800"/>
          </a:xfrm>
        </p:grpSpPr>
        <p:sp>
          <p:nvSpPr>
            <p:cNvPr id="25" name="Google Shape;12386;p22">
              <a:extLst>
                <a:ext uri="{FF2B5EF4-FFF2-40B4-BE49-F238E27FC236}">
                  <a16:creationId xmlns:a16="http://schemas.microsoft.com/office/drawing/2014/main" id="{B930236A-8692-E025-3F9E-689FB611D142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12387;p22">
              <a:extLst>
                <a:ext uri="{FF2B5EF4-FFF2-40B4-BE49-F238E27FC236}">
                  <a16:creationId xmlns:a16="http://schemas.microsoft.com/office/drawing/2014/main" id="{4149E4EA-A973-B41F-5576-3EAC1395423C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7" name="Google Shape;12388;p22">
            <a:extLst>
              <a:ext uri="{FF2B5EF4-FFF2-40B4-BE49-F238E27FC236}">
                <a16:creationId xmlns:a16="http://schemas.microsoft.com/office/drawing/2014/main" id="{65D6AD67-6116-2E30-01D4-A02FD3A47F0F}"/>
              </a:ext>
            </a:extLst>
          </p:cNvPr>
          <p:cNvSpPr txBox="1"/>
          <p:nvPr/>
        </p:nvSpPr>
        <p:spPr>
          <a:xfrm>
            <a:off x="18649894" y="7115589"/>
            <a:ext cx="3013600" cy="11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ctr" defTabSz="2438430" rtl="1">
              <a:defRPr/>
            </a:pPr>
            <a:r>
              <a:rPr lang="fa-IR" sz="2133" dirty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rPr>
              <a:t>قالب پاورپوینت قابل ویرایش می باشد</a:t>
            </a:r>
          </a:p>
        </p:txBody>
      </p:sp>
      <p:sp>
        <p:nvSpPr>
          <p:cNvPr id="28" name="Google Shape;12389;p22">
            <a:extLst>
              <a:ext uri="{FF2B5EF4-FFF2-40B4-BE49-F238E27FC236}">
                <a16:creationId xmlns:a16="http://schemas.microsoft.com/office/drawing/2014/main" id="{70B83BD2-8716-D5F3-62DD-B5A57CDE39C5}"/>
              </a:ext>
            </a:extLst>
          </p:cNvPr>
          <p:cNvSpPr/>
          <p:nvPr/>
        </p:nvSpPr>
        <p:spPr>
          <a:xfrm>
            <a:off x="17466664" y="8881067"/>
            <a:ext cx="4112800" cy="187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29" name="Google Shape;12390;p22">
            <a:extLst>
              <a:ext uri="{FF2B5EF4-FFF2-40B4-BE49-F238E27FC236}">
                <a16:creationId xmlns:a16="http://schemas.microsoft.com/office/drawing/2014/main" id="{BCE705B7-5C6D-B9D9-532B-B09C39C6F3A6}"/>
              </a:ext>
            </a:extLst>
          </p:cNvPr>
          <p:cNvGrpSpPr/>
          <p:nvPr/>
        </p:nvGrpSpPr>
        <p:grpSpPr>
          <a:xfrm>
            <a:off x="16643952" y="8981568"/>
            <a:ext cx="1670907" cy="1670907"/>
            <a:chOff x="5681300" y="2527788"/>
            <a:chExt cx="805800" cy="805800"/>
          </a:xfrm>
        </p:grpSpPr>
        <p:sp>
          <p:nvSpPr>
            <p:cNvPr id="30" name="Google Shape;12391;p22">
              <a:extLst>
                <a:ext uri="{FF2B5EF4-FFF2-40B4-BE49-F238E27FC236}">
                  <a16:creationId xmlns:a16="http://schemas.microsoft.com/office/drawing/2014/main" id="{5B58C491-7E40-0909-547A-8B3AA0D48F5A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12392;p22">
              <a:extLst>
                <a:ext uri="{FF2B5EF4-FFF2-40B4-BE49-F238E27FC236}">
                  <a16:creationId xmlns:a16="http://schemas.microsoft.com/office/drawing/2014/main" id="{69853863-7544-18FA-2B74-9BB11E6E0F9B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2" name="Google Shape;12393;p22">
            <a:extLst>
              <a:ext uri="{FF2B5EF4-FFF2-40B4-BE49-F238E27FC236}">
                <a16:creationId xmlns:a16="http://schemas.microsoft.com/office/drawing/2014/main" id="{652F21CD-2301-599C-64F4-A9D09AF1EEB3}"/>
              </a:ext>
            </a:extLst>
          </p:cNvPr>
          <p:cNvSpPr txBox="1"/>
          <p:nvPr/>
        </p:nvSpPr>
        <p:spPr>
          <a:xfrm>
            <a:off x="18649894" y="9227856"/>
            <a:ext cx="3013600" cy="11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ctr" defTabSz="2438430" rtl="1">
              <a:defRPr/>
            </a:pPr>
            <a:r>
              <a:rPr lang="fa-IR" sz="2133" dirty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rPr>
              <a:t>قالب پاورپوینت قابل ویرایش می باشد</a:t>
            </a:r>
          </a:p>
        </p:txBody>
      </p:sp>
      <p:sp>
        <p:nvSpPr>
          <p:cNvPr id="33" name="Google Shape;12394;p22">
            <a:extLst>
              <a:ext uri="{FF2B5EF4-FFF2-40B4-BE49-F238E27FC236}">
                <a16:creationId xmlns:a16="http://schemas.microsoft.com/office/drawing/2014/main" id="{FE9E7360-1D91-E93B-98D3-949ED6CC9345}"/>
              </a:ext>
            </a:extLst>
          </p:cNvPr>
          <p:cNvSpPr/>
          <p:nvPr/>
        </p:nvSpPr>
        <p:spPr>
          <a:xfrm>
            <a:off x="11281198" y="5145933"/>
            <a:ext cx="365600" cy="3656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4" name="Google Shape;12395;p22">
            <a:extLst>
              <a:ext uri="{FF2B5EF4-FFF2-40B4-BE49-F238E27FC236}">
                <a16:creationId xmlns:a16="http://schemas.microsoft.com/office/drawing/2014/main" id="{52B64D3B-3766-DA63-C2B2-D76D12E143AD}"/>
              </a:ext>
            </a:extLst>
          </p:cNvPr>
          <p:cNvSpPr/>
          <p:nvPr/>
        </p:nvSpPr>
        <p:spPr>
          <a:xfrm>
            <a:off x="11281198" y="9902000"/>
            <a:ext cx="365600" cy="3656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35" name="Google Shape;12396;p22">
            <a:extLst>
              <a:ext uri="{FF2B5EF4-FFF2-40B4-BE49-F238E27FC236}">
                <a16:creationId xmlns:a16="http://schemas.microsoft.com/office/drawing/2014/main" id="{73B0B297-8458-53CC-8B94-DCD606FC98A4}"/>
              </a:ext>
            </a:extLst>
          </p:cNvPr>
          <p:cNvSpPr/>
          <p:nvPr/>
        </p:nvSpPr>
        <p:spPr>
          <a:xfrm>
            <a:off x="13755998" y="7523968"/>
            <a:ext cx="365600" cy="3656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cxnSp>
        <p:nvCxnSpPr>
          <p:cNvPr id="36" name="Google Shape;12397;p22">
            <a:extLst>
              <a:ext uri="{FF2B5EF4-FFF2-40B4-BE49-F238E27FC236}">
                <a16:creationId xmlns:a16="http://schemas.microsoft.com/office/drawing/2014/main" id="{46A8FCA0-1059-5726-D90E-EDD3A781EB54}"/>
              </a:ext>
            </a:extLst>
          </p:cNvPr>
          <p:cNvCxnSpPr>
            <a:stCxn id="35" idx="6"/>
            <a:endCxn id="21" idx="2"/>
          </p:cNvCxnSpPr>
          <p:nvPr/>
        </p:nvCxnSpPr>
        <p:spPr>
          <a:xfrm rot="10800000" flipH="1">
            <a:off x="14121598" y="5592368"/>
            <a:ext cx="2522400" cy="21144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" name="Google Shape;12398;p22">
            <a:extLst>
              <a:ext uri="{FF2B5EF4-FFF2-40B4-BE49-F238E27FC236}">
                <a16:creationId xmlns:a16="http://schemas.microsoft.com/office/drawing/2014/main" id="{16137175-5647-40DF-B60B-72DAA220D987}"/>
              </a:ext>
            </a:extLst>
          </p:cNvPr>
          <p:cNvCxnSpPr>
            <a:stCxn id="35" idx="6"/>
            <a:endCxn id="31" idx="2"/>
          </p:cNvCxnSpPr>
          <p:nvPr/>
        </p:nvCxnSpPr>
        <p:spPr>
          <a:xfrm>
            <a:off x="14121598" y="7706768"/>
            <a:ext cx="2522400" cy="21104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" name="Google Shape;12399;p22">
            <a:extLst>
              <a:ext uri="{FF2B5EF4-FFF2-40B4-BE49-F238E27FC236}">
                <a16:creationId xmlns:a16="http://schemas.microsoft.com/office/drawing/2014/main" id="{917CA37F-BEA9-22F0-3728-9D28A2412224}"/>
              </a:ext>
            </a:extLst>
          </p:cNvPr>
          <p:cNvCxnSpPr>
            <a:stCxn id="35" idx="6"/>
            <a:endCxn id="26" idx="2"/>
          </p:cNvCxnSpPr>
          <p:nvPr/>
        </p:nvCxnSpPr>
        <p:spPr>
          <a:xfrm rot="10800000" flipH="1">
            <a:off x="14121598" y="7704368"/>
            <a:ext cx="2522400" cy="24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9" name="Google Shape;12400;p22">
            <a:extLst>
              <a:ext uri="{FF2B5EF4-FFF2-40B4-BE49-F238E27FC236}">
                <a16:creationId xmlns:a16="http://schemas.microsoft.com/office/drawing/2014/main" id="{9FED9A31-5FF7-AAD5-3126-62414B545E75}"/>
              </a:ext>
            </a:extLst>
          </p:cNvPr>
          <p:cNvSpPr txBox="1"/>
          <p:nvPr/>
        </p:nvSpPr>
        <p:spPr>
          <a:xfrm>
            <a:off x="10136822" y="6871181"/>
            <a:ext cx="2654400" cy="167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ctr" defTabSz="2438430">
              <a:defRPr/>
            </a:pPr>
            <a:r>
              <a:rPr lang="es" sz="8000" b="1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rPr>
              <a:t>75%</a:t>
            </a:r>
            <a:endParaRPr sz="8000" b="1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40" name="Google Shape;12401;p22">
            <a:extLst>
              <a:ext uri="{FF2B5EF4-FFF2-40B4-BE49-F238E27FC236}">
                <a16:creationId xmlns:a16="http://schemas.microsoft.com/office/drawing/2014/main" id="{930B2F59-A5DC-CD74-DA7B-174319F6485A}"/>
              </a:ext>
            </a:extLst>
          </p:cNvPr>
          <p:cNvSpPr txBox="1">
            <a:spLocks/>
          </p:cNvSpPr>
          <p:nvPr/>
        </p:nvSpPr>
        <p:spPr>
          <a:xfrm>
            <a:off x="2797187" y="863600"/>
            <a:ext cx="18792800" cy="12864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fa-IR" sz="6600" dirty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rPr>
              <a:t>اینفوگرافیک ممتاز</a:t>
            </a:r>
          </a:p>
        </p:txBody>
      </p:sp>
    </p:spTree>
    <p:extLst>
      <p:ext uri="{BB962C8B-B14F-4D97-AF65-F5344CB8AC3E}">
        <p14:creationId xmlns:p14="http://schemas.microsoft.com/office/powerpoint/2010/main" val="407785984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8" name="Google Shape;888;p19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1905" y="0"/>
            <a:ext cx="9145143" cy="7340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89" name="Google Shape;889;p19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6642100"/>
            <a:ext cx="18391899" cy="7073900"/>
          </a:xfrm>
          <a:prstGeom prst="rect">
            <a:avLst/>
          </a:prstGeom>
          <a:noFill/>
          <a:ln>
            <a:noFill/>
          </a:ln>
        </p:spPr>
      </p:pic>
      <p:sp>
        <p:nvSpPr>
          <p:cNvPr id="890" name="Google Shape;890;p19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2" name="Google Shape;892;p19"/>
          <p:cNvSpPr/>
          <p:nvPr/>
        </p:nvSpPr>
        <p:spPr>
          <a:xfrm>
            <a:off x="876410" y="8305800"/>
            <a:ext cx="5715714" cy="28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3" name="Google Shape;893;p19"/>
          <p:cNvSpPr/>
          <p:nvPr/>
        </p:nvSpPr>
        <p:spPr>
          <a:xfrm>
            <a:off x="876410" y="8305800"/>
            <a:ext cx="5715714" cy="28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oogle Shape;7448;p72">
            <a:extLst>
              <a:ext uri="{FF2B5EF4-FFF2-40B4-BE49-F238E27FC236}">
                <a16:creationId xmlns:a16="http://schemas.microsoft.com/office/drawing/2014/main" id="{5BAB4052-4F66-FC0E-9767-BD82D4199389}"/>
              </a:ext>
            </a:extLst>
          </p:cNvPr>
          <p:cNvGrpSpPr/>
          <p:nvPr/>
        </p:nvGrpSpPr>
        <p:grpSpPr>
          <a:xfrm>
            <a:off x="5603082" y="9063103"/>
            <a:ext cx="2941043" cy="2027565"/>
            <a:chOff x="4967783" y="2151471"/>
            <a:chExt cx="3920692" cy="2702940"/>
          </a:xfrm>
        </p:grpSpPr>
        <p:grpSp>
          <p:nvGrpSpPr>
            <p:cNvPr id="3" name="Google Shape;7449;p72">
              <a:extLst>
                <a:ext uri="{FF2B5EF4-FFF2-40B4-BE49-F238E27FC236}">
                  <a16:creationId xmlns:a16="http://schemas.microsoft.com/office/drawing/2014/main" id="{0B25B354-8F13-A1AF-21B9-8FA53EBE666D}"/>
                </a:ext>
              </a:extLst>
            </p:cNvPr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10" name="Google Shape;7450;p72">
                <a:extLst>
                  <a:ext uri="{FF2B5EF4-FFF2-40B4-BE49-F238E27FC236}">
                    <a16:creationId xmlns:a16="http://schemas.microsoft.com/office/drawing/2014/main" id="{0D8E2716-7318-EE6B-6584-24E9C8B96438}"/>
                  </a:ext>
                </a:extLst>
              </p:cNvPr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1" name="Google Shape;7451;p72">
                <a:extLst>
                  <a:ext uri="{FF2B5EF4-FFF2-40B4-BE49-F238E27FC236}">
                    <a16:creationId xmlns:a16="http://schemas.microsoft.com/office/drawing/2014/main" id="{B7E778A8-7B97-B649-4DAA-92E67421FE70}"/>
                  </a:ext>
                </a:extLst>
              </p:cNvPr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2" name="Google Shape;7452;p72">
                <a:extLst>
                  <a:ext uri="{FF2B5EF4-FFF2-40B4-BE49-F238E27FC236}">
                    <a16:creationId xmlns:a16="http://schemas.microsoft.com/office/drawing/2014/main" id="{FBA67201-DDD5-1899-60F3-53196CA5729E}"/>
                  </a:ext>
                </a:extLst>
              </p:cNvPr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3" name="Google Shape;7453;p72">
                <a:extLst>
                  <a:ext uri="{FF2B5EF4-FFF2-40B4-BE49-F238E27FC236}">
                    <a16:creationId xmlns:a16="http://schemas.microsoft.com/office/drawing/2014/main" id="{C5C8C10E-B318-A5AD-D9A7-20BEAD7F6D3F}"/>
                  </a:ext>
                </a:extLst>
              </p:cNvPr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4" name="Google Shape;7454;p72">
                <a:extLst>
                  <a:ext uri="{FF2B5EF4-FFF2-40B4-BE49-F238E27FC236}">
                    <a16:creationId xmlns:a16="http://schemas.microsoft.com/office/drawing/2014/main" id="{779F336E-1BEE-913C-7DDB-7C6B9E6AB082}"/>
                  </a:ext>
                </a:extLst>
              </p:cNvPr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5" name="Google Shape;7455;p72">
                <a:extLst>
                  <a:ext uri="{FF2B5EF4-FFF2-40B4-BE49-F238E27FC236}">
                    <a16:creationId xmlns:a16="http://schemas.microsoft.com/office/drawing/2014/main" id="{6396EF07-C155-E963-F2A6-273B7C37F1D5}"/>
                  </a:ext>
                </a:extLst>
              </p:cNvPr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6" name="Google Shape;7456;p72">
                <a:extLst>
                  <a:ext uri="{FF2B5EF4-FFF2-40B4-BE49-F238E27FC236}">
                    <a16:creationId xmlns:a16="http://schemas.microsoft.com/office/drawing/2014/main" id="{5B71BFFC-13C6-5ACF-24A9-3ED1A7653A43}"/>
                  </a:ext>
                </a:extLst>
              </p:cNvPr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4" name="Google Shape;7457;p72">
              <a:extLst>
                <a:ext uri="{FF2B5EF4-FFF2-40B4-BE49-F238E27FC236}">
                  <a16:creationId xmlns:a16="http://schemas.microsoft.com/office/drawing/2014/main" id="{DD57E81A-86CA-5A67-6BC6-F1B30556435E}"/>
                </a:ext>
              </a:extLst>
            </p:cNvPr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5" name="Google Shape;7458;p72">
                <a:extLst>
                  <a:ext uri="{FF2B5EF4-FFF2-40B4-BE49-F238E27FC236}">
                    <a16:creationId xmlns:a16="http://schemas.microsoft.com/office/drawing/2014/main" id="{69A90ED6-E1FA-AE91-9C23-E94DFF1429F5}"/>
                  </a:ext>
                </a:extLst>
              </p:cNvPr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6" name="Google Shape;7459;p72">
                <a:extLst>
                  <a:ext uri="{FF2B5EF4-FFF2-40B4-BE49-F238E27FC236}">
                    <a16:creationId xmlns:a16="http://schemas.microsoft.com/office/drawing/2014/main" id="{6F92E56A-3B8E-DFFC-408C-08EF30743F3D}"/>
                  </a:ext>
                </a:extLst>
              </p:cNvPr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" name="Google Shape;7460;p72">
                <a:extLst>
                  <a:ext uri="{FF2B5EF4-FFF2-40B4-BE49-F238E27FC236}">
                    <a16:creationId xmlns:a16="http://schemas.microsoft.com/office/drawing/2014/main" id="{FB16757E-A843-DE8E-F1B7-0F59B0C9E936}"/>
                  </a:ext>
                </a:extLst>
              </p:cNvPr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" name="Google Shape;7461;p72">
                <a:extLst>
                  <a:ext uri="{FF2B5EF4-FFF2-40B4-BE49-F238E27FC236}">
                    <a16:creationId xmlns:a16="http://schemas.microsoft.com/office/drawing/2014/main" id="{1156D14C-4F92-35B1-E263-2CD928FCC99F}"/>
                  </a:ext>
                </a:extLst>
              </p:cNvPr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9" name="Google Shape;7462;p72">
                <a:extLst>
                  <a:ext uri="{FF2B5EF4-FFF2-40B4-BE49-F238E27FC236}">
                    <a16:creationId xmlns:a16="http://schemas.microsoft.com/office/drawing/2014/main" id="{E8DDA8EC-A19C-54CB-D525-B125CFA0C540}"/>
                  </a:ext>
                </a:extLst>
              </p:cNvPr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17" name="Google Shape;7463;p72">
            <a:extLst>
              <a:ext uri="{FF2B5EF4-FFF2-40B4-BE49-F238E27FC236}">
                <a16:creationId xmlns:a16="http://schemas.microsoft.com/office/drawing/2014/main" id="{609034FF-6E3F-2C5D-61D7-5CB1356C8282}"/>
              </a:ext>
            </a:extLst>
          </p:cNvPr>
          <p:cNvGrpSpPr/>
          <p:nvPr/>
        </p:nvGrpSpPr>
        <p:grpSpPr>
          <a:xfrm>
            <a:off x="9346836" y="3431840"/>
            <a:ext cx="4165096" cy="1889547"/>
            <a:chOff x="3530532" y="1496185"/>
            <a:chExt cx="1561911" cy="708580"/>
          </a:xfrm>
        </p:grpSpPr>
        <p:grpSp>
          <p:nvGrpSpPr>
            <p:cNvPr id="18" name="Google Shape;7464;p72">
              <a:extLst>
                <a:ext uri="{FF2B5EF4-FFF2-40B4-BE49-F238E27FC236}">
                  <a16:creationId xmlns:a16="http://schemas.microsoft.com/office/drawing/2014/main" id="{B74FD14F-3442-0121-4D6D-30608B0DE38F}"/>
                </a:ext>
              </a:extLst>
            </p:cNvPr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35" name="Google Shape;7465;p72">
                <a:extLst>
                  <a:ext uri="{FF2B5EF4-FFF2-40B4-BE49-F238E27FC236}">
                    <a16:creationId xmlns:a16="http://schemas.microsoft.com/office/drawing/2014/main" id="{310BA374-E422-673A-4D8D-0C9BBE586C73}"/>
                  </a:ext>
                </a:extLst>
              </p:cNvPr>
              <p:cNvCxnSpPr>
                <a:endCxn id="25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6" name="Google Shape;7467;p72">
                <a:extLst>
                  <a:ext uri="{FF2B5EF4-FFF2-40B4-BE49-F238E27FC236}">
                    <a16:creationId xmlns:a16="http://schemas.microsoft.com/office/drawing/2014/main" id="{99832D53-B5C3-355E-6A22-71A227D4CC08}"/>
                  </a:ext>
                </a:extLst>
              </p:cNvPr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7" name="Google Shape;7468;p72">
                <a:extLst>
                  <a:ext uri="{FF2B5EF4-FFF2-40B4-BE49-F238E27FC236}">
                    <a16:creationId xmlns:a16="http://schemas.microsoft.com/office/drawing/2014/main" id="{9C6CE433-E888-3851-235D-77F0D0407A3A}"/>
                  </a:ext>
                </a:extLst>
              </p:cNvPr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8" name="Google Shape;7469;p72">
                <a:extLst>
                  <a:ext uri="{FF2B5EF4-FFF2-40B4-BE49-F238E27FC236}">
                    <a16:creationId xmlns:a16="http://schemas.microsoft.com/office/drawing/2014/main" id="{22DBAE2D-91E7-669E-A62E-812F278F0608}"/>
                  </a:ext>
                </a:extLst>
              </p:cNvPr>
              <p:cNvCxnSpPr>
                <a:stCxn id="25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19" name="Google Shape;7470;p72">
              <a:extLst>
                <a:ext uri="{FF2B5EF4-FFF2-40B4-BE49-F238E27FC236}">
                  <a16:creationId xmlns:a16="http://schemas.microsoft.com/office/drawing/2014/main" id="{2FCCFBF7-10BD-01C3-3176-BD45F840D88D}"/>
                </a:ext>
              </a:extLst>
            </p:cNvPr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33" name="Google Shape;7471;p72">
                <a:extLst>
                  <a:ext uri="{FF2B5EF4-FFF2-40B4-BE49-F238E27FC236}">
                    <a16:creationId xmlns:a16="http://schemas.microsoft.com/office/drawing/2014/main" id="{8E976C90-45F1-4321-CFCF-DD89F69E4FA6}"/>
                  </a:ext>
                </a:extLst>
              </p:cNvPr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4" name="Google Shape;7472;p72">
                <a:extLst>
                  <a:ext uri="{FF2B5EF4-FFF2-40B4-BE49-F238E27FC236}">
                    <a16:creationId xmlns:a16="http://schemas.microsoft.com/office/drawing/2014/main" id="{36AA5B17-A126-C489-332C-A98BFC771377}"/>
                  </a:ext>
                </a:extLst>
              </p:cNvPr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20" name="Google Shape;7473;p72">
              <a:extLst>
                <a:ext uri="{FF2B5EF4-FFF2-40B4-BE49-F238E27FC236}">
                  <a16:creationId xmlns:a16="http://schemas.microsoft.com/office/drawing/2014/main" id="{F5B8F87F-BB6F-BC80-C2CA-0C4D1A318EA3}"/>
                </a:ext>
              </a:extLst>
            </p:cNvPr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1" name="Google Shape;7474;p72">
              <a:extLst>
                <a:ext uri="{FF2B5EF4-FFF2-40B4-BE49-F238E27FC236}">
                  <a16:creationId xmlns:a16="http://schemas.microsoft.com/office/drawing/2014/main" id="{194A67CE-53CC-B408-013A-417B48903676}"/>
                </a:ext>
              </a:extLst>
            </p:cNvPr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grpSp>
          <p:nvGrpSpPr>
            <p:cNvPr id="22" name="Google Shape;7475;p72">
              <a:extLst>
                <a:ext uri="{FF2B5EF4-FFF2-40B4-BE49-F238E27FC236}">
                  <a16:creationId xmlns:a16="http://schemas.microsoft.com/office/drawing/2014/main" id="{9B640686-4A03-FFFB-5517-32E8D03B6FB6}"/>
                </a:ext>
              </a:extLst>
            </p:cNvPr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31" name="Google Shape;7476;p72">
                <a:extLst>
                  <a:ext uri="{FF2B5EF4-FFF2-40B4-BE49-F238E27FC236}">
                    <a16:creationId xmlns:a16="http://schemas.microsoft.com/office/drawing/2014/main" id="{BFFDC8AE-C57B-8B25-4F0A-7B1468BB6D83}"/>
                  </a:ext>
                </a:extLst>
              </p:cNvPr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2" name="Google Shape;7477;p72">
                <a:extLst>
                  <a:ext uri="{FF2B5EF4-FFF2-40B4-BE49-F238E27FC236}">
                    <a16:creationId xmlns:a16="http://schemas.microsoft.com/office/drawing/2014/main" id="{3AF8FFF9-B5ED-0AB7-BF97-9C78F89C30A8}"/>
                  </a:ext>
                </a:extLst>
              </p:cNvPr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23" name="Google Shape;7478;p72">
              <a:extLst>
                <a:ext uri="{FF2B5EF4-FFF2-40B4-BE49-F238E27FC236}">
                  <a16:creationId xmlns:a16="http://schemas.microsoft.com/office/drawing/2014/main" id="{20FD2F0C-2850-CEF0-6A75-5D967DE34498}"/>
                </a:ext>
              </a:extLst>
            </p:cNvPr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29" name="Google Shape;7479;p72">
                <a:extLst>
                  <a:ext uri="{FF2B5EF4-FFF2-40B4-BE49-F238E27FC236}">
                    <a16:creationId xmlns:a16="http://schemas.microsoft.com/office/drawing/2014/main" id="{91D57475-B111-06B6-C4BC-2D9F4F7191DD}"/>
                  </a:ext>
                </a:extLst>
              </p:cNvPr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0" name="Google Shape;7480;p72">
                <a:extLst>
                  <a:ext uri="{FF2B5EF4-FFF2-40B4-BE49-F238E27FC236}">
                    <a16:creationId xmlns:a16="http://schemas.microsoft.com/office/drawing/2014/main" id="{149E8888-DEE7-2488-896B-6B147AF740E9}"/>
                  </a:ext>
                </a:extLst>
              </p:cNvPr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24" name="Google Shape;7481;p72">
              <a:extLst>
                <a:ext uri="{FF2B5EF4-FFF2-40B4-BE49-F238E27FC236}">
                  <a16:creationId xmlns:a16="http://schemas.microsoft.com/office/drawing/2014/main" id="{19AFE4CD-C5CC-4412-10A1-ECAE51D4CCB7}"/>
                </a:ext>
              </a:extLst>
            </p:cNvPr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5" name="Google Shape;7466;p72">
              <a:extLst>
                <a:ext uri="{FF2B5EF4-FFF2-40B4-BE49-F238E27FC236}">
                  <a16:creationId xmlns:a16="http://schemas.microsoft.com/office/drawing/2014/main" id="{6DD84841-1FAA-D00A-53C0-6830D7901EAF}"/>
                </a:ext>
              </a:extLst>
            </p:cNvPr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grpSp>
          <p:nvGrpSpPr>
            <p:cNvPr id="26" name="Google Shape;7482;p72">
              <a:extLst>
                <a:ext uri="{FF2B5EF4-FFF2-40B4-BE49-F238E27FC236}">
                  <a16:creationId xmlns:a16="http://schemas.microsoft.com/office/drawing/2014/main" id="{DAAE5B4F-C28B-F158-0184-EB0A7A0F6833}"/>
                </a:ext>
              </a:extLst>
            </p:cNvPr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27" name="Google Shape;7483;p72">
                <a:extLst>
                  <a:ext uri="{FF2B5EF4-FFF2-40B4-BE49-F238E27FC236}">
                    <a16:creationId xmlns:a16="http://schemas.microsoft.com/office/drawing/2014/main" id="{661B66C5-DB8A-23A4-5167-5DCEDF72BC0C}"/>
                  </a:ext>
                </a:extLst>
              </p:cNvPr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28" name="Google Shape;7484;p72">
                <a:extLst>
                  <a:ext uri="{FF2B5EF4-FFF2-40B4-BE49-F238E27FC236}">
                    <a16:creationId xmlns:a16="http://schemas.microsoft.com/office/drawing/2014/main" id="{21397C8A-72AE-08A2-2B38-E3823CEAA24E}"/>
                  </a:ext>
                </a:extLst>
              </p:cNvPr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39" name="Google Shape;7485;p72">
            <a:extLst>
              <a:ext uri="{FF2B5EF4-FFF2-40B4-BE49-F238E27FC236}">
                <a16:creationId xmlns:a16="http://schemas.microsoft.com/office/drawing/2014/main" id="{989E884E-E25E-AD43-BF21-3F3BC01AE246}"/>
              </a:ext>
            </a:extLst>
          </p:cNvPr>
          <p:cNvGrpSpPr/>
          <p:nvPr/>
        </p:nvGrpSpPr>
        <p:grpSpPr>
          <a:xfrm>
            <a:off x="9298888" y="5730764"/>
            <a:ext cx="4258752" cy="1009731"/>
            <a:chOff x="3512551" y="2358282"/>
            <a:chExt cx="1597032" cy="378649"/>
          </a:xfrm>
        </p:grpSpPr>
        <p:grpSp>
          <p:nvGrpSpPr>
            <p:cNvPr id="40" name="Google Shape;7486;p72">
              <a:extLst>
                <a:ext uri="{FF2B5EF4-FFF2-40B4-BE49-F238E27FC236}">
                  <a16:creationId xmlns:a16="http://schemas.microsoft.com/office/drawing/2014/main" id="{07E9C60B-28D7-458A-C0AF-0D380CF45E00}"/>
                </a:ext>
              </a:extLst>
            </p:cNvPr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57" name="Google Shape;7487;p72">
                <a:extLst>
                  <a:ext uri="{FF2B5EF4-FFF2-40B4-BE49-F238E27FC236}">
                    <a16:creationId xmlns:a16="http://schemas.microsoft.com/office/drawing/2014/main" id="{4D925E05-9918-2581-FD6A-CD8245EF8507}"/>
                  </a:ext>
                </a:extLst>
              </p:cNvPr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8" name="Google Shape;7488;p72">
                <a:extLst>
                  <a:ext uri="{FF2B5EF4-FFF2-40B4-BE49-F238E27FC236}">
                    <a16:creationId xmlns:a16="http://schemas.microsoft.com/office/drawing/2014/main" id="{3ABAC746-9E68-D29B-9CB9-3AA83064C202}"/>
                  </a:ext>
                </a:extLst>
              </p:cNvPr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59" name="Google Shape;7489;p72">
                <a:extLst>
                  <a:ext uri="{FF2B5EF4-FFF2-40B4-BE49-F238E27FC236}">
                    <a16:creationId xmlns:a16="http://schemas.microsoft.com/office/drawing/2014/main" id="{938C3D49-ED75-9B61-AF32-99764DDB36F6}"/>
                  </a:ext>
                </a:extLst>
              </p:cNvPr>
              <p:cNvCxnSpPr>
                <a:stCxn id="46" idx="6"/>
                <a:endCxn id="55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41" name="Google Shape;7492;p72">
              <a:extLst>
                <a:ext uri="{FF2B5EF4-FFF2-40B4-BE49-F238E27FC236}">
                  <a16:creationId xmlns:a16="http://schemas.microsoft.com/office/drawing/2014/main" id="{68C978EF-01A8-E706-756C-5956DAAD5585}"/>
                </a:ext>
              </a:extLst>
            </p:cNvPr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54" name="Google Shape;7493;p72">
                <a:extLst>
                  <a:ext uri="{FF2B5EF4-FFF2-40B4-BE49-F238E27FC236}">
                    <a16:creationId xmlns:a16="http://schemas.microsoft.com/office/drawing/2014/main" id="{A2E480E8-1298-8C18-90C8-403E4920EBE7}"/>
                  </a:ext>
                </a:extLst>
              </p:cNvPr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5" name="Google Shape;7491;p72">
                <a:extLst>
                  <a:ext uri="{FF2B5EF4-FFF2-40B4-BE49-F238E27FC236}">
                    <a16:creationId xmlns:a16="http://schemas.microsoft.com/office/drawing/2014/main" id="{8723802B-6883-9DE3-885E-39E5C7D95F26}"/>
                  </a:ext>
                </a:extLst>
              </p:cNvPr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56" name="Google Shape;7494;p72">
                <a:extLst>
                  <a:ext uri="{FF2B5EF4-FFF2-40B4-BE49-F238E27FC236}">
                    <a16:creationId xmlns:a16="http://schemas.microsoft.com/office/drawing/2014/main" id="{E1E5EBFF-6DC9-9156-109D-F809CB75DCC9}"/>
                  </a:ext>
                </a:extLst>
              </p:cNvPr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42" name="Google Shape;7495;p72">
              <a:extLst>
                <a:ext uri="{FF2B5EF4-FFF2-40B4-BE49-F238E27FC236}">
                  <a16:creationId xmlns:a16="http://schemas.microsoft.com/office/drawing/2014/main" id="{0AD7D335-AF96-A5BD-9B59-0CC84EDBB723}"/>
                </a:ext>
              </a:extLst>
            </p:cNvPr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51" name="Google Shape;7496;p72">
                <a:extLst>
                  <a:ext uri="{FF2B5EF4-FFF2-40B4-BE49-F238E27FC236}">
                    <a16:creationId xmlns:a16="http://schemas.microsoft.com/office/drawing/2014/main" id="{1F82191B-C1A5-75C7-E2D3-BEF59D33DDF9}"/>
                  </a:ext>
                </a:extLst>
              </p:cNvPr>
              <p:cNvCxnSpPr>
                <a:stCxn id="53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2" name="Google Shape;7498;p72">
                <a:extLst>
                  <a:ext uri="{FF2B5EF4-FFF2-40B4-BE49-F238E27FC236}">
                    <a16:creationId xmlns:a16="http://schemas.microsoft.com/office/drawing/2014/main" id="{F3D8DEEF-5A81-4344-AAD4-F84FA1B051E1}"/>
                  </a:ext>
                </a:extLst>
              </p:cNvPr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53" name="Google Shape;7497;p72">
                <a:extLst>
                  <a:ext uri="{FF2B5EF4-FFF2-40B4-BE49-F238E27FC236}">
                    <a16:creationId xmlns:a16="http://schemas.microsoft.com/office/drawing/2014/main" id="{DCB4F03C-AC96-9DEB-44A5-17C1E0E262DE}"/>
                  </a:ext>
                </a:extLst>
              </p:cNvPr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43" name="Google Shape;7499;p72">
              <a:extLst>
                <a:ext uri="{FF2B5EF4-FFF2-40B4-BE49-F238E27FC236}">
                  <a16:creationId xmlns:a16="http://schemas.microsoft.com/office/drawing/2014/main" id="{2B219C1C-19AF-2F9C-C2C8-4755B3C75DD8}"/>
                </a:ext>
              </a:extLst>
            </p:cNvPr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48" name="Google Shape;7500;p72">
                <a:extLst>
                  <a:ext uri="{FF2B5EF4-FFF2-40B4-BE49-F238E27FC236}">
                    <a16:creationId xmlns:a16="http://schemas.microsoft.com/office/drawing/2014/main" id="{EE97E371-A84E-CA4E-16E5-C8457FB4F940}"/>
                  </a:ext>
                </a:extLst>
              </p:cNvPr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9" name="Google Shape;7501;p72">
                <a:extLst>
                  <a:ext uri="{FF2B5EF4-FFF2-40B4-BE49-F238E27FC236}">
                    <a16:creationId xmlns:a16="http://schemas.microsoft.com/office/drawing/2014/main" id="{FE041C61-F3EC-D3E2-6025-579A0F495223}"/>
                  </a:ext>
                </a:extLst>
              </p:cNvPr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50" name="Google Shape;7502;p72">
                <a:extLst>
                  <a:ext uri="{FF2B5EF4-FFF2-40B4-BE49-F238E27FC236}">
                    <a16:creationId xmlns:a16="http://schemas.microsoft.com/office/drawing/2014/main" id="{17271668-D7BE-9644-DA4A-A593804F45DF}"/>
                  </a:ext>
                </a:extLst>
              </p:cNvPr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44" name="Google Shape;7503;p72">
              <a:extLst>
                <a:ext uri="{FF2B5EF4-FFF2-40B4-BE49-F238E27FC236}">
                  <a16:creationId xmlns:a16="http://schemas.microsoft.com/office/drawing/2014/main" id="{1F5687CA-0AC0-75C0-DF45-60C98197ED3A}"/>
                </a:ext>
              </a:extLst>
            </p:cNvPr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45" name="Google Shape;7504;p72">
                <a:extLst>
                  <a:ext uri="{FF2B5EF4-FFF2-40B4-BE49-F238E27FC236}">
                    <a16:creationId xmlns:a16="http://schemas.microsoft.com/office/drawing/2014/main" id="{F3D9B7CF-3C87-3F87-5C4B-AB2500ACBD67}"/>
                  </a:ext>
                </a:extLst>
              </p:cNvPr>
              <p:cNvCxnSpPr>
                <a:stCxn id="47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6" name="Google Shape;7490;p72">
                <a:extLst>
                  <a:ext uri="{FF2B5EF4-FFF2-40B4-BE49-F238E27FC236}">
                    <a16:creationId xmlns:a16="http://schemas.microsoft.com/office/drawing/2014/main" id="{C4C28582-3983-7529-ED29-93A449A5588A}"/>
                  </a:ext>
                </a:extLst>
              </p:cNvPr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47" name="Google Shape;7505;p72">
                <a:extLst>
                  <a:ext uri="{FF2B5EF4-FFF2-40B4-BE49-F238E27FC236}">
                    <a16:creationId xmlns:a16="http://schemas.microsoft.com/office/drawing/2014/main" id="{EF16BBC9-B09F-7965-C668-BAACD35D9118}"/>
                  </a:ext>
                </a:extLst>
              </p:cNvPr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60" name="Google Shape;7506;p72">
            <a:extLst>
              <a:ext uri="{FF2B5EF4-FFF2-40B4-BE49-F238E27FC236}">
                <a16:creationId xmlns:a16="http://schemas.microsoft.com/office/drawing/2014/main" id="{F51CC2E3-296E-4DB3-DCDD-EFBA41830055}"/>
              </a:ext>
            </a:extLst>
          </p:cNvPr>
          <p:cNvGrpSpPr/>
          <p:nvPr/>
        </p:nvGrpSpPr>
        <p:grpSpPr>
          <a:xfrm>
            <a:off x="18259108" y="2594224"/>
            <a:ext cx="4159491" cy="1926960"/>
            <a:chOff x="634175" y="2986275"/>
            <a:chExt cx="3147949" cy="1458344"/>
          </a:xfrm>
        </p:grpSpPr>
        <p:cxnSp>
          <p:nvCxnSpPr>
            <p:cNvPr id="61" name="Google Shape;7507;p72">
              <a:extLst>
                <a:ext uri="{FF2B5EF4-FFF2-40B4-BE49-F238E27FC236}">
                  <a16:creationId xmlns:a16="http://schemas.microsoft.com/office/drawing/2014/main" id="{70F91269-84F9-ED25-813E-951D87A879AA}"/>
                </a:ext>
              </a:extLst>
            </p:cNvPr>
            <p:cNvCxnSpPr>
              <a:stCxn id="835" idx="4"/>
              <a:endCxn id="837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2" name="Google Shape;7510;p72">
              <a:extLst>
                <a:ext uri="{FF2B5EF4-FFF2-40B4-BE49-F238E27FC236}">
                  <a16:creationId xmlns:a16="http://schemas.microsoft.com/office/drawing/2014/main" id="{7E0383E4-8213-E28A-031A-FB2D1047E7E1}"/>
                </a:ext>
              </a:extLst>
            </p:cNvPr>
            <p:cNvCxnSpPr>
              <a:stCxn id="837" idx="0"/>
              <a:endCxn id="834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3" name="Google Shape;7512;p72">
              <a:extLst>
                <a:ext uri="{FF2B5EF4-FFF2-40B4-BE49-F238E27FC236}">
                  <a16:creationId xmlns:a16="http://schemas.microsoft.com/office/drawing/2014/main" id="{69152A98-1154-B907-C3D2-13C2F2A935D9}"/>
                </a:ext>
              </a:extLst>
            </p:cNvPr>
            <p:cNvCxnSpPr>
              <a:stCxn id="834" idx="4"/>
              <a:endCxn id="836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32" name="Google Shape;7514;p72">
              <a:extLst>
                <a:ext uri="{FF2B5EF4-FFF2-40B4-BE49-F238E27FC236}">
                  <a16:creationId xmlns:a16="http://schemas.microsoft.com/office/drawing/2014/main" id="{226F3B59-D5E6-2D35-D705-0CDB95C15654}"/>
                </a:ext>
              </a:extLst>
            </p:cNvPr>
            <p:cNvCxnSpPr>
              <a:stCxn id="836" idx="0"/>
              <a:endCxn id="833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33" name="Google Shape;7515;p72">
              <a:extLst>
                <a:ext uri="{FF2B5EF4-FFF2-40B4-BE49-F238E27FC236}">
                  <a16:creationId xmlns:a16="http://schemas.microsoft.com/office/drawing/2014/main" id="{F8A215B7-1845-3211-FC02-307DD3A33D45}"/>
                </a:ext>
              </a:extLst>
            </p:cNvPr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67" tIns="91400" rIns="182867" bIns="91400" anchor="ctr" anchorCtr="0">
              <a:noAutofit/>
            </a:bodyPr>
            <a:lstStyle/>
            <a:p>
              <a:pPr algn="ctr"/>
              <a:endParaRPr sz="3733">
                <a:solidFill>
                  <a:schemeClr val="accent6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4" name="Google Shape;7511;p72">
              <a:extLst>
                <a:ext uri="{FF2B5EF4-FFF2-40B4-BE49-F238E27FC236}">
                  <a16:creationId xmlns:a16="http://schemas.microsoft.com/office/drawing/2014/main" id="{41D4A237-FD79-2D86-2B66-65D436D6EB1E}"/>
                </a:ext>
              </a:extLst>
            </p:cNvPr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67" tIns="91400" rIns="182867" bIns="91400" anchor="ctr" anchorCtr="0">
              <a:noAutofit/>
            </a:bodyPr>
            <a:lstStyle/>
            <a:p>
              <a:pPr algn="ctr"/>
              <a:endParaRPr sz="3733">
                <a:solidFill>
                  <a:schemeClr val="accent6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5" name="Google Shape;7508;p72">
              <a:extLst>
                <a:ext uri="{FF2B5EF4-FFF2-40B4-BE49-F238E27FC236}">
                  <a16:creationId xmlns:a16="http://schemas.microsoft.com/office/drawing/2014/main" id="{4F9104AF-E757-16EE-D572-013CAED88B1C}"/>
                </a:ext>
              </a:extLst>
            </p:cNvPr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67" tIns="91400" rIns="182867" bIns="91400" anchor="ctr" anchorCtr="0">
              <a:noAutofit/>
            </a:bodyPr>
            <a:lstStyle/>
            <a:p>
              <a:pPr algn="ctr"/>
              <a:endParaRPr sz="3733">
                <a:solidFill>
                  <a:schemeClr val="accent6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6" name="Google Shape;7513;p72">
              <a:extLst>
                <a:ext uri="{FF2B5EF4-FFF2-40B4-BE49-F238E27FC236}">
                  <a16:creationId xmlns:a16="http://schemas.microsoft.com/office/drawing/2014/main" id="{BC466E35-B83E-44D6-FD18-2D090AC3E717}"/>
                </a:ext>
              </a:extLst>
            </p:cNvPr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67" tIns="91400" rIns="182867" bIns="91400" anchor="ctr" anchorCtr="0">
              <a:noAutofit/>
            </a:bodyPr>
            <a:lstStyle/>
            <a:p>
              <a:pPr algn="ctr"/>
              <a:endParaRPr sz="3733">
                <a:solidFill>
                  <a:schemeClr val="accent6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7" name="Google Shape;7509;p72">
              <a:extLst>
                <a:ext uri="{FF2B5EF4-FFF2-40B4-BE49-F238E27FC236}">
                  <a16:creationId xmlns:a16="http://schemas.microsoft.com/office/drawing/2014/main" id="{30F03964-7DE1-E4B2-E180-F704F41205DC}"/>
                </a:ext>
              </a:extLst>
            </p:cNvPr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67" tIns="91400" rIns="182867" bIns="91400" anchor="ctr" anchorCtr="0">
              <a:noAutofit/>
            </a:bodyPr>
            <a:lstStyle/>
            <a:p>
              <a:pPr algn="ctr"/>
              <a:endParaRPr sz="3733">
                <a:solidFill>
                  <a:schemeClr val="accent6">
                    <a:lumMod val="75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38" name="Google Shape;7516;p72">
            <a:extLst>
              <a:ext uri="{FF2B5EF4-FFF2-40B4-BE49-F238E27FC236}">
                <a16:creationId xmlns:a16="http://schemas.microsoft.com/office/drawing/2014/main" id="{39C2F4A9-D712-88DB-6427-A305BC42B836}"/>
              </a:ext>
            </a:extLst>
          </p:cNvPr>
          <p:cNvGrpSpPr/>
          <p:nvPr/>
        </p:nvGrpSpPr>
        <p:grpSpPr>
          <a:xfrm>
            <a:off x="9335882" y="7153977"/>
            <a:ext cx="4188584" cy="784328"/>
            <a:chOff x="998425" y="1182125"/>
            <a:chExt cx="1065400" cy="199500"/>
          </a:xfrm>
        </p:grpSpPr>
        <p:sp>
          <p:nvSpPr>
            <p:cNvPr id="839" name="Google Shape;7517;p72">
              <a:extLst>
                <a:ext uri="{FF2B5EF4-FFF2-40B4-BE49-F238E27FC236}">
                  <a16:creationId xmlns:a16="http://schemas.microsoft.com/office/drawing/2014/main" id="{022E9FFA-3622-DD05-F8A3-85C8C4589A9E}"/>
                </a:ext>
              </a:extLst>
            </p:cNvPr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40" name="Google Shape;7518;p72">
              <a:extLst>
                <a:ext uri="{FF2B5EF4-FFF2-40B4-BE49-F238E27FC236}">
                  <a16:creationId xmlns:a16="http://schemas.microsoft.com/office/drawing/2014/main" id="{57BEA0B9-2303-F887-B492-5ECA6A2FF7F2}"/>
                </a:ext>
              </a:extLst>
            </p:cNvPr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41" name="Google Shape;7519;p72">
              <a:extLst>
                <a:ext uri="{FF2B5EF4-FFF2-40B4-BE49-F238E27FC236}">
                  <a16:creationId xmlns:a16="http://schemas.microsoft.com/office/drawing/2014/main" id="{F16E0712-C429-A01B-8574-A9DF017ACC5A}"/>
                </a:ext>
              </a:extLst>
            </p:cNvPr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42" name="Google Shape;7520;p72">
              <a:extLst>
                <a:ext uri="{FF2B5EF4-FFF2-40B4-BE49-F238E27FC236}">
                  <a16:creationId xmlns:a16="http://schemas.microsoft.com/office/drawing/2014/main" id="{E4E85AD0-98E3-12BE-0D43-87CF809861F0}"/>
                </a:ext>
              </a:extLst>
            </p:cNvPr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43" name="Google Shape;7521;p72">
              <a:extLst>
                <a:ext uri="{FF2B5EF4-FFF2-40B4-BE49-F238E27FC236}">
                  <a16:creationId xmlns:a16="http://schemas.microsoft.com/office/drawing/2014/main" id="{7EEF7763-F45C-459D-C241-71AB8B2CD76E}"/>
                </a:ext>
              </a:extLst>
            </p:cNvPr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844" name="Google Shape;7522;p72">
            <a:extLst>
              <a:ext uri="{FF2B5EF4-FFF2-40B4-BE49-F238E27FC236}">
                <a16:creationId xmlns:a16="http://schemas.microsoft.com/office/drawing/2014/main" id="{C2F33816-A06F-B1E8-EF92-770B14570A42}"/>
              </a:ext>
            </a:extLst>
          </p:cNvPr>
          <p:cNvGrpSpPr/>
          <p:nvPr/>
        </p:nvGrpSpPr>
        <p:grpSpPr>
          <a:xfrm>
            <a:off x="18251230" y="4800609"/>
            <a:ext cx="4175243" cy="977944"/>
            <a:chOff x="1247650" y="2075423"/>
            <a:chExt cx="6648477" cy="1557238"/>
          </a:xfrm>
        </p:grpSpPr>
        <p:sp>
          <p:nvSpPr>
            <p:cNvPr id="845" name="Google Shape;7523;p72">
              <a:extLst>
                <a:ext uri="{FF2B5EF4-FFF2-40B4-BE49-F238E27FC236}">
                  <a16:creationId xmlns:a16="http://schemas.microsoft.com/office/drawing/2014/main" id="{4F52B095-F1FB-50BB-21A2-E50DDC0A7273}"/>
                </a:ext>
              </a:extLst>
            </p:cNvPr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46" name="Google Shape;7524;p72">
              <a:extLst>
                <a:ext uri="{FF2B5EF4-FFF2-40B4-BE49-F238E27FC236}">
                  <a16:creationId xmlns:a16="http://schemas.microsoft.com/office/drawing/2014/main" id="{AACFF732-E7E6-8E55-23CA-FA6799D9E11B}"/>
                </a:ext>
              </a:extLst>
            </p:cNvPr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47" name="Google Shape;7525;p72">
              <a:extLst>
                <a:ext uri="{FF2B5EF4-FFF2-40B4-BE49-F238E27FC236}">
                  <a16:creationId xmlns:a16="http://schemas.microsoft.com/office/drawing/2014/main" id="{A210F49F-D0FE-BFF6-F117-395E447E8B65}"/>
                </a:ext>
              </a:extLst>
            </p:cNvPr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48" name="Google Shape;7526;p72">
              <a:extLst>
                <a:ext uri="{FF2B5EF4-FFF2-40B4-BE49-F238E27FC236}">
                  <a16:creationId xmlns:a16="http://schemas.microsoft.com/office/drawing/2014/main" id="{24A24209-1A7A-7754-0301-297231B45CEE}"/>
                </a:ext>
              </a:extLst>
            </p:cNvPr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49" name="Google Shape;7527;p72">
              <a:extLst>
                <a:ext uri="{FF2B5EF4-FFF2-40B4-BE49-F238E27FC236}">
                  <a16:creationId xmlns:a16="http://schemas.microsoft.com/office/drawing/2014/main" id="{29A27310-D8E4-F252-BADE-D1255511C23A}"/>
                </a:ext>
              </a:extLst>
            </p:cNvPr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50" name="Google Shape;7528;p72">
              <a:extLst>
                <a:ext uri="{FF2B5EF4-FFF2-40B4-BE49-F238E27FC236}">
                  <a16:creationId xmlns:a16="http://schemas.microsoft.com/office/drawing/2014/main" id="{7F3E7D17-C87D-0E44-D141-D2A1AAAECA08}"/>
                </a:ext>
              </a:extLst>
            </p:cNvPr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851" name="Google Shape;7529;p72">
            <a:extLst>
              <a:ext uri="{FF2B5EF4-FFF2-40B4-BE49-F238E27FC236}">
                <a16:creationId xmlns:a16="http://schemas.microsoft.com/office/drawing/2014/main" id="{7863A7F3-F36B-9FC6-45EF-FD4B606C6406}"/>
              </a:ext>
            </a:extLst>
          </p:cNvPr>
          <p:cNvGrpSpPr/>
          <p:nvPr/>
        </p:nvGrpSpPr>
        <p:grpSpPr>
          <a:xfrm>
            <a:off x="18209397" y="7864115"/>
            <a:ext cx="4258829" cy="1769173"/>
            <a:chOff x="6796238" y="3158297"/>
            <a:chExt cx="1630319" cy="677257"/>
          </a:xfrm>
        </p:grpSpPr>
        <p:cxnSp>
          <p:nvCxnSpPr>
            <p:cNvPr id="852" name="Google Shape;7530;p72">
              <a:extLst>
                <a:ext uri="{FF2B5EF4-FFF2-40B4-BE49-F238E27FC236}">
                  <a16:creationId xmlns:a16="http://schemas.microsoft.com/office/drawing/2014/main" id="{9B9ADFB3-8937-1A76-234E-9BFA6C96D97E}"/>
                </a:ext>
              </a:extLst>
            </p:cNvPr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853" name="Google Shape;7531;p72">
              <a:extLst>
                <a:ext uri="{FF2B5EF4-FFF2-40B4-BE49-F238E27FC236}">
                  <a16:creationId xmlns:a16="http://schemas.microsoft.com/office/drawing/2014/main" id="{C8A834B9-4A6E-360E-4E08-F316963DA72F}"/>
                </a:ext>
              </a:extLst>
            </p:cNvPr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854" name="Google Shape;7532;p72">
              <a:extLst>
                <a:ext uri="{FF2B5EF4-FFF2-40B4-BE49-F238E27FC236}">
                  <a16:creationId xmlns:a16="http://schemas.microsoft.com/office/drawing/2014/main" id="{96D19FFD-CE99-F4CA-3136-3B6FBF951172}"/>
                </a:ext>
              </a:extLst>
            </p:cNvPr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855" name="Google Shape;7533;p72">
              <a:extLst>
                <a:ext uri="{FF2B5EF4-FFF2-40B4-BE49-F238E27FC236}">
                  <a16:creationId xmlns:a16="http://schemas.microsoft.com/office/drawing/2014/main" id="{E18030E7-AC23-D8E8-4C4D-0B5E97320B60}"/>
                </a:ext>
              </a:extLst>
            </p:cNvPr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856" name="Google Shape;7534;p72">
              <a:extLst>
                <a:ext uri="{FF2B5EF4-FFF2-40B4-BE49-F238E27FC236}">
                  <a16:creationId xmlns:a16="http://schemas.microsoft.com/office/drawing/2014/main" id="{20D6872B-C897-24D8-08D1-4740C56E1EFB}"/>
                </a:ext>
              </a:extLst>
            </p:cNvPr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857" name="Google Shape;7535;p72">
                <a:extLst>
                  <a:ext uri="{FF2B5EF4-FFF2-40B4-BE49-F238E27FC236}">
                    <a16:creationId xmlns:a16="http://schemas.microsoft.com/office/drawing/2014/main" id="{6657F4FC-5043-F6C2-DEAC-81659FEDA66C}"/>
                  </a:ext>
                </a:extLst>
              </p:cNvPr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8" name="Google Shape;7536;p72">
                <a:extLst>
                  <a:ext uri="{FF2B5EF4-FFF2-40B4-BE49-F238E27FC236}">
                    <a16:creationId xmlns:a16="http://schemas.microsoft.com/office/drawing/2014/main" id="{89BB9FFD-D776-3F6D-7474-36339B82DD0C}"/>
                  </a:ext>
                </a:extLst>
              </p:cNvPr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9" name="Google Shape;7537;p72">
                <a:extLst>
                  <a:ext uri="{FF2B5EF4-FFF2-40B4-BE49-F238E27FC236}">
                    <a16:creationId xmlns:a16="http://schemas.microsoft.com/office/drawing/2014/main" id="{5DCE9723-7BBA-E066-1C15-46907BB26764}"/>
                  </a:ext>
                </a:extLst>
              </p:cNvPr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860" name="Google Shape;7538;p72">
            <a:extLst>
              <a:ext uri="{FF2B5EF4-FFF2-40B4-BE49-F238E27FC236}">
                <a16:creationId xmlns:a16="http://schemas.microsoft.com/office/drawing/2014/main" id="{13636C25-BCCC-32FE-1F6D-03FB94BC18CE}"/>
              </a:ext>
            </a:extLst>
          </p:cNvPr>
          <p:cNvGrpSpPr/>
          <p:nvPr/>
        </p:nvGrpSpPr>
        <p:grpSpPr>
          <a:xfrm>
            <a:off x="14265763" y="2587828"/>
            <a:ext cx="3649616" cy="4250147"/>
            <a:chOff x="1839112" y="2209163"/>
            <a:chExt cx="1918159" cy="2233784"/>
          </a:xfrm>
        </p:grpSpPr>
        <p:sp>
          <p:nvSpPr>
            <p:cNvPr id="861" name="Google Shape;7539;p72">
              <a:extLst>
                <a:ext uri="{FF2B5EF4-FFF2-40B4-BE49-F238E27FC236}">
                  <a16:creationId xmlns:a16="http://schemas.microsoft.com/office/drawing/2014/main" id="{9FF535D2-A6A7-F80C-41E1-30CF6B6B0612}"/>
                </a:ext>
              </a:extLst>
            </p:cNvPr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62" name="Google Shape;7540;p72">
              <a:extLst>
                <a:ext uri="{FF2B5EF4-FFF2-40B4-BE49-F238E27FC236}">
                  <a16:creationId xmlns:a16="http://schemas.microsoft.com/office/drawing/2014/main" id="{DA56FBA3-1E08-B505-9C47-A112055B040E}"/>
                </a:ext>
              </a:extLst>
            </p:cNvPr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63" name="Google Shape;7541;p72">
              <a:extLst>
                <a:ext uri="{FF2B5EF4-FFF2-40B4-BE49-F238E27FC236}">
                  <a16:creationId xmlns:a16="http://schemas.microsoft.com/office/drawing/2014/main" id="{12CF239C-8413-AEDF-B6FE-A0F347879C54}"/>
                </a:ext>
              </a:extLst>
            </p:cNvPr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864" name="Google Shape;7542;p72">
              <a:extLst>
                <a:ext uri="{FF2B5EF4-FFF2-40B4-BE49-F238E27FC236}">
                  <a16:creationId xmlns:a16="http://schemas.microsoft.com/office/drawing/2014/main" id="{A5034A0A-1F27-C58F-C471-4BFC0A423B01}"/>
                </a:ext>
              </a:extLst>
            </p:cNvPr>
            <p:cNvCxnSpPr>
              <a:stCxn id="861" idx="6"/>
              <a:endCxn id="862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65" name="Google Shape;7543;p72">
              <a:extLst>
                <a:ext uri="{FF2B5EF4-FFF2-40B4-BE49-F238E27FC236}">
                  <a16:creationId xmlns:a16="http://schemas.microsoft.com/office/drawing/2014/main" id="{06306AC6-D690-A433-7BBF-C883E7032C15}"/>
                </a:ext>
              </a:extLst>
            </p:cNvPr>
            <p:cNvCxnSpPr>
              <a:stCxn id="862" idx="4"/>
              <a:endCxn id="868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66" name="Google Shape;7545;p72">
              <a:extLst>
                <a:ext uri="{FF2B5EF4-FFF2-40B4-BE49-F238E27FC236}">
                  <a16:creationId xmlns:a16="http://schemas.microsoft.com/office/drawing/2014/main" id="{CD402711-C270-09DB-4F6A-57E114C9D3F4}"/>
                </a:ext>
              </a:extLst>
            </p:cNvPr>
            <p:cNvCxnSpPr>
              <a:stCxn id="868" idx="6"/>
              <a:endCxn id="863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67" name="Google Shape;7546;p72">
              <a:extLst>
                <a:ext uri="{FF2B5EF4-FFF2-40B4-BE49-F238E27FC236}">
                  <a16:creationId xmlns:a16="http://schemas.microsoft.com/office/drawing/2014/main" id="{B8D5531D-206F-A806-83B1-98D05B823362}"/>
                </a:ext>
              </a:extLst>
            </p:cNvPr>
            <p:cNvCxnSpPr>
              <a:stCxn id="863" idx="4"/>
              <a:endCxn id="869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8" name="Google Shape;7544;p72">
              <a:extLst>
                <a:ext uri="{FF2B5EF4-FFF2-40B4-BE49-F238E27FC236}">
                  <a16:creationId xmlns:a16="http://schemas.microsoft.com/office/drawing/2014/main" id="{7B8851BE-72FC-E554-E408-A675E770A0F0}"/>
                </a:ext>
              </a:extLst>
            </p:cNvPr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69" name="Google Shape;7547;p72">
              <a:extLst>
                <a:ext uri="{FF2B5EF4-FFF2-40B4-BE49-F238E27FC236}">
                  <a16:creationId xmlns:a16="http://schemas.microsoft.com/office/drawing/2014/main" id="{7E1568AB-153F-7851-02B2-BF45331E99DC}"/>
                </a:ext>
              </a:extLst>
            </p:cNvPr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70" name="Google Shape;7548;p72">
              <a:extLst>
                <a:ext uri="{FF2B5EF4-FFF2-40B4-BE49-F238E27FC236}">
                  <a16:creationId xmlns:a16="http://schemas.microsoft.com/office/drawing/2014/main" id="{4F1F94EA-014D-0BC6-5A24-C3CD4ECEE166}"/>
                </a:ext>
              </a:extLst>
            </p:cNvPr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871" name="Google Shape;7549;p72">
              <a:extLst>
                <a:ext uri="{FF2B5EF4-FFF2-40B4-BE49-F238E27FC236}">
                  <a16:creationId xmlns:a16="http://schemas.microsoft.com/office/drawing/2014/main" id="{F78E3D01-9364-9662-0964-DE059D22DB60}"/>
                </a:ext>
              </a:extLst>
            </p:cNvPr>
            <p:cNvCxnSpPr>
              <a:endCxn id="870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72" name="Google Shape;7550;p72">
            <a:extLst>
              <a:ext uri="{FF2B5EF4-FFF2-40B4-BE49-F238E27FC236}">
                <a16:creationId xmlns:a16="http://schemas.microsoft.com/office/drawing/2014/main" id="{92D35FE2-CAAC-3E0D-8271-85900EE5706A}"/>
              </a:ext>
            </a:extLst>
          </p:cNvPr>
          <p:cNvGrpSpPr/>
          <p:nvPr/>
        </p:nvGrpSpPr>
        <p:grpSpPr>
          <a:xfrm>
            <a:off x="9285424" y="2604456"/>
            <a:ext cx="4367915" cy="413179"/>
            <a:chOff x="238125" y="2506075"/>
            <a:chExt cx="7115411" cy="673075"/>
          </a:xfrm>
        </p:grpSpPr>
        <p:sp>
          <p:nvSpPr>
            <p:cNvPr id="873" name="Google Shape;7551;p72">
              <a:extLst>
                <a:ext uri="{FF2B5EF4-FFF2-40B4-BE49-F238E27FC236}">
                  <a16:creationId xmlns:a16="http://schemas.microsoft.com/office/drawing/2014/main" id="{ACBE46A8-53F5-E63A-1F99-E698DA0989D6}"/>
                </a:ext>
              </a:extLst>
            </p:cNvPr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74" name="Google Shape;7552;p72">
              <a:extLst>
                <a:ext uri="{FF2B5EF4-FFF2-40B4-BE49-F238E27FC236}">
                  <a16:creationId xmlns:a16="http://schemas.microsoft.com/office/drawing/2014/main" id="{7563C3D0-A6E8-D2DA-A5B0-4B88BB2C1FD7}"/>
                </a:ext>
              </a:extLst>
            </p:cNvPr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75" name="Google Shape;7553;p72">
              <a:extLst>
                <a:ext uri="{FF2B5EF4-FFF2-40B4-BE49-F238E27FC236}">
                  <a16:creationId xmlns:a16="http://schemas.microsoft.com/office/drawing/2014/main" id="{74A1FA72-7D73-1C6A-1BDC-B06809AAA747}"/>
                </a:ext>
              </a:extLst>
            </p:cNvPr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76" name="Google Shape;7554;p72">
              <a:extLst>
                <a:ext uri="{FF2B5EF4-FFF2-40B4-BE49-F238E27FC236}">
                  <a16:creationId xmlns:a16="http://schemas.microsoft.com/office/drawing/2014/main" id="{9C19FB79-270F-458A-0888-51AE8A6BB085}"/>
                </a:ext>
              </a:extLst>
            </p:cNvPr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77" name="Google Shape;7555;p72">
              <a:extLst>
                <a:ext uri="{FF2B5EF4-FFF2-40B4-BE49-F238E27FC236}">
                  <a16:creationId xmlns:a16="http://schemas.microsoft.com/office/drawing/2014/main" id="{F838142B-582C-D9AC-2033-976144FD2CD5}"/>
                </a:ext>
              </a:extLst>
            </p:cNvPr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878" name="Google Shape;7556;p72">
            <a:extLst>
              <a:ext uri="{FF2B5EF4-FFF2-40B4-BE49-F238E27FC236}">
                <a16:creationId xmlns:a16="http://schemas.microsoft.com/office/drawing/2014/main" id="{5D60CA82-07F4-0177-8BC3-A1AD16322307}"/>
              </a:ext>
            </a:extLst>
          </p:cNvPr>
          <p:cNvGrpSpPr/>
          <p:nvPr/>
        </p:nvGrpSpPr>
        <p:grpSpPr>
          <a:xfrm>
            <a:off x="1921918" y="3462052"/>
            <a:ext cx="6604699" cy="244648"/>
            <a:chOff x="1464850" y="436376"/>
            <a:chExt cx="6001362" cy="222300"/>
          </a:xfrm>
        </p:grpSpPr>
        <p:sp>
          <p:nvSpPr>
            <p:cNvPr id="879" name="Google Shape;7557;p72">
              <a:extLst>
                <a:ext uri="{FF2B5EF4-FFF2-40B4-BE49-F238E27FC236}">
                  <a16:creationId xmlns:a16="http://schemas.microsoft.com/office/drawing/2014/main" id="{5F22E6BB-DF7E-8C7E-DEA2-67C6AD61513D}"/>
                </a:ext>
              </a:extLst>
            </p:cNvPr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80" name="Google Shape;7558;p72">
              <a:extLst>
                <a:ext uri="{FF2B5EF4-FFF2-40B4-BE49-F238E27FC236}">
                  <a16:creationId xmlns:a16="http://schemas.microsoft.com/office/drawing/2014/main" id="{5361BCBA-C9C0-4F23-C936-B490BB0A0CF0}"/>
                </a:ext>
              </a:extLst>
            </p:cNvPr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81" name="Google Shape;7559;p72">
              <a:extLst>
                <a:ext uri="{FF2B5EF4-FFF2-40B4-BE49-F238E27FC236}">
                  <a16:creationId xmlns:a16="http://schemas.microsoft.com/office/drawing/2014/main" id="{FE5BB625-5CD9-8B10-3A93-9112D14FB62C}"/>
                </a:ext>
              </a:extLst>
            </p:cNvPr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82" name="Google Shape;7560;p72">
              <a:extLst>
                <a:ext uri="{FF2B5EF4-FFF2-40B4-BE49-F238E27FC236}">
                  <a16:creationId xmlns:a16="http://schemas.microsoft.com/office/drawing/2014/main" id="{435B4F63-FED6-19EF-A1A6-186BBE79E838}"/>
                </a:ext>
              </a:extLst>
            </p:cNvPr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83" name="Google Shape;7561;p72">
              <a:extLst>
                <a:ext uri="{FF2B5EF4-FFF2-40B4-BE49-F238E27FC236}">
                  <a16:creationId xmlns:a16="http://schemas.microsoft.com/office/drawing/2014/main" id="{B947B995-088F-90F2-E85E-E5351734654C}"/>
                </a:ext>
              </a:extLst>
            </p:cNvPr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884" name="Google Shape;7562;p72">
              <a:extLst>
                <a:ext uri="{FF2B5EF4-FFF2-40B4-BE49-F238E27FC236}">
                  <a16:creationId xmlns:a16="http://schemas.microsoft.com/office/drawing/2014/main" id="{51E91EAD-863B-A2CB-9181-96D43316A627}"/>
                </a:ext>
              </a:extLst>
            </p:cNvPr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85" name="Google Shape;7563;p72">
              <a:extLst>
                <a:ext uri="{FF2B5EF4-FFF2-40B4-BE49-F238E27FC236}">
                  <a16:creationId xmlns:a16="http://schemas.microsoft.com/office/drawing/2014/main" id="{D5D0792D-64F2-6D26-7640-1E6FBD214BB2}"/>
                </a:ext>
              </a:extLst>
            </p:cNvPr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86" name="Google Shape;7564;p72">
              <a:extLst>
                <a:ext uri="{FF2B5EF4-FFF2-40B4-BE49-F238E27FC236}">
                  <a16:creationId xmlns:a16="http://schemas.microsoft.com/office/drawing/2014/main" id="{D5E15B11-4BBA-4679-4DE1-7B0DD3D8C01F}"/>
                </a:ext>
              </a:extLst>
            </p:cNvPr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87" name="Google Shape;7565;p72">
              <a:extLst>
                <a:ext uri="{FF2B5EF4-FFF2-40B4-BE49-F238E27FC236}">
                  <a16:creationId xmlns:a16="http://schemas.microsoft.com/office/drawing/2014/main" id="{D0C4AB78-097C-5749-5245-B7F4D2544DA3}"/>
                </a:ext>
              </a:extLst>
            </p:cNvPr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91" name="Google Shape;7566;p72">
            <a:extLst>
              <a:ext uri="{FF2B5EF4-FFF2-40B4-BE49-F238E27FC236}">
                <a16:creationId xmlns:a16="http://schemas.microsoft.com/office/drawing/2014/main" id="{5CDDA812-1796-901A-640F-8086CECAC17B}"/>
              </a:ext>
            </a:extLst>
          </p:cNvPr>
          <p:cNvGrpSpPr/>
          <p:nvPr/>
        </p:nvGrpSpPr>
        <p:grpSpPr>
          <a:xfrm>
            <a:off x="1885297" y="6756626"/>
            <a:ext cx="3873893" cy="1738461"/>
            <a:chOff x="803162" y="2667727"/>
            <a:chExt cx="1411906" cy="633611"/>
          </a:xfrm>
        </p:grpSpPr>
        <p:cxnSp>
          <p:nvCxnSpPr>
            <p:cNvPr id="894" name="Google Shape;7567;p72">
              <a:extLst>
                <a:ext uri="{FF2B5EF4-FFF2-40B4-BE49-F238E27FC236}">
                  <a16:creationId xmlns:a16="http://schemas.microsoft.com/office/drawing/2014/main" id="{9119AE47-FBEF-59AB-795D-8F2E74284CC8}"/>
                </a:ext>
              </a:extLst>
            </p:cNvPr>
            <p:cNvCxnSpPr>
              <a:stCxn id="906" idx="2"/>
              <a:endCxn id="904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95" name="Google Shape;7570;p72">
              <a:extLst>
                <a:ext uri="{FF2B5EF4-FFF2-40B4-BE49-F238E27FC236}">
                  <a16:creationId xmlns:a16="http://schemas.microsoft.com/office/drawing/2014/main" id="{2E670D4E-17D2-CF1D-6C91-DE85BD95D807}"/>
                </a:ext>
              </a:extLst>
            </p:cNvPr>
            <p:cNvCxnSpPr>
              <a:stCxn id="905" idx="0"/>
              <a:endCxn id="906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96" name="Google Shape;7572;p72">
              <a:extLst>
                <a:ext uri="{FF2B5EF4-FFF2-40B4-BE49-F238E27FC236}">
                  <a16:creationId xmlns:a16="http://schemas.microsoft.com/office/drawing/2014/main" id="{734C7B5E-EDA2-896C-A6C6-F37D6801CC55}"/>
                </a:ext>
              </a:extLst>
            </p:cNvPr>
            <p:cNvCxnSpPr>
              <a:stCxn id="905" idx="2"/>
              <a:endCxn id="901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97" name="Google Shape;7574;p72">
              <a:extLst>
                <a:ext uri="{FF2B5EF4-FFF2-40B4-BE49-F238E27FC236}">
                  <a16:creationId xmlns:a16="http://schemas.microsoft.com/office/drawing/2014/main" id="{60BDD9B8-25F0-6CB4-63A9-C48F9D3F332F}"/>
                </a:ext>
              </a:extLst>
            </p:cNvPr>
            <p:cNvCxnSpPr>
              <a:stCxn id="900" idx="0"/>
              <a:endCxn id="905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98" name="Google Shape;7576;p72">
              <a:extLst>
                <a:ext uri="{FF2B5EF4-FFF2-40B4-BE49-F238E27FC236}">
                  <a16:creationId xmlns:a16="http://schemas.microsoft.com/office/drawing/2014/main" id="{0C757078-5D40-A4F8-FCB3-F49C3377547A}"/>
                </a:ext>
              </a:extLst>
            </p:cNvPr>
            <p:cNvCxnSpPr>
              <a:stCxn id="904" idx="2"/>
              <a:endCxn id="903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899" name="Google Shape;7578;p72">
              <a:extLst>
                <a:ext uri="{FF2B5EF4-FFF2-40B4-BE49-F238E27FC236}">
                  <a16:creationId xmlns:a16="http://schemas.microsoft.com/office/drawing/2014/main" id="{D5EA19C4-55E2-7DDA-4399-C823D0938677}"/>
                </a:ext>
              </a:extLst>
            </p:cNvPr>
            <p:cNvCxnSpPr>
              <a:stCxn id="902" idx="0"/>
              <a:endCxn id="904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900" name="Google Shape;7575;p72">
              <a:extLst>
                <a:ext uri="{FF2B5EF4-FFF2-40B4-BE49-F238E27FC236}">
                  <a16:creationId xmlns:a16="http://schemas.microsoft.com/office/drawing/2014/main" id="{DF310099-B374-0EAA-05BD-96B1CCBF96D4}"/>
                </a:ext>
              </a:extLst>
            </p:cNvPr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algn="ctr"/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01" name="Google Shape;7573;p72">
              <a:extLst>
                <a:ext uri="{FF2B5EF4-FFF2-40B4-BE49-F238E27FC236}">
                  <a16:creationId xmlns:a16="http://schemas.microsoft.com/office/drawing/2014/main" id="{64606921-E165-4E04-0920-E0092FCA46FD}"/>
                </a:ext>
              </a:extLst>
            </p:cNvPr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algn="ctr"/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02" name="Google Shape;7579;p72">
              <a:extLst>
                <a:ext uri="{FF2B5EF4-FFF2-40B4-BE49-F238E27FC236}">
                  <a16:creationId xmlns:a16="http://schemas.microsoft.com/office/drawing/2014/main" id="{9B07825F-4809-CD46-5B39-A586765F330B}"/>
                </a:ext>
              </a:extLst>
            </p:cNvPr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algn="ctr"/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03" name="Google Shape;7577;p72">
              <a:extLst>
                <a:ext uri="{FF2B5EF4-FFF2-40B4-BE49-F238E27FC236}">
                  <a16:creationId xmlns:a16="http://schemas.microsoft.com/office/drawing/2014/main" id="{5A7BE8B5-7691-0CC1-9097-6CBB51D95969}"/>
                </a:ext>
              </a:extLst>
            </p:cNvPr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algn="ctr"/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04" name="Google Shape;7569;p72">
              <a:extLst>
                <a:ext uri="{FF2B5EF4-FFF2-40B4-BE49-F238E27FC236}">
                  <a16:creationId xmlns:a16="http://schemas.microsoft.com/office/drawing/2014/main" id="{91AB28EA-2881-920D-7645-17918A10A224}"/>
                </a:ext>
              </a:extLst>
            </p:cNvPr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algn="ctr"/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05" name="Google Shape;7571;p72">
              <a:extLst>
                <a:ext uri="{FF2B5EF4-FFF2-40B4-BE49-F238E27FC236}">
                  <a16:creationId xmlns:a16="http://schemas.microsoft.com/office/drawing/2014/main" id="{A82F066E-DB06-5502-3658-9C5B3546C950}"/>
                </a:ext>
              </a:extLst>
            </p:cNvPr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algn="ctr"/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06" name="Google Shape;7568;p72">
              <a:extLst>
                <a:ext uri="{FF2B5EF4-FFF2-40B4-BE49-F238E27FC236}">
                  <a16:creationId xmlns:a16="http://schemas.microsoft.com/office/drawing/2014/main" id="{CD9B3843-D9CE-B93B-8459-CFC181C62BE4}"/>
                </a:ext>
              </a:extLst>
            </p:cNvPr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907" name="Google Shape;7580;p72">
            <a:extLst>
              <a:ext uri="{FF2B5EF4-FFF2-40B4-BE49-F238E27FC236}">
                <a16:creationId xmlns:a16="http://schemas.microsoft.com/office/drawing/2014/main" id="{21914241-CCC7-2981-00DD-DCDC767A862B}"/>
              </a:ext>
            </a:extLst>
          </p:cNvPr>
          <p:cNvGrpSpPr/>
          <p:nvPr/>
        </p:nvGrpSpPr>
        <p:grpSpPr>
          <a:xfrm>
            <a:off x="1885303" y="2584730"/>
            <a:ext cx="6716109" cy="558157"/>
            <a:chOff x="803163" y="1111966"/>
            <a:chExt cx="2447800" cy="203430"/>
          </a:xfrm>
        </p:grpSpPr>
        <p:grpSp>
          <p:nvGrpSpPr>
            <p:cNvPr id="908" name="Google Shape;7581;p72">
              <a:extLst>
                <a:ext uri="{FF2B5EF4-FFF2-40B4-BE49-F238E27FC236}">
                  <a16:creationId xmlns:a16="http://schemas.microsoft.com/office/drawing/2014/main" id="{71D4A52D-76ED-9BB4-4CA3-53C6EE22C284}"/>
                </a:ext>
              </a:extLst>
            </p:cNvPr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926" name="Google Shape;7582;p72">
                <a:extLst>
                  <a:ext uri="{FF2B5EF4-FFF2-40B4-BE49-F238E27FC236}">
                    <a16:creationId xmlns:a16="http://schemas.microsoft.com/office/drawing/2014/main" id="{4F370D82-54A1-53C8-5A7C-BCFDE86F3625}"/>
                  </a:ext>
                </a:extLst>
              </p:cNvPr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927" name="Google Shape;7583;p72">
                <a:extLst>
                  <a:ext uri="{FF2B5EF4-FFF2-40B4-BE49-F238E27FC236}">
                    <a16:creationId xmlns:a16="http://schemas.microsoft.com/office/drawing/2014/main" id="{2B85D1C0-7689-B317-69BA-B7A072AEE3FE}"/>
                  </a:ext>
                </a:extLst>
              </p:cNvPr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928" name="Google Shape;7584;p72">
                  <a:extLst>
                    <a:ext uri="{FF2B5EF4-FFF2-40B4-BE49-F238E27FC236}">
                      <a16:creationId xmlns:a16="http://schemas.microsoft.com/office/drawing/2014/main" id="{B9F24988-76F1-4B90-62BB-3A6B738443C9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929" name="Google Shape;7585;p72">
                  <a:extLst>
                    <a:ext uri="{FF2B5EF4-FFF2-40B4-BE49-F238E27FC236}">
                      <a16:creationId xmlns:a16="http://schemas.microsoft.com/office/drawing/2014/main" id="{44BB58B0-C2F6-1F02-DC56-39512647913E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</p:grpSp>
        <p:cxnSp>
          <p:nvCxnSpPr>
            <p:cNvPr id="909" name="Google Shape;7586;p72">
              <a:extLst>
                <a:ext uri="{FF2B5EF4-FFF2-40B4-BE49-F238E27FC236}">
                  <a16:creationId xmlns:a16="http://schemas.microsoft.com/office/drawing/2014/main" id="{E28DF083-CB09-E691-2BFB-3388FA87A632}"/>
                </a:ext>
              </a:extLst>
            </p:cNvPr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910" name="Google Shape;7587;p72">
              <a:extLst>
                <a:ext uri="{FF2B5EF4-FFF2-40B4-BE49-F238E27FC236}">
                  <a16:creationId xmlns:a16="http://schemas.microsoft.com/office/drawing/2014/main" id="{2E5669EA-06ED-C518-FDE6-F5B82992A10A}"/>
                </a:ext>
              </a:extLst>
            </p:cNvPr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grpSp>
          <p:nvGrpSpPr>
            <p:cNvPr id="911" name="Google Shape;7588;p72">
              <a:extLst>
                <a:ext uri="{FF2B5EF4-FFF2-40B4-BE49-F238E27FC236}">
                  <a16:creationId xmlns:a16="http://schemas.microsoft.com/office/drawing/2014/main" id="{C01F498A-B048-3271-2B6E-7FDED3B70431}"/>
                </a:ext>
              </a:extLst>
            </p:cNvPr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922" name="Google Shape;7589;p72">
                <a:extLst>
                  <a:ext uri="{FF2B5EF4-FFF2-40B4-BE49-F238E27FC236}">
                    <a16:creationId xmlns:a16="http://schemas.microsoft.com/office/drawing/2014/main" id="{4E8554BA-19A9-DECB-E1C9-99B841BAD306}"/>
                  </a:ext>
                </a:extLst>
              </p:cNvPr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924" name="Google Shape;7590;p72">
                  <a:extLst>
                    <a:ext uri="{FF2B5EF4-FFF2-40B4-BE49-F238E27FC236}">
                      <a16:creationId xmlns:a16="http://schemas.microsoft.com/office/drawing/2014/main" id="{0BC117AC-C039-FBDB-2418-77197790F662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925" name="Google Shape;7591;p72">
                  <a:extLst>
                    <a:ext uri="{FF2B5EF4-FFF2-40B4-BE49-F238E27FC236}">
                      <a16:creationId xmlns:a16="http://schemas.microsoft.com/office/drawing/2014/main" id="{A5BC5304-A355-9E78-A43D-A26F048F6C9C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sp>
            <p:nvSpPr>
              <p:cNvPr id="923" name="Google Shape;7592;p72">
                <a:extLst>
                  <a:ext uri="{FF2B5EF4-FFF2-40B4-BE49-F238E27FC236}">
                    <a16:creationId xmlns:a16="http://schemas.microsoft.com/office/drawing/2014/main" id="{51CEAFC6-3D08-3802-145F-C35062E524B5}"/>
                  </a:ext>
                </a:extLst>
              </p:cNvPr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912" name="Google Shape;7593;p72">
              <a:extLst>
                <a:ext uri="{FF2B5EF4-FFF2-40B4-BE49-F238E27FC236}">
                  <a16:creationId xmlns:a16="http://schemas.microsoft.com/office/drawing/2014/main" id="{0FDB2271-F30F-CB15-4E5D-C661BACFDDDE}"/>
                </a:ext>
              </a:extLst>
            </p:cNvPr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918" name="Google Shape;7594;p72">
                <a:extLst>
                  <a:ext uri="{FF2B5EF4-FFF2-40B4-BE49-F238E27FC236}">
                    <a16:creationId xmlns:a16="http://schemas.microsoft.com/office/drawing/2014/main" id="{E01964FB-2E9B-AEE8-24A1-27F49AD28E77}"/>
                  </a:ext>
                </a:extLst>
              </p:cNvPr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920" name="Google Shape;7595;p72">
                  <a:extLst>
                    <a:ext uri="{FF2B5EF4-FFF2-40B4-BE49-F238E27FC236}">
                      <a16:creationId xmlns:a16="http://schemas.microsoft.com/office/drawing/2014/main" id="{574E02EB-A460-AEBA-1C7C-AC08F8DD4020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921" name="Google Shape;7596;p72">
                  <a:extLst>
                    <a:ext uri="{FF2B5EF4-FFF2-40B4-BE49-F238E27FC236}">
                      <a16:creationId xmlns:a16="http://schemas.microsoft.com/office/drawing/2014/main" id="{FCBD4DF3-BEEE-6C95-0B66-7FD58B991209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sp>
            <p:nvSpPr>
              <p:cNvPr id="919" name="Google Shape;7597;p72">
                <a:extLst>
                  <a:ext uri="{FF2B5EF4-FFF2-40B4-BE49-F238E27FC236}">
                    <a16:creationId xmlns:a16="http://schemas.microsoft.com/office/drawing/2014/main" id="{06CF68F0-D672-A7CB-8099-9CB79CCE21D0}"/>
                  </a:ext>
                </a:extLst>
              </p:cNvPr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913" name="Google Shape;7598;p72">
              <a:extLst>
                <a:ext uri="{FF2B5EF4-FFF2-40B4-BE49-F238E27FC236}">
                  <a16:creationId xmlns:a16="http://schemas.microsoft.com/office/drawing/2014/main" id="{14C60B70-2125-18F5-CEED-2AC2928CFF55}"/>
                </a:ext>
              </a:extLst>
            </p:cNvPr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914" name="Google Shape;7599;p72">
                <a:extLst>
                  <a:ext uri="{FF2B5EF4-FFF2-40B4-BE49-F238E27FC236}">
                    <a16:creationId xmlns:a16="http://schemas.microsoft.com/office/drawing/2014/main" id="{6DAE2815-0175-D3AE-1D0A-2FB69669EF23}"/>
                  </a:ext>
                </a:extLst>
              </p:cNvPr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916" name="Google Shape;7600;p72">
                  <a:extLst>
                    <a:ext uri="{FF2B5EF4-FFF2-40B4-BE49-F238E27FC236}">
                      <a16:creationId xmlns:a16="http://schemas.microsoft.com/office/drawing/2014/main" id="{7E2F0D7B-B47D-E96D-F601-AE9D1AB4FDE2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917" name="Google Shape;7601;p72">
                  <a:extLst>
                    <a:ext uri="{FF2B5EF4-FFF2-40B4-BE49-F238E27FC236}">
                      <a16:creationId xmlns:a16="http://schemas.microsoft.com/office/drawing/2014/main" id="{2B010D8B-3AA3-9034-7BCA-6731B7B6A0ED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sp>
            <p:nvSpPr>
              <p:cNvPr id="915" name="Google Shape;7602;p72">
                <a:extLst>
                  <a:ext uri="{FF2B5EF4-FFF2-40B4-BE49-F238E27FC236}">
                    <a16:creationId xmlns:a16="http://schemas.microsoft.com/office/drawing/2014/main" id="{38A4B701-B01B-6CF9-180F-0A13155AA972}"/>
                  </a:ext>
                </a:extLst>
              </p:cNvPr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930" name="Google Shape;7603;p72">
            <a:extLst>
              <a:ext uri="{FF2B5EF4-FFF2-40B4-BE49-F238E27FC236}">
                <a16:creationId xmlns:a16="http://schemas.microsoft.com/office/drawing/2014/main" id="{23975B2D-DFA8-194B-1563-A5FFEE89839D}"/>
              </a:ext>
            </a:extLst>
          </p:cNvPr>
          <p:cNvGrpSpPr/>
          <p:nvPr/>
        </p:nvGrpSpPr>
        <p:grpSpPr>
          <a:xfrm>
            <a:off x="9333329" y="9775745"/>
            <a:ext cx="4180741" cy="1311139"/>
            <a:chOff x="5194708" y="3484366"/>
            <a:chExt cx="3148148" cy="987304"/>
          </a:xfrm>
        </p:grpSpPr>
        <p:grpSp>
          <p:nvGrpSpPr>
            <p:cNvPr id="931" name="Google Shape;7604;p72">
              <a:extLst>
                <a:ext uri="{FF2B5EF4-FFF2-40B4-BE49-F238E27FC236}">
                  <a16:creationId xmlns:a16="http://schemas.microsoft.com/office/drawing/2014/main" id="{32C85222-4D1B-FE4B-29D3-C6C5416250E4}"/>
                </a:ext>
              </a:extLst>
            </p:cNvPr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944" name="Google Shape;7605;p72">
                <a:extLst>
                  <a:ext uri="{FF2B5EF4-FFF2-40B4-BE49-F238E27FC236}">
                    <a16:creationId xmlns:a16="http://schemas.microsoft.com/office/drawing/2014/main" id="{ECE55E0C-4ED4-82AD-5C60-69DD7E9F70B9}"/>
                  </a:ext>
                </a:extLst>
              </p:cNvPr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945" name="Google Shape;7606;p72">
                <a:extLst>
                  <a:ext uri="{FF2B5EF4-FFF2-40B4-BE49-F238E27FC236}">
                    <a16:creationId xmlns:a16="http://schemas.microsoft.com/office/drawing/2014/main" id="{52983A5F-0544-7F06-C07A-8073AFA5B31E}"/>
                  </a:ext>
                </a:extLst>
              </p:cNvPr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946" name="Google Shape;7607;p72">
                <a:extLst>
                  <a:ext uri="{FF2B5EF4-FFF2-40B4-BE49-F238E27FC236}">
                    <a16:creationId xmlns:a16="http://schemas.microsoft.com/office/drawing/2014/main" id="{5E308818-B248-5790-EF7D-4CF6ABEFC6DA}"/>
                  </a:ext>
                </a:extLst>
              </p:cNvPr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932" name="Google Shape;7608;p72">
              <a:extLst>
                <a:ext uri="{FF2B5EF4-FFF2-40B4-BE49-F238E27FC236}">
                  <a16:creationId xmlns:a16="http://schemas.microsoft.com/office/drawing/2014/main" id="{CCC532A9-F74E-3FB9-5357-48C6E636D1C6}"/>
                </a:ext>
              </a:extLst>
            </p:cNvPr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941" name="Google Shape;7609;p72">
                <a:extLst>
                  <a:ext uri="{FF2B5EF4-FFF2-40B4-BE49-F238E27FC236}">
                    <a16:creationId xmlns:a16="http://schemas.microsoft.com/office/drawing/2014/main" id="{84AD0399-0665-629D-F7AD-5F94463DAA07}"/>
                  </a:ext>
                </a:extLst>
              </p:cNvPr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942" name="Google Shape;7610;p72">
                <a:extLst>
                  <a:ext uri="{FF2B5EF4-FFF2-40B4-BE49-F238E27FC236}">
                    <a16:creationId xmlns:a16="http://schemas.microsoft.com/office/drawing/2014/main" id="{4E54917C-3AEA-DBBF-F62D-14956DCDDCCC}"/>
                  </a:ext>
                </a:extLst>
              </p:cNvPr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943" name="Google Shape;7611;p72">
                <a:extLst>
                  <a:ext uri="{FF2B5EF4-FFF2-40B4-BE49-F238E27FC236}">
                    <a16:creationId xmlns:a16="http://schemas.microsoft.com/office/drawing/2014/main" id="{AA257D77-5CF0-AF9B-4262-1D6B3539A8D5}"/>
                  </a:ext>
                </a:extLst>
              </p:cNvPr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933" name="Google Shape;7612;p72">
              <a:extLst>
                <a:ext uri="{FF2B5EF4-FFF2-40B4-BE49-F238E27FC236}">
                  <a16:creationId xmlns:a16="http://schemas.microsoft.com/office/drawing/2014/main" id="{082DD45B-F755-852E-676D-1DADD6A0C863}"/>
                </a:ext>
              </a:extLst>
            </p:cNvPr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938" name="Google Shape;7613;p72">
                <a:extLst>
                  <a:ext uri="{FF2B5EF4-FFF2-40B4-BE49-F238E27FC236}">
                    <a16:creationId xmlns:a16="http://schemas.microsoft.com/office/drawing/2014/main" id="{A3456BCA-347E-8762-D220-E6C6965C7FE5}"/>
                  </a:ext>
                </a:extLst>
              </p:cNvPr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939" name="Google Shape;7614;p72">
                <a:extLst>
                  <a:ext uri="{FF2B5EF4-FFF2-40B4-BE49-F238E27FC236}">
                    <a16:creationId xmlns:a16="http://schemas.microsoft.com/office/drawing/2014/main" id="{992A3834-572C-09AF-3653-C6F9E823FAB9}"/>
                  </a:ext>
                </a:extLst>
              </p:cNvPr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940" name="Google Shape;7615;p72">
                <a:extLst>
                  <a:ext uri="{FF2B5EF4-FFF2-40B4-BE49-F238E27FC236}">
                    <a16:creationId xmlns:a16="http://schemas.microsoft.com/office/drawing/2014/main" id="{43839E08-F383-29A5-4FC6-278AC6E37250}"/>
                  </a:ext>
                </a:extLst>
              </p:cNvPr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934" name="Google Shape;7616;p72">
              <a:extLst>
                <a:ext uri="{FF2B5EF4-FFF2-40B4-BE49-F238E27FC236}">
                  <a16:creationId xmlns:a16="http://schemas.microsoft.com/office/drawing/2014/main" id="{D3D8E0A0-A26C-4272-75D9-9100ED1AD4AE}"/>
                </a:ext>
              </a:extLst>
            </p:cNvPr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935" name="Google Shape;7617;p72">
                <a:extLst>
                  <a:ext uri="{FF2B5EF4-FFF2-40B4-BE49-F238E27FC236}">
                    <a16:creationId xmlns:a16="http://schemas.microsoft.com/office/drawing/2014/main" id="{62AADCF3-2FCB-1979-405E-A633B1FEB49D}"/>
                  </a:ext>
                </a:extLst>
              </p:cNvPr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936" name="Google Shape;7618;p72">
                <a:extLst>
                  <a:ext uri="{FF2B5EF4-FFF2-40B4-BE49-F238E27FC236}">
                    <a16:creationId xmlns:a16="http://schemas.microsoft.com/office/drawing/2014/main" id="{3F024202-E07E-D3CA-E244-9F6A3EB1DDD0}"/>
                  </a:ext>
                </a:extLst>
              </p:cNvPr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937" name="Google Shape;7619;p72">
                <a:extLst>
                  <a:ext uri="{FF2B5EF4-FFF2-40B4-BE49-F238E27FC236}">
                    <a16:creationId xmlns:a16="http://schemas.microsoft.com/office/drawing/2014/main" id="{FED61505-D8E6-87AE-DB6A-01A9743E0550}"/>
                  </a:ext>
                </a:extLst>
              </p:cNvPr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</p:grpSp>
      <p:grpSp>
        <p:nvGrpSpPr>
          <p:cNvPr id="947" name="Google Shape;7620;p72">
            <a:extLst>
              <a:ext uri="{FF2B5EF4-FFF2-40B4-BE49-F238E27FC236}">
                <a16:creationId xmlns:a16="http://schemas.microsoft.com/office/drawing/2014/main" id="{E84CF6A2-D0A0-BA32-16BF-C9A249098A14}"/>
              </a:ext>
            </a:extLst>
          </p:cNvPr>
          <p:cNvGrpSpPr/>
          <p:nvPr/>
        </p:nvGrpSpPr>
        <p:grpSpPr>
          <a:xfrm>
            <a:off x="9228286" y="8390174"/>
            <a:ext cx="4311904" cy="923349"/>
            <a:chOff x="1808063" y="4294338"/>
            <a:chExt cx="3370782" cy="721817"/>
          </a:xfrm>
        </p:grpSpPr>
        <p:sp>
          <p:nvSpPr>
            <p:cNvPr id="948" name="Google Shape;7621;p72">
              <a:extLst>
                <a:ext uri="{FF2B5EF4-FFF2-40B4-BE49-F238E27FC236}">
                  <a16:creationId xmlns:a16="http://schemas.microsoft.com/office/drawing/2014/main" id="{0A3DEC2D-FCC7-D2BB-B873-25D4C1DD5B3E}"/>
                </a:ext>
              </a:extLst>
            </p:cNvPr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49" name="Google Shape;7622;p72">
              <a:extLst>
                <a:ext uri="{FF2B5EF4-FFF2-40B4-BE49-F238E27FC236}">
                  <a16:creationId xmlns:a16="http://schemas.microsoft.com/office/drawing/2014/main" id="{94A6F4E4-CA1F-14CA-EF71-689CCD58FB66}"/>
                </a:ext>
              </a:extLst>
            </p:cNvPr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50" name="Google Shape;7623;p72">
              <a:extLst>
                <a:ext uri="{FF2B5EF4-FFF2-40B4-BE49-F238E27FC236}">
                  <a16:creationId xmlns:a16="http://schemas.microsoft.com/office/drawing/2014/main" id="{517307E1-208F-66BA-F5F3-5DEF77DF703F}"/>
                </a:ext>
              </a:extLst>
            </p:cNvPr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51" name="Google Shape;7624;p72">
              <a:extLst>
                <a:ext uri="{FF2B5EF4-FFF2-40B4-BE49-F238E27FC236}">
                  <a16:creationId xmlns:a16="http://schemas.microsoft.com/office/drawing/2014/main" id="{964BC38B-5AF2-7942-1F3E-17535CC17D68}"/>
                </a:ext>
              </a:extLst>
            </p:cNvPr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52" name="Google Shape;7625;p72">
              <a:extLst>
                <a:ext uri="{FF2B5EF4-FFF2-40B4-BE49-F238E27FC236}">
                  <a16:creationId xmlns:a16="http://schemas.microsoft.com/office/drawing/2014/main" id="{EFD1701A-87BE-B19D-9BBC-A70B83BFC4BA}"/>
                </a:ext>
              </a:extLst>
            </p:cNvPr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53" name="Google Shape;7626;p72">
              <a:extLst>
                <a:ext uri="{FF2B5EF4-FFF2-40B4-BE49-F238E27FC236}">
                  <a16:creationId xmlns:a16="http://schemas.microsoft.com/office/drawing/2014/main" id="{D0E56A99-8445-B9B6-9807-C18C2303EE0E}"/>
                </a:ext>
              </a:extLst>
            </p:cNvPr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54" name="Google Shape;7627;p72">
              <a:extLst>
                <a:ext uri="{FF2B5EF4-FFF2-40B4-BE49-F238E27FC236}">
                  <a16:creationId xmlns:a16="http://schemas.microsoft.com/office/drawing/2014/main" id="{D7B8D0C6-D9C9-50D6-C2BB-2EFF8DFBDECE}"/>
                </a:ext>
              </a:extLst>
            </p:cNvPr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55" name="Google Shape;7628;p72">
              <a:extLst>
                <a:ext uri="{FF2B5EF4-FFF2-40B4-BE49-F238E27FC236}">
                  <a16:creationId xmlns:a16="http://schemas.microsoft.com/office/drawing/2014/main" id="{97A232AE-5B06-CF85-95B8-6698779CB68A}"/>
                </a:ext>
              </a:extLst>
            </p:cNvPr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56" name="Google Shape;7629;p72">
              <a:extLst>
                <a:ext uri="{FF2B5EF4-FFF2-40B4-BE49-F238E27FC236}">
                  <a16:creationId xmlns:a16="http://schemas.microsoft.com/office/drawing/2014/main" id="{49B5B1C9-2A3D-759B-23C9-D7D081FBCFBE}"/>
                </a:ext>
              </a:extLst>
            </p:cNvPr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57" name="Google Shape;7630;p72">
              <a:extLst>
                <a:ext uri="{FF2B5EF4-FFF2-40B4-BE49-F238E27FC236}">
                  <a16:creationId xmlns:a16="http://schemas.microsoft.com/office/drawing/2014/main" id="{ADFDD223-3292-FA81-386C-E56DB1B07887}"/>
                </a:ext>
              </a:extLst>
            </p:cNvPr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958" name="Google Shape;7631;p72">
            <a:extLst>
              <a:ext uri="{FF2B5EF4-FFF2-40B4-BE49-F238E27FC236}">
                <a16:creationId xmlns:a16="http://schemas.microsoft.com/office/drawing/2014/main" id="{8FFE5887-F536-E4B6-5BE0-B67578C29577}"/>
              </a:ext>
            </a:extLst>
          </p:cNvPr>
          <p:cNvGrpSpPr/>
          <p:nvPr/>
        </p:nvGrpSpPr>
        <p:grpSpPr>
          <a:xfrm>
            <a:off x="1970185" y="9152919"/>
            <a:ext cx="3455685" cy="1724232"/>
            <a:chOff x="834100" y="3642869"/>
            <a:chExt cx="1259483" cy="628426"/>
          </a:xfrm>
        </p:grpSpPr>
        <p:sp>
          <p:nvSpPr>
            <p:cNvPr id="959" name="Google Shape;7632;p72">
              <a:extLst>
                <a:ext uri="{FF2B5EF4-FFF2-40B4-BE49-F238E27FC236}">
                  <a16:creationId xmlns:a16="http://schemas.microsoft.com/office/drawing/2014/main" id="{0C921ECA-7B21-3DAF-03FC-356238EA9830}"/>
                </a:ext>
              </a:extLst>
            </p:cNvPr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60" name="Google Shape;7633;p72">
              <a:extLst>
                <a:ext uri="{FF2B5EF4-FFF2-40B4-BE49-F238E27FC236}">
                  <a16:creationId xmlns:a16="http://schemas.microsoft.com/office/drawing/2014/main" id="{1D251EC9-09F7-23B0-AE51-E38A00847CFB}"/>
                </a:ext>
              </a:extLst>
            </p:cNvPr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61" name="Google Shape;7634;p72">
              <a:extLst>
                <a:ext uri="{FF2B5EF4-FFF2-40B4-BE49-F238E27FC236}">
                  <a16:creationId xmlns:a16="http://schemas.microsoft.com/office/drawing/2014/main" id="{EDCEE2E1-FA65-C88E-7B0B-F4A037E066C0}"/>
                </a:ext>
              </a:extLst>
            </p:cNvPr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62" name="Google Shape;7635;p72">
              <a:extLst>
                <a:ext uri="{FF2B5EF4-FFF2-40B4-BE49-F238E27FC236}">
                  <a16:creationId xmlns:a16="http://schemas.microsoft.com/office/drawing/2014/main" id="{8626AD49-CD3D-5A04-3545-77F0BD358D26}"/>
                </a:ext>
              </a:extLst>
            </p:cNvPr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63" name="Google Shape;7636;p72">
              <a:extLst>
                <a:ext uri="{FF2B5EF4-FFF2-40B4-BE49-F238E27FC236}">
                  <a16:creationId xmlns:a16="http://schemas.microsoft.com/office/drawing/2014/main" id="{56C1DF05-2880-EDBD-0E62-75C1A4DBA9B4}"/>
                </a:ext>
              </a:extLst>
            </p:cNvPr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64" name="Google Shape;7637;p72">
              <a:extLst>
                <a:ext uri="{FF2B5EF4-FFF2-40B4-BE49-F238E27FC236}">
                  <a16:creationId xmlns:a16="http://schemas.microsoft.com/office/drawing/2014/main" id="{65F9A2B2-94CC-F2C8-867D-CCC18C5E955D}"/>
                </a:ext>
              </a:extLst>
            </p:cNvPr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65" name="Google Shape;7638;p72">
              <a:extLst>
                <a:ext uri="{FF2B5EF4-FFF2-40B4-BE49-F238E27FC236}">
                  <a16:creationId xmlns:a16="http://schemas.microsoft.com/office/drawing/2014/main" id="{FE6684B0-24E4-CF2C-2960-9CFD55F85A1E}"/>
                </a:ext>
              </a:extLst>
            </p:cNvPr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66" name="Google Shape;7639;p72">
              <a:extLst>
                <a:ext uri="{FF2B5EF4-FFF2-40B4-BE49-F238E27FC236}">
                  <a16:creationId xmlns:a16="http://schemas.microsoft.com/office/drawing/2014/main" id="{CB0B3C13-68C1-839F-23E9-287BAC6892A0}"/>
                </a:ext>
              </a:extLst>
            </p:cNvPr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67" name="Google Shape;7640;p72">
              <a:extLst>
                <a:ext uri="{FF2B5EF4-FFF2-40B4-BE49-F238E27FC236}">
                  <a16:creationId xmlns:a16="http://schemas.microsoft.com/office/drawing/2014/main" id="{C1616237-CAAC-0F88-BC75-672C46F6DEEA}"/>
                </a:ext>
              </a:extLst>
            </p:cNvPr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68" name="Google Shape;7641;p72">
              <a:extLst>
                <a:ext uri="{FF2B5EF4-FFF2-40B4-BE49-F238E27FC236}">
                  <a16:creationId xmlns:a16="http://schemas.microsoft.com/office/drawing/2014/main" id="{17E990DB-70BF-66B3-97B1-A4BACCA60781}"/>
                </a:ext>
              </a:extLst>
            </p:cNvPr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69" name="Google Shape;7642;p72">
              <a:extLst>
                <a:ext uri="{FF2B5EF4-FFF2-40B4-BE49-F238E27FC236}">
                  <a16:creationId xmlns:a16="http://schemas.microsoft.com/office/drawing/2014/main" id="{AAEA7D5E-2625-81B9-8556-E6F5761521C9}"/>
                </a:ext>
              </a:extLst>
            </p:cNvPr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70" name="Google Shape;7643;p72">
              <a:extLst>
                <a:ext uri="{FF2B5EF4-FFF2-40B4-BE49-F238E27FC236}">
                  <a16:creationId xmlns:a16="http://schemas.microsoft.com/office/drawing/2014/main" id="{AD440241-8C54-5332-CAEC-7991C034C21D}"/>
                </a:ext>
              </a:extLst>
            </p:cNvPr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71" name="Google Shape;7644;p72">
              <a:extLst>
                <a:ext uri="{FF2B5EF4-FFF2-40B4-BE49-F238E27FC236}">
                  <a16:creationId xmlns:a16="http://schemas.microsoft.com/office/drawing/2014/main" id="{6ADE6D0D-C3EC-C4A8-B9FD-60F5D9E4270E}"/>
                </a:ext>
              </a:extLst>
            </p:cNvPr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72" name="Google Shape;7645;p72">
              <a:extLst>
                <a:ext uri="{FF2B5EF4-FFF2-40B4-BE49-F238E27FC236}">
                  <a16:creationId xmlns:a16="http://schemas.microsoft.com/office/drawing/2014/main" id="{0F604214-9860-B4DA-E873-0912AD00DBB4}"/>
                </a:ext>
              </a:extLst>
            </p:cNvPr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73" name="Google Shape;7646;p72">
              <a:extLst>
                <a:ext uri="{FF2B5EF4-FFF2-40B4-BE49-F238E27FC236}">
                  <a16:creationId xmlns:a16="http://schemas.microsoft.com/office/drawing/2014/main" id="{27E51099-2F27-F18D-0E70-395C2FD216E6}"/>
                </a:ext>
              </a:extLst>
            </p:cNvPr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74" name="Google Shape;7647;p72">
              <a:extLst>
                <a:ext uri="{FF2B5EF4-FFF2-40B4-BE49-F238E27FC236}">
                  <a16:creationId xmlns:a16="http://schemas.microsoft.com/office/drawing/2014/main" id="{406030FC-0E85-31ED-B0ED-66F2266A1E9B}"/>
                </a:ext>
              </a:extLst>
            </p:cNvPr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75" name="Google Shape;7648;p72">
              <a:extLst>
                <a:ext uri="{FF2B5EF4-FFF2-40B4-BE49-F238E27FC236}">
                  <a16:creationId xmlns:a16="http://schemas.microsoft.com/office/drawing/2014/main" id="{9717F67F-B2CA-586D-93A5-67B389408EDF}"/>
                </a:ext>
              </a:extLst>
            </p:cNvPr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76" name="Google Shape;7649;p72">
              <a:extLst>
                <a:ext uri="{FF2B5EF4-FFF2-40B4-BE49-F238E27FC236}">
                  <a16:creationId xmlns:a16="http://schemas.microsoft.com/office/drawing/2014/main" id="{37B3A911-5995-9B5E-0EAC-496CCBB89324}"/>
                </a:ext>
              </a:extLst>
            </p:cNvPr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77" name="Google Shape;7650;p72">
              <a:extLst>
                <a:ext uri="{FF2B5EF4-FFF2-40B4-BE49-F238E27FC236}">
                  <a16:creationId xmlns:a16="http://schemas.microsoft.com/office/drawing/2014/main" id="{2D436C49-609D-AFF3-70E2-C570CD23E43E}"/>
                </a:ext>
              </a:extLst>
            </p:cNvPr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78" name="Google Shape;7651;p72">
              <a:extLst>
                <a:ext uri="{FF2B5EF4-FFF2-40B4-BE49-F238E27FC236}">
                  <a16:creationId xmlns:a16="http://schemas.microsoft.com/office/drawing/2014/main" id="{7A2942DD-48FC-6BA6-0FB8-6BDFB9992253}"/>
                </a:ext>
              </a:extLst>
            </p:cNvPr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79" name="Google Shape;7652;p72">
              <a:extLst>
                <a:ext uri="{FF2B5EF4-FFF2-40B4-BE49-F238E27FC236}">
                  <a16:creationId xmlns:a16="http://schemas.microsoft.com/office/drawing/2014/main" id="{FE5E46CB-C0E8-635B-8380-1CE6D9D02AB2}"/>
                </a:ext>
              </a:extLst>
            </p:cNvPr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80" name="Google Shape;7653;p72">
              <a:extLst>
                <a:ext uri="{FF2B5EF4-FFF2-40B4-BE49-F238E27FC236}">
                  <a16:creationId xmlns:a16="http://schemas.microsoft.com/office/drawing/2014/main" id="{DB81C0C1-7043-BE4C-97D9-8EBD9E2301F8}"/>
                </a:ext>
              </a:extLst>
            </p:cNvPr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81" name="Google Shape;7654;p72">
              <a:extLst>
                <a:ext uri="{FF2B5EF4-FFF2-40B4-BE49-F238E27FC236}">
                  <a16:creationId xmlns:a16="http://schemas.microsoft.com/office/drawing/2014/main" id="{DECFF62C-6B58-E968-B6EA-321A9FC3791B}"/>
                </a:ext>
              </a:extLst>
            </p:cNvPr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82" name="Google Shape;7655;p72">
              <a:extLst>
                <a:ext uri="{FF2B5EF4-FFF2-40B4-BE49-F238E27FC236}">
                  <a16:creationId xmlns:a16="http://schemas.microsoft.com/office/drawing/2014/main" id="{65D222DE-568B-36CE-5D04-2069124FEE4A}"/>
                </a:ext>
              </a:extLst>
            </p:cNvPr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83" name="Google Shape;7656;p72">
              <a:extLst>
                <a:ext uri="{FF2B5EF4-FFF2-40B4-BE49-F238E27FC236}">
                  <a16:creationId xmlns:a16="http://schemas.microsoft.com/office/drawing/2014/main" id="{D5930D9D-73BA-310E-F168-AFE8318BB2D1}"/>
                </a:ext>
              </a:extLst>
            </p:cNvPr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grpSp>
          <p:nvGrpSpPr>
            <p:cNvPr id="984" name="Google Shape;7657;p72">
              <a:extLst>
                <a:ext uri="{FF2B5EF4-FFF2-40B4-BE49-F238E27FC236}">
                  <a16:creationId xmlns:a16="http://schemas.microsoft.com/office/drawing/2014/main" id="{0E2A9E51-21F4-76A7-A95B-C9238F46FCEB}"/>
                </a:ext>
              </a:extLst>
            </p:cNvPr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999" name="Google Shape;7658;p72">
                <a:extLst>
                  <a:ext uri="{FF2B5EF4-FFF2-40B4-BE49-F238E27FC236}">
                    <a16:creationId xmlns:a16="http://schemas.microsoft.com/office/drawing/2014/main" id="{6B444FBE-BD31-A75E-9C27-BE1205F4E1E7}"/>
                  </a:ext>
                </a:extLst>
              </p:cNvPr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000" name="Google Shape;7659;p72">
                <a:extLst>
                  <a:ext uri="{FF2B5EF4-FFF2-40B4-BE49-F238E27FC236}">
                    <a16:creationId xmlns:a16="http://schemas.microsoft.com/office/drawing/2014/main" id="{175519FC-33AA-853D-58DC-F11F7A7DC81B}"/>
                  </a:ext>
                </a:extLst>
              </p:cNvPr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001" name="Google Shape;7660;p72">
                <a:extLst>
                  <a:ext uri="{FF2B5EF4-FFF2-40B4-BE49-F238E27FC236}">
                    <a16:creationId xmlns:a16="http://schemas.microsoft.com/office/drawing/2014/main" id="{2AA5827F-8422-4844-ECBB-22CD609D04EC}"/>
                  </a:ext>
                </a:extLst>
              </p:cNvPr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002" name="Google Shape;7661;p72">
                <a:extLst>
                  <a:ext uri="{FF2B5EF4-FFF2-40B4-BE49-F238E27FC236}">
                    <a16:creationId xmlns:a16="http://schemas.microsoft.com/office/drawing/2014/main" id="{09B957B4-18FF-B7DF-1D6D-81D7B2C86849}"/>
                  </a:ext>
                </a:extLst>
              </p:cNvPr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003" name="Google Shape;7662;p72">
                <a:extLst>
                  <a:ext uri="{FF2B5EF4-FFF2-40B4-BE49-F238E27FC236}">
                    <a16:creationId xmlns:a16="http://schemas.microsoft.com/office/drawing/2014/main" id="{2D56CE0F-B08B-0A8B-DFA1-FE7973432529}"/>
                  </a:ext>
                </a:extLst>
              </p:cNvPr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004" name="Google Shape;7663;p72">
                <a:extLst>
                  <a:ext uri="{FF2B5EF4-FFF2-40B4-BE49-F238E27FC236}">
                    <a16:creationId xmlns:a16="http://schemas.microsoft.com/office/drawing/2014/main" id="{624258F0-AD88-A94B-9639-7306E44ABB3C}"/>
                  </a:ext>
                </a:extLst>
              </p:cNvPr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005" name="Google Shape;7664;p72">
                <a:extLst>
                  <a:ext uri="{FF2B5EF4-FFF2-40B4-BE49-F238E27FC236}">
                    <a16:creationId xmlns:a16="http://schemas.microsoft.com/office/drawing/2014/main" id="{CA90E821-D4EC-54D3-BE5F-7FF53568DD1E}"/>
                  </a:ext>
                </a:extLst>
              </p:cNvPr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006" name="Google Shape;7665;p72">
                <a:extLst>
                  <a:ext uri="{FF2B5EF4-FFF2-40B4-BE49-F238E27FC236}">
                    <a16:creationId xmlns:a16="http://schemas.microsoft.com/office/drawing/2014/main" id="{3EE5C07F-6D20-CEAF-9387-ACE58E586430}"/>
                  </a:ext>
                </a:extLst>
              </p:cNvPr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007" name="Google Shape;7666;p72">
                <a:extLst>
                  <a:ext uri="{FF2B5EF4-FFF2-40B4-BE49-F238E27FC236}">
                    <a16:creationId xmlns:a16="http://schemas.microsoft.com/office/drawing/2014/main" id="{43F2459D-A062-38A3-72C3-DA116F35BDD0}"/>
                  </a:ext>
                </a:extLst>
              </p:cNvPr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008" name="Google Shape;7667;p72">
                <a:extLst>
                  <a:ext uri="{FF2B5EF4-FFF2-40B4-BE49-F238E27FC236}">
                    <a16:creationId xmlns:a16="http://schemas.microsoft.com/office/drawing/2014/main" id="{32FA2ACA-0D67-946E-037E-31339A3B6B85}"/>
                  </a:ext>
                </a:extLst>
              </p:cNvPr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009" name="Google Shape;7668;p72">
                <a:extLst>
                  <a:ext uri="{FF2B5EF4-FFF2-40B4-BE49-F238E27FC236}">
                    <a16:creationId xmlns:a16="http://schemas.microsoft.com/office/drawing/2014/main" id="{157C5E7B-144B-9551-25B1-7246E880459D}"/>
                  </a:ext>
                </a:extLst>
              </p:cNvPr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010" name="Google Shape;7669;p72">
                <a:extLst>
                  <a:ext uri="{FF2B5EF4-FFF2-40B4-BE49-F238E27FC236}">
                    <a16:creationId xmlns:a16="http://schemas.microsoft.com/office/drawing/2014/main" id="{580187C2-C3E1-27B2-A61E-78646A02E46D}"/>
                  </a:ext>
                </a:extLst>
              </p:cNvPr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011" name="Google Shape;7670;p72">
                <a:extLst>
                  <a:ext uri="{FF2B5EF4-FFF2-40B4-BE49-F238E27FC236}">
                    <a16:creationId xmlns:a16="http://schemas.microsoft.com/office/drawing/2014/main" id="{5B7516E1-10FB-34EB-A2E9-8F98E2C3D939}"/>
                  </a:ext>
                </a:extLst>
              </p:cNvPr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012" name="Google Shape;7671;p72">
                <a:extLst>
                  <a:ext uri="{FF2B5EF4-FFF2-40B4-BE49-F238E27FC236}">
                    <a16:creationId xmlns:a16="http://schemas.microsoft.com/office/drawing/2014/main" id="{4A867AE3-123D-C09C-EFCB-B2585B0949F4}"/>
                  </a:ext>
                </a:extLst>
              </p:cNvPr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013" name="Google Shape;7672;p72">
                <a:extLst>
                  <a:ext uri="{FF2B5EF4-FFF2-40B4-BE49-F238E27FC236}">
                    <a16:creationId xmlns:a16="http://schemas.microsoft.com/office/drawing/2014/main" id="{B94F58B4-0A0C-F068-A86D-BA2FB8727631}"/>
                  </a:ext>
                </a:extLst>
              </p:cNvPr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014" name="Google Shape;7673;p72">
                <a:extLst>
                  <a:ext uri="{FF2B5EF4-FFF2-40B4-BE49-F238E27FC236}">
                    <a16:creationId xmlns:a16="http://schemas.microsoft.com/office/drawing/2014/main" id="{6B98C63C-5DBA-90B3-08C8-337121A676B7}"/>
                  </a:ext>
                </a:extLst>
              </p:cNvPr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015" name="Google Shape;7674;p72">
                <a:extLst>
                  <a:ext uri="{FF2B5EF4-FFF2-40B4-BE49-F238E27FC236}">
                    <a16:creationId xmlns:a16="http://schemas.microsoft.com/office/drawing/2014/main" id="{9F62F718-4677-025B-9DCC-A09DF368E848}"/>
                  </a:ext>
                </a:extLst>
              </p:cNvPr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016" name="Google Shape;7675;p72">
                <a:extLst>
                  <a:ext uri="{FF2B5EF4-FFF2-40B4-BE49-F238E27FC236}">
                    <a16:creationId xmlns:a16="http://schemas.microsoft.com/office/drawing/2014/main" id="{87368B58-A732-40F4-17DF-C2343476D6FF}"/>
                  </a:ext>
                </a:extLst>
              </p:cNvPr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017" name="Google Shape;7676;p72">
                <a:extLst>
                  <a:ext uri="{FF2B5EF4-FFF2-40B4-BE49-F238E27FC236}">
                    <a16:creationId xmlns:a16="http://schemas.microsoft.com/office/drawing/2014/main" id="{37977CFD-C3CB-8697-47DA-D8C7BB859689}"/>
                  </a:ext>
                </a:extLst>
              </p:cNvPr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018" name="Google Shape;7677;p72">
                <a:extLst>
                  <a:ext uri="{FF2B5EF4-FFF2-40B4-BE49-F238E27FC236}">
                    <a16:creationId xmlns:a16="http://schemas.microsoft.com/office/drawing/2014/main" id="{4E51003E-28EF-9B4A-811F-45BAA7B02824}"/>
                  </a:ext>
                </a:extLst>
              </p:cNvPr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985" name="Google Shape;7678;p72">
              <a:extLst>
                <a:ext uri="{FF2B5EF4-FFF2-40B4-BE49-F238E27FC236}">
                  <a16:creationId xmlns:a16="http://schemas.microsoft.com/office/drawing/2014/main" id="{3B1F8210-110B-4E67-9E66-00EB004C5AC7}"/>
                </a:ext>
              </a:extLst>
            </p:cNvPr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86" name="Google Shape;7679;p72">
              <a:extLst>
                <a:ext uri="{FF2B5EF4-FFF2-40B4-BE49-F238E27FC236}">
                  <a16:creationId xmlns:a16="http://schemas.microsoft.com/office/drawing/2014/main" id="{F3A8D0E1-D325-8958-FC0A-40DB6EC9CF68}"/>
                </a:ext>
              </a:extLst>
            </p:cNvPr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87" name="Google Shape;7680;p72">
              <a:extLst>
                <a:ext uri="{FF2B5EF4-FFF2-40B4-BE49-F238E27FC236}">
                  <a16:creationId xmlns:a16="http://schemas.microsoft.com/office/drawing/2014/main" id="{55797323-01B0-5705-4283-BEC985D55D45}"/>
                </a:ext>
              </a:extLst>
            </p:cNvPr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88" name="Google Shape;7681;p72">
              <a:extLst>
                <a:ext uri="{FF2B5EF4-FFF2-40B4-BE49-F238E27FC236}">
                  <a16:creationId xmlns:a16="http://schemas.microsoft.com/office/drawing/2014/main" id="{6CD74A24-0D54-DD8B-7182-D51CA7FE9276}"/>
                </a:ext>
              </a:extLst>
            </p:cNvPr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89" name="Google Shape;7682;p72">
              <a:extLst>
                <a:ext uri="{FF2B5EF4-FFF2-40B4-BE49-F238E27FC236}">
                  <a16:creationId xmlns:a16="http://schemas.microsoft.com/office/drawing/2014/main" id="{C0F49215-8965-B643-0428-8D0B06702208}"/>
                </a:ext>
              </a:extLst>
            </p:cNvPr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90" name="Google Shape;7683;p72">
              <a:extLst>
                <a:ext uri="{FF2B5EF4-FFF2-40B4-BE49-F238E27FC236}">
                  <a16:creationId xmlns:a16="http://schemas.microsoft.com/office/drawing/2014/main" id="{4A7A3944-C13B-6646-9D22-B4B02199B9D1}"/>
                </a:ext>
              </a:extLst>
            </p:cNvPr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91" name="Google Shape;7684;p72">
              <a:extLst>
                <a:ext uri="{FF2B5EF4-FFF2-40B4-BE49-F238E27FC236}">
                  <a16:creationId xmlns:a16="http://schemas.microsoft.com/office/drawing/2014/main" id="{4A9F2FC4-C20C-ECB5-6D95-A791C6ECD20E}"/>
                </a:ext>
              </a:extLst>
            </p:cNvPr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92" name="Google Shape;7685;p72">
              <a:extLst>
                <a:ext uri="{FF2B5EF4-FFF2-40B4-BE49-F238E27FC236}">
                  <a16:creationId xmlns:a16="http://schemas.microsoft.com/office/drawing/2014/main" id="{FEA1CEB8-7EDD-62B3-6C67-FC900E74101B}"/>
                </a:ext>
              </a:extLst>
            </p:cNvPr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93" name="Google Shape;7686;p72">
              <a:extLst>
                <a:ext uri="{FF2B5EF4-FFF2-40B4-BE49-F238E27FC236}">
                  <a16:creationId xmlns:a16="http://schemas.microsoft.com/office/drawing/2014/main" id="{CA3D6569-C442-88C0-3BF0-CBCA42B85BC7}"/>
                </a:ext>
              </a:extLst>
            </p:cNvPr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94" name="Google Shape;7687;p72">
              <a:extLst>
                <a:ext uri="{FF2B5EF4-FFF2-40B4-BE49-F238E27FC236}">
                  <a16:creationId xmlns:a16="http://schemas.microsoft.com/office/drawing/2014/main" id="{37AB708C-FAFA-E26E-5145-BCE9EF9FD92B}"/>
                </a:ext>
              </a:extLst>
            </p:cNvPr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95" name="Google Shape;7688;p72">
              <a:extLst>
                <a:ext uri="{FF2B5EF4-FFF2-40B4-BE49-F238E27FC236}">
                  <a16:creationId xmlns:a16="http://schemas.microsoft.com/office/drawing/2014/main" id="{BCEA8432-5BBB-D0B3-B651-7A0559D88A18}"/>
                </a:ext>
              </a:extLst>
            </p:cNvPr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96" name="Google Shape;7689;p72">
              <a:extLst>
                <a:ext uri="{FF2B5EF4-FFF2-40B4-BE49-F238E27FC236}">
                  <a16:creationId xmlns:a16="http://schemas.microsoft.com/office/drawing/2014/main" id="{3050C135-A259-A686-8BA6-FC59797F6FDD}"/>
                </a:ext>
              </a:extLst>
            </p:cNvPr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97" name="Google Shape;7690;p72">
              <a:extLst>
                <a:ext uri="{FF2B5EF4-FFF2-40B4-BE49-F238E27FC236}">
                  <a16:creationId xmlns:a16="http://schemas.microsoft.com/office/drawing/2014/main" id="{197D7F59-9184-3C2B-8911-DF8BB6434B7B}"/>
                </a:ext>
              </a:extLst>
            </p:cNvPr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98" name="Google Shape;7691;p72">
              <a:extLst>
                <a:ext uri="{FF2B5EF4-FFF2-40B4-BE49-F238E27FC236}">
                  <a16:creationId xmlns:a16="http://schemas.microsoft.com/office/drawing/2014/main" id="{C28CA2DD-07D1-AADE-5733-61C7088DFC41}"/>
                </a:ext>
              </a:extLst>
            </p:cNvPr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1019" name="Google Shape;7692;p72">
            <a:extLst>
              <a:ext uri="{FF2B5EF4-FFF2-40B4-BE49-F238E27FC236}">
                <a16:creationId xmlns:a16="http://schemas.microsoft.com/office/drawing/2014/main" id="{1DA68C05-E38E-F061-9FE8-A0F9F65BD18D}"/>
              </a:ext>
            </a:extLst>
          </p:cNvPr>
          <p:cNvGrpSpPr/>
          <p:nvPr/>
        </p:nvGrpSpPr>
        <p:grpSpPr>
          <a:xfrm rot="5400000">
            <a:off x="15871819" y="8610243"/>
            <a:ext cx="437504" cy="3773109"/>
            <a:chOff x="4428249" y="1369375"/>
            <a:chExt cx="36905" cy="429569"/>
          </a:xfrm>
        </p:grpSpPr>
        <p:sp>
          <p:nvSpPr>
            <p:cNvPr id="1020" name="Google Shape;7693;p72">
              <a:extLst>
                <a:ext uri="{FF2B5EF4-FFF2-40B4-BE49-F238E27FC236}">
                  <a16:creationId xmlns:a16="http://schemas.microsoft.com/office/drawing/2014/main" id="{3ECA4689-4438-34F4-6F85-46D68C550775}"/>
                </a:ext>
              </a:extLst>
            </p:cNvPr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21" name="Google Shape;7694;p72">
              <a:extLst>
                <a:ext uri="{FF2B5EF4-FFF2-40B4-BE49-F238E27FC236}">
                  <a16:creationId xmlns:a16="http://schemas.microsoft.com/office/drawing/2014/main" id="{A56DD04D-BCAF-EF83-9F70-86ADF4C8DB62}"/>
                </a:ext>
              </a:extLst>
            </p:cNvPr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22" name="Google Shape;7695;p72">
              <a:extLst>
                <a:ext uri="{FF2B5EF4-FFF2-40B4-BE49-F238E27FC236}">
                  <a16:creationId xmlns:a16="http://schemas.microsoft.com/office/drawing/2014/main" id="{221A38FD-83B9-A866-B39A-ED2EC0CC8824}"/>
                </a:ext>
              </a:extLst>
            </p:cNvPr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23" name="Google Shape;7696;p72">
              <a:extLst>
                <a:ext uri="{FF2B5EF4-FFF2-40B4-BE49-F238E27FC236}">
                  <a16:creationId xmlns:a16="http://schemas.microsoft.com/office/drawing/2014/main" id="{3603C895-CBCF-0051-6B0B-CD7D7E19A7B8}"/>
                </a:ext>
              </a:extLst>
            </p:cNvPr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24" name="Google Shape;7697;p72">
              <a:extLst>
                <a:ext uri="{FF2B5EF4-FFF2-40B4-BE49-F238E27FC236}">
                  <a16:creationId xmlns:a16="http://schemas.microsoft.com/office/drawing/2014/main" id="{21866B9E-0EE3-F454-0676-0D894342E8ED}"/>
                </a:ext>
              </a:extLst>
            </p:cNvPr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25" name="Google Shape;7698;p72">
              <a:extLst>
                <a:ext uri="{FF2B5EF4-FFF2-40B4-BE49-F238E27FC236}">
                  <a16:creationId xmlns:a16="http://schemas.microsoft.com/office/drawing/2014/main" id="{741D7E7F-BB75-103A-4B62-B670CCF37FCC}"/>
                </a:ext>
              </a:extLst>
            </p:cNvPr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26" name="Google Shape;7699;p72">
              <a:extLst>
                <a:ext uri="{FF2B5EF4-FFF2-40B4-BE49-F238E27FC236}">
                  <a16:creationId xmlns:a16="http://schemas.microsoft.com/office/drawing/2014/main" id="{7188B9A2-F6DC-4075-CD8A-29B702630DE1}"/>
                </a:ext>
              </a:extLst>
            </p:cNvPr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27" name="Google Shape;7700;p72">
              <a:extLst>
                <a:ext uri="{FF2B5EF4-FFF2-40B4-BE49-F238E27FC236}">
                  <a16:creationId xmlns:a16="http://schemas.microsoft.com/office/drawing/2014/main" id="{8A1B311A-7474-A4D6-F414-0DE14789214E}"/>
                </a:ext>
              </a:extLst>
            </p:cNvPr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28" name="Google Shape;7701;p72">
              <a:extLst>
                <a:ext uri="{FF2B5EF4-FFF2-40B4-BE49-F238E27FC236}">
                  <a16:creationId xmlns:a16="http://schemas.microsoft.com/office/drawing/2014/main" id="{DEB4194D-8570-74E6-6FF0-21D8EF7CFCFB}"/>
                </a:ext>
              </a:extLst>
            </p:cNvPr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29" name="Google Shape;7702;p72">
              <a:extLst>
                <a:ext uri="{FF2B5EF4-FFF2-40B4-BE49-F238E27FC236}">
                  <a16:creationId xmlns:a16="http://schemas.microsoft.com/office/drawing/2014/main" id="{857B269D-E697-E598-9CC6-9F7E363B206A}"/>
                </a:ext>
              </a:extLst>
            </p:cNvPr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30" name="Google Shape;7703;p72">
              <a:extLst>
                <a:ext uri="{FF2B5EF4-FFF2-40B4-BE49-F238E27FC236}">
                  <a16:creationId xmlns:a16="http://schemas.microsoft.com/office/drawing/2014/main" id="{19D040C8-1CB1-0FF4-AD4B-08E0F2705AED}"/>
                </a:ext>
              </a:extLst>
            </p:cNvPr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31" name="Google Shape;7704;p72">
              <a:extLst>
                <a:ext uri="{FF2B5EF4-FFF2-40B4-BE49-F238E27FC236}">
                  <a16:creationId xmlns:a16="http://schemas.microsoft.com/office/drawing/2014/main" id="{DFF29FFD-F182-D290-405A-18EF6F28DDC5}"/>
                </a:ext>
              </a:extLst>
            </p:cNvPr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32" name="Google Shape;7705;p72">
              <a:extLst>
                <a:ext uri="{FF2B5EF4-FFF2-40B4-BE49-F238E27FC236}">
                  <a16:creationId xmlns:a16="http://schemas.microsoft.com/office/drawing/2014/main" id="{7BA8A5F6-1F5E-F7F1-697D-FE9DC7C69313}"/>
                </a:ext>
              </a:extLst>
            </p:cNvPr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33" name="Google Shape;7706;p72">
              <a:extLst>
                <a:ext uri="{FF2B5EF4-FFF2-40B4-BE49-F238E27FC236}">
                  <a16:creationId xmlns:a16="http://schemas.microsoft.com/office/drawing/2014/main" id="{30763EED-32A5-6813-3D98-16418D4F03FB}"/>
                </a:ext>
              </a:extLst>
            </p:cNvPr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34" name="Google Shape;7707;p72">
              <a:extLst>
                <a:ext uri="{FF2B5EF4-FFF2-40B4-BE49-F238E27FC236}">
                  <a16:creationId xmlns:a16="http://schemas.microsoft.com/office/drawing/2014/main" id="{7E963BB7-0863-9C23-0457-A15295B55795}"/>
                </a:ext>
              </a:extLst>
            </p:cNvPr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35" name="Google Shape;7708;p72">
              <a:extLst>
                <a:ext uri="{FF2B5EF4-FFF2-40B4-BE49-F238E27FC236}">
                  <a16:creationId xmlns:a16="http://schemas.microsoft.com/office/drawing/2014/main" id="{1C3F509F-9BE1-3770-C984-809D9152733F}"/>
                </a:ext>
              </a:extLst>
            </p:cNvPr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36" name="Google Shape;7709;p72">
              <a:extLst>
                <a:ext uri="{FF2B5EF4-FFF2-40B4-BE49-F238E27FC236}">
                  <a16:creationId xmlns:a16="http://schemas.microsoft.com/office/drawing/2014/main" id="{0683A164-FCEA-0EC0-A049-5D5BD969FE85}"/>
                </a:ext>
              </a:extLst>
            </p:cNvPr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37" name="Google Shape;7710;p72">
              <a:extLst>
                <a:ext uri="{FF2B5EF4-FFF2-40B4-BE49-F238E27FC236}">
                  <a16:creationId xmlns:a16="http://schemas.microsoft.com/office/drawing/2014/main" id="{1CC79F23-EEB9-09E9-C8F1-15A88FDD718B}"/>
                </a:ext>
              </a:extLst>
            </p:cNvPr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38" name="Google Shape;7711;p72">
              <a:extLst>
                <a:ext uri="{FF2B5EF4-FFF2-40B4-BE49-F238E27FC236}">
                  <a16:creationId xmlns:a16="http://schemas.microsoft.com/office/drawing/2014/main" id="{84AF2A6A-5DB4-CCCE-7433-F801610D570B}"/>
                </a:ext>
              </a:extLst>
            </p:cNvPr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39" name="Google Shape;7712;p72">
              <a:extLst>
                <a:ext uri="{FF2B5EF4-FFF2-40B4-BE49-F238E27FC236}">
                  <a16:creationId xmlns:a16="http://schemas.microsoft.com/office/drawing/2014/main" id="{1FE36F24-76CF-9375-19D0-36814C071F91}"/>
                </a:ext>
              </a:extLst>
            </p:cNvPr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40" name="Google Shape;7713;p72">
              <a:extLst>
                <a:ext uri="{FF2B5EF4-FFF2-40B4-BE49-F238E27FC236}">
                  <a16:creationId xmlns:a16="http://schemas.microsoft.com/office/drawing/2014/main" id="{E0B31994-1528-8FA0-44CE-7C07A0649C19}"/>
                </a:ext>
              </a:extLst>
            </p:cNvPr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41" name="Google Shape;7714;p72">
              <a:extLst>
                <a:ext uri="{FF2B5EF4-FFF2-40B4-BE49-F238E27FC236}">
                  <a16:creationId xmlns:a16="http://schemas.microsoft.com/office/drawing/2014/main" id="{965B68C8-85CD-53A1-2B9A-543D6B715D96}"/>
                </a:ext>
              </a:extLst>
            </p:cNvPr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42" name="Google Shape;7715;p72">
              <a:extLst>
                <a:ext uri="{FF2B5EF4-FFF2-40B4-BE49-F238E27FC236}">
                  <a16:creationId xmlns:a16="http://schemas.microsoft.com/office/drawing/2014/main" id="{690C2F46-D943-92AD-2FE8-F23AD74C304D}"/>
                </a:ext>
              </a:extLst>
            </p:cNvPr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43" name="Google Shape;7716;p72">
              <a:extLst>
                <a:ext uri="{FF2B5EF4-FFF2-40B4-BE49-F238E27FC236}">
                  <a16:creationId xmlns:a16="http://schemas.microsoft.com/office/drawing/2014/main" id="{9D2A529D-DEF1-3115-1506-1633A13CC122}"/>
                </a:ext>
              </a:extLst>
            </p:cNvPr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44" name="Google Shape;7717;p72">
              <a:extLst>
                <a:ext uri="{FF2B5EF4-FFF2-40B4-BE49-F238E27FC236}">
                  <a16:creationId xmlns:a16="http://schemas.microsoft.com/office/drawing/2014/main" id="{B01D6497-A9B5-2359-B7AA-C525800FABF6}"/>
                </a:ext>
              </a:extLst>
            </p:cNvPr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45" name="Google Shape;7718;p72">
              <a:extLst>
                <a:ext uri="{FF2B5EF4-FFF2-40B4-BE49-F238E27FC236}">
                  <a16:creationId xmlns:a16="http://schemas.microsoft.com/office/drawing/2014/main" id="{4B1DA7CB-F3A2-E143-8226-2C9F93D32FD7}"/>
                </a:ext>
              </a:extLst>
            </p:cNvPr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46" name="Google Shape;7719;p72">
              <a:extLst>
                <a:ext uri="{FF2B5EF4-FFF2-40B4-BE49-F238E27FC236}">
                  <a16:creationId xmlns:a16="http://schemas.microsoft.com/office/drawing/2014/main" id="{C1C4A0FF-195B-11A6-591E-CAF408FB1409}"/>
                </a:ext>
              </a:extLst>
            </p:cNvPr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47" name="Google Shape;7720;p72">
              <a:extLst>
                <a:ext uri="{FF2B5EF4-FFF2-40B4-BE49-F238E27FC236}">
                  <a16:creationId xmlns:a16="http://schemas.microsoft.com/office/drawing/2014/main" id="{27F3DB0B-1624-E569-5A67-6522B36AAB62}"/>
                </a:ext>
              </a:extLst>
            </p:cNvPr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48" name="Google Shape;7721;p72">
              <a:extLst>
                <a:ext uri="{FF2B5EF4-FFF2-40B4-BE49-F238E27FC236}">
                  <a16:creationId xmlns:a16="http://schemas.microsoft.com/office/drawing/2014/main" id="{19253F88-79D5-8F3B-F135-965373502311}"/>
                </a:ext>
              </a:extLst>
            </p:cNvPr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49" name="Google Shape;7722;p72">
              <a:extLst>
                <a:ext uri="{FF2B5EF4-FFF2-40B4-BE49-F238E27FC236}">
                  <a16:creationId xmlns:a16="http://schemas.microsoft.com/office/drawing/2014/main" id="{24493120-4E4D-CBB0-4D3B-02A46E367A1B}"/>
                </a:ext>
              </a:extLst>
            </p:cNvPr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50" name="Google Shape;7723;p72">
              <a:extLst>
                <a:ext uri="{FF2B5EF4-FFF2-40B4-BE49-F238E27FC236}">
                  <a16:creationId xmlns:a16="http://schemas.microsoft.com/office/drawing/2014/main" id="{CDD1F1A5-25F4-306E-05C2-071B6D2AF939}"/>
                </a:ext>
              </a:extLst>
            </p:cNvPr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51" name="Google Shape;7724;p72">
              <a:extLst>
                <a:ext uri="{FF2B5EF4-FFF2-40B4-BE49-F238E27FC236}">
                  <a16:creationId xmlns:a16="http://schemas.microsoft.com/office/drawing/2014/main" id="{775EF61C-B64D-F600-D512-6970F932D938}"/>
                </a:ext>
              </a:extLst>
            </p:cNvPr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1052" name="Google Shape;7725;p72">
            <a:extLst>
              <a:ext uri="{FF2B5EF4-FFF2-40B4-BE49-F238E27FC236}">
                <a16:creationId xmlns:a16="http://schemas.microsoft.com/office/drawing/2014/main" id="{2E3B6863-E094-B912-E3EE-29C9595F9412}"/>
              </a:ext>
            </a:extLst>
          </p:cNvPr>
          <p:cNvGrpSpPr/>
          <p:nvPr/>
        </p:nvGrpSpPr>
        <p:grpSpPr>
          <a:xfrm rot="10800000" flipH="1">
            <a:off x="14198298" y="7513027"/>
            <a:ext cx="3784552" cy="66155"/>
            <a:chOff x="219558" y="4738465"/>
            <a:chExt cx="5852400" cy="102300"/>
          </a:xfrm>
        </p:grpSpPr>
        <p:cxnSp>
          <p:nvCxnSpPr>
            <p:cNvPr id="1053" name="Google Shape;7726;p72">
              <a:extLst>
                <a:ext uri="{FF2B5EF4-FFF2-40B4-BE49-F238E27FC236}">
                  <a16:creationId xmlns:a16="http://schemas.microsoft.com/office/drawing/2014/main" id="{E98A9E5F-77B9-92E3-D10B-AF4AC758CF30}"/>
                </a:ext>
              </a:extLst>
            </p:cNvPr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1054" name="Google Shape;7727;p72">
              <a:extLst>
                <a:ext uri="{FF2B5EF4-FFF2-40B4-BE49-F238E27FC236}">
                  <a16:creationId xmlns:a16="http://schemas.microsoft.com/office/drawing/2014/main" id="{32E6D050-495F-6930-B0A9-A2DE3E01AC41}"/>
                </a:ext>
              </a:extLst>
            </p:cNvPr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55" name="Google Shape;7728;p72">
              <a:extLst>
                <a:ext uri="{FF2B5EF4-FFF2-40B4-BE49-F238E27FC236}">
                  <a16:creationId xmlns:a16="http://schemas.microsoft.com/office/drawing/2014/main" id="{6BD75F95-7AD3-9F10-A70B-F8497B50AEA8}"/>
                </a:ext>
              </a:extLst>
            </p:cNvPr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56" name="Google Shape;7729;p72">
              <a:extLst>
                <a:ext uri="{FF2B5EF4-FFF2-40B4-BE49-F238E27FC236}">
                  <a16:creationId xmlns:a16="http://schemas.microsoft.com/office/drawing/2014/main" id="{1A5FF3EF-DAEF-EC8B-3E53-C650AB43ACD7}"/>
                </a:ext>
              </a:extLst>
            </p:cNvPr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57" name="Google Shape;7730;p72">
              <a:extLst>
                <a:ext uri="{FF2B5EF4-FFF2-40B4-BE49-F238E27FC236}">
                  <a16:creationId xmlns:a16="http://schemas.microsoft.com/office/drawing/2014/main" id="{1A730D47-38AD-B4D0-DCB0-6E3DC0DC7E12}"/>
                </a:ext>
              </a:extLst>
            </p:cNvPr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058" name="Google Shape;7731;p72">
              <a:extLst>
                <a:ext uri="{FF2B5EF4-FFF2-40B4-BE49-F238E27FC236}">
                  <a16:creationId xmlns:a16="http://schemas.microsoft.com/office/drawing/2014/main" id="{9CA429D0-7AC8-D208-1817-D0D8D367CDEC}"/>
                </a:ext>
              </a:extLst>
            </p:cNvPr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1059" name="Google Shape;7732;p72">
            <a:extLst>
              <a:ext uri="{FF2B5EF4-FFF2-40B4-BE49-F238E27FC236}">
                <a16:creationId xmlns:a16="http://schemas.microsoft.com/office/drawing/2014/main" id="{7B69DCD3-3E58-81DA-BDF2-B648299D4782}"/>
              </a:ext>
            </a:extLst>
          </p:cNvPr>
          <p:cNvGrpSpPr/>
          <p:nvPr/>
        </p:nvGrpSpPr>
        <p:grpSpPr>
          <a:xfrm>
            <a:off x="14228478" y="8507862"/>
            <a:ext cx="3724187" cy="1026709"/>
            <a:chOff x="5286284" y="2966544"/>
            <a:chExt cx="1396570" cy="385016"/>
          </a:xfrm>
        </p:grpSpPr>
        <p:cxnSp>
          <p:nvCxnSpPr>
            <p:cNvPr id="1060" name="Google Shape;7733;p72">
              <a:extLst>
                <a:ext uri="{FF2B5EF4-FFF2-40B4-BE49-F238E27FC236}">
                  <a16:creationId xmlns:a16="http://schemas.microsoft.com/office/drawing/2014/main" id="{BB3575F9-9B84-B43F-6429-0B2A320948F3}"/>
                </a:ext>
              </a:extLst>
            </p:cNvPr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1061" name="Google Shape;7734;p72">
              <a:extLst>
                <a:ext uri="{FF2B5EF4-FFF2-40B4-BE49-F238E27FC236}">
                  <a16:creationId xmlns:a16="http://schemas.microsoft.com/office/drawing/2014/main" id="{DFD9FE16-C307-B755-13E4-181FBA39DCA8}"/>
                </a:ext>
              </a:extLst>
            </p:cNvPr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1062" name="Google Shape;7735;p72">
              <a:extLst>
                <a:ext uri="{FF2B5EF4-FFF2-40B4-BE49-F238E27FC236}">
                  <a16:creationId xmlns:a16="http://schemas.microsoft.com/office/drawing/2014/main" id="{8D13D2FF-CAB0-C048-5B86-FF04519487E3}"/>
                </a:ext>
              </a:extLst>
            </p:cNvPr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1064" name="Google Shape;7736;p72">
                <a:extLst>
                  <a:ext uri="{FF2B5EF4-FFF2-40B4-BE49-F238E27FC236}">
                    <a16:creationId xmlns:a16="http://schemas.microsoft.com/office/drawing/2014/main" id="{C18D9249-D6AB-7D85-655F-BF2DFCF77AAA}"/>
                  </a:ext>
                </a:extLst>
              </p:cNvPr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65" name="Google Shape;7737;p72">
                <a:extLst>
                  <a:ext uri="{FF2B5EF4-FFF2-40B4-BE49-F238E27FC236}">
                    <a16:creationId xmlns:a16="http://schemas.microsoft.com/office/drawing/2014/main" id="{91234055-3E4C-A83D-66FD-B12965982AC6}"/>
                  </a:ext>
                </a:extLst>
              </p:cNvPr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66" name="Google Shape;7738;p72">
                <a:extLst>
                  <a:ext uri="{FF2B5EF4-FFF2-40B4-BE49-F238E27FC236}">
                    <a16:creationId xmlns:a16="http://schemas.microsoft.com/office/drawing/2014/main" id="{61ED2B98-9165-F5DB-3D2B-0D710E26DA1A}"/>
                  </a:ext>
                </a:extLst>
              </p:cNvPr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67" name="Google Shape;7739;p72">
                <a:extLst>
                  <a:ext uri="{FF2B5EF4-FFF2-40B4-BE49-F238E27FC236}">
                    <a16:creationId xmlns:a16="http://schemas.microsoft.com/office/drawing/2014/main" id="{A87C7FD7-A4F6-37D1-1481-0FD7D0637EB3}"/>
                  </a:ext>
                </a:extLst>
              </p:cNvPr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68" name="Google Shape;7740;p72">
                <a:extLst>
                  <a:ext uri="{FF2B5EF4-FFF2-40B4-BE49-F238E27FC236}">
                    <a16:creationId xmlns:a16="http://schemas.microsoft.com/office/drawing/2014/main" id="{D8A4BE8A-DB4A-98A3-F96E-C81E2302F697}"/>
                  </a:ext>
                </a:extLst>
              </p:cNvPr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69" name="Google Shape;7741;p72">
                <a:extLst>
                  <a:ext uri="{FF2B5EF4-FFF2-40B4-BE49-F238E27FC236}">
                    <a16:creationId xmlns:a16="http://schemas.microsoft.com/office/drawing/2014/main" id="{22245EBB-8929-10C1-3333-430EBB4CE536}"/>
                  </a:ext>
                </a:extLst>
              </p:cNvPr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70" name="Google Shape;7742;p72">
                <a:extLst>
                  <a:ext uri="{FF2B5EF4-FFF2-40B4-BE49-F238E27FC236}">
                    <a16:creationId xmlns:a16="http://schemas.microsoft.com/office/drawing/2014/main" id="{B55DCEB4-5F08-277C-6BF1-24D3DE676733}"/>
                  </a:ext>
                </a:extLst>
              </p:cNvPr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71" name="Google Shape;7743;p72">
                <a:extLst>
                  <a:ext uri="{FF2B5EF4-FFF2-40B4-BE49-F238E27FC236}">
                    <a16:creationId xmlns:a16="http://schemas.microsoft.com/office/drawing/2014/main" id="{6F1C7852-9A62-5920-652A-1D4743F4F2A7}"/>
                  </a:ext>
                </a:extLst>
              </p:cNvPr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1063" name="Google Shape;7744;p72">
              <a:extLst>
                <a:ext uri="{FF2B5EF4-FFF2-40B4-BE49-F238E27FC236}">
                  <a16:creationId xmlns:a16="http://schemas.microsoft.com/office/drawing/2014/main" id="{5E4EEFBC-E649-8347-B060-BAE3DDCF9DEE}"/>
                </a:ext>
              </a:extLst>
            </p:cNvPr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1072" name="Google Shape;7745;p72">
            <a:extLst>
              <a:ext uri="{FF2B5EF4-FFF2-40B4-BE49-F238E27FC236}">
                <a16:creationId xmlns:a16="http://schemas.microsoft.com/office/drawing/2014/main" id="{9433E227-E867-5FB3-D981-77469039E9EA}"/>
              </a:ext>
            </a:extLst>
          </p:cNvPr>
          <p:cNvGrpSpPr/>
          <p:nvPr/>
        </p:nvGrpSpPr>
        <p:grpSpPr>
          <a:xfrm>
            <a:off x="5391320" y="4291266"/>
            <a:ext cx="3152736" cy="1765405"/>
            <a:chOff x="2029517" y="1732295"/>
            <a:chExt cx="1149068" cy="643432"/>
          </a:xfrm>
        </p:grpSpPr>
        <p:grpSp>
          <p:nvGrpSpPr>
            <p:cNvPr id="1073" name="Google Shape;7746;p72">
              <a:extLst>
                <a:ext uri="{FF2B5EF4-FFF2-40B4-BE49-F238E27FC236}">
                  <a16:creationId xmlns:a16="http://schemas.microsoft.com/office/drawing/2014/main" id="{B4CC68BD-DC95-7820-89CF-1A1190CDC712}"/>
                </a:ext>
              </a:extLst>
            </p:cNvPr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1090" name="Google Shape;7747;p72">
                <a:extLst>
                  <a:ext uri="{FF2B5EF4-FFF2-40B4-BE49-F238E27FC236}">
                    <a16:creationId xmlns:a16="http://schemas.microsoft.com/office/drawing/2014/main" id="{FE9B35D3-DAC0-F2A9-EEB3-F8DE229C1B32}"/>
                  </a:ext>
                </a:extLst>
              </p:cNvPr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1094" name="Google Shape;7748;p72">
                  <a:extLst>
                    <a:ext uri="{FF2B5EF4-FFF2-40B4-BE49-F238E27FC236}">
                      <a16:creationId xmlns:a16="http://schemas.microsoft.com/office/drawing/2014/main" id="{1A59B8D9-0741-BAD5-E9A7-39D41E0E56AA}"/>
                    </a:ext>
                  </a:extLst>
                </p:cNvPr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1095" name="Google Shape;7749;p72">
                  <a:extLst>
                    <a:ext uri="{FF2B5EF4-FFF2-40B4-BE49-F238E27FC236}">
                      <a16:creationId xmlns:a16="http://schemas.microsoft.com/office/drawing/2014/main" id="{2E974297-64AA-D7A9-C182-3851EF46C385}"/>
                    </a:ext>
                  </a:extLst>
                </p:cNvPr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  <p:grpSp>
            <p:nvGrpSpPr>
              <p:cNvPr id="1091" name="Google Shape;7750;p72">
                <a:extLst>
                  <a:ext uri="{FF2B5EF4-FFF2-40B4-BE49-F238E27FC236}">
                    <a16:creationId xmlns:a16="http://schemas.microsoft.com/office/drawing/2014/main" id="{2C6A373E-44BD-1B26-A77B-760CE1720401}"/>
                  </a:ext>
                </a:extLst>
              </p:cNvPr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1092" name="Google Shape;7751;p72">
                  <a:extLst>
                    <a:ext uri="{FF2B5EF4-FFF2-40B4-BE49-F238E27FC236}">
                      <a16:creationId xmlns:a16="http://schemas.microsoft.com/office/drawing/2014/main" id="{232C3DD1-CE32-EB9E-69EE-FDD6D371C2E6}"/>
                    </a:ext>
                  </a:extLst>
                </p:cNvPr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1093" name="Google Shape;7752;p72">
                  <a:extLst>
                    <a:ext uri="{FF2B5EF4-FFF2-40B4-BE49-F238E27FC236}">
                      <a16:creationId xmlns:a16="http://schemas.microsoft.com/office/drawing/2014/main" id="{6EE1750E-EE88-9969-0D78-44FB0BA5DB0C}"/>
                    </a:ext>
                  </a:extLst>
                </p:cNvPr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1074" name="Google Shape;7753;p72">
              <a:extLst>
                <a:ext uri="{FF2B5EF4-FFF2-40B4-BE49-F238E27FC236}">
                  <a16:creationId xmlns:a16="http://schemas.microsoft.com/office/drawing/2014/main" id="{5D10DCA8-4004-6DE4-EB32-2EA31CD5B9A4}"/>
                </a:ext>
              </a:extLst>
            </p:cNvPr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1075" name="Google Shape;7754;p72">
                <a:extLst>
                  <a:ext uri="{FF2B5EF4-FFF2-40B4-BE49-F238E27FC236}">
                    <a16:creationId xmlns:a16="http://schemas.microsoft.com/office/drawing/2014/main" id="{954581C0-5132-21B7-20EC-ED0E26EBA4F1}"/>
                  </a:ext>
                </a:extLst>
              </p:cNvPr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1084" name="Google Shape;7755;p72">
                  <a:extLst>
                    <a:ext uri="{FF2B5EF4-FFF2-40B4-BE49-F238E27FC236}">
                      <a16:creationId xmlns:a16="http://schemas.microsoft.com/office/drawing/2014/main" id="{903E3182-6557-F54F-E446-F1B3927F4DE3}"/>
                    </a:ext>
                  </a:extLst>
                </p:cNvPr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1088" name="Google Shape;7756;p72">
                    <a:extLst>
                      <a:ext uri="{FF2B5EF4-FFF2-40B4-BE49-F238E27FC236}">
                        <a16:creationId xmlns:a16="http://schemas.microsoft.com/office/drawing/2014/main" id="{D67BF123-4391-8EB7-13BF-B9F6725F7BB9}"/>
                      </a:ext>
                    </a:extLst>
                  </p:cNvPr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1089" name="Google Shape;7757;p72">
                    <a:extLst>
                      <a:ext uri="{FF2B5EF4-FFF2-40B4-BE49-F238E27FC236}">
                        <a16:creationId xmlns:a16="http://schemas.microsoft.com/office/drawing/2014/main" id="{D2F0E6C3-A0DB-2CF6-4ACB-03C4F42A6FBB}"/>
                      </a:ext>
                    </a:extLst>
                  </p:cNvPr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3733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1085" name="Google Shape;7758;p72">
                  <a:extLst>
                    <a:ext uri="{FF2B5EF4-FFF2-40B4-BE49-F238E27FC236}">
                      <a16:creationId xmlns:a16="http://schemas.microsoft.com/office/drawing/2014/main" id="{C5071411-B7F0-872C-B460-9569ACA9A64E}"/>
                    </a:ext>
                  </a:extLst>
                </p:cNvPr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1086" name="Google Shape;7759;p72">
                    <a:extLst>
                      <a:ext uri="{FF2B5EF4-FFF2-40B4-BE49-F238E27FC236}">
                        <a16:creationId xmlns:a16="http://schemas.microsoft.com/office/drawing/2014/main" id="{F9005A88-3715-8AFB-41FE-868A1B28527A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1087" name="Google Shape;7760;p72">
                    <a:extLst>
                      <a:ext uri="{FF2B5EF4-FFF2-40B4-BE49-F238E27FC236}">
                        <a16:creationId xmlns:a16="http://schemas.microsoft.com/office/drawing/2014/main" id="{6825C62B-1274-251F-51C7-C5D1D42F4821}"/>
                      </a:ext>
                    </a:extLst>
                  </p:cNvPr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3733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1076" name="Google Shape;7761;p72">
                <a:extLst>
                  <a:ext uri="{FF2B5EF4-FFF2-40B4-BE49-F238E27FC236}">
                    <a16:creationId xmlns:a16="http://schemas.microsoft.com/office/drawing/2014/main" id="{07F0FAC3-62FF-7156-7CCF-FE3676D51C39}"/>
                  </a:ext>
                </a:extLst>
              </p:cNvPr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1077" name="Google Shape;7762;p72">
                  <a:extLst>
                    <a:ext uri="{FF2B5EF4-FFF2-40B4-BE49-F238E27FC236}">
                      <a16:creationId xmlns:a16="http://schemas.microsoft.com/office/drawing/2014/main" id="{DC5F6DD8-CCF6-3F86-1E4D-FA7A39A56412}"/>
                    </a:ext>
                  </a:extLst>
                </p:cNvPr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grpSp>
              <p:nvGrpSpPr>
                <p:cNvPr id="1078" name="Google Shape;7763;p72">
                  <a:extLst>
                    <a:ext uri="{FF2B5EF4-FFF2-40B4-BE49-F238E27FC236}">
                      <a16:creationId xmlns:a16="http://schemas.microsoft.com/office/drawing/2014/main" id="{2574D6CC-13B8-4668-8AA5-A30BEEDFFCC1}"/>
                    </a:ext>
                  </a:extLst>
                </p:cNvPr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1082" name="Google Shape;7764;p72">
                    <a:extLst>
                      <a:ext uri="{FF2B5EF4-FFF2-40B4-BE49-F238E27FC236}">
                        <a16:creationId xmlns:a16="http://schemas.microsoft.com/office/drawing/2014/main" id="{066BAE11-5C02-5F55-782F-CF5FCAE21FA6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1083" name="Google Shape;7765;p72">
                    <a:extLst>
                      <a:ext uri="{FF2B5EF4-FFF2-40B4-BE49-F238E27FC236}">
                        <a16:creationId xmlns:a16="http://schemas.microsoft.com/office/drawing/2014/main" id="{22B26D19-30E9-D89C-1CFC-9A4CC7191001}"/>
                      </a:ext>
                    </a:extLst>
                  </p:cNvPr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3733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1079" name="Google Shape;7766;p72">
                  <a:extLst>
                    <a:ext uri="{FF2B5EF4-FFF2-40B4-BE49-F238E27FC236}">
                      <a16:creationId xmlns:a16="http://schemas.microsoft.com/office/drawing/2014/main" id="{026CF9E1-83D8-BC1A-E8DE-D8CAFABA2AE7}"/>
                    </a:ext>
                  </a:extLst>
                </p:cNvPr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1080" name="Google Shape;7767;p72">
                    <a:extLst>
                      <a:ext uri="{FF2B5EF4-FFF2-40B4-BE49-F238E27FC236}">
                        <a16:creationId xmlns:a16="http://schemas.microsoft.com/office/drawing/2014/main" id="{B81D2387-5013-C8DC-7340-5DC4EE0F57EA}"/>
                      </a:ext>
                    </a:extLst>
                  </p:cNvPr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1081" name="Google Shape;7768;p72">
                    <a:extLst>
                      <a:ext uri="{FF2B5EF4-FFF2-40B4-BE49-F238E27FC236}">
                        <a16:creationId xmlns:a16="http://schemas.microsoft.com/office/drawing/2014/main" id="{B8A9EF95-4067-73D6-8311-0818E521252F}"/>
                      </a:ext>
                    </a:extLst>
                  </p:cNvPr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3733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1096" name="Google Shape;7769;p72">
            <a:extLst>
              <a:ext uri="{FF2B5EF4-FFF2-40B4-BE49-F238E27FC236}">
                <a16:creationId xmlns:a16="http://schemas.microsoft.com/office/drawing/2014/main" id="{513D25B9-7BF8-9FF6-BD08-7195568D4DD3}"/>
              </a:ext>
            </a:extLst>
          </p:cNvPr>
          <p:cNvGrpSpPr/>
          <p:nvPr/>
        </p:nvGrpSpPr>
        <p:grpSpPr>
          <a:xfrm>
            <a:off x="1885319" y="4151565"/>
            <a:ext cx="2567069" cy="2160155"/>
            <a:chOff x="844912" y="1681380"/>
            <a:chExt cx="935611" cy="787305"/>
          </a:xfrm>
        </p:grpSpPr>
        <p:grpSp>
          <p:nvGrpSpPr>
            <p:cNvPr id="1097" name="Google Shape;7770;p72">
              <a:extLst>
                <a:ext uri="{FF2B5EF4-FFF2-40B4-BE49-F238E27FC236}">
                  <a16:creationId xmlns:a16="http://schemas.microsoft.com/office/drawing/2014/main" id="{0A846405-5A45-82C3-31D6-FB5ADE95BDF0}"/>
                </a:ext>
              </a:extLst>
            </p:cNvPr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1124" name="Google Shape;7771;p72">
                <a:extLst>
                  <a:ext uri="{FF2B5EF4-FFF2-40B4-BE49-F238E27FC236}">
                    <a16:creationId xmlns:a16="http://schemas.microsoft.com/office/drawing/2014/main" id="{BF618146-A4A3-3B94-00F8-55B132B50016}"/>
                  </a:ext>
                </a:extLst>
              </p:cNvPr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125" name="Google Shape;7772;p72">
                <a:extLst>
                  <a:ext uri="{FF2B5EF4-FFF2-40B4-BE49-F238E27FC236}">
                    <a16:creationId xmlns:a16="http://schemas.microsoft.com/office/drawing/2014/main" id="{D9368B21-7A4D-4556-51BD-D280AD1A7DDB}"/>
                  </a:ext>
                </a:extLst>
              </p:cNvPr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126" name="Google Shape;7773;p72">
                <a:extLst>
                  <a:ext uri="{FF2B5EF4-FFF2-40B4-BE49-F238E27FC236}">
                    <a16:creationId xmlns:a16="http://schemas.microsoft.com/office/drawing/2014/main" id="{94A0AF4E-49F6-B429-580A-D36D15BCE045}"/>
                  </a:ext>
                </a:extLst>
              </p:cNvPr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127" name="Google Shape;7774;p72">
                <a:extLst>
                  <a:ext uri="{FF2B5EF4-FFF2-40B4-BE49-F238E27FC236}">
                    <a16:creationId xmlns:a16="http://schemas.microsoft.com/office/drawing/2014/main" id="{B7680C56-5282-8057-19C9-DB4D7F9293C4}"/>
                  </a:ext>
                </a:extLst>
              </p:cNvPr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128" name="Google Shape;7775;p72">
                <a:extLst>
                  <a:ext uri="{FF2B5EF4-FFF2-40B4-BE49-F238E27FC236}">
                    <a16:creationId xmlns:a16="http://schemas.microsoft.com/office/drawing/2014/main" id="{F777BCDD-A736-D497-86FD-BF8EFC0B53B5}"/>
                  </a:ext>
                </a:extLst>
              </p:cNvPr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129" name="Google Shape;7776;p72">
                <a:extLst>
                  <a:ext uri="{FF2B5EF4-FFF2-40B4-BE49-F238E27FC236}">
                    <a16:creationId xmlns:a16="http://schemas.microsoft.com/office/drawing/2014/main" id="{21670226-E405-36F1-E516-C8359C071554}"/>
                  </a:ext>
                </a:extLst>
              </p:cNvPr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1098" name="Google Shape;7777;p72">
              <a:extLst>
                <a:ext uri="{FF2B5EF4-FFF2-40B4-BE49-F238E27FC236}">
                  <a16:creationId xmlns:a16="http://schemas.microsoft.com/office/drawing/2014/main" id="{19D08EB8-D3A8-3537-22E2-F0759B9397F1}"/>
                </a:ext>
              </a:extLst>
            </p:cNvPr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1112" name="Google Shape;7778;p72">
                <a:extLst>
                  <a:ext uri="{FF2B5EF4-FFF2-40B4-BE49-F238E27FC236}">
                    <a16:creationId xmlns:a16="http://schemas.microsoft.com/office/drawing/2014/main" id="{DA13F5EA-940A-1567-4278-16B07DCF094C}"/>
                  </a:ext>
                </a:extLst>
              </p:cNvPr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1113" name="Google Shape;7779;p72">
                <a:extLst>
                  <a:ext uri="{FF2B5EF4-FFF2-40B4-BE49-F238E27FC236}">
                    <a16:creationId xmlns:a16="http://schemas.microsoft.com/office/drawing/2014/main" id="{5D779477-73F1-3567-009F-08F4EEEF7A16}"/>
                  </a:ext>
                </a:extLst>
              </p:cNvPr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1114" name="Google Shape;7780;p72">
                  <a:extLst>
                    <a:ext uri="{FF2B5EF4-FFF2-40B4-BE49-F238E27FC236}">
                      <a16:creationId xmlns:a16="http://schemas.microsoft.com/office/drawing/2014/main" id="{65B44B74-F6EF-BAF8-91B8-0195289AD7BB}"/>
                    </a:ext>
                  </a:extLst>
                </p:cNvPr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1117" name="Google Shape;7781;p72">
                    <a:extLst>
                      <a:ext uri="{FF2B5EF4-FFF2-40B4-BE49-F238E27FC236}">
                        <a16:creationId xmlns:a16="http://schemas.microsoft.com/office/drawing/2014/main" id="{7893F098-F3CF-9AF7-35CC-F9EDE12652FD}"/>
                      </a:ext>
                    </a:extLst>
                  </p:cNvPr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3733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1118" name="Google Shape;7782;p72">
                    <a:extLst>
                      <a:ext uri="{FF2B5EF4-FFF2-40B4-BE49-F238E27FC236}">
                        <a16:creationId xmlns:a16="http://schemas.microsoft.com/office/drawing/2014/main" id="{BE05CF6C-F2BA-6A4D-EB52-12C39AB3E815}"/>
                      </a:ext>
                    </a:extLst>
                  </p:cNvPr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3733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1119" name="Google Shape;7783;p72">
                    <a:extLst>
                      <a:ext uri="{FF2B5EF4-FFF2-40B4-BE49-F238E27FC236}">
                        <a16:creationId xmlns:a16="http://schemas.microsoft.com/office/drawing/2014/main" id="{2FD9AD26-99B8-674F-D493-EAF60F705D49}"/>
                      </a:ext>
                    </a:extLst>
                  </p:cNvPr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3733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1120" name="Google Shape;7784;p72">
                    <a:extLst>
                      <a:ext uri="{FF2B5EF4-FFF2-40B4-BE49-F238E27FC236}">
                        <a16:creationId xmlns:a16="http://schemas.microsoft.com/office/drawing/2014/main" id="{27DA19A1-0F1C-9238-51FA-635C3F0C5F8B}"/>
                      </a:ext>
                    </a:extLst>
                  </p:cNvPr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3733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1121" name="Google Shape;7785;p72">
                    <a:extLst>
                      <a:ext uri="{FF2B5EF4-FFF2-40B4-BE49-F238E27FC236}">
                        <a16:creationId xmlns:a16="http://schemas.microsoft.com/office/drawing/2014/main" id="{3E6B0700-8085-63CF-65A5-B5D9AB220455}"/>
                      </a:ext>
                    </a:extLst>
                  </p:cNvPr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3733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1122" name="Google Shape;7786;p72">
                    <a:extLst>
                      <a:ext uri="{FF2B5EF4-FFF2-40B4-BE49-F238E27FC236}">
                        <a16:creationId xmlns:a16="http://schemas.microsoft.com/office/drawing/2014/main" id="{1B460280-1F82-F73D-78EA-429C185C3688}"/>
                      </a:ext>
                    </a:extLst>
                  </p:cNvPr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3733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1123" name="Google Shape;7787;p72">
                    <a:extLst>
                      <a:ext uri="{FF2B5EF4-FFF2-40B4-BE49-F238E27FC236}">
                        <a16:creationId xmlns:a16="http://schemas.microsoft.com/office/drawing/2014/main" id="{4553F2F8-8A6B-3B60-FCE7-BFBA86658328}"/>
                      </a:ext>
                    </a:extLst>
                  </p:cNvPr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3733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</p:grpSp>
            <p:sp>
              <p:nvSpPr>
                <p:cNvPr id="1115" name="Google Shape;7788;p72">
                  <a:extLst>
                    <a:ext uri="{FF2B5EF4-FFF2-40B4-BE49-F238E27FC236}">
                      <a16:creationId xmlns:a16="http://schemas.microsoft.com/office/drawing/2014/main" id="{7A520649-88D9-1A81-8D9C-AAB19C5E69FC}"/>
                    </a:ext>
                  </a:extLst>
                </p:cNvPr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116" name="Google Shape;7789;p72">
                  <a:extLst>
                    <a:ext uri="{FF2B5EF4-FFF2-40B4-BE49-F238E27FC236}">
                      <a16:creationId xmlns:a16="http://schemas.microsoft.com/office/drawing/2014/main" id="{FBF40E0E-D3BB-480A-0BC0-D02CA7BF566B}"/>
                    </a:ext>
                  </a:extLst>
                </p:cNvPr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1099" name="Google Shape;7790;p72">
              <a:extLst>
                <a:ext uri="{FF2B5EF4-FFF2-40B4-BE49-F238E27FC236}">
                  <a16:creationId xmlns:a16="http://schemas.microsoft.com/office/drawing/2014/main" id="{84F666BD-4451-9394-43A2-D06F1E8A085F}"/>
                </a:ext>
              </a:extLst>
            </p:cNvPr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1100" name="Google Shape;7791;p72">
                <a:extLst>
                  <a:ext uri="{FF2B5EF4-FFF2-40B4-BE49-F238E27FC236}">
                    <a16:creationId xmlns:a16="http://schemas.microsoft.com/office/drawing/2014/main" id="{878EFF58-97E2-AD8B-1695-8E4A008117F5}"/>
                  </a:ext>
                </a:extLst>
              </p:cNvPr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1101" name="Google Shape;7792;p72">
                <a:extLst>
                  <a:ext uri="{FF2B5EF4-FFF2-40B4-BE49-F238E27FC236}">
                    <a16:creationId xmlns:a16="http://schemas.microsoft.com/office/drawing/2014/main" id="{120A1419-6DB4-E361-0E55-8514107C6768}"/>
                  </a:ext>
                </a:extLst>
              </p:cNvPr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1102" name="Google Shape;7793;p72">
                  <a:extLst>
                    <a:ext uri="{FF2B5EF4-FFF2-40B4-BE49-F238E27FC236}">
                      <a16:creationId xmlns:a16="http://schemas.microsoft.com/office/drawing/2014/main" id="{D7739AC3-0413-FFCB-0376-D723320564B1}"/>
                    </a:ext>
                  </a:extLst>
                </p:cNvPr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1105" name="Google Shape;7794;p72">
                    <a:extLst>
                      <a:ext uri="{FF2B5EF4-FFF2-40B4-BE49-F238E27FC236}">
                        <a16:creationId xmlns:a16="http://schemas.microsoft.com/office/drawing/2014/main" id="{EC8A3739-D3C7-5FCA-24FD-E24B0F78CA76}"/>
                      </a:ext>
                    </a:extLst>
                  </p:cNvPr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3733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1106" name="Google Shape;7795;p72">
                    <a:extLst>
                      <a:ext uri="{FF2B5EF4-FFF2-40B4-BE49-F238E27FC236}">
                        <a16:creationId xmlns:a16="http://schemas.microsoft.com/office/drawing/2014/main" id="{3BF67162-DB90-191A-BBFC-88F812480A98}"/>
                      </a:ext>
                    </a:extLst>
                  </p:cNvPr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3733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1107" name="Google Shape;7796;p72">
                    <a:extLst>
                      <a:ext uri="{FF2B5EF4-FFF2-40B4-BE49-F238E27FC236}">
                        <a16:creationId xmlns:a16="http://schemas.microsoft.com/office/drawing/2014/main" id="{468713D3-BFB9-9DF0-8F17-17C78FF30777}"/>
                      </a:ext>
                    </a:extLst>
                  </p:cNvPr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3733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1108" name="Google Shape;7797;p72">
                    <a:extLst>
                      <a:ext uri="{FF2B5EF4-FFF2-40B4-BE49-F238E27FC236}">
                        <a16:creationId xmlns:a16="http://schemas.microsoft.com/office/drawing/2014/main" id="{91E2D697-B153-EF7A-95B3-497F673073B4}"/>
                      </a:ext>
                    </a:extLst>
                  </p:cNvPr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3733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1109" name="Google Shape;7798;p72">
                    <a:extLst>
                      <a:ext uri="{FF2B5EF4-FFF2-40B4-BE49-F238E27FC236}">
                        <a16:creationId xmlns:a16="http://schemas.microsoft.com/office/drawing/2014/main" id="{8F21DE86-5AA1-D554-E20E-EA1B9B5B52F8}"/>
                      </a:ext>
                    </a:extLst>
                  </p:cNvPr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3733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1110" name="Google Shape;7799;p72">
                    <a:extLst>
                      <a:ext uri="{FF2B5EF4-FFF2-40B4-BE49-F238E27FC236}">
                        <a16:creationId xmlns:a16="http://schemas.microsoft.com/office/drawing/2014/main" id="{0FFECDDE-5994-A749-39A2-B348A0FD5B6E}"/>
                      </a:ext>
                    </a:extLst>
                  </p:cNvPr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3733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1111" name="Google Shape;7800;p72">
                    <a:extLst>
                      <a:ext uri="{FF2B5EF4-FFF2-40B4-BE49-F238E27FC236}">
                        <a16:creationId xmlns:a16="http://schemas.microsoft.com/office/drawing/2014/main" id="{B083122A-5692-EADA-A317-403EB9CE5C2A}"/>
                      </a:ext>
                    </a:extLst>
                  </p:cNvPr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3733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</p:grpSp>
            <p:sp>
              <p:nvSpPr>
                <p:cNvPr id="1103" name="Google Shape;7801;p72">
                  <a:extLst>
                    <a:ext uri="{FF2B5EF4-FFF2-40B4-BE49-F238E27FC236}">
                      <a16:creationId xmlns:a16="http://schemas.microsoft.com/office/drawing/2014/main" id="{87D21B6A-DC38-18DC-5B67-3A67C0FDE375}"/>
                    </a:ext>
                  </a:extLst>
                </p:cNvPr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104" name="Google Shape;7802;p72">
                  <a:extLst>
                    <a:ext uri="{FF2B5EF4-FFF2-40B4-BE49-F238E27FC236}">
                      <a16:creationId xmlns:a16="http://schemas.microsoft.com/office/drawing/2014/main" id="{D1280C89-FECA-1C84-F146-A5B4E850537E}"/>
                    </a:ext>
                  </a:extLst>
                </p:cNvPr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>
                    <a:solidFill>
                      <a:schemeClr val="accent6">
                        <a:lumMod val="75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1130" name="Google Shape;7803;p72">
            <a:extLst>
              <a:ext uri="{FF2B5EF4-FFF2-40B4-BE49-F238E27FC236}">
                <a16:creationId xmlns:a16="http://schemas.microsoft.com/office/drawing/2014/main" id="{CB8FF8A7-0BEC-A03B-FFC4-F3CC43B19185}"/>
              </a:ext>
            </a:extLst>
          </p:cNvPr>
          <p:cNvGrpSpPr/>
          <p:nvPr/>
        </p:nvGrpSpPr>
        <p:grpSpPr>
          <a:xfrm>
            <a:off x="18175826" y="6198047"/>
            <a:ext cx="4326051" cy="1473181"/>
            <a:chOff x="6894650" y="2574740"/>
            <a:chExt cx="1445100" cy="492111"/>
          </a:xfrm>
        </p:grpSpPr>
        <p:sp>
          <p:nvSpPr>
            <p:cNvPr id="1131" name="Google Shape;7804;p72">
              <a:extLst>
                <a:ext uri="{FF2B5EF4-FFF2-40B4-BE49-F238E27FC236}">
                  <a16:creationId xmlns:a16="http://schemas.microsoft.com/office/drawing/2014/main" id="{868C456B-5A01-6D9D-F460-FF494ADAA9BC}"/>
                </a:ext>
              </a:extLst>
            </p:cNvPr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132" name="Google Shape;7805;p72">
              <a:extLst>
                <a:ext uri="{FF2B5EF4-FFF2-40B4-BE49-F238E27FC236}">
                  <a16:creationId xmlns:a16="http://schemas.microsoft.com/office/drawing/2014/main" id="{98208743-DF31-04BF-2831-408C754B839B}"/>
                </a:ext>
              </a:extLst>
            </p:cNvPr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133" name="Google Shape;7806;p72">
              <a:extLst>
                <a:ext uri="{FF2B5EF4-FFF2-40B4-BE49-F238E27FC236}">
                  <a16:creationId xmlns:a16="http://schemas.microsoft.com/office/drawing/2014/main" id="{3F3F4D8F-2676-DE78-EDF2-B80D405A6BC8}"/>
                </a:ext>
              </a:extLst>
            </p:cNvPr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134" name="Google Shape;7807;p72">
              <a:extLst>
                <a:ext uri="{FF2B5EF4-FFF2-40B4-BE49-F238E27FC236}">
                  <a16:creationId xmlns:a16="http://schemas.microsoft.com/office/drawing/2014/main" id="{7A2339CB-9EBC-E31A-468E-6236B4FC2B81}"/>
                </a:ext>
              </a:extLst>
            </p:cNvPr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135" name="Google Shape;7808;p72">
              <a:extLst>
                <a:ext uri="{FF2B5EF4-FFF2-40B4-BE49-F238E27FC236}">
                  <a16:creationId xmlns:a16="http://schemas.microsoft.com/office/drawing/2014/main" id="{9D65B0D9-F5C6-3C62-D5A9-9946A0297086}"/>
                </a:ext>
              </a:extLst>
            </p:cNvPr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cxnSp>
          <p:nvCxnSpPr>
            <p:cNvPr id="1136" name="Google Shape;7809;p72">
              <a:extLst>
                <a:ext uri="{FF2B5EF4-FFF2-40B4-BE49-F238E27FC236}">
                  <a16:creationId xmlns:a16="http://schemas.microsoft.com/office/drawing/2014/main" id="{17198CBD-CD9E-E330-6596-C037B7F45011}"/>
                </a:ext>
              </a:extLst>
            </p:cNvPr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137" name="Google Shape;7810;p72">
            <a:extLst>
              <a:ext uri="{FF2B5EF4-FFF2-40B4-BE49-F238E27FC236}">
                <a16:creationId xmlns:a16="http://schemas.microsoft.com/office/drawing/2014/main" id="{FA16D501-8016-9AE4-6C4B-6391D432B77C}"/>
              </a:ext>
            </a:extLst>
          </p:cNvPr>
          <p:cNvGrpSpPr/>
          <p:nvPr/>
        </p:nvGrpSpPr>
        <p:grpSpPr>
          <a:xfrm>
            <a:off x="18227939" y="9862727"/>
            <a:ext cx="4221883" cy="1268547"/>
            <a:chOff x="6953919" y="3907920"/>
            <a:chExt cx="1377300" cy="475705"/>
          </a:xfrm>
        </p:grpSpPr>
        <p:cxnSp>
          <p:nvCxnSpPr>
            <p:cNvPr id="1138" name="Google Shape;7811;p72">
              <a:extLst>
                <a:ext uri="{FF2B5EF4-FFF2-40B4-BE49-F238E27FC236}">
                  <a16:creationId xmlns:a16="http://schemas.microsoft.com/office/drawing/2014/main" id="{597126D7-8EB8-22FB-AADF-AD5FB2B897D8}"/>
                </a:ext>
              </a:extLst>
            </p:cNvPr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39" name="Google Shape;7812;p72">
              <a:extLst>
                <a:ext uri="{FF2B5EF4-FFF2-40B4-BE49-F238E27FC236}">
                  <a16:creationId xmlns:a16="http://schemas.microsoft.com/office/drawing/2014/main" id="{CC92B125-AD8B-8CCA-AF85-6C2EC18ADF56}"/>
                </a:ext>
              </a:extLst>
            </p:cNvPr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40" name="Google Shape;7813;p72">
              <a:extLst>
                <a:ext uri="{FF2B5EF4-FFF2-40B4-BE49-F238E27FC236}">
                  <a16:creationId xmlns:a16="http://schemas.microsoft.com/office/drawing/2014/main" id="{65039570-ABB6-379D-7428-2C5EF427D532}"/>
                </a:ext>
              </a:extLst>
            </p:cNvPr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41" name="Google Shape;7814;p72">
              <a:extLst>
                <a:ext uri="{FF2B5EF4-FFF2-40B4-BE49-F238E27FC236}">
                  <a16:creationId xmlns:a16="http://schemas.microsoft.com/office/drawing/2014/main" id="{3FB5BBF4-3605-7EA8-702F-ADC00B466ECC}"/>
                </a:ext>
              </a:extLst>
            </p:cNvPr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142" name="Google Shape;7815;p72">
              <a:extLst>
                <a:ext uri="{FF2B5EF4-FFF2-40B4-BE49-F238E27FC236}">
                  <a16:creationId xmlns:a16="http://schemas.microsoft.com/office/drawing/2014/main" id="{8D02699A-A5C1-1DDA-6F85-323CEFF9BDCC}"/>
                </a:ext>
              </a:extLst>
            </p:cNvPr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143" name="Google Shape;7816;p72">
            <a:extLst>
              <a:ext uri="{FF2B5EF4-FFF2-40B4-BE49-F238E27FC236}">
                <a16:creationId xmlns:a16="http://schemas.microsoft.com/office/drawing/2014/main" id="{AB2D727B-7F3C-DA6F-6C56-F116024F82E7}"/>
              </a:ext>
            </a:extLst>
          </p:cNvPr>
          <p:cNvGrpSpPr/>
          <p:nvPr/>
        </p:nvGrpSpPr>
        <p:grpSpPr>
          <a:xfrm>
            <a:off x="6237507" y="6559116"/>
            <a:ext cx="2230096" cy="2198744"/>
            <a:chOff x="2389399" y="2595741"/>
            <a:chExt cx="812796" cy="801369"/>
          </a:xfrm>
        </p:grpSpPr>
        <p:grpSp>
          <p:nvGrpSpPr>
            <p:cNvPr id="1144" name="Google Shape;7817;p72">
              <a:extLst>
                <a:ext uri="{FF2B5EF4-FFF2-40B4-BE49-F238E27FC236}">
                  <a16:creationId xmlns:a16="http://schemas.microsoft.com/office/drawing/2014/main" id="{5F6C5D87-998B-0D3B-13AE-0A6256ABED73}"/>
                </a:ext>
              </a:extLst>
            </p:cNvPr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1195" name="Google Shape;7818;p72">
                <a:extLst>
                  <a:ext uri="{FF2B5EF4-FFF2-40B4-BE49-F238E27FC236}">
                    <a16:creationId xmlns:a16="http://schemas.microsoft.com/office/drawing/2014/main" id="{0D82DE79-C717-83C7-0B9B-204586D90862}"/>
                  </a:ext>
                </a:extLst>
              </p:cNvPr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196" name="Google Shape;7819;p72">
                <a:extLst>
                  <a:ext uri="{FF2B5EF4-FFF2-40B4-BE49-F238E27FC236}">
                    <a16:creationId xmlns:a16="http://schemas.microsoft.com/office/drawing/2014/main" id="{49C81902-4241-A6B0-B228-3B9A7BDEDAE8}"/>
                  </a:ext>
                </a:extLst>
              </p:cNvPr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197" name="Google Shape;7820;p72">
                <a:extLst>
                  <a:ext uri="{FF2B5EF4-FFF2-40B4-BE49-F238E27FC236}">
                    <a16:creationId xmlns:a16="http://schemas.microsoft.com/office/drawing/2014/main" id="{0DD2F28A-2F3C-C83D-A4B3-420254D17732}"/>
                  </a:ext>
                </a:extLst>
              </p:cNvPr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1145" name="Google Shape;7821;p72">
              <a:extLst>
                <a:ext uri="{FF2B5EF4-FFF2-40B4-BE49-F238E27FC236}">
                  <a16:creationId xmlns:a16="http://schemas.microsoft.com/office/drawing/2014/main" id="{923CD1F6-CB8D-C2AC-F257-359D2C2FAD43}"/>
                </a:ext>
              </a:extLst>
            </p:cNvPr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1171" name="Google Shape;7822;p72">
                <a:extLst>
                  <a:ext uri="{FF2B5EF4-FFF2-40B4-BE49-F238E27FC236}">
                    <a16:creationId xmlns:a16="http://schemas.microsoft.com/office/drawing/2014/main" id="{9C50CB4F-67C3-FD3B-98F6-0686A961ABB3}"/>
                  </a:ext>
                </a:extLst>
              </p:cNvPr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1188" name="Google Shape;7823;p72">
                  <a:extLst>
                    <a:ext uri="{FF2B5EF4-FFF2-40B4-BE49-F238E27FC236}">
                      <a16:creationId xmlns:a16="http://schemas.microsoft.com/office/drawing/2014/main" id="{9DBDC56D-9311-073F-277C-5F1A5433222B}"/>
                    </a:ext>
                  </a:extLst>
                </p:cNvPr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1192" name="Google Shape;7824;p72">
                    <a:extLst>
                      <a:ext uri="{FF2B5EF4-FFF2-40B4-BE49-F238E27FC236}">
                        <a16:creationId xmlns:a16="http://schemas.microsoft.com/office/drawing/2014/main" id="{F8875230-5782-BBD1-1662-42F3C3451ACD}"/>
                      </a:ext>
                    </a:extLst>
                  </p:cNvPr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3733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1193" name="Google Shape;7825;p72">
                    <a:extLst>
                      <a:ext uri="{FF2B5EF4-FFF2-40B4-BE49-F238E27FC236}">
                        <a16:creationId xmlns:a16="http://schemas.microsoft.com/office/drawing/2014/main" id="{5FFB6341-FF1C-A9FF-8CA3-A14BD26F084A}"/>
                      </a:ext>
                    </a:extLst>
                  </p:cNvPr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3733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1194" name="Google Shape;7826;p72">
                    <a:extLst>
                      <a:ext uri="{FF2B5EF4-FFF2-40B4-BE49-F238E27FC236}">
                        <a16:creationId xmlns:a16="http://schemas.microsoft.com/office/drawing/2014/main" id="{805275C9-DBA0-07C5-D215-FDC3F00C152B}"/>
                      </a:ext>
                    </a:extLst>
                  </p:cNvPr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3733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1189" name="Google Shape;7827;p72">
                  <a:extLst>
                    <a:ext uri="{FF2B5EF4-FFF2-40B4-BE49-F238E27FC236}">
                      <a16:creationId xmlns:a16="http://schemas.microsoft.com/office/drawing/2014/main" id="{9F01FA4D-4D84-9C0D-2C78-8281CF9FD7AC}"/>
                    </a:ext>
                  </a:extLst>
                </p:cNvPr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1190" name="Google Shape;7828;p72">
                    <a:extLst>
                      <a:ext uri="{FF2B5EF4-FFF2-40B4-BE49-F238E27FC236}">
                        <a16:creationId xmlns:a16="http://schemas.microsoft.com/office/drawing/2014/main" id="{E8287A00-041E-A936-20F9-806F2DCB64F1}"/>
                      </a:ext>
                    </a:extLst>
                  </p:cNvPr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3733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1191" name="Google Shape;7829;p72">
                    <a:extLst>
                      <a:ext uri="{FF2B5EF4-FFF2-40B4-BE49-F238E27FC236}">
                        <a16:creationId xmlns:a16="http://schemas.microsoft.com/office/drawing/2014/main" id="{8BDA9872-83F3-28C3-BA47-C14D7102E1EE}"/>
                      </a:ext>
                    </a:extLst>
                  </p:cNvPr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3733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1172" name="Google Shape;7830;p72">
                <a:extLst>
                  <a:ext uri="{FF2B5EF4-FFF2-40B4-BE49-F238E27FC236}">
                    <a16:creationId xmlns:a16="http://schemas.microsoft.com/office/drawing/2014/main" id="{802C378B-CB4D-8F20-6C4A-D386AB39679B}"/>
                  </a:ext>
                </a:extLst>
              </p:cNvPr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1181" name="Google Shape;7831;p72">
                  <a:extLst>
                    <a:ext uri="{FF2B5EF4-FFF2-40B4-BE49-F238E27FC236}">
                      <a16:creationId xmlns:a16="http://schemas.microsoft.com/office/drawing/2014/main" id="{35DCAD88-3422-A6B3-0E45-736BED582157}"/>
                    </a:ext>
                  </a:extLst>
                </p:cNvPr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1185" name="Google Shape;7832;p72">
                    <a:extLst>
                      <a:ext uri="{FF2B5EF4-FFF2-40B4-BE49-F238E27FC236}">
                        <a16:creationId xmlns:a16="http://schemas.microsoft.com/office/drawing/2014/main" id="{5A19E595-1ACC-1ED7-D8FD-3C4B9739A4A1}"/>
                      </a:ext>
                    </a:extLst>
                  </p:cNvPr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3733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1186" name="Google Shape;7833;p72">
                    <a:extLst>
                      <a:ext uri="{FF2B5EF4-FFF2-40B4-BE49-F238E27FC236}">
                        <a16:creationId xmlns:a16="http://schemas.microsoft.com/office/drawing/2014/main" id="{9264EF8C-A2C2-690C-19FD-8BDB719BC1E9}"/>
                      </a:ext>
                    </a:extLst>
                  </p:cNvPr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3733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1187" name="Google Shape;7834;p72">
                    <a:extLst>
                      <a:ext uri="{FF2B5EF4-FFF2-40B4-BE49-F238E27FC236}">
                        <a16:creationId xmlns:a16="http://schemas.microsoft.com/office/drawing/2014/main" id="{7302C807-DFD3-1EF2-4DA0-3687B6EC8D03}"/>
                      </a:ext>
                    </a:extLst>
                  </p:cNvPr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3733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1182" name="Google Shape;7835;p72">
                  <a:extLst>
                    <a:ext uri="{FF2B5EF4-FFF2-40B4-BE49-F238E27FC236}">
                      <a16:creationId xmlns:a16="http://schemas.microsoft.com/office/drawing/2014/main" id="{DD531BE0-003D-CD16-EB81-8D636424A103}"/>
                    </a:ext>
                  </a:extLst>
                </p:cNvPr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1183" name="Google Shape;7836;p72">
                    <a:extLst>
                      <a:ext uri="{FF2B5EF4-FFF2-40B4-BE49-F238E27FC236}">
                        <a16:creationId xmlns:a16="http://schemas.microsoft.com/office/drawing/2014/main" id="{1D41A1DF-D305-C553-ABB1-BC7E3CA350DC}"/>
                      </a:ext>
                    </a:extLst>
                  </p:cNvPr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3733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1184" name="Google Shape;7837;p72">
                    <a:extLst>
                      <a:ext uri="{FF2B5EF4-FFF2-40B4-BE49-F238E27FC236}">
                        <a16:creationId xmlns:a16="http://schemas.microsoft.com/office/drawing/2014/main" id="{4956A2E9-821B-FEAA-7288-131C64BA982F}"/>
                      </a:ext>
                    </a:extLst>
                  </p:cNvPr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3733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1173" name="Google Shape;7838;p72">
                <a:extLst>
                  <a:ext uri="{FF2B5EF4-FFF2-40B4-BE49-F238E27FC236}">
                    <a16:creationId xmlns:a16="http://schemas.microsoft.com/office/drawing/2014/main" id="{C0351BAC-9418-275D-A2A2-9F05B3AC3397}"/>
                  </a:ext>
                </a:extLst>
              </p:cNvPr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1174" name="Google Shape;7839;p72">
                  <a:extLst>
                    <a:ext uri="{FF2B5EF4-FFF2-40B4-BE49-F238E27FC236}">
                      <a16:creationId xmlns:a16="http://schemas.microsoft.com/office/drawing/2014/main" id="{A23D16D6-B470-21F5-F677-8A50E664DA1A}"/>
                    </a:ext>
                  </a:extLst>
                </p:cNvPr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1178" name="Google Shape;7840;p72">
                    <a:extLst>
                      <a:ext uri="{FF2B5EF4-FFF2-40B4-BE49-F238E27FC236}">
                        <a16:creationId xmlns:a16="http://schemas.microsoft.com/office/drawing/2014/main" id="{AA32C351-7385-8EAA-5DDE-8E9565D60720}"/>
                      </a:ext>
                    </a:extLst>
                  </p:cNvPr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3733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1179" name="Google Shape;7841;p72">
                    <a:extLst>
                      <a:ext uri="{FF2B5EF4-FFF2-40B4-BE49-F238E27FC236}">
                        <a16:creationId xmlns:a16="http://schemas.microsoft.com/office/drawing/2014/main" id="{350EDF33-9AA3-8142-FBC0-7A73D7E297A4}"/>
                      </a:ext>
                    </a:extLst>
                  </p:cNvPr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3733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1180" name="Google Shape;7842;p72">
                    <a:extLst>
                      <a:ext uri="{FF2B5EF4-FFF2-40B4-BE49-F238E27FC236}">
                        <a16:creationId xmlns:a16="http://schemas.microsoft.com/office/drawing/2014/main" id="{3BB3DFE8-CB34-A33E-19A6-836F01D59717}"/>
                      </a:ext>
                    </a:extLst>
                  </p:cNvPr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3733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1175" name="Google Shape;7843;p72">
                  <a:extLst>
                    <a:ext uri="{FF2B5EF4-FFF2-40B4-BE49-F238E27FC236}">
                      <a16:creationId xmlns:a16="http://schemas.microsoft.com/office/drawing/2014/main" id="{70382AE1-8482-EE0E-7D2D-4B52EBED17CA}"/>
                    </a:ext>
                  </a:extLst>
                </p:cNvPr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1176" name="Google Shape;7844;p72">
                    <a:extLst>
                      <a:ext uri="{FF2B5EF4-FFF2-40B4-BE49-F238E27FC236}">
                        <a16:creationId xmlns:a16="http://schemas.microsoft.com/office/drawing/2014/main" id="{807820BB-37C8-0624-3839-9BABCEAEDFCA}"/>
                      </a:ext>
                    </a:extLst>
                  </p:cNvPr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3733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1177" name="Google Shape;7845;p72">
                    <a:extLst>
                      <a:ext uri="{FF2B5EF4-FFF2-40B4-BE49-F238E27FC236}">
                        <a16:creationId xmlns:a16="http://schemas.microsoft.com/office/drawing/2014/main" id="{4332D33C-4DDF-19E0-D832-CF3C0ECF8990}"/>
                      </a:ext>
                    </a:extLst>
                  </p:cNvPr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3733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146" name="Google Shape;7846;p72">
              <a:extLst>
                <a:ext uri="{FF2B5EF4-FFF2-40B4-BE49-F238E27FC236}">
                  <a16:creationId xmlns:a16="http://schemas.microsoft.com/office/drawing/2014/main" id="{B71D536C-314B-B367-2072-93FD624A9997}"/>
                </a:ext>
              </a:extLst>
            </p:cNvPr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1147" name="Google Shape;7847;p72">
                <a:extLst>
                  <a:ext uri="{FF2B5EF4-FFF2-40B4-BE49-F238E27FC236}">
                    <a16:creationId xmlns:a16="http://schemas.microsoft.com/office/drawing/2014/main" id="{B1C25406-C6AB-AA47-B21E-DF02DB12E3E1}"/>
                  </a:ext>
                </a:extLst>
              </p:cNvPr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1164" name="Google Shape;7848;p72">
                  <a:extLst>
                    <a:ext uri="{FF2B5EF4-FFF2-40B4-BE49-F238E27FC236}">
                      <a16:creationId xmlns:a16="http://schemas.microsoft.com/office/drawing/2014/main" id="{4D43B37D-3F52-EDB2-2B6E-69080B377074}"/>
                    </a:ext>
                  </a:extLst>
                </p:cNvPr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1168" name="Google Shape;7849;p72">
                    <a:extLst>
                      <a:ext uri="{FF2B5EF4-FFF2-40B4-BE49-F238E27FC236}">
                        <a16:creationId xmlns:a16="http://schemas.microsoft.com/office/drawing/2014/main" id="{BD4E80DE-A0BC-3358-FF4E-5C44414C9E60}"/>
                      </a:ext>
                    </a:extLst>
                  </p:cNvPr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3733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1169" name="Google Shape;7850;p72">
                    <a:extLst>
                      <a:ext uri="{FF2B5EF4-FFF2-40B4-BE49-F238E27FC236}">
                        <a16:creationId xmlns:a16="http://schemas.microsoft.com/office/drawing/2014/main" id="{4C4A7F08-285B-AEFD-ADB6-A125EC541D06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3733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1170" name="Google Shape;7851;p72">
                    <a:extLst>
                      <a:ext uri="{FF2B5EF4-FFF2-40B4-BE49-F238E27FC236}">
                        <a16:creationId xmlns:a16="http://schemas.microsoft.com/office/drawing/2014/main" id="{B47068F3-FE75-D633-4246-97A07C81FEE8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3733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1165" name="Google Shape;7852;p72">
                  <a:extLst>
                    <a:ext uri="{FF2B5EF4-FFF2-40B4-BE49-F238E27FC236}">
                      <a16:creationId xmlns:a16="http://schemas.microsoft.com/office/drawing/2014/main" id="{0B8B2EBA-EA9B-AB4F-53F0-4AD92AA36090}"/>
                    </a:ext>
                  </a:extLst>
                </p:cNvPr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1166" name="Google Shape;7853;p72">
                    <a:extLst>
                      <a:ext uri="{FF2B5EF4-FFF2-40B4-BE49-F238E27FC236}">
                        <a16:creationId xmlns:a16="http://schemas.microsoft.com/office/drawing/2014/main" id="{A82A1053-FB06-7C65-307C-4F3CD7351E58}"/>
                      </a:ext>
                    </a:extLst>
                  </p:cNvPr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3733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1167" name="Google Shape;7854;p72">
                    <a:extLst>
                      <a:ext uri="{FF2B5EF4-FFF2-40B4-BE49-F238E27FC236}">
                        <a16:creationId xmlns:a16="http://schemas.microsoft.com/office/drawing/2014/main" id="{9B05BB3B-66DD-734A-98C5-69F03CDAA9F2}"/>
                      </a:ext>
                    </a:extLst>
                  </p:cNvPr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3733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1148" name="Google Shape;7855;p72">
                <a:extLst>
                  <a:ext uri="{FF2B5EF4-FFF2-40B4-BE49-F238E27FC236}">
                    <a16:creationId xmlns:a16="http://schemas.microsoft.com/office/drawing/2014/main" id="{29C84214-C89F-C72E-2561-6D7BC4ED07A6}"/>
                  </a:ext>
                </a:extLst>
              </p:cNvPr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1157" name="Google Shape;7856;p72">
                  <a:extLst>
                    <a:ext uri="{FF2B5EF4-FFF2-40B4-BE49-F238E27FC236}">
                      <a16:creationId xmlns:a16="http://schemas.microsoft.com/office/drawing/2014/main" id="{5B2F81B9-B5E3-75D7-86CA-7555CA7FEBF4}"/>
                    </a:ext>
                  </a:extLst>
                </p:cNvPr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1161" name="Google Shape;7857;p72">
                    <a:extLst>
                      <a:ext uri="{FF2B5EF4-FFF2-40B4-BE49-F238E27FC236}">
                        <a16:creationId xmlns:a16="http://schemas.microsoft.com/office/drawing/2014/main" id="{EC3D4D89-C33B-AAC2-B75B-E6D7CC03A5D5}"/>
                      </a:ext>
                    </a:extLst>
                  </p:cNvPr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3733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1162" name="Google Shape;7858;p72">
                    <a:extLst>
                      <a:ext uri="{FF2B5EF4-FFF2-40B4-BE49-F238E27FC236}">
                        <a16:creationId xmlns:a16="http://schemas.microsoft.com/office/drawing/2014/main" id="{DE13835A-396C-8671-27E2-23DA2CE60771}"/>
                      </a:ext>
                    </a:extLst>
                  </p:cNvPr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3733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1163" name="Google Shape;7859;p72">
                    <a:extLst>
                      <a:ext uri="{FF2B5EF4-FFF2-40B4-BE49-F238E27FC236}">
                        <a16:creationId xmlns:a16="http://schemas.microsoft.com/office/drawing/2014/main" id="{227FC4B2-461D-8346-A986-2941EB3FC9AA}"/>
                      </a:ext>
                    </a:extLst>
                  </p:cNvPr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3733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1158" name="Google Shape;7860;p72">
                  <a:extLst>
                    <a:ext uri="{FF2B5EF4-FFF2-40B4-BE49-F238E27FC236}">
                      <a16:creationId xmlns:a16="http://schemas.microsoft.com/office/drawing/2014/main" id="{117BE6A7-DF9A-A06D-3166-16C0116FCDA8}"/>
                    </a:ext>
                  </a:extLst>
                </p:cNvPr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1159" name="Google Shape;7861;p72">
                    <a:extLst>
                      <a:ext uri="{FF2B5EF4-FFF2-40B4-BE49-F238E27FC236}">
                        <a16:creationId xmlns:a16="http://schemas.microsoft.com/office/drawing/2014/main" id="{A890E9A7-C8C2-7AB7-B412-A4C24B49E8D5}"/>
                      </a:ext>
                    </a:extLst>
                  </p:cNvPr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3733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1160" name="Google Shape;7862;p72">
                    <a:extLst>
                      <a:ext uri="{FF2B5EF4-FFF2-40B4-BE49-F238E27FC236}">
                        <a16:creationId xmlns:a16="http://schemas.microsoft.com/office/drawing/2014/main" id="{2AABDE66-ACB6-0B55-ACCD-87954DD27790}"/>
                      </a:ext>
                    </a:extLst>
                  </p:cNvPr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3733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</p:grpSp>
          </p:grpSp>
          <p:grpSp>
            <p:nvGrpSpPr>
              <p:cNvPr id="1149" name="Google Shape;7863;p72">
                <a:extLst>
                  <a:ext uri="{FF2B5EF4-FFF2-40B4-BE49-F238E27FC236}">
                    <a16:creationId xmlns:a16="http://schemas.microsoft.com/office/drawing/2014/main" id="{09F2918D-9816-3D2F-543F-E82C3A8C079F}"/>
                  </a:ext>
                </a:extLst>
              </p:cNvPr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1150" name="Google Shape;7864;p72">
                  <a:extLst>
                    <a:ext uri="{FF2B5EF4-FFF2-40B4-BE49-F238E27FC236}">
                      <a16:creationId xmlns:a16="http://schemas.microsoft.com/office/drawing/2014/main" id="{2F73FF1B-B17C-9BE3-897C-E421CD055274}"/>
                    </a:ext>
                  </a:extLst>
                </p:cNvPr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1154" name="Google Shape;7865;p72">
                    <a:extLst>
                      <a:ext uri="{FF2B5EF4-FFF2-40B4-BE49-F238E27FC236}">
                        <a16:creationId xmlns:a16="http://schemas.microsoft.com/office/drawing/2014/main" id="{AAD0685E-4768-57FE-D93F-15482D64018A}"/>
                      </a:ext>
                    </a:extLst>
                  </p:cNvPr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3733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1155" name="Google Shape;7866;p72">
                    <a:extLst>
                      <a:ext uri="{FF2B5EF4-FFF2-40B4-BE49-F238E27FC236}">
                        <a16:creationId xmlns:a16="http://schemas.microsoft.com/office/drawing/2014/main" id="{70C8FC7B-F093-3045-916E-A6A48FF9A1C8}"/>
                      </a:ext>
                    </a:extLst>
                  </p:cNvPr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3733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1156" name="Google Shape;7867;p72">
                    <a:extLst>
                      <a:ext uri="{FF2B5EF4-FFF2-40B4-BE49-F238E27FC236}">
                        <a16:creationId xmlns:a16="http://schemas.microsoft.com/office/drawing/2014/main" id="{30A4D0E4-8D72-04FD-2B3B-E2F82B338949}"/>
                      </a:ext>
                    </a:extLst>
                  </p:cNvPr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3733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1151" name="Google Shape;7868;p72">
                  <a:extLst>
                    <a:ext uri="{FF2B5EF4-FFF2-40B4-BE49-F238E27FC236}">
                      <a16:creationId xmlns:a16="http://schemas.microsoft.com/office/drawing/2014/main" id="{8A656EEC-FF62-AE3A-B25B-D4E26F843EBA}"/>
                    </a:ext>
                  </a:extLst>
                </p:cNvPr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1152" name="Google Shape;7869;p72">
                    <a:extLst>
                      <a:ext uri="{FF2B5EF4-FFF2-40B4-BE49-F238E27FC236}">
                        <a16:creationId xmlns:a16="http://schemas.microsoft.com/office/drawing/2014/main" id="{C2BD6788-8749-718F-E126-A213E009DC15}"/>
                      </a:ext>
                    </a:extLst>
                  </p:cNvPr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3733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  <p:sp>
                <p:nvSpPr>
                  <p:cNvPr id="1153" name="Google Shape;7870;p72">
                    <a:extLst>
                      <a:ext uri="{FF2B5EF4-FFF2-40B4-BE49-F238E27FC236}">
                        <a16:creationId xmlns:a16="http://schemas.microsoft.com/office/drawing/2014/main" id="{F4F70675-5ADC-8A78-787E-8EE2AEE3B198}"/>
                      </a:ext>
                    </a:extLst>
                  </p:cNvPr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3733">
                      <a:solidFill>
                        <a:schemeClr val="accent6">
                          <a:lumMod val="75000"/>
                        </a:schemeClr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1198" name="Google Shape;1529;p70">
            <a:extLst>
              <a:ext uri="{FF2B5EF4-FFF2-40B4-BE49-F238E27FC236}">
                <a16:creationId xmlns:a16="http://schemas.microsoft.com/office/drawing/2014/main" id="{C55AAB53-EE18-D5CD-E616-DBB08263EBC0}"/>
              </a:ext>
            </a:extLst>
          </p:cNvPr>
          <p:cNvSpPr txBox="1">
            <a:spLocks/>
          </p:cNvSpPr>
          <p:nvPr/>
        </p:nvSpPr>
        <p:spPr>
          <a:xfrm>
            <a:off x="1616320" y="676683"/>
            <a:ext cx="20561600" cy="12864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800" dirty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  <p:extLst>
      <p:ext uri="{BB962C8B-B14F-4D97-AF65-F5344CB8AC3E}">
        <p14:creationId xmlns:p14="http://schemas.microsoft.com/office/powerpoint/2010/main" val="77424727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8" name="Google Shape;888;p19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1905" y="0"/>
            <a:ext cx="9145143" cy="7340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89" name="Google Shape;889;p19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6642100"/>
            <a:ext cx="18391899" cy="7073900"/>
          </a:xfrm>
          <a:prstGeom prst="rect">
            <a:avLst/>
          </a:prstGeom>
          <a:noFill/>
          <a:ln>
            <a:noFill/>
          </a:ln>
        </p:spPr>
      </p:pic>
      <p:sp>
        <p:nvSpPr>
          <p:cNvPr id="890" name="Google Shape;890;p19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92" name="Google Shape;892;p19"/>
          <p:cNvSpPr/>
          <p:nvPr/>
        </p:nvSpPr>
        <p:spPr>
          <a:xfrm>
            <a:off x="876410" y="8305800"/>
            <a:ext cx="5715714" cy="28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93" name="Google Shape;893;p19"/>
          <p:cNvSpPr/>
          <p:nvPr/>
        </p:nvSpPr>
        <p:spPr>
          <a:xfrm>
            <a:off x="876410" y="8305800"/>
            <a:ext cx="5715714" cy="28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2" name="Google Shape;7875;p73">
            <a:extLst>
              <a:ext uri="{FF2B5EF4-FFF2-40B4-BE49-F238E27FC236}">
                <a16:creationId xmlns:a16="http://schemas.microsoft.com/office/drawing/2014/main" id="{C8B0F87F-E57E-C774-2AB5-56F53B8890CB}"/>
              </a:ext>
            </a:extLst>
          </p:cNvPr>
          <p:cNvGrpSpPr/>
          <p:nvPr/>
        </p:nvGrpSpPr>
        <p:grpSpPr>
          <a:xfrm>
            <a:off x="1873822" y="8415792"/>
            <a:ext cx="6374437" cy="2732800"/>
            <a:chOff x="728925" y="3296613"/>
            <a:chExt cx="2390414" cy="1024800"/>
          </a:xfrm>
        </p:grpSpPr>
        <p:grpSp>
          <p:nvGrpSpPr>
            <p:cNvPr id="3" name="Google Shape;7876;p73">
              <a:extLst>
                <a:ext uri="{FF2B5EF4-FFF2-40B4-BE49-F238E27FC236}">
                  <a16:creationId xmlns:a16="http://schemas.microsoft.com/office/drawing/2014/main" id="{D2BAF0AE-05CB-1414-B097-E4DE86F0D8E6}"/>
                </a:ext>
              </a:extLst>
            </p:cNvPr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31" name="Google Shape;7877;p73">
                <a:extLst>
                  <a:ext uri="{FF2B5EF4-FFF2-40B4-BE49-F238E27FC236}">
                    <a16:creationId xmlns:a16="http://schemas.microsoft.com/office/drawing/2014/main" id="{4C0D6987-561A-FFDB-7CDB-92FA766B9816}"/>
                  </a:ext>
                </a:extLst>
              </p:cNvPr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5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2" name="Google Shape;7878;p73">
                <a:extLst>
                  <a:ext uri="{FF2B5EF4-FFF2-40B4-BE49-F238E27FC236}">
                    <a16:creationId xmlns:a16="http://schemas.microsoft.com/office/drawing/2014/main" id="{B2F8AD1B-6FC7-85B5-416B-4319499E4506}"/>
                  </a:ext>
                </a:extLst>
              </p:cNvPr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5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4" name="Google Shape;7879;p73">
              <a:extLst>
                <a:ext uri="{FF2B5EF4-FFF2-40B4-BE49-F238E27FC236}">
                  <a16:creationId xmlns:a16="http://schemas.microsoft.com/office/drawing/2014/main" id="{A7104C14-B294-96A3-103D-043D499A7CD7}"/>
                </a:ext>
              </a:extLst>
            </p:cNvPr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26" name="Google Shape;7880;p73">
                <a:extLst>
                  <a:ext uri="{FF2B5EF4-FFF2-40B4-BE49-F238E27FC236}">
                    <a16:creationId xmlns:a16="http://schemas.microsoft.com/office/drawing/2014/main" id="{8322DA0D-C9AB-10C9-EEFE-BC78A7D4B3A8}"/>
                  </a:ext>
                </a:extLst>
              </p:cNvPr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5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7" name="Google Shape;7881;p73">
                <a:extLst>
                  <a:ext uri="{FF2B5EF4-FFF2-40B4-BE49-F238E27FC236}">
                    <a16:creationId xmlns:a16="http://schemas.microsoft.com/office/drawing/2014/main" id="{8F15C110-D2B9-F7D6-0F0E-090B02EA21C7}"/>
                  </a:ext>
                </a:extLst>
              </p:cNvPr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5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8" name="Google Shape;7882;p73">
                <a:extLst>
                  <a:ext uri="{FF2B5EF4-FFF2-40B4-BE49-F238E27FC236}">
                    <a16:creationId xmlns:a16="http://schemas.microsoft.com/office/drawing/2014/main" id="{10886353-117E-E5E2-C923-0BDF0F123F23}"/>
                  </a:ext>
                </a:extLst>
              </p:cNvPr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5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" name="Google Shape;7883;p73">
                <a:extLst>
                  <a:ext uri="{FF2B5EF4-FFF2-40B4-BE49-F238E27FC236}">
                    <a16:creationId xmlns:a16="http://schemas.microsoft.com/office/drawing/2014/main" id="{3741CD7B-86C1-5AE6-45A2-881BA2A9A463}"/>
                  </a:ext>
                </a:extLst>
              </p:cNvPr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5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30" name="Google Shape;7884;p73">
                <a:extLst>
                  <a:ext uri="{FF2B5EF4-FFF2-40B4-BE49-F238E27FC236}">
                    <a16:creationId xmlns:a16="http://schemas.microsoft.com/office/drawing/2014/main" id="{C4837F4C-AE7A-31B7-B9BF-D503F4CABD31}"/>
                  </a:ext>
                </a:extLst>
              </p:cNvPr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5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5" name="Google Shape;7885;p73">
              <a:extLst>
                <a:ext uri="{FF2B5EF4-FFF2-40B4-BE49-F238E27FC236}">
                  <a16:creationId xmlns:a16="http://schemas.microsoft.com/office/drawing/2014/main" id="{B9C35B56-5B48-5222-00CB-00AEAFEB18D6}"/>
                </a:ext>
              </a:extLst>
            </p:cNvPr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6" name="Google Shape;7886;p73">
                <a:extLst>
                  <a:ext uri="{FF2B5EF4-FFF2-40B4-BE49-F238E27FC236}">
                    <a16:creationId xmlns:a16="http://schemas.microsoft.com/office/drawing/2014/main" id="{A184A370-4855-D364-A6A0-593DEDB81DF4}"/>
                  </a:ext>
                </a:extLst>
              </p:cNvPr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7" name="Google Shape;7887;p73">
                <a:extLst>
                  <a:ext uri="{FF2B5EF4-FFF2-40B4-BE49-F238E27FC236}">
                    <a16:creationId xmlns:a16="http://schemas.microsoft.com/office/drawing/2014/main" id="{113C9FEF-1CC9-9790-8691-DE3C9668BBEF}"/>
                  </a:ext>
                </a:extLst>
              </p:cNvPr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" name="Google Shape;7888;p73">
                <a:extLst>
                  <a:ext uri="{FF2B5EF4-FFF2-40B4-BE49-F238E27FC236}">
                    <a16:creationId xmlns:a16="http://schemas.microsoft.com/office/drawing/2014/main" id="{C0AB9E70-7090-A79B-A813-27309BE481F8}"/>
                  </a:ext>
                </a:extLst>
              </p:cNvPr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9" name="Google Shape;7889;p73">
                <a:extLst>
                  <a:ext uri="{FF2B5EF4-FFF2-40B4-BE49-F238E27FC236}">
                    <a16:creationId xmlns:a16="http://schemas.microsoft.com/office/drawing/2014/main" id="{EC7B22AE-EE5F-B9CA-5B87-93146D6257B0}"/>
                  </a:ext>
                </a:extLst>
              </p:cNvPr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0" name="Google Shape;7890;p73">
                <a:extLst>
                  <a:ext uri="{FF2B5EF4-FFF2-40B4-BE49-F238E27FC236}">
                    <a16:creationId xmlns:a16="http://schemas.microsoft.com/office/drawing/2014/main" id="{7EE0AD67-6335-66F5-44D9-D0EE1B026C10}"/>
                  </a:ext>
                </a:extLst>
              </p:cNvPr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1" name="Google Shape;7891;p73">
                <a:extLst>
                  <a:ext uri="{FF2B5EF4-FFF2-40B4-BE49-F238E27FC236}">
                    <a16:creationId xmlns:a16="http://schemas.microsoft.com/office/drawing/2014/main" id="{11070749-3901-6A3C-3F89-769276E59F80}"/>
                  </a:ext>
                </a:extLst>
              </p:cNvPr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2" name="Google Shape;7892;p73">
                <a:extLst>
                  <a:ext uri="{FF2B5EF4-FFF2-40B4-BE49-F238E27FC236}">
                    <a16:creationId xmlns:a16="http://schemas.microsoft.com/office/drawing/2014/main" id="{54A35872-C762-CEE7-1F6D-7D6F3063FBCD}"/>
                  </a:ext>
                </a:extLst>
              </p:cNvPr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3" name="Google Shape;7893;p73">
                <a:extLst>
                  <a:ext uri="{FF2B5EF4-FFF2-40B4-BE49-F238E27FC236}">
                    <a16:creationId xmlns:a16="http://schemas.microsoft.com/office/drawing/2014/main" id="{096B3578-3941-D686-B5AD-A6854065DE9D}"/>
                  </a:ext>
                </a:extLst>
              </p:cNvPr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4" name="Google Shape;7894;p73">
                <a:extLst>
                  <a:ext uri="{FF2B5EF4-FFF2-40B4-BE49-F238E27FC236}">
                    <a16:creationId xmlns:a16="http://schemas.microsoft.com/office/drawing/2014/main" id="{0090E7AB-1D52-0B39-FA37-519BFC25E860}"/>
                  </a:ext>
                </a:extLst>
              </p:cNvPr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5" name="Google Shape;7895;p73">
                <a:extLst>
                  <a:ext uri="{FF2B5EF4-FFF2-40B4-BE49-F238E27FC236}">
                    <a16:creationId xmlns:a16="http://schemas.microsoft.com/office/drawing/2014/main" id="{B630F15F-4C27-FAB4-9ADD-8C24C0F1B253}"/>
                  </a:ext>
                </a:extLst>
              </p:cNvPr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6" name="Google Shape;7896;p73">
                <a:extLst>
                  <a:ext uri="{FF2B5EF4-FFF2-40B4-BE49-F238E27FC236}">
                    <a16:creationId xmlns:a16="http://schemas.microsoft.com/office/drawing/2014/main" id="{6AD42941-6388-CB39-495A-ED83A1A3B81E}"/>
                  </a:ext>
                </a:extLst>
              </p:cNvPr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7" name="Google Shape;7897;p73">
                <a:extLst>
                  <a:ext uri="{FF2B5EF4-FFF2-40B4-BE49-F238E27FC236}">
                    <a16:creationId xmlns:a16="http://schemas.microsoft.com/office/drawing/2014/main" id="{BFC516F4-0BDF-395C-70D3-B06A134A96B3}"/>
                  </a:ext>
                </a:extLst>
              </p:cNvPr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8" name="Google Shape;7898;p73">
                <a:extLst>
                  <a:ext uri="{FF2B5EF4-FFF2-40B4-BE49-F238E27FC236}">
                    <a16:creationId xmlns:a16="http://schemas.microsoft.com/office/drawing/2014/main" id="{9C44A4C9-38BB-84E7-4F5B-129BDBF97029}"/>
                  </a:ext>
                </a:extLst>
              </p:cNvPr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19" name="Google Shape;7899;p73">
                <a:extLst>
                  <a:ext uri="{FF2B5EF4-FFF2-40B4-BE49-F238E27FC236}">
                    <a16:creationId xmlns:a16="http://schemas.microsoft.com/office/drawing/2014/main" id="{97162B60-815D-74FB-EB2B-7CF85CD67535}"/>
                  </a:ext>
                </a:extLst>
              </p:cNvPr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0" name="Google Shape;7900;p73">
                <a:extLst>
                  <a:ext uri="{FF2B5EF4-FFF2-40B4-BE49-F238E27FC236}">
                    <a16:creationId xmlns:a16="http://schemas.microsoft.com/office/drawing/2014/main" id="{72645A15-1E5B-BCE3-90C4-A5AEC13046DE}"/>
                  </a:ext>
                </a:extLst>
              </p:cNvPr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1" name="Google Shape;7901;p73">
                <a:extLst>
                  <a:ext uri="{FF2B5EF4-FFF2-40B4-BE49-F238E27FC236}">
                    <a16:creationId xmlns:a16="http://schemas.microsoft.com/office/drawing/2014/main" id="{BAF3ED99-0B94-F023-CC17-A8F8B5E49528}"/>
                  </a:ext>
                </a:extLst>
              </p:cNvPr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2" name="Google Shape;7902;p73">
                <a:extLst>
                  <a:ext uri="{FF2B5EF4-FFF2-40B4-BE49-F238E27FC236}">
                    <a16:creationId xmlns:a16="http://schemas.microsoft.com/office/drawing/2014/main" id="{980EA45B-784C-21D8-CCBD-9FBD2C66EB4D}"/>
                  </a:ext>
                </a:extLst>
              </p:cNvPr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3" name="Google Shape;7903;p73">
                <a:extLst>
                  <a:ext uri="{FF2B5EF4-FFF2-40B4-BE49-F238E27FC236}">
                    <a16:creationId xmlns:a16="http://schemas.microsoft.com/office/drawing/2014/main" id="{B818378A-5698-F251-AF06-3905FC85EC4F}"/>
                  </a:ext>
                </a:extLst>
              </p:cNvPr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4" name="Google Shape;7904;p73">
                <a:extLst>
                  <a:ext uri="{FF2B5EF4-FFF2-40B4-BE49-F238E27FC236}">
                    <a16:creationId xmlns:a16="http://schemas.microsoft.com/office/drawing/2014/main" id="{7B8679EA-FF41-21AE-89D8-63AF953E1638}"/>
                  </a:ext>
                </a:extLst>
              </p:cNvPr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5" name="Google Shape;7905;p73">
                <a:extLst>
                  <a:ext uri="{FF2B5EF4-FFF2-40B4-BE49-F238E27FC236}">
                    <a16:creationId xmlns:a16="http://schemas.microsoft.com/office/drawing/2014/main" id="{549AD0C4-EF3B-A7B5-9537-3F910E57050E}"/>
                  </a:ext>
                </a:extLst>
              </p:cNvPr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</p:grpSp>
      <p:graphicFrame>
        <p:nvGraphicFramePr>
          <p:cNvPr id="33" name="Google Shape;7906;p73">
            <a:extLst>
              <a:ext uri="{FF2B5EF4-FFF2-40B4-BE49-F238E27FC236}">
                <a16:creationId xmlns:a16="http://schemas.microsoft.com/office/drawing/2014/main" id="{F66C0BD5-6C18-DE32-D922-EF4CC047DD15}"/>
              </a:ext>
            </a:extLst>
          </p:cNvPr>
          <p:cNvGraphicFramePr/>
          <p:nvPr/>
        </p:nvGraphicFramePr>
        <p:xfrm>
          <a:off x="15835686" y="5743557"/>
          <a:ext cx="6677600" cy="230608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66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9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9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69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888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243800" marR="243800" marT="243800" marB="2438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243800" marR="243800" marT="243800" marB="2438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243800" marR="243800" marT="243800" marB="2438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243800" marR="243800" marT="243800" marB="2438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067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243800" marR="243800" marT="243800" marB="2438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243800" marR="243800" marT="243800" marB="2438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243800" marR="243800" marT="243800" marB="2438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243800" marR="243800" marT="243800" marB="2438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067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243800" marR="243800" marT="243800" marB="2438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243800" marR="243800" marT="243800" marB="2438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243800" marR="243800" marT="243800" marB="2438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243800" marR="243800" marT="243800" marB="2438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9067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243800" marR="243800" marT="243800" marB="2438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243800" marR="243800" marT="243800" marB="2438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243800" marR="243800" marT="243800" marB="2438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243800" marR="243800" marT="243800" marB="2438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34" name="Google Shape;7907;p73">
            <a:extLst>
              <a:ext uri="{FF2B5EF4-FFF2-40B4-BE49-F238E27FC236}">
                <a16:creationId xmlns:a16="http://schemas.microsoft.com/office/drawing/2014/main" id="{29B7FC4F-6358-ED31-EF4E-ED67FA3B353F}"/>
              </a:ext>
            </a:extLst>
          </p:cNvPr>
          <p:cNvGrpSpPr/>
          <p:nvPr/>
        </p:nvGrpSpPr>
        <p:grpSpPr>
          <a:xfrm>
            <a:off x="1896159" y="2617598"/>
            <a:ext cx="6390680" cy="2604005"/>
            <a:chOff x="749309" y="1112739"/>
            <a:chExt cx="2371603" cy="976502"/>
          </a:xfrm>
        </p:grpSpPr>
        <p:grpSp>
          <p:nvGrpSpPr>
            <p:cNvPr id="35" name="Google Shape;7908;p73">
              <a:extLst>
                <a:ext uri="{FF2B5EF4-FFF2-40B4-BE49-F238E27FC236}">
                  <a16:creationId xmlns:a16="http://schemas.microsoft.com/office/drawing/2014/main" id="{B4CD158E-2A76-3F1A-AB36-FA9EBF3B3AE9}"/>
                </a:ext>
              </a:extLst>
            </p:cNvPr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45" name="Google Shape;7909;p73">
                <a:extLst>
                  <a:ext uri="{FF2B5EF4-FFF2-40B4-BE49-F238E27FC236}">
                    <a16:creationId xmlns:a16="http://schemas.microsoft.com/office/drawing/2014/main" id="{09F63119-3F32-3B04-03A1-A7A345DA48C9}"/>
                  </a:ext>
                </a:extLst>
              </p:cNvPr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46" name="Google Shape;7910;p73">
                <a:extLst>
                  <a:ext uri="{FF2B5EF4-FFF2-40B4-BE49-F238E27FC236}">
                    <a16:creationId xmlns:a16="http://schemas.microsoft.com/office/drawing/2014/main" id="{A2884DEE-A231-FA10-B52D-DD2446CD04CD}"/>
                  </a:ext>
                </a:extLst>
              </p:cNvPr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47" name="Google Shape;7911;p73">
                <a:extLst>
                  <a:ext uri="{FF2B5EF4-FFF2-40B4-BE49-F238E27FC236}">
                    <a16:creationId xmlns:a16="http://schemas.microsoft.com/office/drawing/2014/main" id="{A1043CBE-3C30-CBE9-B286-5242CD72481A}"/>
                  </a:ext>
                </a:extLst>
              </p:cNvPr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48" name="Google Shape;7912;p73">
                <a:extLst>
                  <a:ext uri="{FF2B5EF4-FFF2-40B4-BE49-F238E27FC236}">
                    <a16:creationId xmlns:a16="http://schemas.microsoft.com/office/drawing/2014/main" id="{394C0EAE-A349-AEE5-F6F4-5FCDA70E975E}"/>
                  </a:ext>
                </a:extLst>
              </p:cNvPr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49" name="Google Shape;7913;p73">
                <a:extLst>
                  <a:ext uri="{FF2B5EF4-FFF2-40B4-BE49-F238E27FC236}">
                    <a16:creationId xmlns:a16="http://schemas.microsoft.com/office/drawing/2014/main" id="{8496F763-3F92-F3F3-30AA-CB8E56B03ECA}"/>
                  </a:ext>
                </a:extLst>
              </p:cNvPr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50" name="Google Shape;7914;p73">
                <a:extLst>
                  <a:ext uri="{FF2B5EF4-FFF2-40B4-BE49-F238E27FC236}">
                    <a16:creationId xmlns:a16="http://schemas.microsoft.com/office/drawing/2014/main" id="{13E14796-DE33-25A6-3188-D7FD3F47CFE8}"/>
                  </a:ext>
                </a:extLst>
              </p:cNvPr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51" name="Google Shape;7915;p73">
                <a:extLst>
                  <a:ext uri="{FF2B5EF4-FFF2-40B4-BE49-F238E27FC236}">
                    <a16:creationId xmlns:a16="http://schemas.microsoft.com/office/drawing/2014/main" id="{2911DD50-3E36-D3FF-465C-A738F31B57BC}"/>
                  </a:ext>
                </a:extLst>
              </p:cNvPr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52" name="Google Shape;7916;p73">
                <a:extLst>
                  <a:ext uri="{FF2B5EF4-FFF2-40B4-BE49-F238E27FC236}">
                    <a16:creationId xmlns:a16="http://schemas.microsoft.com/office/drawing/2014/main" id="{E68FA3B3-00B4-DB11-BC28-C55DEF8B36B8}"/>
                  </a:ext>
                </a:extLst>
              </p:cNvPr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53" name="Google Shape;7917;p73">
                <a:extLst>
                  <a:ext uri="{FF2B5EF4-FFF2-40B4-BE49-F238E27FC236}">
                    <a16:creationId xmlns:a16="http://schemas.microsoft.com/office/drawing/2014/main" id="{E21B10BA-3EAC-51AD-0D44-4023B364DEE5}"/>
                  </a:ext>
                </a:extLst>
              </p:cNvPr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54" name="Google Shape;7918;p73">
                <a:extLst>
                  <a:ext uri="{FF2B5EF4-FFF2-40B4-BE49-F238E27FC236}">
                    <a16:creationId xmlns:a16="http://schemas.microsoft.com/office/drawing/2014/main" id="{BED8E940-4EDA-56A7-5CC7-056B6D4101C2}"/>
                  </a:ext>
                </a:extLst>
              </p:cNvPr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55" name="Google Shape;7919;p73">
                <a:extLst>
                  <a:ext uri="{FF2B5EF4-FFF2-40B4-BE49-F238E27FC236}">
                    <a16:creationId xmlns:a16="http://schemas.microsoft.com/office/drawing/2014/main" id="{F33FFF57-9941-4D56-F591-8E4DD54F8631}"/>
                  </a:ext>
                </a:extLst>
              </p:cNvPr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56" name="Google Shape;7920;p73">
                <a:extLst>
                  <a:ext uri="{FF2B5EF4-FFF2-40B4-BE49-F238E27FC236}">
                    <a16:creationId xmlns:a16="http://schemas.microsoft.com/office/drawing/2014/main" id="{F70D21EA-B347-B134-81A9-09277411A356}"/>
                  </a:ext>
                </a:extLst>
              </p:cNvPr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57" name="Google Shape;7921;p73">
                <a:extLst>
                  <a:ext uri="{FF2B5EF4-FFF2-40B4-BE49-F238E27FC236}">
                    <a16:creationId xmlns:a16="http://schemas.microsoft.com/office/drawing/2014/main" id="{555EA5A9-5757-B5CB-8E36-80FC0DCF359E}"/>
                  </a:ext>
                </a:extLst>
              </p:cNvPr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58" name="Google Shape;7922;p73">
                <a:extLst>
                  <a:ext uri="{FF2B5EF4-FFF2-40B4-BE49-F238E27FC236}">
                    <a16:creationId xmlns:a16="http://schemas.microsoft.com/office/drawing/2014/main" id="{7C462C1B-A7F7-51DD-0977-4B9B242DC1E6}"/>
                  </a:ext>
                </a:extLst>
              </p:cNvPr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59" name="Google Shape;7923;p73">
                <a:extLst>
                  <a:ext uri="{FF2B5EF4-FFF2-40B4-BE49-F238E27FC236}">
                    <a16:creationId xmlns:a16="http://schemas.microsoft.com/office/drawing/2014/main" id="{EFD38461-86FF-BECE-5181-9049D7937BD2}"/>
                  </a:ext>
                </a:extLst>
              </p:cNvPr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60" name="Google Shape;7924;p73">
                <a:extLst>
                  <a:ext uri="{FF2B5EF4-FFF2-40B4-BE49-F238E27FC236}">
                    <a16:creationId xmlns:a16="http://schemas.microsoft.com/office/drawing/2014/main" id="{52E1D95E-A7EA-FA61-9164-97446AC49ADC}"/>
                  </a:ext>
                </a:extLst>
              </p:cNvPr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61" name="Google Shape;7925;p73">
                <a:extLst>
                  <a:ext uri="{FF2B5EF4-FFF2-40B4-BE49-F238E27FC236}">
                    <a16:creationId xmlns:a16="http://schemas.microsoft.com/office/drawing/2014/main" id="{77FA503B-419B-5ACA-5602-FC232E83AFE7}"/>
                  </a:ext>
                </a:extLst>
              </p:cNvPr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62" name="Google Shape;7926;p73">
                <a:extLst>
                  <a:ext uri="{FF2B5EF4-FFF2-40B4-BE49-F238E27FC236}">
                    <a16:creationId xmlns:a16="http://schemas.microsoft.com/office/drawing/2014/main" id="{28783DDA-C266-B6BF-EF49-8117DB344358}"/>
                  </a:ext>
                </a:extLst>
              </p:cNvPr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63" name="Google Shape;7927;p73">
                <a:extLst>
                  <a:ext uri="{FF2B5EF4-FFF2-40B4-BE49-F238E27FC236}">
                    <a16:creationId xmlns:a16="http://schemas.microsoft.com/office/drawing/2014/main" id="{AD2AB88B-CE1E-F833-D0E9-1D58563E96B5}"/>
                  </a:ext>
                </a:extLst>
              </p:cNvPr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32" name="Google Shape;7928;p73">
                <a:extLst>
                  <a:ext uri="{FF2B5EF4-FFF2-40B4-BE49-F238E27FC236}">
                    <a16:creationId xmlns:a16="http://schemas.microsoft.com/office/drawing/2014/main" id="{041E5E19-9412-5D8B-C96B-200B7844E3FB}"/>
                  </a:ext>
                </a:extLst>
              </p:cNvPr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33" name="Google Shape;7929;p73">
                <a:extLst>
                  <a:ext uri="{FF2B5EF4-FFF2-40B4-BE49-F238E27FC236}">
                    <a16:creationId xmlns:a16="http://schemas.microsoft.com/office/drawing/2014/main" id="{BE6025B1-B965-2B02-F7C1-A531C47503E3}"/>
                  </a:ext>
                </a:extLst>
              </p:cNvPr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34" name="Google Shape;7930;p73">
                <a:extLst>
                  <a:ext uri="{FF2B5EF4-FFF2-40B4-BE49-F238E27FC236}">
                    <a16:creationId xmlns:a16="http://schemas.microsoft.com/office/drawing/2014/main" id="{8B0A8B60-D5A4-319A-B06C-DD247B96F44F}"/>
                  </a:ext>
                </a:extLst>
              </p:cNvPr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35" name="Google Shape;7931;p73">
                <a:extLst>
                  <a:ext uri="{FF2B5EF4-FFF2-40B4-BE49-F238E27FC236}">
                    <a16:creationId xmlns:a16="http://schemas.microsoft.com/office/drawing/2014/main" id="{D47BA23C-BBD3-0E2E-FED2-C4B063AE9590}"/>
                  </a:ext>
                </a:extLst>
              </p:cNvPr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36" name="Google Shape;7932;p73">
                <a:extLst>
                  <a:ext uri="{FF2B5EF4-FFF2-40B4-BE49-F238E27FC236}">
                    <a16:creationId xmlns:a16="http://schemas.microsoft.com/office/drawing/2014/main" id="{C582E8B9-00CE-BD3E-1FEF-5357BE98B5E0}"/>
                  </a:ext>
                </a:extLst>
              </p:cNvPr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36" name="Google Shape;7933;p73">
              <a:extLst>
                <a:ext uri="{FF2B5EF4-FFF2-40B4-BE49-F238E27FC236}">
                  <a16:creationId xmlns:a16="http://schemas.microsoft.com/office/drawing/2014/main" id="{9F6C8F2C-A05D-37F6-B8B8-E3F2B88BD17E}"/>
                </a:ext>
              </a:extLst>
            </p:cNvPr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41" name="Google Shape;7934;p73">
                <a:extLst>
                  <a:ext uri="{FF2B5EF4-FFF2-40B4-BE49-F238E27FC236}">
                    <a16:creationId xmlns:a16="http://schemas.microsoft.com/office/drawing/2014/main" id="{E546221C-6F69-956A-51EC-DAE5589265B9}"/>
                  </a:ext>
                </a:extLst>
              </p:cNvPr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42" name="Google Shape;7935;p73">
                <a:extLst>
                  <a:ext uri="{FF2B5EF4-FFF2-40B4-BE49-F238E27FC236}">
                    <a16:creationId xmlns:a16="http://schemas.microsoft.com/office/drawing/2014/main" id="{61E86F83-1625-F68A-4583-E5211747C73E}"/>
                  </a:ext>
                </a:extLst>
              </p:cNvPr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43" name="Google Shape;7936;p73">
                <a:extLst>
                  <a:ext uri="{FF2B5EF4-FFF2-40B4-BE49-F238E27FC236}">
                    <a16:creationId xmlns:a16="http://schemas.microsoft.com/office/drawing/2014/main" id="{4CBB85D6-16C5-A461-3F5D-E4E3128E9584}"/>
                  </a:ext>
                </a:extLst>
              </p:cNvPr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44" name="Google Shape;7937;p73">
                <a:extLst>
                  <a:ext uri="{FF2B5EF4-FFF2-40B4-BE49-F238E27FC236}">
                    <a16:creationId xmlns:a16="http://schemas.microsoft.com/office/drawing/2014/main" id="{BCB96C48-A576-C4FD-3072-1CD8C312A5A0}"/>
                  </a:ext>
                </a:extLst>
              </p:cNvPr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37" name="Google Shape;7938;p73">
              <a:extLst>
                <a:ext uri="{FF2B5EF4-FFF2-40B4-BE49-F238E27FC236}">
                  <a16:creationId xmlns:a16="http://schemas.microsoft.com/office/drawing/2014/main" id="{3FF23685-47DB-4593-C8F6-6252C6C4804E}"/>
                </a:ext>
              </a:extLst>
            </p:cNvPr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8" name="Google Shape;7939;p73">
              <a:extLst>
                <a:ext uri="{FF2B5EF4-FFF2-40B4-BE49-F238E27FC236}">
                  <a16:creationId xmlns:a16="http://schemas.microsoft.com/office/drawing/2014/main" id="{E09169CD-B536-690F-3D87-158892077FA7}"/>
                </a:ext>
              </a:extLst>
            </p:cNvPr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9" name="Google Shape;7940;p73">
              <a:extLst>
                <a:ext uri="{FF2B5EF4-FFF2-40B4-BE49-F238E27FC236}">
                  <a16:creationId xmlns:a16="http://schemas.microsoft.com/office/drawing/2014/main" id="{0E624448-702F-3E30-C86D-8B1ACECF9E31}"/>
                </a:ext>
              </a:extLst>
            </p:cNvPr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40" name="Google Shape;7941;p73">
              <a:extLst>
                <a:ext uri="{FF2B5EF4-FFF2-40B4-BE49-F238E27FC236}">
                  <a16:creationId xmlns:a16="http://schemas.microsoft.com/office/drawing/2014/main" id="{78285BA5-8802-3329-2976-086B6B735B71}"/>
                </a:ext>
              </a:extLst>
            </p:cNvPr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aphicFrame>
        <p:nvGraphicFramePr>
          <p:cNvPr id="837" name="Google Shape;7942;p73">
            <a:extLst>
              <a:ext uri="{FF2B5EF4-FFF2-40B4-BE49-F238E27FC236}">
                <a16:creationId xmlns:a16="http://schemas.microsoft.com/office/drawing/2014/main" id="{E6F642E5-0EE6-00F0-237B-962A9C08431C}"/>
              </a:ext>
            </a:extLst>
          </p:cNvPr>
          <p:cNvGraphicFramePr/>
          <p:nvPr/>
        </p:nvGraphicFramePr>
        <p:xfrm>
          <a:off x="15835752" y="2617557"/>
          <a:ext cx="6677600" cy="2604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66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9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9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69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68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8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8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dirty="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838" name="Google Shape;7943;p73">
            <a:extLst>
              <a:ext uri="{FF2B5EF4-FFF2-40B4-BE49-F238E27FC236}">
                <a16:creationId xmlns:a16="http://schemas.microsoft.com/office/drawing/2014/main" id="{B07EA944-C109-82F2-30C0-7669B4817F9E}"/>
              </a:ext>
            </a:extLst>
          </p:cNvPr>
          <p:cNvGraphicFramePr/>
          <p:nvPr/>
        </p:nvGraphicFramePr>
        <p:xfrm>
          <a:off x="8958054" y="5743559"/>
          <a:ext cx="6302400" cy="231620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575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75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5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75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720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0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20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dirty="0"/>
                    </a:p>
                  </a:txBody>
                  <a:tcPr marL="243800" marR="243800" marT="243800" marB="2438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39" name="Google Shape;7944;p73">
            <a:extLst>
              <a:ext uri="{FF2B5EF4-FFF2-40B4-BE49-F238E27FC236}">
                <a16:creationId xmlns:a16="http://schemas.microsoft.com/office/drawing/2014/main" id="{C410EE81-AB61-5229-44C3-79FB8DA6BC0A}"/>
              </a:ext>
            </a:extLst>
          </p:cNvPr>
          <p:cNvGrpSpPr/>
          <p:nvPr/>
        </p:nvGrpSpPr>
        <p:grpSpPr>
          <a:xfrm>
            <a:off x="8963351" y="8386120"/>
            <a:ext cx="6302339" cy="2792165"/>
            <a:chOff x="3358399" y="3285485"/>
            <a:chExt cx="2363377" cy="1047062"/>
          </a:xfrm>
        </p:grpSpPr>
        <p:grpSp>
          <p:nvGrpSpPr>
            <p:cNvPr id="840" name="Google Shape;7945;p73">
              <a:extLst>
                <a:ext uri="{FF2B5EF4-FFF2-40B4-BE49-F238E27FC236}">
                  <a16:creationId xmlns:a16="http://schemas.microsoft.com/office/drawing/2014/main" id="{43999D36-2211-93A9-911A-E8F17578AD53}"/>
                </a:ext>
              </a:extLst>
            </p:cNvPr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871" name="Google Shape;7946;p73">
                <a:extLst>
                  <a:ext uri="{FF2B5EF4-FFF2-40B4-BE49-F238E27FC236}">
                    <a16:creationId xmlns:a16="http://schemas.microsoft.com/office/drawing/2014/main" id="{FF6CD613-01E9-CDC4-7C2C-0D97080291D8}"/>
                  </a:ext>
                </a:extLst>
              </p:cNvPr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72" name="Google Shape;7947;p73">
                <a:extLst>
                  <a:ext uri="{FF2B5EF4-FFF2-40B4-BE49-F238E27FC236}">
                    <a16:creationId xmlns:a16="http://schemas.microsoft.com/office/drawing/2014/main" id="{B2E95E9F-EB5E-D797-6E21-BB95BF938F55}"/>
                  </a:ext>
                </a:extLst>
              </p:cNvPr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73" name="Google Shape;7948;p73">
                <a:extLst>
                  <a:ext uri="{FF2B5EF4-FFF2-40B4-BE49-F238E27FC236}">
                    <a16:creationId xmlns:a16="http://schemas.microsoft.com/office/drawing/2014/main" id="{8C1DCDF6-07D7-841C-48E0-3516534AC0CE}"/>
                  </a:ext>
                </a:extLst>
              </p:cNvPr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74" name="Google Shape;7949;p73">
                <a:extLst>
                  <a:ext uri="{FF2B5EF4-FFF2-40B4-BE49-F238E27FC236}">
                    <a16:creationId xmlns:a16="http://schemas.microsoft.com/office/drawing/2014/main" id="{BFD09658-5CB0-8576-020B-A7233EAEC7CD}"/>
                  </a:ext>
                </a:extLst>
              </p:cNvPr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75" name="Google Shape;7950;p73">
                <a:extLst>
                  <a:ext uri="{FF2B5EF4-FFF2-40B4-BE49-F238E27FC236}">
                    <a16:creationId xmlns:a16="http://schemas.microsoft.com/office/drawing/2014/main" id="{0B16F771-8F7D-8944-DD62-2CCA1C9F71A3}"/>
                  </a:ext>
                </a:extLst>
              </p:cNvPr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841" name="Google Shape;7951;p73">
              <a:extLst>
                <a:ext uri="{FF2B5EF4-FFF2-40B4-BE49-F238E27FC236}">
                  <a16:creationId xmlns:a16="http://schemas.microsoft.com/office/drawing/2014/main" id="{1C3B8EC7-3F9F-BC7B-1558-2FB7871FBDCA}"/>
                </a:ext>
              </a:extLst>
            </p:cNvPr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866" name="Google Shape;7952;p73">
                <a:extLst>
                  <a:ext uri="{FF2B5EF4-FFF2-40B4-BE49-F238E27FC236}">
                    <a16:creationId xmlns:a16="http://schemas.microsoft.com/office/drawing/2014/main" id="{FD702A24-D0DC-3220-8F56-082D2321D380}"/>
                  </a:ext>
                </a:extLst>
              </p:cNvPr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67" name="Google Shape;7953;p73">
                <a:extLst>
                  <a:ext uri="{FF2B5EF4-FFF2-40B4-BE49-F238E27FC236}">
                    <a16:creationId xmlns:a16="http://schemas.microsoft.com/office/drawing/2014/main" id="{F9033391-75C7-00AB-F4D6-0C59C90666C7}"/>
                  </a:ext>
                </a:extLst>
              </p:cNvPr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68" name="Google Shape;7954;p73">
                <a:extLst>
                  <a:ext uri="{FF2B5EF4-FFF2-40B4-BE49-F238E27FC236}">
                    <a16:creationId xmlns:a16="http://schemas.microsoft.com/office/drawing/2014/main" id="{21E71E3B-1E58-E185-D5E2-197AA27004A7}"/>
                  </a:ext>
                </a:extLst>
              </p:cNvPr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69" name="Google Shape;7955;p73">
                <a:extLst>
                  <a:ext uri="{FF2B5EF4-FFF2-40B4-BE49-F238E27FC236}">
                    <a16:creationId xmlns:a16="http://schemas.microsoft.com/office/drawing/2014/main" id="{2860A806-7746-60CE-0D6F-73F46C972A02}"/>
                  </a:ext>
                </a:extLst>
              </p:cNvPr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70" name="Google Shape;7956;p73">
                <a:extLst>
                  <a:ext uri="{FF2B5EF4-FFF2-40B4-BE49-F238E27FC236}">
                    <a16:creationId xmlns:a16="http://schemas.microsoft.com/office/drawing/2014/main" id="{F778E1A6-9E70-2298-EBEA-B1FA8CF727BF}"/>
                  </a:ext>
                </a:extLst>
              </p:cNvPr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842" name="Google Shape;7957;p73">
              <a:extLst>
                <a:ext uri="{FF2B5EF4-FFF2-40B4-BE49-F238E27FC236}">
                  <a16:creationId xmlns:a16="http://schemas.microsoft.com/office/drawing/2014/main" id="{6EC27489-D1D7-1894-7A7A-4A1520D6DAB7}"/>
                </a:ext>
              </a:extLst>
            </p:cNvPr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861" name="Google Shape;7958;p73">
                <a:extLst>
                  <a:ext uri="{FF2B5EF4-FFF2-40B4-BE49-F238E27FC236}">
                    <a16:creationId xmlns:a16="http://schemas.microsoft.com/office/drawing/2014/main" id="{783DEBB0-F513-8A3D-4061-A6C5CEE18901}"/>
                  </a:ext>
                </a:extLst>
              </p:cNvPr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62" name="Google Shape;7959;p73">
                <a:extLst>
                  <a:ext uri="{FF2B5EF4-FFF2-40B4-BE49-F238E27FC236}">
                    <a16:creationId xmlns:a16="http://schemas.microsoft.com/office/drawing/2014/main" id="{538534F9-0797-0D11-6CFA-0916FA72E3B3}"/>
                  </a:ext>
                </a:extLst>
              </p:cNvPr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63" name="Google Shape;7960;p73">
                <a:extLst>
                  <a:ext uri="{FF2B5EF4-FFF2-40B4-BE49-F238E27FC236}">
                    <a16:creationId xmlns:a16="http://schemas.microsoft.com/office/drawing/2014/main" id="{CDDEE531-0766-ECCB-2219-65628158BDC8}"/>
                  </a:ext>
                </a:extLst>
              </p:cNvPr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64" name="Google Shape;7961;p73">
                <a:extLst>
                  <a:ext uri="{FF2B5EF4-FFF2-40B4-BE49-F238E27FC236}">
                    <a16:creationId xmlns:a16="http://schemas.microsoft.com/office/drawing/2014/main" id="{92AA0F0A-8924-D1A6-06FC-52B6668C9121}"/>
                  </a:ext>
                </a:extLst>
              </p:cNvPr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65" name="Google Shape;7962;p73">
                <a:extLst>
                  <a:ext uri="{FF2B5EF4-FFF2-40B4-BE49-F238E27FC236}">
                    <a16:creationId xmlns:a16="http://schemas.microsoft.com/office/drawing/2014/main" id="{9F17C9C6-DCEF-76AB-FBC0-F56549C6E917}"/>
                  </a:ext>
                </a:extLst>
              </p:cNvPr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843" name="Google Shape;7963;p73">
              <a:extLst>
                <a:ext uri="{FF2B5EF4-FFF2-40B4-BE49-F238E27FC236}">
                  <a16:creationId xmlns:a16="http://schemas.microsoft.com/office/drawing/2014/main" id="{6C6E46D8-F1D0-D6E8-8D35-11CD78A4C1F7}"/>
                </a:ext>
              </a:extLst>
            </p:cNvPr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856" name="Google Shape;7964;p73">
                <a:extLst>
                  <a:ext uri="{FF2B5EF4-FFF2-40B4-BE49-F238E27FC236}">
                    <a16:creationId xmlns:a16="http://schemas.microsoft.com/office/drawing/2014/main" id="{CC909E7A-3DEA-BAD5-FCFE-82DE807B066F}"/>
                  </a:ext>
                </a:extLst>
              </p:cNvPr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7" name="Google Shape;7965;p73">
                <a:extLst>
                  <a:ext uri="{FF2B5EF4-FFF2-40B4-BE49-F238E27FC236}">
                    <a16:creationId xmlns:a16="http://schemas.microsoft.com/office/drawing/2014/main" id="{25CF3F4E-A1D2-730B-9E48-EF27F112E883}"/>
                  </a:ext>
                </a:extLst>
              </p:cNvPr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8" name="Google Shape;7966;p73">
                <a:extLst>
                  <a:ext uri="{FF2B5EF4-FFF2-40B4-BE49-F238E27FC236}">
                    <a16:creationId xmlns:a16="http://schemas.microsoft.com/office/drawing/2014/main" id="{D6DF4A6F-DEE6-C91D-45E0-06CE30ACA4EE}"/>
                  </a:ext>
                </a:extLst>
              </p:cNvPr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9" name="Google Shape;7967;p73">
                <a:extLst>
                  <a:ext uri="{FF2B5EF4-FFF2-40B4-BE49-F238E27FC236}">
                    <a16:creationId xmlns:a16="http://schemas.microsoft.com/office/drawing/2014/main" id="{68CB2064-BF7C-AD1E-04A9-105844CFEFE3}"/>
                  </a:ext>
                </a:extLst>
              </p:cNvPr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60" name="Google Shape;7968;p73">
                <a:extLst>
                  <a:ext uri="{FF2B5EF4-FFF2-40B4-BE49-F238E27FC236}">
                    <a16:creationId xmlns:a16="http://schemas.microsoft.com/office/drawing/2014/main" id="{E02DE4E0-730D-4262-38E2-B4D43C73F5E3}"/>
                  </a:ext>
                </a:extLst>
              </p:cNvPr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844" name="Google Shape;7969;p73">
              <a:extLst>
                <a:ext uri="{FF2B5EF4-FFF2-40B4-BE49-F238E27FC236}">
                  <a16:creationId xmlns:a16="http://schemas.microsoft.com/office/drawing/2014/main" id="{6FA98207-F626-578C-3153-605E9499DAC2}"/>
                </a:ext>
              </a:extLst>
            </p:cNvPr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851" name="Google Shape;7970;p73">
                <a:extLst>
                  <a:ext uri="{FF2B5EF4-FFF2-40B4-BE49-F238E27FC236}">
                    <a16:creationId xmlns:a16="http://schemas.microsoft.com/office/drawing/2014/main" id="{242E519A-7AD6-12F7-4238-F70B304146D1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2" name="Google Shape;7971;p73">
                <a:extLst>
                  <a:ext uri="{FF2B5EF4-FFF2-40B4-BE49-F238E27FC236}">
                    <a16:creationId xmlns:a16="http://schemas.microsoft.com/office/drawing/2014/main" id="{17D70539-4417-4A75-F665-8BDE9BC7A8D2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3" name="Google Shape;7972;p73">
                <a:extLst>
                  <a:ext uri="{FF2B5EF4-FFF2-40B4-BE49-F238E27FC236}">
                    <a16:creationId xmlns:a16="http://schemas.microsoft.com/office/drawing/2014/main" id="{60895E99-66CA-3F7C-DE63-FFBC51B1C41A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4" name="Google Shape;7973;p73">
                <a:extLst>
                  <a:ext uri="{FF2B5EF4-FFF2-40B4-BE49-F238E27FC236}">
                    <a16:creationId xmlns:a16="http://schemas.microsoft.com/office/drawing/2014/main" id="{F5F03978-BB40-8B6E-7BD5-610E8E5A6843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5" name="Google Shape;7974;p73">
                <a:extLst>
                  <a:ext uri="{FF2B5EF4-FFF2-40B4-BE49-F238E27FC236}">
                    <a16:creationId xmlns:a16="http://schemas.microsoft.com/office/drawing/2014/main" id="{AB9DBDF5-63E1-784F-9A1F-EA3B8D4A3A1C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845" name="Google Shape;7975;p73">
              <a:extLst>
                <a:ext uri="{FF2B5EF4-FFF2-40B4-BE49-F238E27FC236}">
                  <a16:creationId xmlns:a16="http://schemas.microsoft.com/office/drawing/2014/main" id="{9539BF2E-4A0F-B0F6-C242-348C319FA758}"/>
                </a:ext>
              </a:extLst>
            </p:cNvPr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846" name="Google Shape;7976;p73">
                <a:extLst>
                  <a:ext uri="{FF2B5EF4-FFF2-40B4-BE49-F238E27FC236}">
                    <a16:creationId xmlns:a16="http://schemas.microsoft.com/office/drawing/2014/main" id="{8F14A767-BCDC-E319-1C80-420849E2EF6E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7" name="Google Shape;7977;p73">
                <a:extLst>
                  <a:ext uri="{FF2B5EF4-FFF2-40B4-BE49-F238E27FC236}">
                    <a16:creationId xmlns:a16="http://schemas.microsoft.com/office/drawing/2014/main" id="{BFD625E9-2782-E021-E53D-409B90DACD91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8" name="Google Shape;7978;p73">
                <a:extLst>
                  <a:ext uri="{FF2B5EF4-FFF2-40B4-BE49-F238E27FC236}">
                    <a16:creationId xmlns:a16="http://schemas.microsoft.com/office/drawing/2014/main" id="{F828BFB3-51F8-4601-50B1-94916BF3A9EA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49" name="Google Shape;7979;p73">
                <a:extLst>
                  <a:ext uri="{FF2B5EF4-FFF2-40B4-BE49-F238E27FC236}">
                    <a16:creationId xmlns:a16="http://schemas.microsoft.com/office/drawing/2014/main" id="{81250053-3C81-9F3B-8F59-4E545DB14B23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850" name="Google Shape;7980;p73">
                <a:extLst>
                  <a:ext uri="{FF2B5EF4-FFF2-40B4-BE49-F238E27FC236}">
                    <a16:creationId xmlns:a16="http://schemas.microsoft.com/office/drawing/2014/main" id="{582B33A8-A97E-3D88-2E5F-29DF1C0E37C4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</p:grpSp>
      <p:graphicFrame>
        <p:nvGraphicFramePr>
          <p:cNvPr id="876" name="Google Shape;7981;p73">
            <a:extLst>
              <a:ext uri="{FF2B5EF4-FFF2-40B4-BE49-F238E27FC236}">
                <a16:creationId xmlns:a16="http://schemas.microsoft.com/office/drawing/2014/main" id="{158FAF0F-6459-130A-D54F-48DCC8973CA0}"/>
              </a:ext>
            </a:extLst>
          </p:cNvPr>
          <p:cNvGraphicFramePr/>
          <p:nvPr/>
        </p:nvGraphicFramePr>
        <p:xfrm>
          <a:off x="1898822" y="5743557"/>
          <a:ext cx="6319468" cy="23715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5798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798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98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798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905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05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905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dirty="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77" name="Google Shape;7982;p73">
            <a:extLst>
              <a:ext uri="{FF2B5EF4-FFF2-40B4-BE49-F238E27FC236}">
                <a16:creationId xmlns:a16="http://schemas.microsoft.com/office/drawing/2014/main" id="{68756C95-CEB2-3959-4058-44052B703792}"/>
              </a:ext>
            </a:extLst>
          </p:cNvPr>
          <p:cNvGrpSpPr/>
          <p:nvPr/>
        </p:nvGrpSpPr>
        <p:grpSpPr>
          <a:xfrm>
            <a:off x="11097941" y="6820399"/>
            <a:ext cx="3472253" cy="162557"/>
            <a:chOff x="3558802" y="4011427"/>
            <a:chExt cx="1866000" cy="111300"/>
          </a:xfrm>
        </p:grpSpPr>
        <p:sp>
          <p:nvSpPr>
            <p:cNvPr id="878" name="Google Shape;7983;p73">
              <a:extLst>
                <a:ext uri="{FF2B5EF4-FFF2-40B4-BE49-F238E27FC236}">
                  <a16:creationId xmlns:a16="http://schemas.microsoft.com/office/drawing/2014/main" id="{11E69E7F-CBA9-C998-A735-BEFE2D0A2588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79" name="Google Shape;7984;p73">
              <a:extLst>
                <a:ext uri="{FF2B5EF4-FFF2-40B4-BE49-F238E27FC236}">
                  <a16:creationId xmlns:a16="http://schemas.microsoft.com/office/drawing/2014/main" id="{BE48AA58-689C-9511-C040-066E628FF2C4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880" name="Google Shape;7985;p73">
            <a:extLst>
              <a:ext uri="{FF2B5EF4-FFF2-40B4-BE49-F238E27FC236}">
                <a16:creationId xmlns:a16="http://schemas.microsoft.com/office/drawing/2014/main" id="{A300083E-C204-8E3A-1C0E-B5126039CFF5}"/>
              </a:ext>
            </a:extLst>
          </p:cNvPr>
          <p:cNvGrpSpPr/>
          <p:nvPr/>
        </p:nvGrpSpPr>
        <p:grpSpPr>
          <a:xfrm>
            <a:off x="12552574" y="7572823"/>
            <a:ext cx="2438240" cy="162557"/>
            <a:chOff x="3558802" y="4011427"/>
            <a:chExt cx="1866000" cy="111300"/>
          </a:xfrm>
        </p:grpSpPr>
        <p:sp>
          <p:nvSpPr>
            <p:cNvPr id="881" name="Google Shape;7986;p73">
              <a:extLst>
                <a:ext uri="{FF2B5EF4-FFF2-40B4-BE49-F238E27FC236}">
                  <a16:creationId xmlns:a16="http://schemas.microsoft.com/office/drawing/2014/main" id="{9B015EDE-C591-695C-0189-62F28EA6ECE7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82" name="Google Shape;7987;p73">
              <a:extLst>
                <a:ext uri="{FF2B5EF4-FFF2-40B4-BE49-F238E27FC236}">
                  <a16:creationId xmlns:a16="http://schemas.microsoft.com/office/drawing/2014/main" id="{5C3D44FE-47AE-2FE8-10F3-EB09C6E84664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883" name="Google Shape;7988;p73">
            <a:extLst>
              <a:ext uri="{FF2B5EF4-FFF2-40B4-BE49-F238E27FC236}">
                <a16:creationId xmlns:a16="http://schemas.microsoft.com/office/drawing/2014/main" id="{21729A6C-20AD-FD92-D0D4-7B5959013DBC}"/>
              </a:ext>
            </a:extLst>
          </p:cNvPr>
          <p:cNvGrpSpPr/>
          <p:nvPr/>
        </p:nvGrpSpPr>
        <p:grpSpPr>
          <a:xfrm>
            <a:off x="15658706" y="8446949"/>
            <a:ext cx="6727645" cy="2670544"/>
            <a:chOff x="1904318" y="789980"/>
            <a:chExt cx="1489472" cy="606868"/>
          </a:xfrm>
        </p:grpSpPr>
        <p:cxnSp>
          <p:nvCxnSpPr>
            <p:cNvPr id="884" name="Google Shape;7989;p73">
              <a:extLst>
                <a:ext uri="{FF2B5EF4-FFF2-40B4-BE49-F238E27FC236}">
                  <a16:creationId xmlns:a16="http://schemas.microsoft.com/office/drawing/2014/main" id="{EB26BCEB-3C47-A50C-5C2C-46856B88B5AE}"/>
                </a:ext>
              </a:extLst>
            </p:cNvPr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85" name="Google Shape;7990;p73">
              <a:extLst>
                <a:ext uri="{FF2B5EF4-FFF2-40B4-BE49-F238E27FC236}">
                  <a16:creationId xmlns:a16="http://schemas.microsoft.com/office/drawing/2014/main" id="{3EA72444-B033-1BF7-3CAC-A327BB4BA534}"/>
                </a:ext>
              </a:extLst>
            </p:cNvPr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86" name="Google Shape;7991;p73">
              <a:extLst>
                <a:ext uri="{FF2B5EF4-FFF2-40B4-BE49-F238E27FC236}">
                  <a16:creationId xmlns:a16="http://schemas.microsoft.com/office/drawing/2014/main" id="{B9512663-55BB-8AD5-DC98-E37D90D97EB2}"/>
                </a:ext>
              </a:extLst>
            </p:cNvPr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87" name="Google Shape;7992;p73">
              <a:extLst>
                <a:ext uri="{FF2B5EF4-FFF2-40B4-BE49-F238E27FC236}">
                  <a16:creationId xmlns:a16="http://schemas.microsoft.com/office/drawing/2014/main" id="{81E292EB-15AD-A695-81CE-D3771BB3BA13}"/>
                </a:ext>
              </a:extLst>
            </p:cNvPr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243800" rIns="0" bIns="243800" anchor="t" anchorCtr="0">
              <a:noAutofit/>
            </a:bodyPr>
            <a:lstStyle/>
            <a:p>
              <a:pPr algn="ctr">
                <a:spcAft>
                  <a:spcPts val="4267"/>
                </a:spcAft>
              </a:pPr>
              <a:r>
                <a:rPr lang="en" sz="1067">
                  <a:solidFill>
                    <a:schemeClr val="accent6">
                      <a:lumMod val="75000"/>
                    </a:schemeClr>
                  </a:solidFill>
                </a:rPr>
                <a:t>JANUARY</a:t>
              </a:r>
              <a:endParaRPr sz="1067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91" name="Google Shape;7993;p73">
              <a:extLst>
                <a:ext uri="{FF2B5EF4-FFF2-40B4-BE49-F238E27FC236}">
                  <a16:creationId xmlns:a16="http://schemas.microsoft.com/office/drawing/2014/main" id="{6D5744AC-B480-1495-73D5-8FED38EB73F9}"/>
                </a:ext>
              </a:extLst>
            </p:cNvPr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243800" rIns="0" bIns="243800" anchor="t" anchorCtr="0">
              <a:noAutofit/>
            </a:bodyPr>
            <a:lstStyle/>
            <a:p>
              <a:pPr algn="ctr">
                <a:spcAft>
                  <a:spcPts val="4267"/>
                </a:spcAft>
              </a:pPr>
              <a:r>
                <a:rPr lang="en" sz="1067">
                  <a:solidFill>
                    <a:schemeClr val="accent6">
                      <a:lumMod val="75000"/>
                    </a:schemeClr>
                  </a:solidFill>
                </a:rPr>
                <a:t>FEBRUARY</a:t>
              </a:r>
              <a:endParaRPr sz="1067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94" name="Google Shape;7994;p73">
              <a:extLst>
                <a:ext uri="{FF2B5EF4-FFF2-40B4-BE49-F238E27FC236}">
                  <a16:creationId xmlns:a16="http://schemas.microsoft.com/office/drawing/2014/main" id="{BF1F6051-64C6-7028-EFE9-E75AB2AF54DE}"/>
                </a:ext>
              </a:extLst>
            </p:cNvPr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243800" rIns="0" bIns="243800" anchor="t" anchorCtr="0">
              <a:noAutofit/>
            </a:bodyPr>
            <a:lstStyle/>
            <a:p>
              <a:pPr algn="ctr">
                <a:spcAft>
                  <a:spcPts val="4267"/>
                </a:spcAft>
              </a:pPr>
              <a:r>
                <a:rPr lang="en" sz="1067">
                  <a:solidFill>
                    <a:schemeClr val="accent6">
                      <a:lumMod val="75000"/>
                    </a:schemeClr>
                  </a:solidFill>
                </a:rPr>
                <a:t>MARCH</a:t>
              </a:r>
              <a:endParaRPr sz="1067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95" name="Google Shape;7995;p73">
              <a:extLst>
                <a:ext uri="{FF2B5EF4-FFF2-40B4-BE49-F238E27FC236}">
                  <a16:creationId xmlns:a16="http://schemas.microsoft.com/office/drawing/2014/main" id="{DD548DC6-480A-D8DD-BD94-78A986DCEFBA}"/>
                </a:ext>
              </a:extLst>
            </p:cNvPr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243800" rIns="0" bIns="243800" anchor="t" anchorCtr="0">
              <a:noAutofit/>
            </a:bodyPr>
            <a:lstStyle/>
            <a:p>
              <a:pPr algn="ctr">
                <a:spcAft>
                  <a:spcPts val="4267"/>
                </a:spcAft>
              </a:pPr>
              <a:r>
                <a:rPr lang="en" sz="1067">
                  <a:solidFill>
                    <a:schemeClr val="accent6">
                      <a:lumMod val="75000"/>
                    </a:schemeClr>
                  </a:solidFill>
                </a:rPr>
                <a:t>APRIL</a:t>
              </a:r>
              <a:endParaRPr sz="1067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96" name="Google Shape;7996;p73">
              <a:extLst>
                <a:ext uri="{FF2B5EF4-FFF2-40B4-BE49-F238E27FC236}">
                  <a16:creationId xmlns:a16="http://schemas.microsoft.com/office/drawing/2014/main" id="{1D183DE2-0434-BF95-9E14-30781F49EA8D}"/>
                </a:ext>
              </a:extLst>
            </p:cNvPr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97" name="Google Shape;7997;p73">
              <a:extLst>
                <a:ext uri="{FF2B5EF4-FFF2-40B4-BE49-F238E27FC236}">
                  <a16:creationId xmlns:a16="http://schemas.microsoft.com/office/drawing/2014/main" id="{998B0B3C-9C27-FBA3-326A-0FA03C07FF46}"/>
                </a:ext>
              </a:extLst>
            </p:cNvPr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98" name="Google Shape;7998;p73">
              <a:extLst>
                <a:ext uri="{FF2B5EF4-FFF2-40B4-BE49-F238E27FC236}">
                  <a16:creationId xmlns:a16="http://schemas.microsoft.com/office/drawing/2014/main" id="{98B72995-B338-E719-706A-19DCA68C2E47}"/>
                </a:ext>
              </a:extLst>
            </p:cNvPr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99" name="Google Shape;7999;p73">
              <a:extLst>
                <a:ext uri="{FF2B5EF4-FFF2-40B4-BE49-F238E27FC236}">
                  <a16:creationId xmlns:a16="http://schemas.microsoft.com/office/drawing/2014/main" id="{31662DD5-8502-A769-9EA2-B0E585B5218D}"/>
                </a:ext>
              </a:extLst>
            </p:cNvPr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00" name="Google Shape;8000;p73">
              <a:extLst>
                <a:ext uri="{FF2B5EF4-FFF2-40B4-BE49-F238E27FC236}">
                  <a16:creationId xmlns:a16="http://schemas.microsoft.com/office/drawing/2014/main" id="{1AF83F43-935D-8FC9-0B03-976A1F2653C8}"/>
                </a:ext>
              </a:extLst>
            </p:cNvPr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01" name="Google Shape;8001;p73">
              <a:extLst>
                <a:ext uri="{FF2B5EF4-FFF2-40B4-BE49-F238E27FC236}">
                  <a16:creationId xmlns:a16="http://schemas.microsoft.com/office/drawing/2014/main" id="{87DDD00C-2193-23DB-A6AD-5152BB41CD27}"/>
                </a:ext>
              </a:extLst>
            </p:cNvPr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02" name="Google Shape;8002;p73">
              <a:extLst>
                <a:ext uri="{FF2B5EF4-FFF2-40B4-BE49-F238E27FC236}">
                  <a16:creationId xmlns:a16="http://schemas.microsoft.com/office/drawing/2014/main" id="{45936C9C-AAA9-DEAD-7990-3F75EAE3CA0E}"/>
                </a:ext>
              </a:extLst>
            </p:cNvPr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243800" rIns="0" bIns="243800" anchor="t" anchorCtr="0">
              <a:noAutofit/>
            </a:bodyPr>
            <a:lstStyle/>
            <a:p>
              <a:pPr>
                <a:spcAft>
                  <a:spcPts val="4267"/>
                </a:spcAft>
              </a:pPr>
              <a:r>
                <a:rPr lang="en" sz="1067">
                  <a:solidFill>
                    <a:schemeClr val="accent6">
                      <a:lumMod val="75000"/>
                    </a:schemeClr>
                  </a:solidFill>
                </a:rPr>
                <a:t>PHASE 1</a:t>
              </a:r>
              <a:endParaRPr sz="1067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03" name="Google Shape;8003;p73">
              <a:extLst>
                <a:ext uri="{FF2B5EF4-FFF2-40B4-BE49-F238E27FC236}">
                  <a16:creationId xmlns:a16="http://schemas.microsoft.com/office/drawing/2014/main" id="{A4F9A061-94C3-5BEC-C0D8-8BD250E17251}"/>
                </a:ext>
              </a:extLst>
            </p:cNvPr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243800" rIns="0" bIns="2438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4267"/>
                </a:spcAft>
              </a:pPr>
              <a:r>
                <a:rPr lang="en" sz="1067">
                  <a:solidFill>
                    <a:schemeClr val="accent6">
                      <a:lumMod val="75000"/>
                    </a:schemeClr>
                  </a:solidFill>
                </a:rPr>
                <a:t>Task 1</a:t>
              </a:r>
              <a:endParaRPr sz="1067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04" name="Google Shape;8004;p73">
              <a:extLst>
                <a:ext uri="{FF2B5EF4-FFF2-40B4-BE49-F238E27FC236}">
                  <a16:creationId xmlns:a16="http://schemas.microsoft.com/office/drawing/2014/main" id="{15C0898C-B638-534F-0A4A-E3E20843F3FE}"/>
                </a:ext>
              </a:extLst>
            </p:cNvPr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243800" rIns="0" bIns="2438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4267"/>
                </a:spcAft>
              </a:pPr>
              <a:r>
                <a:rPr lang="en" sz="1067">
                  <a:solidFill>
                    <a:schemeClr val="accent6">
                      <a:lumMod val="75000"/>
                    </a:schemeClr>
                  </a:solidFill>
                </a:rPr>
                <a:t>Task 2</a:t>
              </a:r>
              <a:endParaRPr sz="1067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05" name="Google Shape;8005;p73">
              <a:extLst>
                <a:ext uri="{FF2B5EF4-FFF2-40B4-BE49-F238E27FC236}">
                  <a16:creationId xmlns:a16="http://schemas.microsoft.com/office/drawing/2014/main" id="{BEE08EBF-5F04-A0B3-9DB7-044FC6D7353E}"/>
                </a:ext>
              </a:extLst>
            </p:cNvPr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906" name="Google Shape;8006;p73">
            <a:extLst>
              <a:ext uri="{FF2B5EF4-FFF2-40B4-BE49-F238E27FC236}">
                <a16:creationId xmlns:a16="http://schemas.microsoft.com/office/drawing/2014/main" id="{BD42F6E1-48C2-5398-4B2E-D261351B076F}"/>
              </a:ext>
            </a:extLst>
          </p:cNvPr>
          <p:cNvGrpSpPr/>
          <p:nvPr/>
        </p:nvGrpSpPr>
        <p:grpSpPr>
          <a:xfrm>
            <a:off x="8950453" y="2537713"/>
            <a:ext cx="6302381" cy="2682307"/>
            <a:chOff x="3292400" y="1193188"/>
            <a:chExt cx="2615240" cy="1131075"/>
          </a:xfrm>
        </p:grpSpPr>
        <p:sp>
          <p:nvSpPr>
            <p:cNvPr id="907" name="Google Shape;8007;p73">
              <a:extLst>
                <a:ext uri="{FF2B5EF4-FFF2-40B4-BE49-F238E27FC236}">
                  <a16:creationId xmlns:a16="http://schemas.microsoft.com/office/drawing/2014/main" id="{703C053F-D57F-E316-E134-DB01713A91B5}"/>
                </a:ext>
              </a:extLst>
            </p:cNvPr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1067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08" name="Google Shape;8008;p73">
              <a:extLst>
                <a:ext uri="{FF2B5EF4-FFF2-40B4-BE49-F238E27FC236}">
                  <a16:creationId xmlns:a16="http://schemas.microsoft.com/office/drawing/2014/main" id="{2E7716C9-CCB6-493B-BFB8-DDAE101E26D5}"/>
                </a:ext>
              </a:extLst>
            </p:cNvPr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1067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09" name="Google Shape;8009;p73">
              <a:extLst>
                <a:ext uri="{FF2B5EF4-FFF2-40B4-BE49-F238E27FC236}">
                  <a16:creationId xmlns:a16="http://schemas.microsoft.com/office/drawing/2014/main" id="{17933C56-03E9-A45D-8DC5-0DC0C24365E8}"/>
                </a:ext>
              </a:extLst>
            </p:cNvPr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4267"/>
                </a:spcAft>
              </a:pPr>
              <a:r>
                <a:rPr lang="en" sz="1067">
                  <a:solidFill>
                    <a:schemeClr val="accent6">
                      <a:lumMod val="75000"/>
                    </a:schemeClr>
                  </a:solidFill>
                </a:rPr>
                <a:t>JANUARY</a:t>
              </a:r>
              <a:endParaRPr sz="1067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10" name="Google Shape;8010;p73">
              <a:extLst>
                <a:ext uri="{FF2B5EF4-FFF2-40B4-BE49-F238E27FC236}">
                  <a16:creationId xmlns:a16="http://schemas.microsoft.com/office/drawing/2014/main" id="{A1950431-6B99-CFDC-DEC1-DA07A00ACFF6}"/>
                </a:ext>
              </a:extLst>
            </p:cNvPr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4267"/>
                </a:spcAft>
              </a:pPr>
              <a:r>
                <a:rPr lang="en" sz="1067">
                  <a:solidFill>
                    <a:schemeClr val="accent6">
                      <a:lumMod val="75000"/>
                    </a:schemeClr>
                  </a:solidFill>
                </a:rPr>
                <a:t>FEBRUARY</a:t>
              </a:r>
              <a:endParaRPr sz="1067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11" name="Google Shape;8011;p73">
              <a:extLst>
                <a:ext uri="{FF2B5EF4-FFF2-40B4-BE49-F238E27FC236}">
                  <a16:creationId xmlns:a16="http://schemas.microsoft.com/office/drawing/2014/main" id="{4B1DA424-F9B8-FB4B-1B5B-479C1841C4D7}"/>
                </a:ext>
              </a:extLst>
            </p:cNvPr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4267"/>
                </a:spcAft>
              </a:pPr>
              <a:r>
                <a:rPr lang="en" sz="1067">
                  <a:solidFill>
                    <a:schemeClr val="accent6">
                      <a:lumMod val="75000"/>
                    </a:schemeClr>
                  </a:solidFill>
                </a:rPr>
                <a:t>MARCH</a:t>
              </a:r>
              <a:endParaRPr sz="1067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12" name="Google Shape;8012;p73">
              <a:extLst>
                <a:ext uri="{FF2B5EF4-FFF2-40B4-BE49-F238E27FC236}">
                  <a16:creationId xmlns:a16="http://schemas.microsoft.com/office/drawing/2014/main" id="{373A6592-BAB8-1DDF-870F-8F75169FB49C}"/>
                </a:ext>
              </a:extLst>
            </p:cNvPr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4267"/>
                </a:spcAft>
              </a:pPr>
              <a:r>
                <a:rPr lang="en" sz="1067">
                  <a:solidFill>
                    <a:schemeClr val="accent6">
                      <a:lumMod val="75000"/>
                    </a:schemeClr>
                  </a:solidFill>
                </a:rPr>
                <a:t>APRIL</a:t>
              </a:r>
              <a:endParaRPr sz="1067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13" name="Google Shape;8013;p73">
              <a:extLst>
                <a:ext uri="{FF2B5EF4-FFF2-40B4-BE49-F238E27FC236}">
                  <a16:creationId xmlns:a16="http://schemas.microsoft.com/office/drawing/2014/main" id="{D2E3AD17-95F9-BF01-B904-70B2C24CF5A4}"/>
                </a:ext>
              </a:extLst>
            </p:cNvPr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4267"/>
                </a:spcAft>
              </a:pPr>
              <a:r>
                <a:rPr lang="en" sz="1067">
                  <a:solidFill>
                    <a:schemeClr val="accent6">
                      <a:lumMod val="75000"/>
                    </a:schemeClr>
                  </a:solidFill>
                </a:rPr>
                <a:t>MAY</a:t>
              </a:r>
              <a:endParaRPr sz="1067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14" name="Google Shape;8014;p73">
              <a:extLst>
                <a:ext uri="{FF2B5EF4-FFF2-40B4-BE49-F238E27FC236}">
                  <a16:creationId xmlns:a16="http://schemas.microsoft.com/office/drawing/2014/main" id="{1147141E-2377-162B-3DA2-387BA01A8016}"/>
                </a:ext>
              </a:extLst>
            </p:cNvPr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4267"/>
                </a:spcAft>
              </a:pPr>
              <a:r>
                <a:rPr lang="en" sz="1067">
                  <a:solidFill>
                    <a:schemeClr val="accent6">
                      <a:lumMod val="75000"/>
                    </a:schemeClr>
                  </a:solidFill>
                </a:rPr>
                <a:t>JUNE</a:t>
              </a:r>
              <a:endParaRPr sz="1067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15" name="Google Shape;8015;p73">
              <a:extLst>
                <a:ext uri="{FF2B5EF4-FFF2-40B4-BE49-F238E27FC236}">
                  <a16:creationId xmlns:a16="http://schemas.microsoft.com/office/drawing/2014/main" id="{78AF9324-BF51-879E-6FAB-21E08BECC165}"/>
                </a:ext>
              </a:extLst>
            </p:cNvPr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4267"/>
                </a:spcAft>
              </a:pPr>
              <a:r>
                <a:rPr lang="en" sz="1067">
                  <a:solidFill>
                    <a:schemeClr val="accent6">
                      <a:lumMod val="75000"/>
                    </a:schemeClr>
                  </a:solidFill>
                </a:rPr>
                <a:t>PHASE 1</a:t>
              </a:r>
              <a:endParaRPr sz="1067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16" name="Google Shape;8016;p73">
              <a:extLst>
                <a:ext uri="{FF2B5EF4-FFF2-40B4-BE49-F238E27FC236}">
                  <a16:creationId xmlns:a16="http://schemas.microsoft.com/office/drawing/2014/main" id="{371479E7-E203-28F9-7819-0391539DA185}"/>
                </a:ext>
              </a:extLst>
            </p:cNvPr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4267"/>
                </a:spcAft>
              </a:pPr>
              <a:r>
                <a:rPr lang="en" sz="1067">
                  <a:solidFill>
                    <a:schemeClr val="accent6">
                      <a:lumMod val="75000"/>
                    </a:schemeClr>
                  </a:solidFill>
                </a:rPr>
                <a:t>PHASE 2</a:t>
              </a:r>
              <a:endParaRPr sz="1067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17" name="Google Shape;8017;p73">
              <a:extLst>
                <a:ext uri="{FF2B5EF4-FFF2-40B4-BE49-F238E27FC236}">
                  <a16:creationId xmlns:a16="http://schemas.microsoft.com/office/drawing/2014/main" id="{4468CBA2-DD35-159B-5DFC-7063F388894A}"/>
                </a:ext>
              </a:extLst>
            </p:cNvPr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4267"/>
                </a:spcAft>
              </a:pPr>
              <a:r>
                <a:rPr lang="en" sz="1067">
                  <a:solidFill>
                    <a:schemeClr val="accent6">
                      <a:lumMod val="75000"/>
                    </a:schemeClr>
                  </a:solidFill>
                </a:rPr>
                <a:t>Task 1</a:t>
              </a:r>
              <a:endParaRPr sz="1067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18" name="Google Shape;8018;p73">
              <a:extLst>
                <a:ext uri="{FF2B5EF4-FFF2-40B4-BE49-F238E27FC236}">
                  <a16:creationId xmlns:a16="http://schemas.microsoft.com/office/drawing/2014/main" id="{C5F6CFFD-4721-1709-661A-8C4AEE08F072}"/>
                </a:ext>
              </a:extLst>
            </p:cNvPr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4267"/>
                </a:spcAft>
              </a:pPr>
              <a:r>
                <a:rPr lang="en" sz="1067">
                  <a:solidFill>
                    <a:schemeClr val="accent6">
                      <a:lumMod val="75000"/>
                    </a:schemeClr>
                  </a:solidFill>
                </a:rPr>
                <a:t>Task 2</a:t>
              </a:r>
              <a:endParaRPr sz="1067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19" name="Google Shape;8019;p73">
              <a:extLst>
                <a:ext uri="{FF2B5EF4-FFF2-40B4-BE49-F238E27FC236}">
                  <a16:creationId xmlns:a16="http://schemas.microsoft.com/office/drawing/2014/main" id="{F545A492-1A45-09F1-365C-4D6DEEDC155F}"/>
                </a:ext>
              </a:extLst>
            </p:cNvPr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4267"/>
                </a:spcAft>
              </a:pPr>
              <a:r>
                <a:rPr lang="en" sz="1067">
                  <a:solidFill>
                    <a:schemeClr val="accent6">
                      <a:lumMod val="75000"/>
                    </a:schemeClr>
                  </a:solidFill>
                </a:rPr>
                <a:t>Task 1</a:t>
              </a:r>
              <a:endParaRPr sz="1067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920" name="Google Shape;8020;p73">
              <a:extLst>
                <a:ext uri="{FF2B5EF4-FFF2-40B4-BE49-F238E27FC236}">
                  <a16:creationId xmlns:a16="http://schemas.microsoft.com/office/drawing/2014/main" id="{71F61E69-3282-F322-4F44-410FD5CBE789}"/>
                </a:ext>
              </a:extLst>
            </p:cNvPr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4267"/>
                </a:spcAft>
              </a:pPr>
              <a:r>
                <a:rPr lang="en" sz="1067">
                  <a:solidFill>
                    <a:schemeClr val="accent6">
                      <a:lumMod val="75000"/>
                    </a:schemeClr>
                  </a:solidFill>
                </a:rPr>
                <a:t>Task 2</a:t>
              </a:r>
              <a:endParaRPr sz="1067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grpSp>
          <p:nvGrpSpPr>
            <p:cNvPr id="921" name="Google Shape;8021;p73">
              <a:extLst>
                <a:ext uri="{FF2B5EF4-FFF2-40B4-BE49-F238E27FC236}">
                  <a16:creationId xmlns:a16="http://schemas.microsoft.com/office/drawing/2014/main" id="{A2C8CD0F-6F7C-AA72-1285-192A2343064A}"/>
                </a:ext>
              </a:extLst>
            </p:cNvPr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922" name="Google Shape;8022;p73">
                <a:extLst>
                  <a:ext uri="{FF2B5EF4-FFF2-40B4-BE49-F238E27FC236}">
                    <a16:creationId xmlns:a16="http://schemas.microsoft.com/office/drawing/2014/main" id="{FCC6B7FF-D795-ED9A-1035-D6B6913A2C32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1067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923" name="Google Shape;8023;p73">
                <a:extLst>
                  <a:ext uri="{FF2B5EF4-FFF2-40B4-BE49-F238E27FC236}">
                    <a16:creationId xmlns:a16="http://schemas.microsoft.com/office/drawing/2014/main" id="{E45DDCD3-D306-908E-7961-0A44C0FD093F}"/>
                  </a:ext>
                </a:extLst>
              </p:cNvPr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1067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924" name="Google Shape;8024;p73">
                <a:extLst>
                  <a:ext uri="{FF2B5EF4-FFF2-40B4-BE49-F238E27FC236}">
                    <a16:creationId xmlns:a16="http://schemas.microsoft.com/office/drawing/2014/main" id="{9A3A210D-3ACC-EF3B-C7CB-30CB3E0F6941}"/>
                  </a:ext>
                </a:extLst>
              </p:cNvPr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1067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925" name="Google Shape;8025;p73">
                <a:extLst>
                  <a:ext uri="{FF2B5EF4-FFF2-40B4-BE49-F238E27FC236}">
                    <a16:creationId xmlns:a16="http://schemas.microsoft.com/office/drawing/2014/main" id="{0447C364-799F-A8B9-7E7A-857FEAA8160D}"/>
                  </a:ext>
                </a:extLst>
              </p:cNvPr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1067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926" name="Google Shape;8026;p73">
                <a:extLst>
                  <a:ext uri="{FF2B5EF4-FFF2-40B4-BE49-F238E27FC236}">
                    <a16:creationId xmlns:a16="http://schemas.microsoft.com/office/drawing/2014/main" id="{FD29A2A0-631B-D3FE-0BBE-E0A2EA023B5C}"/>
                  </a:ext>
                </a:extLst>
              </p:cNvPr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1067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927" name="Google Shape;8027;p73">
                <a:extLst>
                  <a:ext uri="{FF2B5EF4-FFF2-40B4-BE49-F238E27FC236}">
                    <a16:creationId xmlns:a16="http://schemas.microsoft.com/office/drawing/2014/main" id="{81847844-D0FF-A072-D31D-E3E18724B842}"/>
                  </a:ext>
                </a:extLst>
              </p:cNvPr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1067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928" name="Google Shape;8028;p73">
                <a:extLst>
                  <a:ext uri="{FF2B5EF4-FFF2-40B4-BE49-F238E27FC236}">
                    <a16:creationId xmlns:a16="http://schemas.microsoft.com/office/drawing/2014/main" id="{EA5AD713-494A-6167-62A3-18C13133C0CD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1067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929" name="Google Shape;8029;p73">
                <a:extLst>
                  <a:ext uri="{FF2B5EF4-FFF2-40B4-BE49-F238E27FC236}">
                    <a16:creationId xmlns:a16="http://schemas.microsoft.com/office/drawing/2014/main" id="{6F5BBBA1-5713-6DC7-F50B-E983CA36F04A}"/>
                  </a:ext>
                </a:extLst>
              </p:cNvPr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1067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930" name="Google Shape;8030;p73">
                <a:extLst>
                  <a:ext uri="{FF2B5EF4-FFF2-40B4-BE49-F238E27FC236}">
                    <a16:creationId xmlns:a16="http://schemas.microsoft.com/office/drawing/2014/main" id="{B025DA15-9503-18A9-7664-6950BB802873}"/>
                  </a:ext>
                </a:extLst>
              </p:cNvPr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1067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931" name="Google Shape;8031;p73">
                <a:extLst>
                  <a:ext uri="{FF2B5EF4-FFF2-40B4-BE49-F238E27FC236}">
                    <a16:creationId xmlns:a16="http://schemas.microsoft.com/office/drawing/2014/main" id="{E83445E2-AF53-93BE-E4FC-40AFA1B61F15}"/>
                  </a:ext>
                </a:extLst>
              </p:cNvPr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1067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932" name="Google Shape;8032;p73">
                <a:extLst>
                  <a:ext uri="{FF2B5EF4-FFF2-40B4-BE49-F238E27FC236}">
                    <a16:creationId xmlns:a16="http://schemas.microsoft.com/office/drawing/2014/main" id="{296C22C3-B9AA-72DB-D3CD-D46C9172232B}"/>
                  </a:ext>
                </a:extLst>
              </p:cNvPr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1067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sp>
            <p:nvSpPr>
              <p:cNvPr id="933" name="Google Shape;8033;p73">
                <a:extLst>
                  <a:ext uri="{FF2B5EF4-FFF2-40B4-BE49-F238E27FC236}">
                    <a16:creationId xmlns:a16="http://schemas.microsoft.com/office/drawing/2014/main" id="{DB1777A6-8D73-A97B-36F6-14AC2847AB9B}"/>
                  </a:ext>
                </a:extLst>
              </p:cNvPr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1067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</p:grpSp>
      </p:grpSp>
      <p:sp>
        <p:nvSpPr>
          <p:cNvPr id="934" name="Google Shape;1529;p70">
            <a:extLst>
              <a:ext uri="{FF2B5EF4-FFF2-40B4-BE49-F238E27FC236}">
                <a16:creationId xmlns:a16="http://schemas.microsoft.com/office/drawing/2014/main" id="{97CB2428-D1A5-474B-A218-7D786F763223}"/>
              </a:ext>
            </a:extLst>
          </p:cNvPr>
          <p:cNvSpPr txBox="1">
            <a:spLocks/>
          </p:cNvSpPr>
          <p:nvPr/>
        </p:nvSpPr>
        <p:spPr>
          <a:xfrm>
            <a:off x="2040920" y="998365"/>
            <a:ext cx="20561600" cy="12864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4267" dirty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  <p:extLst>
      <p:ext uri="{BB962C8B-B14F-4D97-AF65-F5344CB8AC3E}">
        <p14:creationId xmlns:p14="http://schemas.microsoft.com/office/powerpoint/2010/main" val="13361291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8" name="Google Shape;888;p19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1905" y="0"/>
            <a:ext cx="9145143" cy="7340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89" name="Google Shape;889;p19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6642100"/>
            <a:ext cx="18391899" cy="7073900"/>
          </a:xfrm>
          <a:prstGeom prst="rect">
            <a:avLst/>
          </a:prstGeom>
          <a:noFill/>
          <a:ln>
            <a:noFill/>
          </a:ln>
        </p:spPr>
      </p:pic>
      <p:sp>
        <p:nvSpPr>
          <p:cNvPr id="890" name="Google Shape;890;p19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2" name="Google Shape;892;p19"/>
          <p:cNvSpPr/>
          <p:nvPr/>
        </p:nvSpPr>
        <p:spPr>
          <a:xfrm>
            <a:off x="876410" y="8305800"/>
            <a:ext cx="5715714" cy="28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3" name="Google Shape;893;p19"/>
          <p:cNvSpPr/>
          <p:nvPr/>
        </p:nvSpPr>
        <p:spPr>
          <a:xfrm>
            <a:off x="876410" y="8305800"/>
            <a:ext cx="5715714" cy="28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oogle Shape;8038;p74">
            <a:extLst>
              <a:ext uri="{FF2B5EF4-FFF2-40B4-BE49-F238E27FC236}">
                <a16:creationId xmlns:a16="http://schemas.microsoft.com/office/drawing/2014/main" id="{728AD476-5C7D-E00D-9135-5F1CD8A67E53}"/>
              </a:ext>
            </a:extLst>
          </p:cNvPr>
          <p:cNvGrpSpPr/>
          <p:nvPr/>
        </p:nvGrpSpPr>
        <p:grpSpPr>
          <a:xfrm>
            <a:off x="12792762" y="2589164"/>
            <a:ext cx="1987816" cy="1916968"/>
            <a:chOff x="4249973" y="1201875"/>
            <a:chExt cx="1958568" cy="1888762"/>
          </a:xfrm>
        </p:grpSpPr>
        <p:sp>
          <p:nvSpPr>
            <p:cNvPr id="3" name="Google Shape;8039;p74">
              <a:extLst>
                <a:ext uri="{FF2B5EF4-FFF2-40B4-BE49-F238E27FC236}">
                  <a16:creationId xmlns:a16="http://schemas.microsoft.com/office/drawing/2014/main" id="{58AE5B11-8E47-2B75-C70B-BD6E923B7BA1}"/>
                </a:ext>
              </a:extLst>
            </p:cNvPr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grpSp>
          <p:nvGrpSpPr>
            <p:cNvPr id="4" name="Google Shape;8040;p74">
              <a:extLst>
                <a:ext uri="{FF2B5EF4-FFF2-40B4-BE49-F238E27FC236}">
                  <a16:creationId xmlns:a16="http://schemas.microsoft.com/office/drawing/2014/main" id="{E95DC4BD-B780-F6F2-6CDA-D47CCCA68756}"/>
                </a:ext>
              </a:extLst>
            </p:cNvPr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17" name="Google Shape;8041;p74">
                <a:extLst>
                  <a:ext uri="{FF2B5EF4-FFF2-40B4-BE49-F238E27FC236}">
                    <a16:creationId xmlns:a16="http://schemas.microsoft.com/office/drawing/2014/main" id="{04A35E16-CF4F-59EA-0792-7EC389C0964C}"/>
                  </a:ext>
                </a:extLst>
              </p:cNvPr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pPr algn="ctr"/>
                <a:endParaRPr sz="3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8" name="Google Shape;8042;p74">
                <a:extLst>
                  <a:ext uri="{FF2B5EF4-FFF2-40B4-BE49-F238E27FC236}">
                    <a16:creationId xmlns:a16="http://schemas.microsoft.com/office/drawing/2014/main" id="{589CC01E-D4A6-ABC0-A2D9-BFCEA17EAFAE}"/>
                  </a:ext>
                </a:extLst>
              </p:cNvPr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  <p:grpSp>
          <p:nvGrpSpPr>
            <p:cNvPr id="5" name="Google Shape;8043;p74">
              <a:extLst>
                <a:ext uri="{FF2B5EF4-FFF2-40B4-BE49-F238E27FC236}">
                  <a16:creationId xmlns:a16="http://schemas.microsoft.com/office/drawing/2014/main" id="{8FDADFFA-A52A-34D2-835D-C7966ACD2164}"/>
                </a:ext>
              </a:extLst>
            </p:cNvPr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15" name="Google Shape;8044;p74">
                <a:extLst>
                  <a:ext uri="{FF2B5EF4-FFF2-40B4-BE49-F238E27FC236}">
                    <a16:creationId xmlns:a16="http://schemas.microsoft.com/office/drawing/2014/main" id="{15FBA9AD-23F8-EF17-6EA0-1BC3084EFB3F}"/>
                  </a:ext>
                </a:extLst>
              </p:cNvPr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pPr algn="ctr"/>
                <a:endParaRPr sz="3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6" name="Google Shape;8045;p74">
                <a:extLst>
                  <a:ext uri="{FF2B5EF4-FFF2-40B4-BE49-F238E27FC236}">
                    <a16:creationId xmlns:a16="http://schemas.microsoft.com/office/drawing/2014/main" id="{55E6463E-17DA-6929-2F0C-4624868F92EC}"/>
                  </a:ext>
                </a:extLst>
              </p:cNvPr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  <p:grpSp>
          <p:nvGrpSpPr>
            <p:cNvPr id="6" name="Google Shape;8046;p74">
              <a:extLst>
                <a:ext uri="{FF2B5EF4-FFF2-40B4-BE49-F238E27FC236}">
                  <a16:creationId xmlns:a16="http://schemas.microsoft.com/office/drawing/2014/main" id="{567993CC-A3C1-1681-200B-6504371D74AE}"/>
                </a:ext>
              </a:extLst>
            </p:cNvPr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13" name="Google Shape;8047;p74">
                <a:extLst>
                  <a:ext uri="{FF2B5EF4-FFF2-40B4-BE49-F238E27FC236}">
                    <a16:creationId xmlns:a16="http://schemas.microsoft.com/office/drawing/2014/main" id="{95631414-1F1D-4D5E-7927-8E2561483C69}"/>
                  </a:ext>
                </a:extLst>
              </p:cNvPr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pPr algn="ctr"/>
                <a:endParaRPr sz="3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4" name="Google Shape;8048;p74">
                <a:extLst>
                  <a:ext uri="{FF2B5EF4-FFF2-40B4-BE49-F238E27FC236}">
                    <a16:creationId xmlns:a16="http://schemas.microsoft.com/office/drawing/2014/main" id="{44FAC7C4-1F01-401D-CD73-3060D909A791}"/>
                  </a:ext>
                </a:extLst>
              </p:cNvPr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  <p:grpSp>
          <p:nvGrpSpPr>
            <p:cNvPr id="7" name="Google Shape;8049;p74">
              <a:extLst>
                <a:ext uri="{FF2B5EF4-FFF2-40B4-BE49-F238E27FC236}">
                  <a16:creationId xmlns:a16="http://schemas.microsoft.com/office/drawing/2014/main" id="{5802F471-2305-EB58-FFCE-5BE76C8DDEA5}"/>
                </a:ext>
              </a:extLst>
            </p:cNvPr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11" name="Google Shape;8050;p74">
                <a:extLst>
                  <a:ext uri="{FF2B5EF4-FFF2-40B4-BE49-F238E27FC236}">
                    <a16:creationId xmlns:a16="http://schemas.microsoft.com/office/drawing/2014/main" id="{FBB986E5-8459-8C8F-20CC-1B9B5BF068B6}"/>
                  </a:ext>
                </a:extLst>
              </p:cNvPr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pPr algn="ctr"/>
                <a:endParaRPr sz="3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2" name="Google Shape;8051;p74">
                <a:extLst>
                  <a:ext uri="{FF2B5EF4-FFF2-40B4-BE49-F238E27FC236}">
                    <a16:creationId xmlns:a16="http://schemas.microsoft.com/office/drawing/2014/main" id="{C2F8319C-568D-AB32-6587-C301F0D382A1}"/>
                  </a:ext>
                </a:extLst>
              </p:cNvPr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  <p:grpSp>
          <p:nvGrpSpPr>
            <p:cNvPr id="8" name="Google Shape;8052;p74">
              <a:extLst>
                <a:ext uri="{FF2B5EF4-FFF2-40B4-BE49-F238E27FC236}">
                  <a16:creationId xmlns:a16="http://schemas.microsoft.com/office/drawing/2014/main" id="{D020D038-BE79-CB7C-3B9F-0C3BA7795789}"/>
                </a:ext>
              </a:extLst>
            </p:cNvPr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9" name="Google Shape;8053;p74">
                <a:extLst>
                  <a:ext uri="{FF2B5EF4-FFF2-40B4-BE49-F238E27FC236}">
                    <a16:creationId xmlns:a16="http://schemas.microsoft.com/office/drawing/2014/main" id="{B91D8ADA-C162-33F8-2ED9-B34CD9A1E039}"/>
                  </a:ext>
                </a:extLst>
              </p:cNvPr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pPr algn="ctr"/>
                <a:endParaRPr sz="3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0" name="Google Shape;8054;p74">
                <a:extLst>
                  <a:ext uri="{FF2B5EF4-FFF2-40B4-BE49-F238E27FC236}">
                    <a16:creationId xmlns:a16="http://schemas.microsoft.com/office/drawing/2014/main" id="{DD997762-725A-7DFD-B7A8-8F467306D0CF}"/>
                  </a:ext>
                </a:extLst>
              </p:cNvPr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</p:grpSp>
      <p:grpSp>
        <p:nvGrpSpPr>
          <p:cNvPr id="19" name="Google Shape;8055;p74">
            <a:extLst>
              <a:ext uri="{FF2B5EF4-FFF2-40B4-BE49-F238E27FC236}">
                <a16:creationId xmlns:a16="http://schemas.microsoft.com/office/drawing/2014/main" id="{B8279BE0-DA21-4D9C-EB1F-EB62945526A1}"/>
              </a:ext>
            </a:extLst>
          </p:cNvPr>
          <p:cNvGrpSpPr/>
          <p:nvPr/>
        </p:nvGrpSpPr>
        <p:grpSpPr>
          <a:xfrm>
            <a:off x="1903090" y="4931696"/>
            <a:ext cx="2031379" cy="1946389"/>
            <a:chOff x="2657744" y="2337745"/>
            <a:chExt cx="832987" cy="798137"/>
          </a:xfrm>
        </p:grpSpPr>
        <p:sp>
          <p:nvSpPr>
            <p:cNvPr id="20" name="Google Shape;8056;p74">
              <a:extLst>
                <a:ext uri="{FF2B5EF4-FFF2-40B4-BE49-F238E27FC236}">
                  <a16:creationId xmlns:a16="http://schemas.microsoft.com/office/drawing/2014/main" id="{F8EE7502-062E-5F90-BC50-9C5688262500}"/>
                </a:ext>
              </a:extLst>
            </p:cNvPr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21" name="Google Shape;8057;p74">
              <a:extLst>
                <a:ext uri="{FF2B5EF4-FFF2-40B4-BE49-F238E27FC236}">
                  <a16:creationId xmlns:a16="http://schemas.microsoft.com/office/drawing/2014/main" id="{D3595C67-0D91-203D-292E-6866BF41540D}"/>
                </a:ext>
              </a:extLst>
            </p:cNvPr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22" name="Google Shape;8058;p74">
              <a:extLst>
                <a:ext uri="{FF2B5EF4-FFF2-40B4-BE49-F238E27FC236}">
                  <a16:creationId xmlns:a16="http://schemas.microsoft.com/office/drawing/2014/main" id="{FC008484-DA4C-C641-19CE-5B2AF57D7D00}"/>
                </a:ext>
              </a:extLst>
            </p:cNvPr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23" name="Google Shape;8059;p74">
              <a:extLst>
                <a:ext uri="{FF2B5EF4-FFF2-40B4-BE49-F238E27FC236}">
                  <a16:creationId xmlns:a16="http://schemas.microsoft.com/office/drawing/2014/main" id="{CCF20CDD-22F4-5C75-AA51-137BE7A24362}"/>
                </a:ext>
              </a:extLst>
            </p:cNvPr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24" name="Google Shape;8060;p74">
              <a:extLst>
                <a:ext uri="{FF2B5EF4-FFF2-40B4-BE49-F238E27FC236}">
                  <a16:creationId xmlns:a16="http://schemas.microsoft.com/office/drawing/2014/main" id="{A10B20A3-B24E-2033-7651-06CE453F5C79}"/>
                </a:ext>
              </a:extLst>
            </p:cNvPr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25" name="Google Shape;8061;p74">
              <a:extLst>
                <a:ext uri="{FF2B5EF4-FFF2-40B4-BE49-F238E27FC236}">
                  <a16:creationId xmlns:a16="http://schemas.microsoft.com/office/drawing/2014/main" id="{F09F1C54-35EF-1221-173F-AB671B41CFDF}"/>
                </a:ext>
              </a:extLst>
            </p:cNvPr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</p:grpSp>
      <p:grpSp>
        <p:nvGrpSpPr>
          <p:cNvPr id="26" name="Google Shape;8062;p74">
            <a:extLst>
              <a:ext uri="{FF2B5EF4-FFF2-40B4-BE49-F238E27FC236}">
                <a16:creationId xmlns:a16="http://schemas.microsoft.com/office/drawing/2014/main" id="{563DA0D3-BF23-8364-9F37-43A9CCBEE0D8}"/>
              </a:ext>
            </a:extLst>
          </p:cNvPr>
          <p:cNvGrpSpPr/>
          <p:nvPr/>
        </p:nvGrpSpPr>
        <p:grpSpPr>
          <a:xfrm>
            <a:off x="8598994" y="4940245"/>
            <a:ext cx="1828184" cy="1929563"/>
            <a:chOff x="3398134" y="2057755"/>
            <a:chExt cx="704087" cy="743130"/>
          </a:xfrm>
        </p:grpSpPr>
        <p:grpSp>
          <p:nvGrpSpPr>
            <p:cNvPr id="27" name="Google Shape;8063;p74">
              <a:extLst>
                <a:ext uri="{FF2B5EF4-FFF2-40B4-BE49-F238E27FC236}">
                  <a16:creationId xmlns:a16="http://schemas.microsoft.com/office/drawing/2014/main" id="{DD3F705F-0040-D655-44CB-12E4F13A59BF}"/>
                </a:ext>
              </a:extLst>
            </p:cNvPr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40" name="Google Shape;8064;p74">
                <a:extLst>
                  <a:ext uri="{FF2B5EF4-FFF2-40B4-BE49-F238E27FC236}">
                    <a16:creationId xmlns:a16="http://schemas.microsoft.com/office/drawing/2014/main" id="{A29B7B3F-C779-9F11-1077-36876AEFDA1C}"/>
                  </a:ext>
                </a:extLst>
              </p:cNvPr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67" tIns="91400" rIns="182867" bIns="91400" anchor="ctr" anchorCtr="0">
                <a:noAutofit/>
              </a:bodyPr>
              <a:lstStyle/>
              <a:p>
                <a:pPr algn="ctr"/>
                <a:endParaRPr sz="3733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1" name="Google Shape;8065;p74">
                <a:extLst>
                  <a:ext uri="{FF2B5EF4-FFF2-40B4-BE49-F238E27FC236}">
                    <a16:creationId xmlns:a16="http://schemas.microsoft.com/office/drawing/2014/main" id="{E108023E-B7A6-8111-9E89-E9FB9C0C1DA7}"/>
                  </a:ext>
                </a:extLst>
              </p:cNvPr>
              <p:cNvCxnSpPr>
                <a:stCxn id="40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8" name="Google Shape;8066;p74">
              <a:extLst>
                <a:ext uri="{FF2B5EF4-FFF2-40B4-BE49-F238E27FC236}">
                  <a16:creationId xmlns:a16="http://schemas.microsoft.com/office/drawing/2014/main" id="{6E2A219B-DFDF-F263-A3E4-963FA0F2A0FB}"/>
                </a:ext>
              </a:extLst>
            </p:cNvPr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38" name="Google Shape;8067;p74">
                <a:extLst>
                  <a:ext uri="{FF2B5EF4-FFF2-40B4-BE49-F238E27FC236}">
                    <a16:creationId xmlns:a16="http://schemas.microsoft.com/office/drawing/2014/main" id="{E05CA8C2-CA6D-84A3-7BEA-E451DF41F954}"/>
                  </a:ext>
                </a:extLst>
              </p:cNvPr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67" tIns="91400" rIns="182867" bIns="91400" anchor="ctr" anchorCtr="0">
                <a:noAutofit/>
              </a:bodyPr>
              <a:lstStyle/>
              <a:p>
                <a:pPr algn="ctr"/>
                <a:endParaRPr sz="3733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9" name="Google Shape;8068;p74">
                <a:extLst>
                  <a:ext uri="{FF2B5EF4-FFF2-40B4-BE49-F238E27FC236}">
                    <a16:creationId xmlns:a16="http://schemas.microsoft.com/office/drawing/2014/main" id="{14BEB80F-3A36-40A2-7B01-626630E5D338}"/>
                  </a:ext>
                </a:extLst>
              </p:cNvPr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9" name="Google Shape;8069;p74">
              <a:extLst>
                <a:ext uri="{FF2B5EF4-FFF2-40B4-BE49-F238E27FC236}">
                  <a16:creationId xmlns:a16="http://schemas.microsoft.com/office/drawing/2014/main" id="{73FD5392-5774-4407-00B3-8405602C5FA2}"/>
                </a:ext>
              </a:extLst>
            </p:cNvPr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36" name="Google Shape;8070;p74">
                <a:extLst>
                  <a:ext uri="{FF2B5EF4-FFF2-40B4-BE49-F238E27FC236}">
                    <a16:creationId xmlns:a16="http://schemas.microsoft.com/office/drawing/2014/main" id="{A603EDD7-BEE8-7088-E0D5-BEDBC6454337}"/>
                  </a:ext>
                </a:extLst>
              </p:cNvPr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67" tIns="91400" rIns="182867" bIns="91400" anchor="ctr" anchorCtr="0">
                <a:noAutofit/>
              </a:bodyPr>
              <a:lstStyle/>
              <a:p>
                <a:pPr algn="ctr"/>
                <a:endParaRPr sz="3733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7" name="Google Shape;8071;p74">
                <a:extLst>
                  <a:ext uri="{FF2B5EF4-FFF2-40B4-BE49-F238E27FC236}">
                    <a16:creationId xmlns:a16="http://schemas.microsoft.com/office/drawing/2014/main" id="{704B579F-9898-CD76-CB68-B63D6178E01C}"/>
                  </a:ext>
                </a:extLst>
              </p:cNvPr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0" name="Google Shape;8072;p74">
              <a:extLst>
                <a:ext uri="{FF2B5EF4-FFF2-40B4-BE49-F238E27FC236}">
                  <a16:creationId xmlns:a16="http://schemas.microsoft.com/office/drawing/2014/main" id="{93DCB914-849A-ED18-B26E-B5D7F5753314}"/>
                </a:ext>
              </a:extLst>
            </p:cNvPr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34" name="Google Shape;8073;p74">
                <a:extLst>
                  <a:ext uri="{FF2B5EF4-FFF2-40B4-BE49-F238E27FC236}">
                    <a16:creationId xmlns:a16="http://schemas.microsoft.com/office/drawing/2014/main" id="{281DFF52-4751-3D3F-3897-F0E45BBE9CED}"/>
                  </a:ext>
                </a:extLst>
              </p:cNvPr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67" tIns="91400" rIns="182867" bIns="91400" anchor="ctr" anchorCtr="0">
                <a:noAutofit/>
              </a:bodyPr>
              <a:lstStyle/>
              <a:p>
                <a:pPr algn="ctr"/>
                <a:endParaRPr sz="3733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5" name="Google Shape;8074;p74">
                <a:extLst>
                  <a:ext uri="{FF2B5EF4-FFF2-40B4-BE49-F238E27FC236}">
                    <a16:creationId xmlns:a16="http://schemas.microsoft.com/office/drawing/2014/main" id="{40598ED8-0DAD-FA11-BFDF-109083BA39FD}"/>
                  </a:ext>
                </a:extLst>
              </p:cNvPr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1" name="Google Shape;8075;p74">
              <a:extLst>
                <a:ext uri="{FF2B5EF4-FFF2-40B4-BE49-F238E27FC236}">
                  <a16:creationId xmlns:a16="http://schemas.microsoft.com/office/drawing/2014/main" id="{A427D292-E017-4AE6-5ABA-976B5600CB83}"/>
                </a:ext>
              </a:extLst>
            </p:cNvPr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32" name="Google Shape;8076;p74">
                <a:extLst>
                  <a:ext uri="{FF2B5EF4-FFF2-40B4-BE49-F238E27FC236}">
                    <a16:creationId xmlns:a16="http://schemas.microsoft.com/office/drawing/2014/main" id="{3C3BF308-6088-DEF7-E6CD-83ACA4714AE9}"/>
                  </a:ext>
                </a:extLst>
              </p:cNvPr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67" tIns="91400" rIns="182867" bIns="91400" anchor="ctr" anchorCtr="0">
                <a:noAutofit/>
              </a:bodyPr>
              <a:lstStyle/>
              <a:p>
                <a:pPr algn="ctr"/>
                <a:endParaRPr sz="3733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3" name="Google Shape;8077;p74">
                <a:extLst>
                  <a:ext uri="{FF2B5EF4-FFF2-40B4-BE49-F238E27FC236}">
                    <a16:creationId xmlns:a16="http://schemas.microsoft.com/office/drawing/2014/main" id="{8E1C8629-643D-B0A6-F130-0750DB9E5919}"/>
                  </a:ext>
                </a:extLst>
              </p:cNvPr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42" name="Google Shape;8078;p74">
            <a:extLst>
              <a:ext uri="{FF2B5EF4-FFF2-40B4-BE49-F238E27FC236}">
                <a16:creationId xmlns:a16="http://schemas.microsoft.com/office/drawing/2014/main" id="{B9CDF43A-57BA-10C5-27D1-BD50FDB5965E}"/>
              </a:ext>
            </a:extLst>
          </p:cNvPr>
          <p:cNvGrpSpPr/>
          <p:nvPr/>
        </p:nvGrpSpPr>
        <p:grpSpPr>
          <a:xfrm>
            <a:off x="13066253" y="4958103"/>
            <a:ext cx="1893741" cy="1893741"/>
            <a:chOff x="5007123" y="2079403"/>
            <a:chExt cx="687600" cy="687600"/>
          </a:xfrm>
        </p:grpSpPr>
        <p:sp>
          <p:nvSpPr>
            <p:cNvPr id="43" name="Google Shape;8079;p74">
              <a:extLst>
                <a:ext uri="{FF2B5EF4-FFF2-40B4-BE49-F238E27FC236}">
                  <a16:creationId xmlns:a16="http://schemas.microsoft.com/office/drawing/2014/main" id="{1C8709F1-7A46-F995-6979-D25CE22685A3}"/>
                </a:ext>
              </a:extLst>
            </p:cNvPr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44" name="Google Shape;8080;p74">
              <a:extLst>
                <a:ext uri="{FF2B5EF4-FFF2-40B4-BE49-F238E27FC236}">
                  <a16:creationId xmlns:a16="http://schemas.microsoft.com/office/drawing/2014/main" id="{02E5825D-E844-94C3-B741-CD3FBF1330B0}"/>
                </a:ext>
              </a:extLst>
            </p:cNvPr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45" name="Google Shape;8081;p74">
              <a:extLst>
                <a:ext uri="{FF2B5EF4-FFF2-40B4-BE49-F238E27FC236}">
                  <a16:creationId xmlns:a16="http://schemas.microsoft.com/office/drawing/2014/main" id="{3257448B-8E3E-EAB1-0646-0AE6FC9504C7}"/>
                </a:ext>
              </a:extLst>
            </p:cNvPr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46" name="Google Shape;8082;p74">
              <a:extLst>
                <a:ext uri="{FF2B5EF4-FFF2-40B4-BE49-F238E27FC236}">
                  <a16:creationId xmlns:a16="http://schemas.microsoft.com/office/drawing/2014/main" id="{3764CB2F-76B3-FF8C-B06E-244620ADC203}"/>
                </a:ext>
              </a:extLst>
            </p:cNvPr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</p:grpSp>
      <p:grpSp>
        <p:nvGrpSpPr>
          <p:cNvPr id="47" name="Google Shape;8083;p74">
            <a:extLst>
              <a:ext uri="{FF2B5EF4-FFF2-40B4-BE49-F238E27FC236}">
                <a16:creationId xmlns:a16="http://schemas.microsoft.com/office/drawing/2014/main" id="{E73805A3-F26D-7157-172C-81D7ADC14584}"/>
              </a:ext>
            </a:extLst>
          </p:cNvPr>
          <p:cNvGrpSpPr/>
          <p:nvPr/>
        </p:nvGrpSpPr>
        <p:grpSpPr>
          <a:xfrm>
            <a:off x="15224753" y="4943452"/>
            <a:ext cx="1922661" cy="1923155"/>
            <a:chOff x="5797446" y="2063053"/>
            <a:chExt cx="698100" cy="698280"/>
          </a:xfrm>
        </p:grpSpPr>
        <p:sp>
          <p:nvSpPr>
            <p:cNvPr id="48" name="Google Shape;8084;p74">
              <a:extLst>
                <a:ext uri="{FF2B5EF4-FFF2-40B4-BE49-F238E27FC236}">
                  <a16:creationId xmlns:a16="http://schemas.microsoft.com/office/drawing/2014/main" id="{B4FE479E-A4D7-FE6E-EA29-76078BEA3937}"/>
                </a:ext>
              </a:extLst>
            </p:cNvPr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49" name="Google Shape;8085;p74">
              <a:extLst>
                <a:ext uri="{FF2B5EF4-FFF2-40B4-BE49-F238E27FC236}">
                  <a16:creationId xmlns:a16="http://schemas.microsoft.com/office/drawing/2014/main" id="{FE57F0F1-0CA4-5603-94A1-BA031A2919DE}"/>
                </a:ext>
              </a:extLst>
            </p:cNvPr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50" name="Google Shape;8086;p74">
              <a:extLst>
                <a:ext uri="{FF2B5EF4-FFF2-40B4-BE49-F238E27FC236}">
                  <a16:creationId xmlns:a16="http://schemas.microsoft.com/office/drawing/2014/main" id="{B6DC4491-20AB-D47F-B07C-F5B3C8ADAD4A}"/>
                </a:ext>
              </a:extLst>
            </p:cNvPr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51" name="Google Shape;8087;p74">
              <a:extLst>
                <a:ext uri="{FF2B5EF4-FFF2-40B4-BE49-F238E27FC236}">
                  <a16:creationId xmlns:a16="http://schemas.microsoft.com/office/drawing/2014/main" id="{A48B0FF1-6992-2856-FA78-9CC808E1F63D}"/>
                </a:ext>
              </a:extLst>
            </p:cNvPr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</p:grpSp>
      <p:grpSp>
        <p:nvGrpSpPr>
          <p:cNvPr id="52" name="Google Shape;8088;p74">
            <a:extLst>
              <a:ext uri="{FF2B5EF4-FFF2-40B4-BE49-F238E27FC236}">
                <a16:creationId xmlns:a16="http://schemas.microsoft.com/office/drawing/2014/main" id="{CF96B544-6603-D33C-63DC-48281AD6BC27}"/>
              </a:ext>
            </a:extLst>
          </p:cNvPr>
          <p:cNvGrpSpPr/>
          <p:nvPr/>
        </p:nvGrpSpPr>
        <p:grpSpPr>
          <a:xfrm>
            <a:off x="21745146" y="9331731"/>
            <a:ext cx="748227" cy="1795104"/>
            <a:chOff x="8075075" y="3754290"/>
            <a:chExt cx="255612" cy="613194"/>
          </a:xfrm>
        </p:grpSpPr>
        <p:grpSp>
          <p:nvGrpSpPr>
            <p:cNvPr id="53" name="Google Shape;8089;p74">
              <a:extLst>
                <a:ext uri="{FF2B5EF4-FFF2-40B4-BE49-F238E27FC236}">
                  <a16:creationId xmlns:a16="http://schemas.microsoft.com/office/drawing/2014/main" id="{A813013F-FC8C-9724-2251-746F1B235ACC}"/>
                </a:ext>
              </a:extLst>
            </p:cNvPr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55" name="Google Shape;8090;p74">
                <a:extLst>
                  <a:ext uri="{FF2B5EF4-FFF2-40B4-BE49-F238E27FC236}">
                    <a16:creationId xmlns:a16="http://schemas.microsoft.com/office/drawing/2014/main" id="{EF7AB629-A12C-A1F2-743D-117D0F0E65E0}"/>
                  </a:ext>
                </a:extLst>
              </p:cNvPr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56" name="Google Shape;8091;p74">
                <a:extLst>
                  <a:ext uri="{FF2B5EF4-FFF2-40B4-BE49-F238E27FC236}">
                    <a16:creationId xmlns:a16="http://schemas.microsoft.com/office/drawing/2014/main" id="{F0EFE4FC-397D-65E8-961D-650919DAF612}"/>
                  </a:ext>
                </a:extLst>
              </p:cNvPr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  <p:sp>
          <p:nvSpPr>
            <p:cNvPr id="54" name="Google Shape;8092;p74">
              <a:extLst>
                <a:ext uri="{FF2B5EF4-FFF2-40B4-BE49-F238E27FC236}">
                  <a16:creationId xmlns:a16="http://schemas.microsoft.com/office/drawing/2014/main" id="{4A251E20-A931-FB93-60EE-5F2DE7CC3D4B}"/>
                </a:ext>
              </a:extLst>
            </p:cNvPr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</p:grpSp>
      <p:grpSp>
        <p:nvGrpSpPr>
          <p:cNvPr id="57" name="Google Shape;8093;p74">
            <a:extLst>
              <a:ext uri="{FF2B5EF4-FFF2-40B4-BE49-F238E27FC236}">
                <a16:creationId xmlns:a16="http://schemas.microsoft.com/office/drawing/2014/main" id="{F7C0E5E3-E493-D9AD-FD06-C417AEAF4153}"/>
              </a:ext>
            </a:extLst>
          </p:cNvPr>
          <p:cNvGrpSpPr/>
          <p:nvPr/>
        </p:nvGrpSpPr>
        <p:grpSpPr>
          <a:xfrm>
            <a:off x="14057299" y="9301857"/>
            <a:ext cx="1254272" cy="1823320"/>
            <a:chOff x="1697726" y="3244179"/>
            <a:chExt cx="788124" cy="1146069"/>
          </a:xfrm>
        </p:grpSpPr>
        <p:sp>
          <p:nvSpPr>
            <p:cNvPr id="58" name="Google Shape;8094;p74">
              <a:extLst>
                <a:ext uri="{FF2B5EF4-FFF2-40B4-BE49-F238E27FC236}">
                  <a16:creationId xmlns:a16="http://schemas.microsoft.com/office/drawing/2014/main" id="{FD1EFC07-4F7A-2827-49C9-9BC5C1481331}"/>
                </a:ext>
              </a:extLst>
            </p:cNvPr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59" name="Google Shape;8095;p74">
              <a:extLst>
                <a:ext uri="{FF2B5EF4-FFF2-40B4-BE49-F238E27FC236}">
                  <a16:creationId xmlns:a16="http://schemas.microsoft.com/office/drawing/2014/main" id="{380BA721-8380-4E3C-FEE6-BA6CF92285CA}"/>
                </a:ext>
              </a:extLst>
            </p:cNvPr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</p:grpSp>
      <p:sp>
        <p:nvSpPr>
          <p:cNvPr id="60" name="Google Shape;8096;p74">
            <a:extLst>
              <a:ext uri="{FF2B5EF4-FFF2-40B4-BE49-F238E27FC236}">
                <a16:creationId xmlns:a16="http://schemas.microsoft.com/office/drawing/2014/main" id="{CD1E7D66-F65B-57B9-4991-322D513764D5}"/>
              </a:ext>
            </a:extLst>
          </p:cNvPr>
          <p:cNvSpPr/>
          <p:nvPr/>
        </p:nvSpPr>
        <p:spPr>
          <a:xfrm>
            <a:off x="21677206" y="9072528"/>
            <a:ext cx="544" cy="11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3733"/>
          </a:p>
        </p:txBody>
      </p:sp>
      <p:grpSp>
        <p:nvGrpSpPr>
          <p:cNvPr id="61" name="Google Shape;8097;p74">
            <a:extLst>
              <a:ext uri="{FF2B5EF4-FFF2-40B4-BE49-F238E27FC236}">
                <a16:creationId xmlns:a16="http://schemas.microsoft.com/office/drawing/2014/main" id="{39A18BE9-00D7-3B7D-31A3-C45658B17C90}"/>
              </a:ext>
            </a:extLst>
          </p:cNvPr>
          <p:cNvGrpSpPr/>
          <p:nvPr/>
        </p:nvGrpSpPr>
        <p:grpSpPr>
          <a:xfrm>
            <a:off x="15713703" y="9331729"/>
            <a:ext cx="783709" cy="783587"/>
            <a:chOff x="6134814" y="3754290"/>
            <a:chExt cx="293891" cy="293845"/>
          </a:xfrm>
        </p:grpSpPr>
        <p:sp>
          <p:nvSpPr>
            <p:cNvPr id="62" name="Google Shape;8098;p74">
              <a:extLst>
                <a:ext uri="{FF2B5EF4-FFF2-40B4-BE49-F238E27FC236}">
                  <a16:creationId xmlns:a16="http://schemas.microsoft.com/office/drawing/2014/main" id="{CA573C94-2E25-CCE2-3963-94B71A169C51}"/>
                </a:ext>
              </a:extLst>
            </p:cNvPr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63" name="Google Shape;8099;p74">
              <a:extLst>
                <a:ext uri="{FF2B5EF4-FFF2-40B4-BE49-F238E27FC236}">
                  <a16:creationId xmlns:a16="http://schemas.microsoft.com/office/drawing/2014/main" id="{A2B105E4-4BFD-16F6-A035-FF715AC46255}"/>
                </a:ext>
              </a:extLst>
            </p:cNvPr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</p:grpSp>
      <p:grpSp>
        <p:nvGrpSpPr>
          <p:cNvPr id="832" name="Google Shape;8100;p74">
            <a:extLst>
              <a:ext uri="{FF2B5EF4-FFF2-40B4-BE49-F238E27FC236}">
                <a16:creationId xmlns:a16="http://schemas.microsoft.com/office/drawing/2014/main" id="{AECB5406-1B28-370E-66DD-C3D00A90F2EC}"/>
              </a:ext>
            </a:extLst>
          </p:cNvPr>
          <p:cNvGrpSpPr/>
          <p:nvPr/>
        </p:nvGrpSpPr>
        <p:grpSpPr>
          <a:xfrm>
            <a:off x="15713703" y="10341519"/>
            <a:ext cx="783709" cy="783709"/>
            <a:chOff x="6134814" y="4086186"/>
            <a:chExt cx="293891" cy="293891"/>
          </a:xfrm>
        </p:grpSpPr>
        <p:sp>
          <p:nvSpPr>
            <p:cNvPr id="833" name="Google Shape;8101;p74">
              <a:extLst>
                <a:ext uri="{FF2B5EF4-FFF2-40B4-BE49-F238E27FC236}">
                  <a16:creationId xmlns:a16="http://schemas.microsoft.com/office/drawing/2014/main" id="{3CB1C883-B205-F018-96F4-7F6415C339B4}"/>
                </a:ext>
              </a:extLst>
            </p:cNvPr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834" name="Google Shape;8102;p74">
              <a:extLst>
                <a:ext uri="{FF2B5EF4-FFF2-40B4-BE49-F238E27FC236}">
                  <a16:creationId xmlns:a16="http://schemas.microsoft.com/office/drawing/2014/main" id="{DD5C9F3C-B3E3-09CE-2025-5FC5D56135B1}"/>
                </a:ext>
              </a:extLst>
            </p:cNvPr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</p:grpSp>
      <p:sp>
        <p:nvSpPr>
          <p:cNvPr id="835" name="Google Shape;8103;p74">
            <a:extLst>
              <a:ext uri="{FF2B5EF4-FFF2-40B4-BE49-F238E27FC236}">
                <a16:creationId xmlns:a16="http://schemas.microsoft.com/office/drawing/2014/main" id="{2639B0CB-A774-199B-5486-DEF7E8F7380D}"/>
              </a:ext>
            </a:extLst>
          </p:cNvPr>
          <p:cNvSpPr/>
          <p:nvPr/>
        </p:nvSpPr>
        <p:spPr>
          <a:xfrm>
            <a:off x="18482842" y="9329587"/>
            <a:ext cx="1625848" cy="1795067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3733"/>
          </a:p>
        </p:txBody>
      </p:sp>
      <p:sp>
        <p:nvSpPr>
          <p:cNvPr id="836" name="Google Shape;8104;p74">
            <a:extLst>
              <a:ext uri="{FF2B5EF4-FFF2-40B4-BE49-F238E27FC236}">
                <a16:creationId xmlns:a16="http://schemas.microsoft.com/office/drawing/2014/main" id="{0B606B39-406B-6CB5-3017-310CEA547C96}"/>
              </a:ext>
            </a:extLst>
          </p:cNvPr>
          <p:cNvSpPr/>
          <p:nvPr/>
        </p:nvSpPr>
        <p:spPr>
          <a:xfrm rot="10800000">
            <a:off x="16899540" y="9323555"/>
            <a:ext cx="1181171" cy="180170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3733"/>
          </a:p>
        </p:txBody>
      </p:sp>
      <p:grpSp>
        <p:nvGrpSpPr>
          <p:cNvPr id="837" name="Google Shape;8105;p74">
            <a:extLst>
              <a:ext uri="{FF2B5EF4-FFF2-40B4-BE49-F238E27FC236}">
                <a16:creationId xmlns:a16="http://schemas.microsoft.com/office/drawing/2014/main" id="{754C729B-D084-3D56-012D-25B5C6559898}"/>
              </a:ext>
            </a:extLst>
          </p:cNvPr>
          <p:cNvGrpSpPr/>
          <p:nvPr/>
        </p:nvGrpSpPr>
        <p:grpSpPr>
          <a:xfrm>
            <a:off x="20846970" y="7218032"/>
            <a:ext cx="1661021" cy="1658517"/>
            <a:chOff x="1187048" y="238125"/>
            <a:chExt cx="5256397" cy="5248476"/>
          </a:xfrm>
        </p:grpSpPr>
        <p:sp>
          <p:nvSpPr>
            <p:cNvPr id="838" name="Google Shape;8106;p74">
              <a:extLst>
                <a:ext uri="{FF2B5EF4-FFF2-40B4-BE49-F238E27FC236}">
                  <a16:creationId xmlns:a16="http://schemas.microsoft.com/office/drawing/2014/main" id="{1A4A7626-658A-2F8D-53AB-F5AFD7901A0F}"/>
                </a:ext>
              </a:extLst>
            </p:cNvPr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839" name="Google Shape;8107;p74">
              <a:extLst>
                <a:ext uri="{FF2B5EF4-FFF2-40B4-BE49-F238E27FC236}">
                  <a16:creationId xmlns:a16="http://schemas.microsoft.com/office/drawing/2014/main" id="{D2114B61-1FB9-D218-1064-3707B4208FC2}"/>
                </a:ext>
              </a:extLst>
            </p:cNvPr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840" name="Google Shape;8108;p74">
              <a:extLst>
                <a:ext uri="{FF2B5EF4-FFF2-40B4-BE49-F238E27FC236}">
                  <a16:creationId xmlns:a16="http://schemas.microsoft.com/office/drawing/2014/main" id="{6B637D3B-24F7-1AAB-7A3F-410BF023E05F}"/>
                </a:ext>
              </a:extLst>
            </p:cNvPr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841" name="Google Shape;8109;p74">
              <a:extLst>
                <a:ext uri="{FF2B5EF4-FFF2-40B4-BE49-F238E27FC236}">
                  <a16:creationId xmlns:a16="http://schemas.microsoft.com/office/drawing/2014/main" id="{79004ED5-991E-533B-C6FD-2BB2FBE6E202}"/>
                </a:ext>
              </a:extLst>
            </p:cNvPr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</p:grpSp>
      <p:grpSp>
        <p:nvGrpSpPr>
          <p:cNvPr id="842" name="Google Shape;8110;p74">
            <a:extLst>
              <a:ext uri="{FF2B5EF4-FFF2-40B4-BE49-F238E27FC236}">
                <a16:creationId xmlns:a16="http://schemas.microsoft.com/office/drawing/2014/main" id="{03AC1FB8-FBCA-605C-01FC-CC88C9CA0FE0}"/>
              </a:ext>
            </a:extLst>
          </p:cNvPr>
          <p:cNvGrpSpPr/>
          <p:nvPr/>
        </p:nvGrpSpPr>
        <p:grpSpPr>
          <a:xfrm>
            <a:off x="6065917" y="7243655"/>
            <a:ext cx="3495965" cy="1633085"/>
            <a:chOff x="238125" y="1188750"/>
            <a:chExt cx="7140450" cy="3335550"/>
          </a:xfrm>
        </p:grpSpPr>
        <p:sp>
          <p:nvSpPr>
            <p:cNvPr id="843" name="Google Shape;8111;p74">
              <a:extLst>
                <a:ext uri="{FF2B5EF4-FFF2-40B4-BE49-F238E27FC236}">
                  <a16:creationId xmlns:a16="http://schemas.microsoft.com/office/drawing/2014/main" id="{71FED981-F01D-1434-8299-17561D6E541C}"/>
                </a:ext>
              </a:extLst>
            </p:cNvPr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844" name="Google Shape;8112;p74">
              <a:extLst>
                <a:ext uri="{FF2B5EF4-FFF2-40B4-BE49-F238E27FC236}">
                  <a16:creationId xmlns:a16="http://schemas.microsoft.com/office/drawing/2014/main" id="{EFB2E7C1-0493-A75B-662F-A14655F20D0E}"/>
                </a:ext>
              </a:extLst>
            </p:cNvPr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845" name="Google Shape;8113;p74">
              <a:extLst>
                <a:ext uri="{FF2B5EF4-FFF2-40B4-BE49-F238E27FC236}">
                  <a16:creationId xmlns:a16="http://schemas.microsoft.com/office/drawing/2014/main" id="{03AD4745-475D-DD36-4CE9-D40957487CE8}"/>
                </a:ext>
              </a:extLst>
            </p:cNvPr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846" name="Google Shape;8114;p74">
              <a:extLst>
                <a:ext uri="{FF2B5EF4-FFF2-40B4-BE49-F238E27FC236}">
                  <a16:creationId xmlns:a16="http://schemas.microsoft.com/office/drawing/2014/main" id="{6567DC50-E03C-F845-C4DB-501D032C3DE6}"/>
                </a:ext>
              </a:extLst>
            </p:cNvPr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847" name="Google Shape;8115;p74">
              <a:extLst>
                <a:ext uri="{FF2B5EF4-FFF2-40B4-BE49-F238E27FC236}">
                  <a16:creationId xmlns:a16="http://schemas.microsoft.com/office/drawing/2014/main" id="{A54D4ECC-B856-F6E5-BABA-74F1DCAAD6A5}"/>
                </a:ext>
              </a:extLst>
            </p:cNvPr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</p:grpSp>
      <p:grpSp>
        <p:nvGrpSpPr>
          <p:cNvPr id="848" name="Google Shape;8116;p74">
            <a:extLst>
              <a:ext uri="{FF2B5EF4-FFF2-40B4-BE49-F238E27FC236}">
                <a16:creationId xmlns:a16="http://schemas.microsoft.com/office/drawing/2014/main" id="{BCD008D4-73AA-C50F-BE49-A19EC23027E8}"/>
              </a:ext>
            </a:extLst>
          </p:cNvPr>
          <p:cNvGrpSpPr/>
          <p:nvPr/>
        </p:nvGrpSpPr>
        <p:grpSpPr>
          <a:xfrm>
            <a:off x="17601575" y="7218467"/>
            <a:ext cx="2960797" cy="1657872"/>
            <a:chOff x="238125" y="1335475"/>
            <a:chExt cx="5418735" cy="3034175"/>
          </a:xfrm>
        </p:grpSpPr>
        <p:sp>
          <p:nvSpPr>
            <p:cNvPr id="849" name="Google Shape;8117;p74">
              <a:extLst>
                <a:ext uri="{FF2B5EF4-FFF2-40B4-BE49-F238E27FC236}">
                  <a16:creationId xmlns:a16="http://schemas.microsoft.com/office/drawing/2014/main" id="{6DDA9E9B-BC58-8884-6241-A285B66A3EC1}"/>
                </a:ext>
              </a:extLst>
            </p:cNvPr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850" name="Google Shape;8118;p74">
              <a:extLst>
                <a:ext uri="{FF2B5EF4-FFF2-40B4-BE49-F238E27FC236}">
                  <a16:creationId xmlns:a16="http://schemas.microsoft.com/office/drawing/2014/main" id="{EA361F8C-FB0C-5122-132B-3590272FC5BA}"/>
                </a:ext>
              </a:extLst>
            </p:cNvPr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851" name="Google Shape;8119;p74">
              <a:extLst>
                <a:ext uri="{FF2B5EF4-FFF2-40B4-BE49-F238E27FC236}">
                  <a16:creationId xmlns:a16="http://schemas.microsoft.com/office/drawing/2014/main" id="{164ADBC1-4982-00BD-3F4E-7995831FDE79}"/>
                </a:ext>
              </a:extLst>
            </p:cNvPr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</p:grpSp>
      <p:grpSp>
        <p:nvGrpSpPr>
          <p:cNvPr id="852" name="Google Shape;8120;p74">
            <a:extLst>
              <a:ext uri="{FF2B5EF4-FFF2-40B4-BE49-F238E27FC236}">
                <a16:creationId xmlns:a16="http://schemas.microsoft.com/office/drawing/2014/main" id="{CB9B39AA-EB45-6944-1420-A8804A2DB942}"/>
              </a:ext>
            </a:extLst>
          </p:cNvPr>
          <p:cNvGrpSpPr/>
          <p:nvPr/>
        </p:nvGrpSpPr>
        <p:grpSpPr>
          <a:xfrm>
            <a:off x="14448668" y="7210193"/>
            <a:ext cx="2865203" cy="1672483"/>
            <a:chOff x="5359127" y="2910889"/>
            <a:chExt cx="1097723" cy="640831"/>
          </a:xfrm>
        </p:grpSpPr>
        <p:grpSp>
          <p:nvGrpSpPr>
            <p:cNvPr id="853" name="Google Shape;8121;p74">
              <a:extLst>
                <a:ext uri="{FF2B5EF4-FFF2-40B4-BE49-F238E27FC236}">
                  <a16:creationId xmlns:a16="http://schemas.microsoft.com/office/drawing/2014/main" id="{A9DE296C-41A7-D41A-9CC1-B24622FFF253}"/>
                </a:ext>
              </a:extLst>
            </p:cNvPr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63" name="Google Shape;8122;p74">
                <a:extLst>
                  <a:ext uri="{FF2B5EF4-FFF2-40B4-BE49-F238E27FC236}">
                    <a16:creationId xmlns:a16="http://schemas.microsoft.com/office/drawing/2014/main" id="{83604D8E-94F6-99D5-832F-FC1345ECE8AA}"/>
                  </a:ext>
                </a:extLst>
              </p:cNvPr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4" name="Google Shape;8123;p74">
                <a:extLst>
                  <a:ext uri="{FF2B5EF4-FFF2-40B4-BE49-F238E27FC236}">
                    <a16:creationId xmlns:a16="http://schemas.microsoft.com/office/drawing/2014/main" id="{B331B646-E8B9-EC32-714A-EC792299235A}"/>
                  </a:ext>
                </a:extLst>
              </p:cNvPr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4" name="Google Shape;8124;p74">
              <a:extLst>
                <a:ext uri="{FF2B5EF4-FFF2-40B4-BE49-F238E27FC236}">
                  <a16:creationId xmlns:a16="http://schemas.microsoft.com/office/drawing/2014/main" id="{8892EF1F-0895-1598-4753-CE7D48967161}"/>
                </a:ext>
              </a:extLst>
            </p:cNvPr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61" name="Google Shape;8125;p74">
                <a:extLst>
                  <a:ext uri="{FF2B5EF4-FFF2-40B4-BE49-F238E27FC236}">
                    <a16:creationId xmlns:a16="http://schemas.microsoft.com/office/drawing/2014/main" id="{AC9EDEFD-8CBE-4106-AD5A-36760F9673E0}"/>
                  </a:ext>
                </a:extLst>
              </p:cNvPr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2" name="Google Shape;8126;p74">
                <a:extLst>
                  <a:ext uri="{FF2B5EF4-FFF2-40B4-BE49-F238E27FC236}">
                    <a16:creationId xmlns:a16="http://schemas.microsoft.com/office/drawing/2014/main" id="{48DD845B-4E71-9978-FE56-30F46F3C866D}"/>
                  </a:ext>
                </a:extLst>
              </p:cNvPr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5" name="Google Shape;8127;p74">
              <a:extLst>
                <a:ext uri="{FF2B5EF4-FFF2-40B4-BE49-F238E27FC236}">
                  <a16:creationId xmlns:a16="http://schemas.microsoft.com/office/drawing/2014/main" id="{B73D206E-4DBD-F0CE-A079-38B9E02A4807}"/>
                </a:ext>
              </a:extLst>
            </p:cNvPr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59" name="Google Shape;8128;p74">
                <a:extLst>
                  <a:ext uri="{FF2B5EF4-FFF2-40B4-BE49-F238E27FC236}">
                    <a16:creationId xmlns:a16="http://schemas.microsoft.com/office/drawing/2014/main" id="{7D8F2E61-9B25-8191-C78D-CF3AF99B900E}"/>
                  </a:ext>
                </a:extLst>
              </p:cNvPr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60" name="Google Shape;8129;p74">
                <a:extLst>
                  <a:ext uri="{FF2B5EF4-FFF2-40B4-BE49-F238E27FC236}">
                    <a16:creationId xmlns:a16="http://schemas.microsoft.com/office/drawing/2014/main" id="{57A94733-C745-2578-8269-43C19BD1DEB2}"/>
                  </a:ext>
                </a:extLst>
              </p:cNvPr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856" name="Google Shape;8130;p74">
              <a:extLst>
                <a:ext uri="{FF2B5EF4-FFF2-40B4-BE49-F238E27FC236}">
                  <a16:creationId xmlns:a16="http://schemas.microsoft.com/office/drawing/2014/main" id="{36DA2778-B01D-B3D4-417E-B8E6C52D0395}"/>
                </a:ext>
              </a:extLst>
            </p:cNvPr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57" name="Google Shape;8131;p74">
                <a:extLst>
                  <a:ext uri="{FF2B5EF4-FFF2-40B4-BE49-F238E27FC236}">
                    <a16:creationId xmlns:a16="http://schemas.microsoft.com/office/drawing/2014/main" id="{1B3B8923-A56C-24A7-B312-93440E6FF018}"/>
                  </a:ext>
                </a:extLst>
              </p:cNvPr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58" name="Google Shape;8132;p74">
                <a:extLst>
                  <a:ext uri="{FF2B5EF4-FFF2-40B4-BE49-F238E27FC236}">
                    <a16:creationId xmlns:a16="http://schemas.microsoft.com/office/drawing/2014/main" id="{0B4DC55C-DE5C-4B3C-8264-31A71615EFC8}"/>
                  </a:ext>
                </a:extLst>
              </p:cNvPr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65" name="Google Shape;8133;p74">
            <a:extLst>
              <a:ext uri="{FF2B5EF4-FFF2-40B4-BE49-F238E27FC236}">
                <a16:creationId xmlns:a16="http://schemas.microsoft.com/office/drawing/2014/main" id="{FB2E51B7-A3B1-5DE0-1399-8EAE9523EE46}"/>
              </a:ext>
            </a:extLst>
          </p:cNvPr>
          <p:cNvGrpSpPr/>
          <p:nvPr/>
        </p:nvGrpSpPr>
        <p:grpSpPr>
          <a:xfrm>
            <a:off x="20185235" y="4945424"/>
            <a:ext cx="2333269" cy="1918933"/>
            <a:chOff x="7608988" y="2093194"/>
            <a:chExt cx="817276" cy="672147"/>
          </a:xfrm>
        </p:grpSpPr>
        <p:cxnSp>
          <p:nvCxnSpPr>
            <p:cNvPr id="866" name="Google Shape;8134;p74">
              <a:extLst>
                <a:ext uri="{FF2B5EF4-FFF2-40B4-BE49-F238E27FC236}">
                  <a16:creationId xmlns:a16="http://schemas.microsoft.com/office/drawing/2014/main" id="{B07DE690-1EB5-BBC2-9C2F-D22214131CE1}"/>
                </a:ext>
              </a:extLst>
            </p:cNvPr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67" name="Google Shape;8135;p74">
              <a:extLst>
                <a:ext uri="{FF2B5EF4-FFF2-40B4-BE49-F238E27FC236}">
                  <a16:creationId xmlns:a16="http://schemas.microsoft.com/office/drawing/2014/main" id="{60642336-D0DA-5B65-9C32-C5674AF618B9}"/>
                </a:ext>
              </a:extLst>
            </p:cNvPr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68" name="Google Shape;8136;p74">
              <a:extLst>
                <a:ext uri="{FF2B5EF4-FFF2-40B4-BE49-F238E27FC236}">
                  <a16:creationId xmlns:a16="http://schemas.microsoft.com/office/drawing/2014/main" id="{33206706-ADEB-A5FB-8680-3D698072768C}"/>
                </a:ext>
              </a:extLst>
            </p:cNvPr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69" name="Google Shape;8137;p74">
              <a:extLst>
                <a:ext uri="{FF2B5EF4-FFF2-40B4-BE49-F238E27FC236}">
                  <a16:creationId xmlns:a16="http://schemas.microsoft.com/office/drawing/2014/main" id="{01E1B1AB-C08B-64DE-4416-3630192D2B32}"/>
                </a:ext>
              </a:extLst>
            </p:cNvPr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70" name="Google Shape;8138;p74">
              <a:extLst>
                <a:ext uri="{FF2B5EF4-FFF2-40B4-BE49-F238E27FC236}">
                  <a16:creationId xmlns:a16="http://schemas.microsoft.com/office/drawing/2014/main" id="{9B314BBB-FB46-423C-A776-B75517B4E38E}"/>
                </a:ext>
              </a:extLst>
            </p:cNvPr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71" name="Google Shape;8139;p74">
              <a:extLst>
                <a:ext uri="{FF2B5EF4-FFF2-40B4-BE49-F238E27FC236}">
                  <a16:creationId xmlns:a16="http://schemas.microsoft.com/office/drawing/2014/main" id="{8774A830-ACA1-0776-89ED-961A2187BEE5}"/>
                </a:ext>
              </a:extLst>
            </p:cNvPr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72" name="Google Shape;8140;p74">
              <a:extLst>
                <a:ext uri="{FF2B5EF4-FFF2-40B4-BE49-F238E27FC236}">
                  <a16:creationId xmlns:a16="http://schemas.microsoft.com/office/drawing/2014/main" id="{5C658E69-E5F3-CDA6-D44D-B3147B030B7B}"/>
                </a:ext>
              </a:extLst>
            </p:cNvPr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73" name="Google Shape;8141;p74">
                <a:extLst>
                  <a:ext uri="{FF2B5EF4-FFF2-40B4-BE49-F238E27FC236}">
                    <a16:creationId xmlns:a16="http://schemas.microsoft.com/office/drawing/2014/main" id="{284BD689-48AE-6A78-176A-0A1E0893F3F1}"/>
                  </a:ext>
                </a:extLst>
              </p:cNvPr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82" name="Google Shape;8142;p74">
                  <a:extLst>
                    <a:ext uri="{FF2B5EF4-FFF2-40B4-BE49-F238E27FC236}">
                      <a16:creationId xmlns:a16="http://schemas.microsoft.com/office/drawing/2014/main" id="{33B1D8DA-F79A-7DAA-B528-0C1F6A2C3420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/>
                </a:p>
              </p:txBody>
            </p:sp>
            <p:sp>
              <p:nvSpPr>
                <p:cNvPr id="883" name="Google Shape;8143;p74">
                  <a:extLst>
                    <a:ext uri="{FF2B5EF4-FFF2-40B4-BE49-F238E27FC236}">
                      <a16:creationId xmlns:a16="http://schemas.microsoft.com/office/drawing/2014/main" id="{783C880E-598E-9E80-2816-4711C7C56AA8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/>
                </a:p>
              </p:txBody>
            </p:sp>
            <p:sp>
              <p:nvSpPr>
                <p:cNvPr id="884" name="Google Shape;8144;p74">
                  <a:extLst>
                    <a:ext uri="{FF2B5EF4-FFF2-40B4-BE49-F238E27FC236}">
                      <a16:creationId xmlns:a16="http://schemas.microsoft.com/office/drawing/2014/main" id="{F9F2221E-51C9-3781-728B-9A608E13B2A6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/>
                </a:p>
              </p:txBody>
            </p:sp>
            <p:sp>
              <p:nvSpPr>
                <p:cNvPr id="885" name="Google Shape;8145;p74">
                  <a:extLst>
                    <a:ext uri="{FF2B5EF4-FFF2-40B4-BE49-F238E27FC236}">
                      <a16:creationId xmlns:a16="http://schemas.microsoft.com/office/drawing/2014/main" id="{6F389CC9-9403-49CF-BE5D-AF8FEF2E537F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/>
                </a:p>
              </p:txBody>
            </p:sp>
            <p:sp>
              <p:nvSpPr>
                <p:cNvPr id="886" name="Google Shape;8146;p74">
                  <a:extLst>
                    <a:ext uri="{FF2B5EF4-FFF2-40B4-BE49-F238E27FC236}">
                      <a16:creationId xmlns:a16="http://schemas.microsoft.com/office/drawing/2014/main" id="{CBBFC3A6-946A-AD92-EBCC-0F92D4574C57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/>
                </a:p>
              </p:txBody>
            </p:sp>
            <p:sp>
              <p:nvSpPr>
                <p:cNvPr id="887" name="Google Shape;8147;p74">
                  <a:extLst>
                    <a:ext uri="{FF2B5EF4-FFF2-40B4-BE49-F238E27FC236}">
                      <a16:creationId xmlns:a16="http://schemas.microsoft.com/office/drawing/2014/main" id="{DE977C1E-0DE8-BB27-D350-5D1CCA5ABBF7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/>
                </a:p>
              </p:txBody>
            </p:sp>
            <p:sp>
              <p:nvSpPr>
                <p:cNvPr id="891" name="Google Shape;8148;p74">
                  <a:extLst>
                    <a:ext uri="{FF2B5EF4-FFF2-40B4-BE49-F238E27FC236}">
                      <a16:creationId xmlns:a16="http://schemas.microsoft.com/office/drawing/2014/main" id="{EA96153B-0960-9988-8A6B-E4E9CD044F3D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/>
                </a:p>
              </p:txBody>
            </p:sp>
          </p:grpSp>
          <p:grpSp>
            <p:nvGrpSpPr>
              <p:cNvPr id="874" name="Google Shape;8149;p74">
                <a:extLst>
                  <a:ext uri="{FF2B5EF4-FFF2-40B4-BE49-F238E27FC236}">
                    <a16:creationId xmlns:a16="http://schemas.microsoft.com/office/drawing/2014/main" id="{DC786278-9A26-AA00-06BD-FC1587C840EB}"/>
                  </a:ext>
                </a:extLst>
              </p:cNvPr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75" name="Google Shape;8150;p74">
                  <a:extLst>
                    <a:ext uri="{FF2B5EF4-FFF2-40B4-BE49-F238E27FC236}">
                      <a16:creationId xmlns:a16="http://schemas.microsoft.com/office/drawing/2014/main" id="{5407A75F-6252-FEFD-1E1A-5B811F1BFEDA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/>
                </a:p>
              </p:txBody>
            </p:sp>
            <p:sp>
              <p:nvSpPr>
                <p:cNvPr id="876" name="Google Shape;8151;p74">
                  <a:extLst>
                    <a:ext uri="{FF2B5EF4-FFF2-40B4-BE49-F238E27FC236}">
                      <a16:creationId xmlns:a16="http://schemas.microsoft.com/office/drawing/2014/main" id="{9B75AA1B-D248-13C9-C9AD-EE97A4B58DBC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/>
                </a:p>
              </p:txBody>
            </p:sp>
            <p:sp>
              <p:nvSpPr>
                <p:cNvPr id="877" name="Google Shape;8152;p74">
                  <a:extLst>
                    <a:ext uri="{FF2B5EF4-FFF2-40B4-BE49-F238E27FC236}">
                      <a16:creationId xmlns:a16="http://schemas.microsoft.com/office/drawing/2014/main" id="{4D89D996-EBC9-81E9-F6EB-FB235BD6DAC5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/>
                </a:p>
              </p:txBody>
            </p:sp>
            <p:sp>
              <p:nvSpPr>
                <p:cNvPr id="878" name="Google Shape;8153;p74">
                  <a:extLst>
                    <a:ext uri="{FF2B5EF4-FFF2-40B4-BE49-F238E27FC236}">
                      <a16:creationId xmlns:a16="http://schemas.microsoft.com/office/drawing/2014/main" id="{BEF2B0EE-E441-05A0-2409-C4749BFAE035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/>
                </a:p>
              </p:txBody>
            </p:sp>
            <p:sp>
              <p:nvSpPr>
                <p:cNvPr id="879" name="Google Shape;8154;p74">
                  <a:extLst>
                    <a:ext uri="{FF2B5EF4-FFF2-40B4-BE49-F238E27FC236}">
                      <a16:creationId xmlns:a16="http://schemas.microsoft.com/office/drawing/2014/main" id="{E3597DBF-DACD-0C88-074F-A4CCDAA2E803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/>
                </a:p>
              </p:txBody>
            </p:sp>
            <p:sp>
              <p:nvSpPr>
                <p:cNvPr id="880" name="Google Shape;8155;p74">
                  <a:extLst>
                    <a:ext uri="{FF2B5EF4-FFF2-40B4-BE49-F238E27FC236}">
                      <a16:creationId xmlns:a16="http://schemas.microsoft.com/office/drawing/2014/main" id="{D6912C21-BB83-01D3-550C-8613BA461523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/>
                </a:p>
              </p:txBody>
            </p:sp>
            <p:sp>
              <p:nvSpPr>
                <p:cNvPr id="881" name="Google Shape;8156;p74">
                  <a:extLst>
                    <a:ext uri="{FF2B5EF4-FFF2-40B4-BE49-F238E27FC236}">
                      <a16:creationId xmlns:a16="http://schemas.microsoft.com/office/drawing/2014/main" id="{6AA014EB-94DC-E49F-5171-621F69928940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/>
                </a:p>
              </p:txBody>
            </p:sp>
          </p:grpSp>
        </p:grpSp>
      </p:grpSp>
      <p:grpSp>
        <p:nvGrpSpPr>
          <p:cNvPr id="894" name="Google Shape;8157;p74">
            <a:extLst>
              <a:ext uri="{FF2B5EF4-FFF2-40B4-BE49-F238E27FC236}">
                <a16:creationId xmlns:a16="http://schemas.microsoft.com/office/drawing/2014/main" id="{933CB0B5-371B-6600-8CB3-0F878B407AED}"/>
              </a:ext>
            </a:extLst>
          </p:cNvPr>
          <p:cNvGrpSpPr/>
          <p:nvPr/>
        </p:nvGrpSpPr>
        <p:grpSpPr>
          <a:xfrm>
            <a:off x="10703732" y="2589164"/>
            <a:ext cx="1900152" cy="2095736"/>
            <a:chOff x="4206459" y="1191441"/>
            <a:chExt cx="712557" cy="785901"/>
          </a:xfrm>
        </p:grpSpPr>
        <p:sp>
          <p:nvSpPr>
            <p:cNvPr id="895" name="Google Shape;8158;p74">
              <a:extLst>
                <a:ext uri="{FF2B5EF4-FFF2-40B4-BE49-F238E27FC236}">
                  <a16:creationId xmlns:a16="http://schemas.microsoft.com/office/drawing/2014/main" id="{F48D8F52-6A4B-AA4A-D9E2-6D9B73311373}"/>
                </a:ext>
              </a:extLst>
            </p:cNvPr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896" name="Google Shape;8159;p74">
              <a:extLst>
                <a:ext uri="{FF2B5EF4-FFF2-40B4-BE49-F238E27FC236}">
                  <a16:creationId xmlns:a16="http://schemas.microsoft.com/office/drawing/2014/main" id="{7B31F90D-05D6-28FB-FE07-53394C09F1FB}"/>
                </a:ext>
              </a:extLst>
            </p:cNvPr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897" name="Google Shape;8160;p74">
              <a:extLst>
                <a:ext uri="{FF2B5EF4-FFF2-40B4-BE49-F238E27FC236}">
                  <a16:creationId xmlns:a16="http://schemas.microsoft.com/office/drawing/2014/main" id="{0C4F19BA-BD16-E701-F789-2B7EDD50452B}"/>
                </a:ext>
              </a:extLst>
            </p:cNvPr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898" name="Google Shape;8161;p74">
              <a:extLst>
                <a:ext uri="{FF2B5EF4-FFF2-40B4-BE49-F238E27FC236}">
                  <a16:creationId xmlns:a16="http://schemas.microsoft.com/office/drawing/2014/main" id="{B03981A4-1B0E-4791-938F-13114E50C79C}"/>
                </a:ext>
              </a:extLst>
            </p:cNvPr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grpSp>
          <p:nvGrpSpPr>
            <p:cNvPr id="899" name="Google Shape;8162;p74">
              <a:extLst>
                <a:ext uri="{FF2B5EF4-FFF2-40B4-BE49-F238E27FC236}">
                  <a16:creationId xmlns:a16="http://schemas.microsoft.com/office/drawing/2014/main" id="{FBD1971B-BA48-11AE-E66A-C93662DEDAA3}"/>
                </a:ext>
              </a:extLst>
            </p:cNvPr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929" name="Google Shape;8163;p74">
                <a:extLst>
                  <a:ext uri="{FF2B5EF4-FFF2-40B4-BE49-F238E27FC236}">
                    <a16:creationId xmlns:a16="http://schemas.microsoft.com/office/drawing/2014/main" id="{401C9873-4A2B-2301-FF56-96D94037379B}"/>
                  </a:ext>
                </a:extLst>
              </p:cNvPr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930" name="Google Shape;8164;p74">
                <a:extLst>
                  <a:ext uri="{FF2B5EF4-FFF2-40B4-BE49-F238E27FC236}">
                    <a16:creationId xmlns:a16="http://schemas.microsoft.com/office/drawing/2014/main" id="{6C5A4841-B5B1-2512-8316-F77BF054DA2D}"/>
                  </a:ext>
                </a:extLst>
              </p:cNvPr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931" name="Google Shape;8165;p74">
                <a:extLst>
                  <a:ext uri="{FF2B5EF4-FFF2-40B4-BE49-F238E27FC236}">
                    <a16:creationId xmlns:a16="http://schemas.microsoft.com/office/drawing/2014/main" id="{10BC1C46-A835-BDE0-0BAF-AD17FE395165}"/>
                  </a:ext>
                </a:extLst>
              </p:cNvPr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932" name="Google Shape;8166;p74">
                <a:extLst>
                  <a:ext uri="{FF2B5EF4-FFF2-40B4-BE49-F238E27FC236}">
                    <a16:creationId xmlns:a16="http://schemas.microsoft.com/office/drawing/2014/main" id="{A5797EF3-AA09-503B-63DD-1199577E9947}"/>
                  </a:ext>
                </a:extLst>
              </p:cNvPr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  <p:grpSp>
          <p:nvGrpSpPr>
            <p:cNvPr id="900" name="Google Shape;8167;p74">
              <a:extLst>
                <a:ext uri="{FF2B5EF4-FFF2-40B4-BE49-F238E27FC236}">
                  <a16:creationId xmlns:a16="http://schemas.microsoft.com/office/drawing/2014/main" id="{0DAC1546-D371-F858-89BA-94C077069171}"/>
                </a:ext>
              </a:extLst>
            </p:cNvPr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925" name="Google Shape;8168;p74">
                <a:extLst>
                  <a:ext uri="{FF2B5EF4-FFF2-40B4-BE49-F238E27FC236}">
                    <a16:creationId xmlns:a16="http://schemas.microsoft.com/office/drawing/2014/main" id="{39305B7D-D271-E398-9258-BC39C0251062}"/>
                  </a:ext>
                </a:extLst>
              </p:cNvPr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926" name="Google Shape;8169;p74">
                <a:extLst>
                  <a:ext uri="{FF2B5EF4-FFF2-40B4-BE49-F238E27FC236}">
                    <a16:creationId xmlns:a16="http://schemas.microsoft.com/office/drawing/2014/main" id="{B9BBD8FD-03CB-CA49-8A46-EFE45EE95B49}"/>
                  </a:ext>
                </a:extLst>
              </p:cNvPr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927" name="Google Shape;8170;p74">
                <a:extLst>
                  <a:ext uri="{FF2B5EF4-FFF2-40B4-BE49-F238E27FC236}">
                    <a16:creationId xmlns:a16="http://schemas.microsoft.com/office/drawing/2014/main" id="{3DE0A6C4-751D-3725-7D58-E91C4BAFB513}"/>
                  </a:ext>
                </a:extLst>
              </p:cNvPr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928" name="Google Shape;8171;p74">
                <a:extLst>
                  <a:ext uri="{FF2B5EF4-FFF2-40B4-BE49-F238E27FC236}">
                    <a16:creationId xmlns:a16="http://schemas.microsoft.com/office/drawing/2014/main" id="{288EBD57-5735-9D33-E328-A7C60074F27C}"/>
                  </a:ext>
                </a:extLst>
              </p:cNvPr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  <p:grpSp>
          <p:nvGrpSpPr>
            <p:cNvPr id="901" name="Google Shape;8172;p74">
              <a:extLst>
                <a:ext uri="{FF2B5EF4-FFF2-40B4-BE49-F238E27FC236}">
                  <a16:creationId xmlns:a16="http://schemas.microsoft.com/office/drawing/2014/main" id="{CD9EF72F-091B-C00A-22FE-12E6BAC5B975}"/>
                </a:ext>
              </a:extLst>
            </p:cNvPr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921" name="Google Shape;8173;p74">
                <a:extLst>
                  <a:ext uri="{FF2B5EF4-FFF2-40B4-BE49-F238E27FC236}">
                    <a16:creationId xmlns:a16="http://schemas.microsoft.com/office/drawing/2014/main" id="{665185CA-D5A1-55CE-31A9-3A6CA52DB15E}"/>
                  </a:ext>
                </a:extLst>
              </p:cNvPr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922" name="Google Shape;8174;p74">
                <a:extLst>
                  <a:ext uri="{FF2B5EF4-FFF2-40B4-BE49-F238E27FC236}">
                    <a16:creationId xmlns:a16="http://schemas.microsoft.com/office/drawing/2014/main" id="{1CF7A7ED-B077-4B4B-5390-AEF6D3E19BE9}"/>
                  </a:ext>
                </a:extLst>
              </p:cNvPr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923" name="Google Shape;8175;p74">
                <a:extLst>
                  <a:ext uri="{FF2B5EF4-FFF2-40B4-BE49-F238E27FC236}">
                    <a16:creationId xmlns:a16="http://schemas.microsoft.com/office/drawing/2014/main" id="{C080D2C9-27E3-28AB-645C-5E19FAA8DDBB}"/>
                  </a:ext>
                </a:extLst>
              </p:cNvPr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924" name="Google Shape;8176;p74">
                <a:extLst>
                  <a:ext uri="{FF2B5EF4-FFF2-40B4-BE49-F238E27FC236}">
                    <a16:creationId xmlns:a16="http://schemas.microsoft.com/office/drawing/2014/main" id="{F69FD72C-D3E1-FE5D-078E-59F97137944C}"/>
                  </a:ext>
                </a:extLst>
              </p:cNvPr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  <p:grpSp>
          <p:nvGrpSpPr>
            <p:cNvPr id="902" name="Google Shape;8177;p74">
              <a:extLst>
                <a:ext uri="{FF2B5EF4-FFF2-40B4-BE49-F238E27FC236}">
                  <a16:creationId xmlns:a16="http://schemas.microsoft.com/office/drawing/2014/main" id="{52D36C03-846B-156C-15D1-868DB85FC51F}"/>
                </a:ext>
              </a:extLst>
            </p:cNvPr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917" name="Google Shape;8178;p74">
                <a:extLst>
                  <a:ext uri="{FF2B5EF4-FFF2-40B4-BE49-F238E27FC236}">
                    <a16:creationId xmlns:a16="http://schemas.microsoft.com/office/drawing/2014/main" id="{BDDB3A1A-34FD-5CEB-ADA4-F5608D939288}"/>
                  </a:ext>
                </a:extLst>
              </p:cNvPr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918" name="Google Shape;8179;p74">
                <a:extLst>
                  <a:ext uri="{FF2B5EF4-FFF2-40B4-BE49-F238E27FC236}">
                    <a16:creationId xmlns:a16="http://schemas.microsoft.com/office/drawing/2014/main" id="{E922DE82-D0A3-AE48-A0E2-14756889EF32}"/>
                  </a:ext>
                </a:extLst>
              </p:cNvPr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919" name="Google Shape;8180;p74">
                <a:extLst>
                  <a:ext uri="{FF2B5EF4-FFF2-40B4-BE49-F238E27FC236}">
                    <a16:creationId xmlns:a16="http://schemas.microsoft.com/office/drawing/2014/main" id="{EBF2F880-3006-35C5-CC99-E426364AB859}"/>
                  </a:ext>
                </a:extLst>
              </p:cNvPr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920" name="Google Shape;8181;p74">
                <a:extLst>
                  <a:ext uri="{FF2B5EF4-FFF2-40B4-BE49-F238E27FC236}">
                    <a16:creationId xmlns:a16="http://schemas.microsoft.com/office/drawing/2014/main" id="{D029602F-87DF-4F5D-4DBC-902BFF33E089}"/>
                  </a:ext>
                </a:extLst>
              </p:cNvPr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  <p:sp>
          <p:nvSpPr>
            <p:cNvPr id="903" name="Google Shape;8182;p74">
              <a:extLst>
                <a:ext uri="{FF2B5EF4-FFF2-40B4-BE49-F238E27FC236}">
                  <a16:creationId xmlns:a16="http://schemas.microsoft.com/office/drawing/2014/main" id="{E27FB74B-6480-08D9-6880-39E3FA80498B}"/>
                </a:ext>
              </a:extLst>
            </p:cNvPr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04" name="Google Shape;8183;p74">
              <a:extLst>
                <a:ext uri="{FF2B5EF4-FFF2-40B4-BE49-F238E27FC236}">
                  <a16:creationId xmlns:a16="http://schemas.microsoft.com/office/drawing/2014/main" id="{67DC3946-C398-8569-B779-276F41C0AD16}"/>
                </a:ext>
              </a:extLst>
            </p:cNvPr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05" name="Google Shape;8184;p74">
              <a:extLst>
                <a:ext uri="{FF2B5EF4-FFF2-40B4-BE49-F238E27FC236}">
                  <a16:creationId xmlns:a16="http://schemas.microsoft.com/office/drawing/2014/main" id="{78574557-F527-AC9B-6205-66992627FF33}"/>
                </a:ext>
              </a:extLst>
            </p:cNvPr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06" name="Google Shape;8185;p74">
              <a:extLst>
                <a:ext uri="{FF2B5EF4-FFF2-40B4-BE49-F238E27FC236}">
                  <a16:creationId xmlns:a16="http://schemas.microsoft.com/office/drawing/2014/main" id="{81BB4D3E-D95C-27FF-936E-26B2F2FB3515}"/>
                </a:ext>
              </a:extLst>
            </p:cNvPr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grpSp>
          <p:nvGrpSpPr>
            <p:cNvPr id="907" name="Google Shape;8186;p74">
              <a:extLst>
                <a:ext uri="{FF2B5EF4-FFF2-40B4-BE49-F238E27FC236}">
                  <a16:creationId xmlns:a16="http://schemas.microsoft.com/office/drawing/2014/main" id="{0D9DEA56-D8DC-090D-C7D6-FB0705E979B4}"/>
                </a:ext>
              </a:extLst>
            </p:cNvPr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913" name="Google Shape;8187;p74">
                <a:extLst>
                  <a:ext uri="{FF2B5EF4-FFF2-40B4-BE49-F238E27FC236}">
                    <a16:creationId xmlns:a16="http://schemas.microsoft.com/office/drawing/2014/main" id="{0B11E8C1-F6A2-D864-2025-2FEC28DF8C28}"/>
                  </a:ext>
                </a:extLst>
              </p:cNvPr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914" name="Google Shape;8188;p74">
                <a:extLst>
                  <a:ext uri="{FF2B5EF4-FFF2-40B4-BE49-F238E27FC236}">
                    <a16:creationId xmlns:a16="http://schemas.microsoft.com/office/drawing/2014/main" id="{17C3A81C-04C9-76B6-12EC-62E2B29FE2CD}"/>
                  </a:ext>
                </a:extLst>
              </p:cNvPr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915" name="Google Shape;8189;p74">
                <a:extLst>
                  <a:ext uri="{FF2B5EF4-FFF2-40B4-BE49-F238E27FC236}">
                    <a16:creationId xmlns:a16="http://schemas.microsoft.com/office/drawing/2014/main" id="{9088556A-17DC-3B22-734B-4A81AFB06C15}"/>
                  </a:ext>
                </a:extLst>
              </p:cNvPr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916" name="Google Shape;8190;p74">
                <a:extLst>
                  <a:ext uri="{FF2B5EF4-FFF2-40B4-BE49-F238E27FC236}">
                    <a16:creationId xmlns:a16="http://schemas.microsoft.com/office/drawing/2014/main" id="{C3F574A5-E70E-6C7C-8EF2-112404E9AA5D}"/>
                  </a:ext>
                </a:extLst>
              </p:cNvPr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  <p:grpSp>
          <p:nvGrpSpPr>
            <p:cNvPr id="908" name="Google Shape;8191;p74">
              <a:extLst>
                <a:ext uri="{FF2B5EF4-FFF2-40B4-BE49-F238E27FC236}">
                  <a16:creationId xmlns:a16="http://schemas.microsoft.com/office/drawing/2014/main" id="{EB35BD41-5377-C913-8C7E-1199F9A2A312}"/>
                </a:ext>
              </a:extLst>
            </p:cNvPr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909" name="Google Shape;8192;p74">
                <a:extLst>
                  <a:ext uri="{FF2B5EF4-FFF2-40B4-BE49-F238E27FC236}">
                    <a16:creationId xmlns:a16="http://schemas.microsoft.com/office/drawing/2014/main" id="{A23542C6-C122-2D31-84AE-6536F60808B3}"/>
                  </a:ext>
                </a:extLst>
              </p:cNvPr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910" name="Google Shape;8193;p74">
                <a:extLst>
                  <a:ext uri="{FF2B5EF4-FFF2-40B4-BE49-F238E27FC236}">
                    <a16:creationId xmlns:a16="http://schemas.microsoft.com/office/drawing/2014/main" id="{E11FB81D-FBDB-E376-4C57-07E9F078B8CA}"/>
                  </a:ext>
                </a:extLst>
              </p:cNvPr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911" name="Google Shape;8194;p74">
                <a:extLst>
                  <a:ext uri="{FF2B5EF4-FFF2-40B4-BE49-F238E27FC236}">
                    <a16:creationId xmlns:a16="http://schemas.microsoft.com/office/drawing/2014/main" id="{9E68DEEE-1486-B307-D595-F9C692E9C474}"/>
                  </a:ext>
                </a:extLst>
              </p:cNvPr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912" name="Google Shape;8195;p74">
                <a:extLst>
                  <a:ext uri="{FF2B5EF4-FFF2-40B4-BE49-F238E27FC236}">
                    <a16:creationId xmlns:a16="http://schemas.microsoft.com/office/drawing/2014/main" id="{0CECA710-5314-B8C3-D6AE-4EFE765BC21D}"/>
                  </a:ext>
                </a:extLst>
              </p:cNvPr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</p:grpSp>
      <p:grpSp>
        <p:nvGrpSpPr>
          <p:cNvPr id="933" name="Google Shape;8196;p74">
            <a:extLst>
              <a:ext uri="{FF2B5EF4-FFF2-40B4-BE49-F238E27FC236}">
                <a16:creationId xmlns:a16="http://schemas.microsoft.com/office/drawing/2014/main" id="{570E72E3-79CF-B98F-D7F5-EBCF4341047C}"/>
              </a:ext>
            </a:extLst>
          </p:cNvPr>
          <p:cNvGrpSpPr/>
          <p:nvPr/>
        </p:nvGrpSpPr>
        <p:grpSpPr>
          <a:xfrm>
            <a:off x="10691668" y="4944424"/>
            <a:ext cx="2110099" cy="1920933"/>
            <a:chOff x="267375" y="1071875"/>
            <a:chExt cx="470500" cy="428550"/>
          </a:xfrm>
        </p:grpSpPr>
        <p:sp>
          <p:nvSpPr>
            <p:cNvPr id="934" name="Google Shape;8197;p74">
              <a:extLst>
                <a:ext uri="{FF2B5EF4-FFF2-40B4-BE49-F238E27FC236}">
                  <a16:creationId xmlns:a16="http://schemas.microsoft.com/office/drawing/2014/main" id="{E8F43703-D986-2B4C-B39D-3C1E5AF9F615}"/>
                </a:ext>
              </a:extLst>
            </p:cNvPr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35" name="Google Shape;8198;p74">
              <a:extLst>
                <a:ext uri="{FF2B5EF4-FFF2-40B4-BE49-F238E27FC236}">
                  <a16:creationId xmlns:a16="http://schemas.microsoft.com/office/drawing/2014/main" id="{04148146-5729-3871-4D43-DD046CAFEC4E}"/>
                </a:ext>
              </a:extLst>
            </p:cNvPr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36" name="Google Shape;8199;p74">
              <a:extLst>
                <a:ext uri="{FF2B5EF4-FFF2-40B4-BE49-F238E27FC236}">
                  <a16:creationId xmlns:a16="http://schemas.microsoft.com/office/drawing/2014/main" id="{1504E5D3-1F31-83B6-4C36-DED324B3D288}"/>
                </a:ext>
              </a:extLst>
            </p:cNvPr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37" name="Google Shape;8200;p74">
              <a:extLst>
                <a:ext uri="{FF2B5EF4-FFF2-40B4-BE49-F238E27FC236}">
                  <a16:creationId xmlns:a16="http://schemas.microsoft.com/office/drawing/2014/main" id="{2EC65066-0B83-2605-233F-7C39CEC9E247}"/>
                </a:ext>
              </a:extLst>
            </p:cNvPr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38" name="Google Shape;8201;p74">
              <a:extLst>
                <a:ext uri="{FF2B5EF4-FFF2-40B4-BE49-F238E27FC236}">
                  <a16:creationId xmlns:a16="http://schemas.microsoft.com/office/drawing/2014/main" id="{5550429C-2A33-A769-8F2F-9A4D30ED6BBF}"/>
                </a:ext>
              </a:extLst>
            </p:cNvPr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39" name="Google Shape;8202;p74">
              <a:extLst>
                <a:ext uri="{FF2B5EF4-FFF2-40B4-BE49-F238E27FC236}">
                  <a16:creationId xmlns:a16="http://schemas.microsoft.com/office/drawing/2014/main" id="{DA51B30F-9C00-368A-128F-2A3BBBD24FEC}"/>
                </a:ext>
              </a:extLst>
            </p:cNvPr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40" name="Google Shape;8203;p74">
              <a:extLst>
                <a:ext uri="{FF2B5EF4-FFF2-40B4-BE49-F238E27FC236}">
                  <a16:creationId xmlns:a16="http://schemas.microsoft.com/office/drawing/2014/main" id="{27B722C8-7356-C26E-0A04-D56163EC8D46}"/>
                </a:ext>
              </a:extLst>
            </p:cNvPr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41" name="Google Shape;8204;p74">
              <a:extLst>
                <a:ext uri="{FF2B5EF4-FFF2-40B4-BE49-F238E27FC236}">
                  <a16:creationId xmlns:a16="http://schemas.microsoft.com/office/drawing/2014/main" id="{7210BBC2-4984-B63C-31A0-8BC2D519E51A}"/>
                </a:ext>
              </a:extLst>
            </p:cNvPr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</p:grpSp>
      <p:grpSp>
        <p:nvGrpSpPr>
          <p:cNvPr id="942" name="Google Shape;8205;p74">
            <a:extLst>
              <a:ext uri="{FF2B5EF4-FFF2-40B4-BE49-F238E27FC236}">
                <a16:creationId xmlns:a16="http://schemas.microsoft.com/office/drawing/2014/main" id="{8A08F301-D7AD-32B6-38BA-EC03E49F1D13}"/>
              </a:ext>
            </a:extLst>
          </p:cNvPr>
          <p:cNvGrpSpPr/>
          <p:nvPr/>
        </p:nvGrpSpPr>
        <p:grpSpPr>
          <a:xfrm>
            <a:off x="1892987" y="9330104"/>
            <a:ext cx="3755851" cy="1795109"/>
            <a:chOff x="712664" y="3693287"/>
            <a:chExt cx="1460738" cy="698160"/>
          </a:xfrm>
        </p:grpSpPr>
        <p:grpSp>
          <p:nvGrpSpPr>
            <p:cNvPr id="943" name="Google Shape;8206;p74">
              <a:extLst>
                <a:ext uri="{FF2B5EF4-FFF2-40B4-BE49-F238E27FC236}">
                  <a16:creationId xmlns:a16="http://schemas.microsoft.com/office/drawing/2014/main" id="{46258806-EBE1-E4EC-D3AD-ACBE466C54B9}"/>
                </a:ext>
              </a:extLst>
            </p:cNvPr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955" name="Google Shape;8207;p74">
                <a:extLst>
                  <a:ext uri="{FF2B5EF4-FFF2-40B4-BE49-F238E27FC236}">
                    <a16:creationId xmlns:a16="http://schemas.microsoft.com/office/drawing/2014/main" id="{1A8D1D81-CC41-3C25-35CB-8CB861DAB383}"/>
                  </a:ext>
                </a:extLst>
              </p:cNvPr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956" name="Google Shape;8208;p74">
                <a:extLst>
                  <a:ext uri="{FF2B5EF4-FFF2-40B4-BE49-F238E27FC236}">
                    <a16:creationId xmlns:a16="http://schemas.microsoft.com/office/drawing/2014/main" id="{2E0DDC15-94F1-C988-75F6-BA53248B145A}"/>
                  </a:ext>
                </a:extLst>
              </p:cNvPr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957" name="Google Shape;8209;p74">
                <a:extLst>
                  <a:ext uri="{FF2B5EF4-FFF2-40B4-BE49-F238E27FC236}">
                    <a16:creationId xmlns:a16="http://schemas.microsoft.com/office/drawing/2014/main" id="{D99463D1-F26A-64FA-D298-FF42432E30A2}"/>
                  </a:ext>
                </a:extLst>
              </p:cNvPr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  <p:grpSp>
          <p:nvGrpSpPr>
            <p:cNvPr id="944" name="Google Shape;8210;p74">
              <a:extLst>
                <a:ext uri="{FF2B5EF4-FFF2-40B4-BE49-F238E27FC236}">
                  <a16:creationId xmlns:a16="http://schemas.microsoft.com/office/drawing/2014/main" id="{5D5082E5-B824-346E-CBBB-B02169879071}"/>
                </a:ext>
              </a:extLst>
            </p:cNvPr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952" name="Google Shape;8211;p74">
                <a:extLst>
                  <a:ext uri="{FF2B5EF4-FFF2-40B4-BE49-F238E27FC236}">
                    <a16:creationId xmlns:a16="http://schemas.microsoft.com/office/drawing/2014/main" id="{F953BB82-08B8-7A3D-ED33-72A491EBC648}"/>
                  </a:ext>
                </a:extLst>
              </p:cNvPr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953" name="Google Shape;8212;p74">
                <a:extLst>
                  <a:ext uri="{FF2B5EF4-FFF2-40B4-BE49-F238E27FC236}">
                    <a16:creationId xmlns:a16="http://schemas.microsoft.com/office/drawing/2014/main" id="{E80CC88F-7860-BBCF-DC31-36B2926D1255}"/>
                  </a:ext>
                </a:extLst>
              </p:cNvPr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954" name="Google Shape;8213;p74">
                <a:extLst>
                  <a:ext uri="{FF2B5EF4-FFF2-40B4-BE49-F238E27FC236}">
                    <a16:creationId xmlns:a16="http://schemas.microsoft.com/office/drawing/2014/main" id="{E9B1C2B3-19A0-5763-4049-1B77B40EC9EF}"/>
                  </a:ext>
                </a:extLst>
              </p:cNvPr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  <p:grpSp>
          <p:nvGrpSpPr>
            <p:cNvPr id="945" name="Google Shape;8214;p74">
              <a:extLst>
                <a:ext uri="{FF2B5EF4-FFF2-40B4-BE49-F238E27FC236}">
                  <a16:creationId xmlns:a16="http://schemas.microsoft.com/office/drawing/2014/main" id="{D02AE00E-C6E5-DD10-1D19-18F76FDFB8D9}"/>
                </a:ext>
              </a:extLst>
            </p:cNvPr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946" name="Google Shape;8215;p74">
                <a:extLst>
                  <a:ext uri="{FF2B5EF4-FFF2-40B4-BE49-F238E27FC236}">
                    <a16:creationId xmlns:a16="http://schemas.microsoft.com/office/drawing/2014/main" id="{5189B604-FF43-7449-222C-B73BD8D4E02B}"/>
                  </a:ext>
                </a:extLst>
              </p:cNvPr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947" name="Google Shape;8216;p74">
                <a:extLst>
                  <a:ext uri="{FF2B5EF4-FFF2-40B4-BE49-F238E27FC236}">
                    <a16:creationId xmlns:a16="http://schemas.microsoft.com/office/drawing/2014/main" id="{AFEAB4D7-174A-4C50-FE73-5CEC5EC3622B}"/>
                  </a:ext>
                </a:extLst>
              </p:cNvPr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948" name="Google Shape;8217;p74">
                <a:extLst>
                  <a:ext uri="{FF2B5EF4-FFF2-40B4-BE49-F238E27FC236}">
                    <a16:creationId xmlns:a16="http://schemas.microsoft.com/office/drawing/2014/main" id="{E486D4DF-3845-1976-CB53-2C8EE1815088}"/>
                  </a:ext>
                </a:extLst>
              </p:cNvPr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949" name="Google Shape;8218;p74">
                <a:extLst>
                  <a:ext uri="{FF2B5EF4-FFF2-40B4-BE49-F238E27FC236}">
                    <a16:creationId xmlns:a16="http://schemas.microsoft.com/office/drawing/2014/main" id="{59BD92FC-81D1-0FF9-C0E6-D04A20464408}"/>
                  </a:ext>
                </a:extLst>
              </p:cNvPr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950" name="Google Shape;8219;p74">
                <a:extLst>
                  <a:ext uri="{FF2B5EF4-FFF2-40B4-BE49-F238E27FC236}">
                    <a16:creationId xmlns:a16="http://schemas.microsoft.com/office/drawing/2014/main" id="{2B40D2CD-B755-A8DB-A382-C5E34CE0A394}"/>
                  </a:ext>
                </a:extLst>
              </p:cNvPr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951" name="Google Shape;8220;p74">
                <a:extLst>
                  <a:ext uri="{FF2B5EF4-FFF2-40B4-BE49-F238E27FC236}">
                    <a16:creationId xmlns:a16="http://schemas.microsoft.com/office/drawing/2014/main" id="{F5CC22C4-FD6B-2D61-20AD-17601801C316}"/>
                  </a:ext>
                </a:extLst>
              </p:cNvPr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</p:grpSp>
      <p:grpSp>
        <p:nvGrpSpPr>
          <p:cNvPr id="958" name="Google Shape;8221;p74">
            <a:extLst>
              <a:ext uri="{FF2B5EF4-FFF2-40B4-BE49-F238E27FC236}">
                <a16:creationId xmlns:a16="http://schemas.microsoft.com/office/drawing/2014/main" id="{3B9E971B-E3BA-F447-C43D-3D4E762AB4C7}"/>
              </a:ext>
            </a:extLst>
          </p:cNvPr>
          <p:cNvGrpSpPr/>
          <p:nvPr/>
        </p:nvGrpSpPr>
        <p:grpSpPr>
          <a:xfrm>
            <a:off x="8393562" y="2589164"/>
            <a:ext cx="2121293" cy="1970216"/>
            <a:chOff x="3348603" y="1236445"/>
            <a:chExt cx="749256" cy="695894"/>
          </a:xfrm>
        </p:grpSpPr>
        <p:grpSp>
          <p:nvGrpSpPr>
            <p:cNvPr id="959" name="Google Shape;8222;p74">
              <a:extLst>
                <a:ext uri="{FF2B5EF4-FFF2-40B4-BE49-F238E27FC236}">
                  <a16:creationId xmlns:a16="http://schemas.microsoft.com/office/drawing/2014/main" id="{0A45A75D-2DC9-2EF8-6BCA-15301A9A8FCC}"/>
                </a:ext>
              </a:extLst>
            </p:cNvPr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969" name="Google Shape;8223;p74">
                <a:extLst>
                  <a:ext uri="{FF2B5EF4-FFF2-40B4-BE49-F238E27FC236}">
                    <a16:creationId xmlns:a16="http://schemas.microsoft.com/office/drawing/2014/main" id="{B1A57267-016C-D43F-3C62-2C15322C01D7}"/>
                  </a:ext>
                </a:extLst>
              </p:cNvPr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970" name="Google Shape;8224;p74">
                <a:extLst>
                  <a:ext uri="{FF2B5EF4-FFF2-40B4-BE49-F238E27FC236}">
                    <a16:creationId xmlns:a16="http://schemas.microsoft.com/office/drawing/2014/main" id="{EE2C74DB-EFC8-A32E-6584-0093A8C1EFA3}"/>
                  </a:ext>
                </a:extLst>
              </p:cNvPr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  <p:grpSp>
          <p:nvGrpSpPr>
            <p:cNvPr id="960" name="Google Shape;8225;p74">
              <a:extLst>
                <a:ext uri="{FF2B5EF4-FFF2-40B4-BE49-F238E27FC236}">
                  <a16:creationId xmlns:a16="http://schemas.microsoft.com/office/drawing/2014/main" id="{0DE9C269-55BF-4333-7DC8-542BE61F660E}"/>
                </a:ext>
              </a:extLst>
            </p:cNvPr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967" name="Google Shape;8226;p74">
                <a:extLst>
                  <a:ext uri="{FF2B5EF4-FFF2-40B4-BE49-F238E27FC236}">
                    <a16:creationId xmlns:a16="http://schemas.microsoft.com/office/drawing/2014/main" id="{A10A6973-BA46-886A-5A79-7D9CC91E22D7}"/>
                  </a:ext>
                </a:extLst>
              </p:cNvPr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968" name="Google Shape;8227;p74">
                <a:extLst>
                  <a:ext uri="{FF2B5EF4-FFF2-40B4-BE49-F238E27FC236}">
                    <a16:creationId xmlns:a16="http://schemas.microsoft.com/office/drawing/2014/main" id="{7FD544B9-4AD8-6B85-AB7E-2C2ACD7C3C8D}"/>
                  </a:ext>
                </a:extLst>
              </p:cNvPr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  <p:grpSp>
          <p:nvGrpSpPr>
            <p:cNvPr id="961" name="Google Shape;8228;p74">
              <a:extLst>
                <a:ext uri="{FF2B5EF4-FFF2-40B4-BE49-F238E27FC236}">
                  <a16:creationId xmlns:a16="http://schemas.microsoft.com/office/drawing/2014/main" id="{E5C5F168-BBB1-B74A-F984-E9F7D45BF173}"/>
                </a:ext>
              </a:extLst>
            </p:cNvPr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965" name="Google Shape;8229;p74">
                <a:extLst>
                  <a:ext uri="{FF2B5EF4-FFF2-40B4-BE49-F238E27FC236}">
                    <a16:creationId xmlns:a16="http://schemas.microsoft.com/office/drawing/2014/main" id="{67CAA223-F974-2C9B-FAD8-7A319284BFF9}"/>
                  </a:ext>
                </a:extLst>
              </p:cNvPr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966" name="Google Shape;8230;p74">
                <a:extLst>
                  <a:ext uri="{FF2B5EF4-FFF2-40B4-BE49-F238E27FC236}">
                    <a16:creationId xmlns:a16="http://schemas.microsoft.com/office/drawing/2014/main" id="{9E52E080-FCD5-DE0D-47B4-6F114C9FE9BE}"/>
                  </a:ext>
                </a:extLst>
              </p:cNvPr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  <p:grpSp>
          <p:nvGrpSpPr>
            <p:cNvPr id="962" name="Google Shape;8231;p74">
              <a:extLst>
                <a:ext uri="{FF2B5EF4-FFF2-40B4-BE49-F238E27FC236}">
                  <a16:creationId xmlns:a16="http://schemas.microsoft.com/office/drawing/2014/main" id="{A6B3184F-A573-384C-7F75-A3CD1C90AC91}"/>
                </a:ext>
              </a:extLst>
            </p:cNvPr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963" name="Google Shape;8232;p74">
                <a:extLst>
                  <a:ext uri="{FF2B5EF4-FFF2-40B4-BE49-F238E27FC236}">
                    <a16:creationId xmlns:a16="http://schemas.microsoft.com/office/drawing/2014/main" id="{91D01910-B8AA-A8E3-05E3-3225499C0B2B}"/>
                  </a:ext>
                </a:extLst>
              </p:cNvPr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964" name="Google Shape;8233;p74">
                <a:extLst>
                  <a:ext uri="{FF2B5EF4-FFF2-40B4-BE49-F238E27FC236}">
                    <a16:creationId xmlns:a16="http://schemas.microsoft.com/office/drawing/2014/main" id="{7A73905C-EE8D-E02C-E306-56BF9A304FD6}"/>
                  </a:ext>
                </a:extLst>
              </p:cNvPr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</p:grpSp>
      <p:grpSp>
        <p:nvGrpSpPr>
          <p:cNvPr id="971" name="Google Shape;8234;p74">
            <a:extLst>
              <a:ext uri="{FF2B5EF4-FFF2-40B4-BE49-F238E27FC236}">
                <a16:creationId xmlns:a16="http://schemas.microsoft.com/office/drawing/2014/main" id="{2C42D992-B191-17CF-FBB5-01ADFC84D567}"/>
              </a:ext>
            </a:extLst>
          </p:cNvPr>
          <p:cNvGrpSpPr/>
          <p:nvPr/>
        </p:nvGrpSpPr>
        <p:grpSpPr>
          <a:xfrm>
            <a:off x="6050966" y="9316887"/>
            <a:ext cx="3533131" cy="1808221"/>
            <a:chOff x="2413923" y="3711366"/>
            <a:chExt cx="1374117" cy="703260"/>
          </a:xfrm>
        </p:grpSpPr>
        <p:grpSp>
          <p:nvGrpSpPr>
            <p:cNvPr id="972" name="Google Shape;8235;p74">
              <a:extLst>
                <a:ext uri="{FF2B5EF4-FFF2-40B4-BE49-F238E27FC236}">
                  <a16:creationId xmlns:a16="http://schemas.microsoft.com/office/drawing/2014/main" id="{EFB857B8-F2F3-0D1A-6750-6676B99B2B1D}"/>
                </a:ext>
              </a:extLst>
            </p:cNvPr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976" name="Google Shape;8236;p74">
                <a:extLst>
                  <a:ext uri="{FF2B5EF4-FFF2-40B4-BE49-F238E27FC236}">
                    <a16:creationId xmlns:a16="http://schemas.microsoft.com/office/drawing/2014/main" id="{B7B88608-E158-A2EC-9D24-2C51EF7F1A9F}"/>
                  </a:ext>
                </a:extLst>
              </p:cNvPr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grpSp>
            <p:nvGrpSpPr>
              <p:cNvPr id="977" name="Google Shape;8237;p74">
                <a:extLst>
                  <a:ext uri="{FF2B5EF4-FFF2-40B4-BE49-F238E27FC236}">
                    <a16:creationId xmlns:a16="http://schemas.microsoft.com/office/drawing/2014/main" id="{D92D0512-B3FC-9DBF-3780-73C4A4BE225A}"/>
                  </a:ext>
                </a:extLst>
              </p:cNvPr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990" name="Google Shape;8238;p74">
                  <a:extLst>
                    <a:ext uri="{FF2B5EF4-FFF2-40B4-BE49-F238E27FC236}">
                      <a16:creationId xmlns:a16="http://schemas.microsoft.com/office/drawing/2014/main" id="{075314A9-E4AC-D065-999C-896385E39F77}"/>
                    </a:ext>
                  </a:extLst>
                </p:cNvPr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/>
                </a:p>
              </p:txBody>
            </p:sp>
            <p:cxnSp>
              <p:nvCxnSpPr>
                <p:cNvPr id="991" name="Google Shape;8239;p74">
                  <a:extLst>
                    <a:ext uri="{FF2B5EF4-FFF2-40B4-BE49-F238E27FC236}">
                      <a16:creationId xmlns:a16="http://schemas.microsoft.com/office/drawing/2014/main" id="{5215D885-5C58-F068-B406-48772AEE68CD}"/>
                    </a:ext>
                  </a:extLst>
                </p:cNvPr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978" name="Google Shape;8240;p74">
                <a:extLst>
                  <a:ext uri="{FF2B5EF4-FFF2-40B4-BE49-F238E27FC236}">
                    <a16:creationId xmlns:a16="http://schemas.microsoft.com/office/drawing/2014/main" id="{80E62B58-3E3E-5843-4C3B-850A677AB075}"/>
                  </a:ext>
                </a:extLst>
              </p:cNvPr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988" name="Google Shape;8241;p74">
                  <a:extLst>
                    <a:ext uri="{FF2B5EF4-FFF2-40B4-BE49-F238E27FC236}">
                      <a16:creationId xmlns:a16="http://schemas.microsoft.com/office/drawing/2014/main" id="{46AD4EBB-0840-8430-B507-3F5604EBE834}"/>
                    </a:ext>
                  </a:extLst>
                </p:cNvPr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/>
                </a:p>
              </p:txBody>
            </p:sp>
            <p:cxnSp>
              <p:nvCxnSpPr>
                <p:cNvPr id="989" name="Google Shape;8242;p74">
                  <a:extLst>
                    <a:ext uri="{FF2B5EF4-FFF2-40B4-BE49-F238E27FC236}">
                      <a16:creationId xmlns:a16="http://schemas.microsoft.com/office/drawing/2014/main" id="{3CFFBE45-D8D9-5557-53F3-5C4F4DCB3760}"/>
                    </a:ext>
                  </a:extLst>
                </p:cNvPr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979" name="Google Shape;8243;p74">
                <a:extLst>
                  <a:ext uri="{FF2B5EF4-FFF2-40B4-BE49-F238E27FC236}">
                    <a16:creationId xmlns:a16="http://schemas.microsoft.com/office/drawing/2014/main" id="{0437B7C0-AD1F-7E73-AEEB-1735F7D4D1C1}"/>
                  </a:ext>
                </a:extLst>
              </p:cNvPr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986" name="Google Shape;8244;p74">
                  <a:extLst>
                    <a:ext uri="{FF2B5EF4-FFF2-40B4-BE49-F238E27FC236}">
                      <a16:creationId xmlns:a16="http://schemas.microsoft.com/office/drawing/2014/main" id="{0B9ED338-F6CF-69DF-4378-12EB1190BA6F}"/>
                    </a:ext>
                  </a:extLst>
                </p:cNvPr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/>
                </a:p>
              </p:txBody>
            </p:sp>
            <p:cxnSp>
              <p:nvCxnSpPr>
                <p:cNvPr id="987" name="Google Shape;8245;p74">
                  <a:extLst>
                    <a:ext uri="{FF2B5EF4-FFF2-40B4-BE49-F238E27FC236}">
                      <a16:creationId xmlns:a16="http://schemas.microsoft.com/office/drawing/2014/main" id="{142631E5-FD8A-D98C-D5F2-679AA64E5FE4}"/>
                    </a:ext>
                  </a:extLst>
                </p:cNvPr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980" name="Google Shape;8246;p74">
                <a:extLst>
                  <a:ext uri="{FF2B5EF4-FFF2-40B4-BE49-F238E27FC236}">
                    <a16:creationId xmlns:a16="http://schemas.microsoft.com/office/drawing/2014/main" id="{06EDEC6A-E7C4-0478-3EE5-56F053502816}"/>
                  </a:ext>
                </a:extLst>
              </p:cNvPr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984" name="Google Shape;8247;p74">
                  <a:extLst>
                    <a:ext uri="{FF2B5EF4-FFF2-40B4-BE49-F238E27FC236}">
                      <a16:creationId xmlns:a16="http://schemas.microsoft.com/office/drawing/2014/main" id="{D9E1C465-7082-CCB5-547E-E11FC755358B}"/>
                    </a:ext>
                  </a:extLst>
                </p:cNvPr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/>
                </a:p>
              </p:txBody>
            </p:sp>
            <p:cxnSp>
              <p:nvCxnSpPr>
                <p:cNvPr id="985" name="Google Shape;8248;p74">
                  <a:extLst>
                    <a:ext uri="{FF2B5EF4-FFF2-40B4-BE49-F238E27FC236}">
                      <a16:creationId xmlns:a16="http://schemas.microsoft.com/office/drawing/2014/main" id="{FBBA3086-1211-B45F-391E-0122FD2E0FCA}"/>
                    </a:ext>
                  </a:extLst>
                </p:cNvPr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981" name="Google Shape;8249;p74">
                <a:extLst>
                  <a:ext uri="{FF2B5EF4-FFF2-40B4-BE49-F238E27FC236}">
                    <a16:creationId xmlns:a16="http://schemas.microsoft.com/office/drawing/2014/main" id="{65E19F4F-8F8A-CF56-736E-E48084C0A3EB}"/>
                  </a:ext>
                </a:extLst>
              </p:cNvPr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982" name="Google Shape;8250;p74">
                  <a:extLst>
                    <a:ext uri="{FF2B5EF4-FFF2-40B4-BE49-F238E27FC236}">
                      <a16:creationId xmlns:a16="http://schemas.microsoft.com/office/drawing/2014/main" id="{D211CF50-AB31-8F33-EC0E-DA18D44AC487}"/>
                    </a:ext>
                  </a:extLst>
                </p:cNvPr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/>
                </a:p>
              </p:txBody>
            </p:sp>
            <p:cxnSp>
              <p:nvCxnSpPr>
                <p:cNvPr id="983" name="Google Shape;8251;p74">
                  <a:extLst>
                    <a:ext uri="{FF2B5EF4-FFF2-40B4-BE49-F238E27FC236}">
                      <a16:creationId xmlns:a16="http://schemas.microsoft.com/office/drawing/2014/main" id="{56B7207B-9E07-CA27-3AA0-A5CBD7141EB2}"/>
                    </a:ext>
                  </a:extLst>
                </p:cNvPr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973" name="Google Shape;8252;p74">
              <a:extLst>
                <a:ext uri="{FF2B5EF4-FFF2-40B4-BE49-F238E27FC236}">
                  <a16:creationId xmlns:a16="http://schemas.microsoft.com/office/drawing/2014/main" id="{15620E59-2B6D-34B3-B2F4-96B2C3512895}"/>
                </a:ext>
              </a:extLst>
            </p:cNvPr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974" name="Google Shape;8253;p74">
                <a:extLst>
                  <a:ext uri="{FF2B5EF4-FFF2-40B4-BE49-F238E27FC236}">
                    <a16:creationId xmlns:a16="http://schemas.microsoft.com/office/drawing/2014/main" id="{BBF54209-EC00-9C13-E413-8D6F19199BF3}"/>
                  </a:ext>
                </a:extLst>
              </p:cNvPr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975" name="Google Shape;8254;p74">
                <a:extLst>
                  <a:ext uri="{FF2B5EF4-FFF2-40B4-BE49-F238E27FC236}">
                    <a16:creationId xmlns:a16="http://schemas.microsoft.com/office/drawing/2014/main" id="{51D0ECB8-F46B-0837-C8C0-7791021D04EB}"/>
                  </a:ext>
                </a:extLst>
              </p:cNvPr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</p:grpSp>
      <p:grpSp>
        <p:nvGrpSpPr>
          <p:cNvPr id="992" name="Google Shape;8255;p74">
            <a:extLst>
              <a:ext uri="{FF2B5EF4-FFF2-40B4-BE49-F238E27FC236}">
                <a16:creationId xmlns:a16="http://schemas.microsoft.com/office/drawing/2014/main" id="{817BB9D6-2436-8666-693C-D3B40BE80341}"/>
              </a:ext>
            </a:extLst>
          </p:cNvPr>
          <p:cNvGrpSpPr/>
          <p:nvPr/>
        </p:nvGrpSpPr>
        <p:grpSpPr>
          <a:xfrm>
            <a:off x="17049026" y="2785015"/>
            <a:ext cx="3016232" cy="1566355"/>
            <a:chOff x="238125" y="999450"/>
            <a:chExt cx="7140700" cy="3708225"/>
          </a:xfrm>
        </p:grpSpPr>
        <p:sp>
          <p:nvSpPr>
            <p:cNvPr id="993" name="Google Shape;8256;p74">
              <a:extLst>
                <a:ext uri="{FF2B5EF4-FFF2-40B4-BE49-F238E27FC236}">
                  <a16:creationId xmlns:a16="http://schemas.microsoft.com/office/drawing/2014/main" id="{D30E9946-7DA6-E8AF-8671-0A11958AC7AC}"/>
                </a:ext>
              </a:extLst>
            </p:cNvPr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94" name="Google Shape;8257;p74">
              <a:extLst>
                <a:ext uri="{FF2B5EF4-FFF2-40B4-BE49-F238E27FC236}">
                  <a16:creationId xmlns:a16="http://schemas.microsoft.com/office/drawing/2014/main" id="{E9E3913B-289B-A759-BD6C-E391621EAF93}"/>
                </a:ext>
              </a:extLst>
            </p:cNvPr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95" name="Google Shape;8258;p74">
              <a:extLst>
                <a:ext uri="{FF2B5EF4-FFF2-40B4-BE49-F238E27FC236}">
                  <a16:creationId xmlns:a16="http://schemas.microsoft.com/office/drawing/2014/main" id="{2CCB5726-F18E-857F-782C-5AA1C656FFB3}"/>
                </a:ext>
              </a:extLst>
            </p:cNvPr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96" name="Google Shape;8259;p74">
              <a:extLst>
                <a:ext uri="{FF2B5EF4-FFF2-40B4-BE49-F238E27FC236}">
                  <a16:creationId xmlns:a16="http://schemas.microsoft.com/office/drawing/2014/main" id="{B7B19F19-84E7-F597-9777-800178278513}"/>
                </a:ext>
              </a:extLst>
            </p:cNvPr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97" name="Google Shape;8260;p74">
              <a:extLst>
                <a:ext uri="{FF2B5EF4-FFF2-40B4-BE49-F238E27FC236}">
                  <a16:creationId xmlns:a16="http://schemas.microsoft.com/office/drawing/2014/main" id="{F41A76D7-96DA-95C6-98A3-06CA8EFDC64A}"/>
                </a:ext>
              </a:extLst>
            </p:cNvPr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98" name="Google Shape;8261;p74">
              <a:extLst>
                <a:ext uri="{FF2B5EF4-FFF2-40B4-BE49-F238E27FC236}">
                  <a16:creationId xmlns:a16="http://schemas.microsoft.com/office/drawing/2014/main" id="{E0EE7D5A-A6B0-EB54-5103-953F39C5A4C8}"/>
                </a:ext>
              </a:extLst>
            </p:cNvPr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99" name="Google Shape;8262;p74">
              <a:extLst>
                <a:ext uri="{FF2B5EF4-FFF2-40B4-BE49-F238E27FC236}">
                  <a16:creationId xmlns:a16="http://schemas.microsoft.com/office/drawing/2014/main" id="{DE2E9BE0-4ABD-7691-01FE-1FB4C36BC1D3}"/>
                </a:ext>
              </a:extLst>
            </p:cNvPr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000" name="Google Shape;8263;p74">
              <a:extLst>
                <a:ext uri="{FF2B5EF4-FFF2-40B4-BE49-F238E27FC236}">
                  <a16:creationId xmlns:a16="http://schemas.microsoft.com/office/drawing/2014/main" id="{59845D28-BEB7-A759-5D93-3F1566C6428F}"/>
                </a:ext>
              </a:extLst>
            </p:cNvPr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001" name="Google Shape;8264;p74">
              <a:extLst>
                <a:ext uri="{FF2B5EF4-FFF2-40B4-BE49-F238E27FC236}">
                  <a16:creationId xmlns:a16="http://schemas.microsoft.com/office/drawing/2014/main" id="{74241988-8675-88AB-8347-D3B5ECCDEA55}"/>
                </a:ext>
              </a:extLst>
            </p:cNvPr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</p:grpSp>
      <p:grpSp>
        <p:nvGrpSpPr>
          <p:cNvPr id="1002" name="Google Shape;8265;p74">
            <a:extLst>
              <a:ext uri="{FF2B5EF4-FFF2-40B4-BE49-F238E27FC236}">
                <a16:creationId xmlns:a16="http://schemas.microsoft.com/office/drawing/2014/main" id="{88D12307-2E2C-48BF-3F02-840EDD4E094B}"/>
              </a:ext>
            </a:extLst>
          </p:cNvPr>
          <p:cNvGrpSpPr/>
          <p:nvPr/>
        </p:nvGrpSpPr>
        <p:grpSpPr>
          <a:xfrm>
            <a:off x="9986227" y="9316999"/>
            <a:ext cx="3668944" cy="1808349"/>
            <a:chOff x="3913765" y="3641905"/>
            <a:chExt cx="1522805" cy="750560"/>
          </a:xfrm>
        </p:grpSpPr>
        <p:grpSp>
          <p:nvGrpSpPr>
            <p:cNvPr id="1003" name="Google Shape;8266;p74">
              <a:extLst>
                <a:ext uri="{FF2B5EF4-FFF2-40B4-BE49-F238E27FC236}">
                  <a16:creationId xmlns:a16="http://schemas.microsoft.com/office/drawing/2014/main" id="{1A1B8BD7-C7E7-AE9D-DA8F-8163E81C81B0}"/>
                </a:ext>
              </a:extLst>
            </p:cNvPr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1009" name="Google Shape;8267;p74">
                <a:extLst>
                  <a:ext uri="{FF2B5EF4-FFF2-40B4-BE49-F238E27FC236}">
                    <a16:creationId xmlns:a16="http://schemas.microsoft.com/office/drawing/2014/main" id="{21E2DEA2-4599-EFE1-4354-CE4D4F4EC897}"/>
                  </a:ext>
                </a:extLst>
              </p:cNvPr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1016" name="Google Shape;8268;p74">
                  <a:extLst>
                    <a:ext uri="{FF2B5EF4-FFF2-40B4-BE49-F238E27FC236}">
                      <a16:creationId xmlns:a16="http://schemas.microsoft.com/office/drawing/2014/main" id="{C66D61BD-DF6D-6B8F-44F8-0C79510FC111}"/>
                    </a:ext>
                  </a:extLst>
                </p:cNvPr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/>
                </a:p>
              </p:txBody>
            </p:sp>
            <p:sp>
              <p:nvSpPr>
                <p:cNvPr id="1017" name="Google Shape;8269;p74">
                  <a:extLst>
                    <a:ext uri="{FF2B5EF4-FFF2-40B4-BE49-F238E27FC236}">
                      <a16:creationId xmlns:a16="http://schemas.microsoft.com/office/drawing/2014/main" id="{7144FD9F-A531-5BD1-A71A-CAE0C6D53E65}"/>
                    </a:ext>
                  </a:extLst>
                </p:cNvPr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r>
                    <a:rPr lang="en" sz="3733"/>
                    <a:t>     </a:t>
                  </a:r>
                  <a:endParaRPr sz="3733"/>
                </a:p>
              </p:txBody>
            </p:sp>
          </p:grpSp>
          <p:grpSp>
            <p:nvGrpSpPr>
              <p:cNvPr id="1010" name="Google Shape;8270;p74">
                <a:extLst>
                  <a:ext uri="{FF2B5EF4-FFF2-40B4-BE49-F238E27FC236}">
                    <a16:creationId xmlns:a16="http://schemas.microsoft.com/office/drawing/2014/main" id="{86FA38ED-7D55-8102-33F4-FE1C84044E34}"/>
                  </a:ext>
                </a:extLst>
              </p:cNvPr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1014" name="Google Shape;8271;p74">
                  <a:extLst>
                    <a:ext uri="{FF2B5EF4-FFF2-40B4-BE49-F238E27FC236}">
                      <a16:creationId xmlns:a16="http://schemas.microsoft.com/office/drawing/2014/main" id="{59C9DD90-A413-45A4-5B8D-42C4A75AB253}"/>
                    </a:ext>
                  </a:extLst>
                </p:cNvPr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/>
                </a:p>
              </p:txBody>
            </p:sp>
            <p:sp>
              <p:nvSpPr>
                <p:cNvPr id="1015" name="Google Shape;8272;p74">
                  <a:extLst>
                    <a:ext uri="{FF2B5EF4-FFF2-40B4-BE49-F238E27FC236}">
                      <a16:creationId xmlns:a16="http://schemas.microsoft.com/office/drawing/2014/main" id="{CD8FE7D4-AC29-9434-27E1-81FD0DA613EF}"/>
                    </a:ext>
                  </a:extLst>
                </p:cNvPr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/>
                </a:p>
              </p:txBody>
            </p:sp>
          </p:grpSp>
          <p:grpSp>
            <p:nvGrpSpPr>
              <p:cNvPr id="1011" name="Google Shape;8273;p74">
                <a:extLst>
                  <a:ext uri="{FF2B5EF4-FFF2-40B4-BE49-F238E27FC236}">
                    <a16:creationId xmlns:a16="http://schemas.microsoft.com/office/drawing/2014/main" id="{847F7AEA-07CE-A70C-F5C1-D988412B46CC}"/>
                  </a:ext>
                </a:extLst>
              </p:cNvPr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1012" name="Google Shape;8274;p74">
                  <a:extLst>
                    <a:ext uri="{FF2B5EF4-FFF2-40B4-BE49-F238E27FC236}">
                      <a16:creationId xmlns:a16="http://schemas.microsoft.com/office/drawing/2014/main" id="{02096838-B069-9EE0-3E41-A8A71C19767E}"/>
                    </a:ext>
                  </a:extLst>
                </p:cNvPr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/>
                </a:p>
              </p:txBody>
            </p:sp>
            <p:sp>
              <p:nvSpPr>
                <p:cNvPr id="1013" name="Google Shape;8275;p74">
                  <a:extLst>
                    <a:ext uri="{FF2B5EF4-FFF2-40B4-BE49-F238E27FC236}">
                      <a16:creationId xmlns:a16="http://schemas.microsoft.com/office/drawing/2014/main" id="{9239B0D4-ABF8-99BE-52ED-2A373EF8C4A3}"/>
                    </a:ext>
                  </a:extLst>
                </p:cNvPr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/>
                </a:p>
              </p:txBody>
            </p:sp>
          </p:grpSp>
        </p:grpSp>
        <p:grpSp>
          <p:nvGrpSpPr>
            <p:cNvPr id="1004" name="Google Shape;8276;p74">
              <a:extLst>
                <a:ext uri="{FF2B5EF4-FFF2-40B4-BE49-F238E27FC236}">
                  <a16:creationId xmlns:a16="http://schemas.microsoft.com/office/drawing/2014/main" id="{310DAE71-D042-7632-8A74-7C379275E84D}"/>
                </a:ext>
              </a:extLst>
            </p:cNvPr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1005" name="Google Shape;8277;p74">
                <a:extLst>
                  <a:ext uri="{FF2B5EF4-FFF2-40B4-BE49-F238E27FC236}">
                    <a16:creationId xmlns:a16="http://schemas.microsoft.com/office/drawing/2014/main" id="{341BF4CD-A633-6AF5-252A-1B431DD2E892}"/>
                  </a:ext>
                </a:extLst>
              </p:cNvPr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06" name="Google Shape;8278;p74">
                <a:extLst>
                  <a:ext uri="{FF2B5EF4-FFF2-40B4-BE49-F238E27FC236}">
                    <a16:creationId xmlns:a16="http://schemas.microsoft.com/office/drawing/2014/main" id="{7C03B48E-8A0E-D7F5-9685-363BFC1AC59B}"/>
                  </a:ext>
                </a:extLst>
              </p:cNvPr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07" name="Google Shape;8279;p74">
                <a:extLst>
                  <a:ext uri="{FF2B5EF4-FFF2-40B4-BE49-F238E27FC236}">
                    <a16:creationId xmlns:a16="http://schemas.microsoft.com/office/drawing/2014/main" id="{74F96CA5-A508-D726-0FEB-D378C215AB25}"/>
                  </a:ext>
                </a:extLst>
              </p:cNvPr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08" name="Google Shape;8280;p74">
                <a:extLst>
                  <a:ext uri="{FF2B5EF4-FFF2-40B4-BE49-F238E27FC236}">
                    <a16:creationId xmlns:a16="http://schemas.microsoft.com/office/drawing/2014/main" id="{A684D9A9-F2FF-D01A-EFAF-FE92803C3B02}"/>
                  </a:ext>
                </a:extLst>
              </p:cNvPr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</p:grpSp>
      <p:grpSp>
        <p:nvGrpSpPr>
          <p:cNvPr id="1018" name="Google Shape;8281;p74">
            <a:extLst>
              <a:ext uri="{FF2B5EF4-FFF2-40B4-BE49-F238E27FC236}">
                <a16:creationId xmlns:a16="http://schemas.microsoft.com/office/drawing/2014/main" id="{7876C10D-2AAE-2EBD-BD1D-DABDA7A0500C}"/>
              </a:ext>
            </a:extLst>
          </p:cNvPr>
          <p:cNvGrpSpPr/>
          <p:nvPr/>
        </p:nvGrpSpPr>
        <p:grpSpPr>
          <a:xfrm>
            <a:off x="17412119" y="4943471"/>
            <a:ext cx="2508632" cy="1922845"/>
            <a:chOff x="6599718" y="2068734"/>
            <a:chExt cx="940737" cy="721067"/>
          </a:xfrm>
        </p:grpSpPr>
        <p:sp>
          <p:nvSpPr>
            <p:cNvPr id="1019" name="Google Shape;8282;p74">
              <a:extLst>
                <a:ext uri="{FF2B5EF4-FFF2-40B4-BE49-F238E27FC236}">
                  <a16:creationId xmlns:a16="http://schemas.microsoft.com/office/drawing/2014/main" id="{CF0E8CDC-7571-5867-8D75-7DA3AEC0B123}"/>
                </a:ext>
              </a:extLst>
            </p:cNvPr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020" name="Google Shape;8283;p74">
              <a:extLst>
                <a:ext uri="{FF2B5EF4-FFF2-40B4-BE49-F238E27FC236}">
                  <a16:creationId xmlns:a16="http://schemas.microsoft.com/office/drawing/2014/main" id="{6C34937F-D516-5448-062D-95661078BB24}"/>
                </a:ext>
              </a:extLst>
            </p:cNvPr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021" name="Google Shape;8284;p74">
              <a:extLst>
                <a:ext uri="{FF2B5EF4-FFF2-40B4-BE49-F238E27FC236}">
                  <a16:creationId xmlns:a16="http://schemas.microsoft.com/office/drawing/2014/main" id="{104EA82C-CED9-D544-2E11-39CB19FB6C77}"/>
                </a:ext>
              </a:extLst>
            </p:cNvPr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022" name="Google Shape;8285;p74">
              <a:extLst>
                <a:ext uri="{FF2B5EF4-FFF2-40B4-BE49-F238E27FC236}">
                  <a16:creationId xmlns:a16="http://schemas.microsoft.com/office/drawing/2014/main" id="{1C1C5EA0-02BB-6C9C-3547-A2EC1C98EA57}"/>
                </a:ext>
              </a:extLst>
            </p:cNvPr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023" name="Google Shape;8286;p74">
              <a:extLst>
                <a:ext uri="{FF2B5EF4-FFF2-40B4-BE49-F238E27FC236}">
                  <a16:creationId xmlns:a16="http://schemas.microsoft.com/office/drawing/2014/main" id="{F9B66EB0-3947-5538-E948-0D0EFD746E58}"/>
                </a:ext>
              </a:extLst>
            </p:cNvPr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024" name="Google Shape;8287;p74">
              <a:extLst>
                <a:ext uri="{FF2B5EF4-FFF2-40B4-BE49-F238E27FC236}">
                  <a16:creationId xmlns:a16="http://schemas.microsoft.com/office/drawing/2014/main" id="{0EAE8135-37BE-9E06-FE28-41C88BB59DF4}"/>
                </a:ext>
              </a:extLst>
            </p:cNvPr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grpSp>
          <p:nvGrpSpPr>
            <p:cNvPr id="1025" name="Google Shape;8288;p74">
              <a:extLst>
                <a:ext uri="{FF2B5EF4-FFF2-40B4-BE49-F238E27FC236}">
                  <a16:creationId xmlns:a16="http://schemas.microsoft.com/office/drawing/2014/main" id="{C2FBC44E-1D39-D7A6-5E97-9B61AEF80A4B}"/>
                </a:ext>
              </a:extLst>
            </p:cNvPr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1026" name="Google Shape;8289;p74">
                <a:extLst>
                  <a:ext uri="{FF2B5EF4-FFF2-40B4-BE49-F238E27FC236}">
                    <a16:creationId xmlns:a16="http://schemas.microsoft.com/office/drawing/2014/main" id="{B5554546-73AD-4B28-04E6-8BCC5B81B32C}"/>
                  </a:ext>
                </a:extLst>
              </p:cNvPr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27" name="Google Shape;8290;p74">
                <a:extLst>
                  <a:ext uri="{FF2B5EF4-FFF2-40B4-BE49-F238E27FC236}">
                    <a16:creationId xmlns:a16="http://schemas.microsoft.com/office/drawing/2014/main" id="{8D33E91F-7537-8BBE-26FB-F81EE44C2FC1}"/>
                  </a:ext>
                </a:extLst>
              </p:cNvPr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28" name="Google Shape;8291;p74">
                <a:extLst>
                  <a:ext uri="{FF2B5EF4-FFF2-40B4-BE49-F238E27FC236}">
                    <a16:creationId xmlns:a16="http://schemas.microsoft.com/office/drawing/2014/main" id="{195E1ADC-74F5-86EF-0A74-45F0D6A6DEAC}"/>
                  </a:ext>
                </a:extLst>
              </p:cNvPr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29" name="Google Shape;8292;p74">
                <a:extLst>
                  <a:ext uri="{FF2B5EF4-FFF2-40B4-BE49-F238E27FC236}">
                    <a16:creationId xmlns:a16="http://schemas.microsoft.com/office/drawing/2014/main" id="{2B205DD7-9658-9306-E197-9BC28D7DF8D1}"/>
                  </a:ext>
                </a:extLst>
              </p:cNvPr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30" name="Google Shape;8293;p74">
                <a:extLst>
                  <a:ext uri="{FF2B5EF4-FFF2-40B4-BE49-F238E27FC236}">
                    <a16:creationId xmlns:a16="http://schemas.microsoft.com/office/drawing/2014/main" id="{C0F44E46-F3EC-19CF-136E-81422C41C4E0}"/>
                  </a:ext>
                </a:extLst>
              </p:cNvPr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31" name="Google Shape;8294;p74">
                <a:extLst>
                  <a:ext uri="{FF2B5EF4-FFF2-40B4-BE49-F238E27FC236}">
                    <a16:creationId xmlns:a16="http://schemas.microsoft.com/office/drawing/2014/main" id="{F09066F7-A369-D6A4-261B-D60CD00FE260}"/>
                  </a:ext>
                </a:extLst>
              </p:cNvPr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grpSp>
            <p:nvGrpSpPr>
              <p:cNvPr id="1032" name="Google Shape;8295;p74">
                <a:extLst>
                  <a:ext uri="{FF2B5EF4-FFF2-40B4-BE49-F238E27FC236}">
                    <a16:creationId xmlns:a16="http://schemas.microsoft.com/office/drawing/2014/main" id="{8FB6408A-C390-3257-AF1A-4353430FD9B3}"/>
                  </a:ext>
                </a:extLst>
              </p:cNvPr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1033" name="Google Shape;8296;p74">
                  <a:extLst>
                    <a:ext uri="{FF2B5EF4-FFF2-40B4-BE49-F238E27FC236}">
                      <a16:creationId xmlns:a16="http://schemas.microsoft.com/office/drawing/2014/main" id="{90703447-5693-A3B4-329F-F7DEF6C9482F}"/>
                    </a:ext>
                  </a:extLst>
                </p:cNvPr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/>
                </a:p>
              </p:txBody>
            </p:sp>
            <p:sp>
              <p:nvSpPr>
                <p:cNvPr id="1034" name="Google Shape;8297;p74">
                  <a:extLst>
                    <a:ext uri="{FF2B5EF4-FFF2-40B4-BE49-F238E27FC236}">
                      <a16:creationId xmlns:a16="http://schemas.microsoft.com/office/drawing/2014/main" id="{03094C41-C301-91B7-2175-DB1806AFFEE1}"/>
                    </a:ext>
                  </a:extLst>
                </p:cNvPr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/>
                </a:p>
              </p:txBody>
            </p:sp>
            <p:sp>
              <p:nvSpPr>
                <p:cNvPr id="1035" name="Google Shape;8298;p74">
                  <a:extLst>
                    <a:ext uri="{FF2B5EF4-FFF2-40B4-BE49-F238E27FC236}">
                      <a16:creationId xmlns:a16="http://schemas.microsoft.com/office/drawing/2014/main" id="{4CF57598-C118-83D4-E03B-B730470B1F6F}"/>
                    </a:ext>
                  </a:extLst>
                </p:cNvPr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/>
                </a:p>
              </p:txBody>
            </p:sp>
            <p:sp>
              <p:nvSpPr>
                <p:cNvPr id="1036" name="Google Shape;8299;p74">
                  <a:extLst>
                    <a:ext uri="{FF2B5EF4-FFF2-40B4-BE49-F238E27FC236}">
                      <a16:creationId xmlns:a16="http://schemas.microsoft.com/office/drawing/2014/main" id="{A260182B-BF11-9BB0-B6FF-A24B3ED72D99}"/>
                    </a:ext>
                  </a:extLst>
                </p:cNvPr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/>
                </a:p>
              </p:txBody>
            </p:sp>
            <p:sp>
              <p:nvSpPr>
                <p:cNvPr id="1037" name="Google Shape;8300;p74">
                  <a:extLst>
                    <a:ext uri="{FF2B5EF4-FFF2-40B4-BE49-F238E27FC236}">
                      <a16:creationId xmlns:a16="http://schemas.microsoft.com/office/drawing/2014/main" id="{B38CDA77-46CE-D582-A59C-FF159830A85B}"/>
                    </a:ext>
                  </a:extLst>
                </p:cNvPr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/>
                </a:p>
              </p:txBody>
            </p:sp>
            <p:sp>
              <p:nvSpPr>
                <p:cNvPr id="1038" name="Google Shape;8301;p74">
                  <a:extLst>
                    <a:ext uri="{FF2B5EF4-FFF2-40B4-BE49-F238E27FC236}">
                      <a16:creationId xmlns:a16="http://schemas.microsoft.com/office/drawing/2014/main" id="{D9F7FB20-D10E-D872-E191-EC75B498FB86}"/>
                    </a:ext>
                  </a:extLst>
                </p:cNvPr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/>
                </a:p>
              </p:txBody>
            </p:sp>
            <p:sp>
              <p:nvSpPr>
                <p:cNvPr id="1039" name="Google Shape;8302;p74">
                  <a:extLst>
                    <a:ext uri="{FF2B5EF4-FFF2-40B4-BE49-F238E27FC236}">
                      <a16:creationId xmlns:a16="http://schemas.microsoft.com/office/drawing/2014/main" id="{D870696C-061A-9660-C66D-5AA3277B0F18}"/>
                    </a:ext>
                  </a:extLst>
                </p:cNvPr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/>
                </a:p>
              </p:txBody>
            </p:sp>
          </p:grpSp>
        </p:grpSp>
      </p:grpSp>
      <p:grpSp>
        <p:nvGrpSpPr>
          <p:cNvPr id="1040" name="Google Shape;8303;p74">
            <a:extLst>
              <a:ext uri="{FF2B5EF4-FFF2-40B4-BE49-F238E27FC236}">
                <a16:creationId xmlns:a16="http://schemas.microsoft.com/office/drawing/2014/main" id="{3348582D-85A8-B12B-139F-4281930BA2D8}"/>
              </a:ext>
            </a:extLst>
          </p:cNvPr>
          <p:cNvGrpSpPr/>
          <p:nvPr/>
        </p:nvGrpSpPr>
        <p:grpSpPr>
          <a:xfrm>
            <a:off x="6434301" y="4955059"/>
            <a:ext cx="1900205" cy="1899664"/>
            <a:chOff x="2559249" y="2069323"/>
            <a:chExt cx="685566" cy="685634"/>
          </a:xfrm>
        </p:grpSpPr>
        <p:sp>
          <p:nvSpPr>
            <p:cNvPr id="1041" name="Google Shape;8304;p74">
              <a:extLst>
                <a:ext uri="{FF2B5EF4-FFF2-40B4-BE49-F238E27FC236}">
                  <a16:creationId xmlns:a16="http://schemas.microsoft.com/office/drawing/2014/main" id="{AFBFD291-BD57-DBE2-1D74-5EF39A0CEFF4}"/>
                </a:ext>
              </a:extLst>
            </p:cNvPr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042" name="Google Shape;8305;p74">
              <a:extLst>
                <a:ext uri="{FF2B5EF4-FFF2-40B4-BE49-F238E27FC236}">
                  <a16:creationId xmlns:a16="http://schemas.microsoft.com/office/drawing/2014/main" id="{ED618C35-6589-07E4-323D-DB228224E780}"/>
                </a:ext>
              </a:extLst>
            </p:cNvPr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043" name="Google Shape;8306;p74">
              <a:extLst>
                <a:ext uri="{FF2B5EF4-FFF2-40B4-BE49-F238E27FC236}">
                  <a16:creationId xmlns:a16="http://schemas.microsoft.com/office/drawing/2014/main" id="{84E43F56-A6F7-D5EA-1979-BFA0E4B80CE0}"/>
                </a:ext>
              </a:extLst>
            </p:cNvPr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044" name="Google Shape;8307;p74">
              <a:extLst>
                <a:ext uri="{FF2B5EF4-FFF2-40B4-BE49-F238E27FC236}">
                  <a16:creationId xmlns:a16="http://schemas.microsoft.com/office/drawing/2014/main" id="{B3A4EE84-C203-93D5-95B6-BC925A44EC32}"/>
                </a:ext>
              </a:extLst>
            </p:cNvPr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045" name="Google Shape;8308;p74">
              <a:extLst>
                <a:ext uri="{FF2B5EF4-FFF2-40B4-BE49-F238E27FC236}">
                  <a16:creationId xmlns:a16="http://schemas.microsoft.com/office/drawing/2014/main" id="{DFCF3DC9-8117-A47D-D48C-A7A55FDBD243}"/>
                </a:ext>
              </a:extLst>
            </p:cNvPr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046" name="Google Shape;8309;p74">
              <a:extLst>
                <a:ext uri="{FF2B5EF4-FFF2-40B4-BE49-F238E27FC236}">
                  <a16:creationId xmlns:a16="http://schemas.microsoft.com/office/drawing/2014/main" id="{E5F628BD-AFB5-7825-E0C9-102DBEFD603F}"/>
                </a:ext>
              </a:extLst>
            </p:cNvPr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047" name="Google Shape;8310;p74">
              <a:extLst>
                <a:ext uri="{FF2B5EF4-FFF2-40B4-BE49-F238E27FC236}">
                  <a16:creationId xmlns:a16="http://schemas.microsoft.com/office/drawing/2014/main" id="{DD76F962-D8E2-9216-676E-9E0AF430140D}"/>
                </a:ext>
              </a:extLst>
            </p:cNvPr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048" name="Google Shape;8311;p74">
              <a:extLst>
                <a:ext uri="{FF2B5EF4-FFF2-40B4-BE49-F238E27FC236}">
                  <a16:creationId xmlns:a16="http://schemas.microsoft.com/office/drawing/2014/main" id="{412EA565-ABB7-5B6A-D682-C72C1B3375A2}"/>
                </a:ext>
              </a:extLst>
            </p:cNvPr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049" name="Google Shape;8312;p74">
              <a:extLst>
                <a:ext uri="{FF2B5EF4-FFF2-40B4-BE49-F238E27FC236}">
                  <a16:creationId xmlns:a16="http://schemas.microsoft.com/office/drawing/2014/main" id="{0C958732-D4BD-A864-1857-787FB815BF7B}"/>
                </a:ext>
              </a:extLst>
            </p:cNvPr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050" name="Google Shape;8313;p74">
              <a:extLst>
                <a:ext uri="{FF2B5EF4-FFF2-40B4-BE49-F238E27FC236}">
                  <a16:creationId xmlns:a16="http://schemas.microsoft.com/office/drawing/2014/main" id="{FF6011B6-13A6-55D8-28D5-AC48D88C723D}"/>
                </a:ext>
              </a:extLst>
            </p:cNvPr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051" name="Google Shape;8314;p74">
              <a:extLst>
                <a:ext uri="{FF2B5EF4-FFF2-40B4-BE49-F238E27FC236}">
                  <a16:creationId xmlns:a16="http://schemas.microsoft.com/office/drawing/2014/main" id="{2D00EA6D-20A2-00FD-B2C2-DFE97F69E6A3}"/>
                </a:ext>
              </a:extLst>
            </p:cNvPr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052" name="Google Shape;8315;p74">
              <a:extLst>
                <a:ext uri="{FF2B5EF4-FFF2-40B4-BE49-F238E27FC236}">
                  <a16:creationId xmlns:a16="http://schemas.microsoft.com/office/drawing/2014/main" id="{C86EA283-A7EA-2A68-9AFB-155E2433F5FD}"/>
                </a:ext>
              </a:extLst>
            </p:cNvPr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053" name="Google Shape;8316;p74">
              <a:extLst>
                <a:ext uri="{FF2B5EF4-FFF2-40B4-BE49-F238E27FC236}">
                  <a16:creationId xmlns:a16="http://schemas.microsoft.com/office/drawing/2014/main" id="{DE4765AF-D46E-E987-D9C0-FBEF5D4D9055}"/>
                </a:ext>
              </a:extLst>
            </p:cNvPr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</p:grpSp>
      <p:grpSp>
        <p:nvGrpSpPr>
          <p:cNvPr id="1054" name="Google Shape;8317;p74">
            <a:extLst>
              <a:ext uri="{FF2B5EF4-FFF2-40B4-BE49-F238E27FC236}">
                <a16:creationId xmlns:a16="http://schemas.microsoft.com/office/drawing/2014/main" id="{DC9029E7-1DF7-06E0-7207-DFDB7F8AE795}"/>
              </a:ext>
            </a:extLst>
          </p:cNvPr>
          <p:cNvGrpSpPr/>
          <p:nvPr/>
        </p:nvGrpSpPr>
        <p:grpSpPr>
          <a:xfrm>
            <a:off x="20254135" y="2589164"/>
            <a:ext cx="2255053" cy="1898429"/>
            <a:chOff x="951975" y="315800"/>
            <a:chExt cx="5860325" cy="4933550"/>
          </a:xfrm>
        </p:grpSpPr>
        <p:sp>
          <p:nvSpPr>
            <p:cNvPr id="1055" name="Google Shape;8318;p74">
              <a:extLst>
                <a:ext uri="{FF2B5EF4-FFF2-40B4-BE49-F238E27FC236}">
                  <a16:creationId xmlns:a16="http://schemas.microsoft.com/office/drawing/2014/main" id="{303D070E-AD5F-C510-ABD9-7D76E538DDAF}"/>
                </a:ext>
              </a:extLst>
            </p:cNvPr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056" name="Google Shape;8319;p74">
              <a:extLst>
                <a:ext uri="{FF2B5EF4-FFF2-40B4-BE49-F238E27FC236}">
                  <a16:creationId xmlns:a16="http://schemas.microsoft.com/office/drawing/2014/main" id="{D4451AEE-9152-C78A-D149-C447B6275F33}"/>
                </a:ext>
              </a:extLst>
            </p:cNvPr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057" name="Google Shape;8320;p74">
              <a:extLst>
                <a:ext uri="{FF2B5EF4-FFF2-40B4-BE49-F238E27FC236}">
                  <a16:creationId xmlns:a16="http://schemas.microsoft.com/office/drawing/2014/main" id="{5AE1EF4B-38C6-B030-2CA5-15800371EABA}"/>
                </a:ext>
              </a:extLst>
            </p:cNvPr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058" name="Google Shape;8321;p74">
              <a:extLst>
                <a:ext uri="{FF2B5EF4-FFF2-40B4-BE49-F238E27FC236}">
                  <a16:creationId xmlns:a16="http://schemas.microsoft.com/office/drawing/2014/main" id="{DCCCB578-1BB5-6C17-E4D9-50205380B574}"/>
                </a:ext>
              </a:extLst>
            </p:cNvPr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059" name="Google Shape;8322;p74">
              <a:extLst>
                <a:ext uri="{FF2B5EF4-FFF2-40B4-BE49-F238E27FC236}">
                  <a16:creationId xmlns:a16="http://schemas.microsoft.com/office/drawing/2014/main" id="{46F6E75D-2111-5E24-61B3-F4EFC5887D64}"/>
                </a:ext>
              </a:extLst>
            </p:cNvPr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060" name="Google Shape;8323;p74">
              <a:extLst>
                <a:ext uri="{FF2B5EF4-FFF2-40B4-BE49-F238E27FC236}">
                  <a16:creationId xmlns:a16="http://schemas.microsoft.com/office/drawing/2014/main" id="{D80E4953-FBC9-8985-6425-938E9EA98822}"/>
                </a:ext>
              </a:extLst>
            </p:cNvPr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061" name="Google Shape;8324;p74">
              <a:extLst>
                <a:ext uri="{FF2B5EF4-FFF2-40B4-BE49-F238E27FC236}">
                  <a16:creationId xmlns:a16="http://schemas.microsoft.com/office/drawing/2014/main" id="{BAC1C069-1BED-4970-905E-1C49D20ED9CC}"/>
                </a:ext>
              </a:extLst>
            </p:cNvPr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062" name="Google Shape;8325;p74">
              <a:extLst>
                <a:ext uri="{FF2B5EF4-FFF2-40B4-BE49-F238E27FC236}">
                  <a16:creationId xmlns:a16="http://schemas.microsoft.com/office/drawing/2014/main" id="{B12F1D9C-6869-ABF0-465A-F6F7A96DE819}"/>
                </a:ext>
              </a:extLst>
            </p:cNvPr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</p:grpSp>
      <p:grpSp>
        <p:nvGrpSpPr>
          <p:cNvPr id="1063" name="Google Shape;8326;p74">
            <a:extLst>
              <a:ext uri="{FF2B5EF4-FFF2-40B4-BE49-F238E27FC236}">
                <a16:creationId xmlns:a16="http://schemas.microsoft.com/office/drawing/2014/main" id="{1EEF5AE2-92DA-2523-2996-6A2B555D403A}"/>
              </a:ext>
            </a:extLst>
          </p:cNvPr>
          <p:cNvGrpSpPr/>
          <p:nvPr/>
        </p:nvGrpSpPr>
        <p:grpSpPr>
          <a:xfrm>
            <a:off x="9846478" y="7218787"/>
            <a:ext cx="4314485" cy="1657931"/>
            <a:chOff x="3862800" y="3038525"/>
            <a:chExt cx="1329006" cy="510698"/>
          </a:xfrm>
        </p:grpSpPr>
        <p:sp>
          <p:nvSpPr>
            <p:cNvPr id="1064" name="Google Shape;8327;p74">
              <a:extLst>
                <a:ext uri="{FF2B5EF4-FFF2-40B4-BE49-F238E27FC236}">
                  <a16:creationId xmlns:a16="http://schemas.microsoft.com/office/drawing/2014/main" id="{3726A305-F422-556F-CEE9-A854AD49977D}"/>
                </a:ext>
              </a:extLst>
            </p:cNvPr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065" name="Google Shape;8328;p74">
              <a:extLst>
                <a:ext uri="{FF2B5EF4-FFF2-40B4-BE49-F238E27FC236}">
                  <a16:creationId xmlns:a16="http://schemas.microsoft.com/office/drawing/2014/main" id="{E6A8DA1C-98CC-1EC2-862E-64770A51D848}"/>
                </a:ext>
              </a:extLst>
            </p:cNvPr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grpSp>
          <p:nvGrpSpPr>
            <p:cNvPr id="1066" name="Google Shape;8329;p74">
              <a:extLst>
                <a:ext uri="{FF2B5EF4-FFF2-40B4-BE49-F238E27FC236}">
                  <a16:creationId xmlns:a16="http://schemas.microsoft.com/office/drawing/2014/main" id="{6B64660B-2464-8166-1D2B-0795F269D656}"/>
                </a:ext>
              </a:extLst>
            </p:cNvPr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1076" name="Google Shape;8330;p74">
                <a:extLst>
                  <a:ext uri="{FF2B5EF4-FFF2-40B4-BE49-F238E27FC236}">
                    <a16:creationId xmlns:a16="http://schemas.microsoft.com/office/drawing/2014/main" id="{06ED7F9C-19AC-25BC-2DE7-83567EE7DDE2}"/>
                  </a:ext>
                </a:extLst>
              </p:cNvPr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77" name="Google Shape;8331;p74">
                <a:extLst>
                  <a:ext uri="{FF2B5EF4-FFF2-40B4-BE49-F238E27FC236}">
                    <a16:creationId xmlns:a16="http://schemas.microsoft.com/office/drawing/2014/main" id="{4A28EAA4-8510-F223-6E00-EAB2138E1FA4}"/>
                  </a:ext>
                </a:extLst>
              </p:cNvPr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  <p:grpSp>
          <p:nvGrpSpPr>
            <p:cNvPr id="1067" name="Google Shape;8332;p74">
              <a:extLst>
                <a:ext uri="{FF2B5EF4-FFF2-40B4-BE49-F238E27FC236}">
                  <a16:creationId xmlns:a16="http://schemas.microsoft.com/office/drawing/2014/main" id="{234D763A-6AEA-8197-85CB-FC2994AC14DC}"/>
                </a:ext>
              </a:extLst>
            </p:cNvPr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1074" name="Google Shape;8333;p74">
                <a:extLst>
                  <a:ext uri="{FF2B5EF4-FFF2-40B4-BE49-F238E27FC236}">
                    <a16:creationId xmlns:a16="http://schemas.microsoft.com/office/drawing/2014/main" id="{E7BBE346-7207-02BA-BAE3-FBC492743FD4}"/>
                  </a:ext>
                </a:extLst>
              </p:cNvPr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75" name="Google Shape;8334;p74">
                <a:extLst>
                  <a:ext uri="{FF2B5EF4-FFF2-40B4-BE49-F238E27FC236}">
                    <a16:creationId xmlns:a16="http://schemas.microsoft.com/office/drawing/2014/main" id="{7C961F95-820C-4D45-7833-F9DDC54354F1}"/>
                  </a:ext>
                </a:extLst>
              </p:cNvPr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  <p:grpSp>
          <p:nvGrpSpPr>
            <p:cNvPr id="1068" name="Google Shape;8335;p74">
              <a:extLst>
                <a:ext uri="{FF2B5EF4-FFF2-40B4-BE49-F238E27FC236}">
                  <a16:creationId xmlns:a16="http://schemas.microsoft.com/office/drawing/2014/main" id="{1EFBFBE0-E707-8511-2218-C3E26AE5E8A2}"/>
                </a:ext>
              </a:extLst>
            </p:cNvPr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1072" name="Google Shape;8336;p74">
                <a:extLst>
                  <a:ext uri="{FF2B5EF4-FFF2-40B4-BE49-F238E27FC236}">
                    <a16:creationId xmlns:a16="http://schemas.microsoft.com/office/drawing/2014/main" id="{37FFEE72-C97A-DCC9-97B5-353580F9179B}"/>
                  </a:ext>
                </a:extLst>
              </p:cNvPr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73" name="Google Shape;8337;p74">
                <a:extLst>
                  <a:ext uri="{FF2B5EF4-FFF2-40B4-BE49-F238E27FC236}">
                    <a16:creationId xmlns:a16="http://schemas.microsoft.com/office/drawing/2014/main" id="{E09147F6-6770-BEDA-F18E-3306E30D8A1E}"/>
                  </a:ext>
                </a:extLst>
              </p:cNvPr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  <p:grpSp>
          <p:nvGrpSpPr>
            <p:cNvPr id="1069" name="Google Shape;8338;p74">
              <a:extLst>
                <a:ext uri="{FF2B5EF4-FFF2-40B4-BE49-F238E27FC236}">
                  <a16:creationId xmlns:a16="http://schemas.microsoft.com/office/drawing/2014/main" id="{DD65EDFC-9112-8A7E-E0AD-A8B83C242D43}"/>
                </a:ext>
              </a:extLst>
            </p:cNvPr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1070" name="Google Shape;8339;p74">
                <a:extLst>
                  <a:ext uri="{FF2B5EF4-FFF2-40B4-BE49-F238E27FC236}">
                    <a16:creationId xmlns:a16="http://schemas.microsoft.com/office/drawing/2014/main" id="{917252B2-93C0-C487-D903-6A02C8569389}"/>
                  </a:ext>
                </a:extLst>
              </p:cNvPr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71" name="Google Shape;8340;p74">
                <a:extLst>
                  <a:ext uri="{FF2B5EF4-FFF2-40B4-BE49-F238E27FC236}">
                    <a16:creationId xmlns:a16="http://schemas.microsoft.com/office/drawing/2014/main" id="{CECA4F83-0653-2F99-1026-0CDF72FE943A}"/>
                  </a:ext>
                </a:extLst>
              </p:cNvPr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</p:grpSp>
      <p:grpSp>
        <p:nvGrpSpPr>
          <p:cNvPr id="1078" name="Google Shape;8341;p74">
            <a:extLst>
              <a:ext uri="{FF2B5EF4-FFF2-40B4-BE49-F238E27FC236}">
                <a16:creationId xmlns:a16="http://schemas.microsoft.com/office/drawing/2014/main" id="{FA7A3572-28DC-CAD6-17AC-A7A328A16927}"/>
              </a:ext>
            </a:extLst>
          </p:cNvPr>
          <p:cNvGrpSpPr/>
          <p:nvPr/>
        </p:nvGrpSpPr>
        <p:grpSpPr>
          <a:xfrm>
            <a:off x="1868671" y="2589163"/>
            <a:ext cx="2355213" cy="2067136"/>
            <a:chOff x="649648" y="271400"/>
            <a:chExt cx="6215377" cy="5455143"/>
          </a:xfrm>
        </p:grpSpPr>
        <p:sp>
          <p:nvSpPr>
            <p:cNvPr id="1079" name="Google Shape;8342;p74">
              <a:extLst>
                <a:ext uri="{FF2B5EF4-FFF2-40B4-BE49-F238E27FC236}">
                  <a16:creationId xmlns:a16="http://schemas.microsoft.com/office/drawing/2014/main" id="{939323F0-A56A-42BB-773C-6EC2BC234DD6}"/>
                </a:ext>
              </a:extLst>
            </p:cNvPr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080" name="Google Shape;8343;p74">
              <a:extLst>
                <a:ext uri="{FF2B5EF4-FFF2-40B4-BE49-F238E27FC236}">
                  <a16:creationId xmlns:a16="http://schemas.microsoft.com/office/drawing/2014/main" id="{EE93A0D5-1673-4912-0BA0-89395FA30651}"/>
                </a:ext>
              </a:extLst>
            </p:cNvPr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081" name="Google Shape;8344;p74">
              <a:extLst>
                <a:ext uri="{FF2B5EF4-FFF2-40B4-BE49-F238E27FC236}">
                  <a16:creationId xmlns:a16="http://schemas.microsoft.com/office/drawing/2014/main" id="{7E909E14-AEE5-A36D-C30C-8B4D3DA1251F}"/>
                </a:ext>
              </a:extLst>
            </p:cNvPr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082" name="Google Shape;8345;p74">
              <a:extLst>
                <a:ext uri="{FF2B5EF4-FFF2-40B4-BE49-F238E27FC236}">
                  <a16:creationId xmlns:a16="http://schemas.microsoft.com/office/drawing/2014/main" id="{830E935E-561F-3B50-5BE6-C3419E439282}"/>
                </a:ext>
              </a:extLst>
            </p:cNvPr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083" name="Google Shape;8346;p74">
              <a:extLst>
                <a:ext uri="{FF2B5EF4-FFF2-40B4-BE49-F238E27FC236}">
                  <a16:creationId xmlns:a16="http://schemas.microsoft.com/office/drawing/2014/main" id="{395B7D4E-72D4-3DA9-BC50-347C7A1C8E20}"/>
                </a:ext>
              </a:extLst>
            </p:cNvPr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084" name="Google Shape;8347;p74">
              <a:extLst>
                <a:ext uri="{FF2B5EF4-FFF2-40B4-BE49-F238E27FC236}">
                  <a16:creationId xmlns:a16="http://schemas.microsoft.com/office/drawing/2014/main" id="{21D40BB7-B2C6-8E8A-1FD2-3F9BAFF39927}"/>
                </a:ext>
              </a:extLst>
            </p:cNvPr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085" name="Google Shape;8348;p74">
              <a:extLst>
                <a:ext uri="{FF2B5EF4-FFF2-40B4-BE49-F238E27FC236}">
                  <a16:creationId xmlns:a16="http://schemas.microsoft.com/office/drawing/2014/main" id="{7BA84E4C-4B30-1CE0-6FF8-072B103DB545}"/>
                </a:ext>
              </a:extLst>
            </p:cNvPr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086" name="Google Shape;8349;p74">
              <a:extLst>
                <a:ext uri="{FF2B5EF4-FFF2-40B4-BE49-F238E27FC236}">
                  <a16:creationId xmlns:a16="http://schemas.microsoft.com/office/drawing/2014/main" id="{F35CD797-1ED6-6309-B59E-6BA191F1831B}"/>
                </a:ext>
              </a:extLst>
            </p:cNvPr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087" name="Google Shape;8350;p74">
              <a:extLst>
                <a:ext uri="{FF2B5EF4-FFF2-40B4-BE49-F238E27FC236}">
                  <a16:creationId xmlns:a16="http://schemas.microsoft.com/office/drawing/2014/main" id="{E2DEF2FC-65FF-76EC-FB47-390E9619B931}"/>
                </a:ext>
              </a:extLst>
            </p:cNvPr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088" name="Google Shape;8351;p74">
              <a:extLst>
                <a:ext uri="{FF2B5EF4-FFF2-40B4-BE49-F238E27FC236}">
                  <a16:creationId xmlns:a16="http://schemas.microsoft.com/office/drawing/2014/main" id="{7D69C467-E4C4-DD84-411D-878CC03B07F2}"/>
                </a:ext>
              </a:extLst>
            </p:cNvPr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089" name="Google Shape;8352;p74">
              <a:extLst>
                <a:ext uri="{FF2B5EF4-FFF2-40B4-BE49-F238E27FC236}">
                  <a16:creationId xmlns:a16="http://schemas.microsoft.com/office/drawing/2014/main" id="{D5BE8481-62DD-0200-1D79-C20061C8883D}"/>
                </a:ext>
              </a:extLst>
            </p:cNvPr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090" name="Google Shape;8353;p74">
              <a:extLst>
                <a:ext uri="{FF2B5EF4-FFF2-40B4-BE49-F238E27FC236}">
                  <a16:creationId xmlns:a16="http://schemas.microsoft.com/office/drawing/2014/main" id="{75BE237B-F232-8949-EC40-9D6089ED5BC9}"/>
                </a:ext>
              </a:extLst>
            </p:cNvPr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</p:grpSp>
      <p:grpSp>
        <p:nvGrpSpPr>
          <p:cNvPr id="1091" name="Google Shape;8354;p74">
            <a:extLst>
              <a:ext uri="{FF2B5EF4-FFF2-40B4-BE49-F238E27FC236}">
                <a16:creationId xmlns:a16="http://schemas.microsoft.com/office/drawing/2014/main" id="{E438772A-BEA4-B535-AB24-63368549783D}"/>
              </a:ext>
            </a:extLst>
          </p:cNvPr>
          <p:cNvGrpSpPr/>
          <p:nvPr/>
        </p:nvGrpSpPr>
        <p:grpSpPr>
          <a:xfrm>
            <a:off x="6157472" y="2589164"/>
            <a:ext cx="2047211" cy="2174637"/>
            <a:chOff x="2499700" y="1135950"/>
            <a:chExt cx="732402" cy="777990"/>
          </a:xfrm>
        </p:grpSpPr>
        <p:grpSp>
          <p:nvGrpSpPr>
            <p:cNvPr id="1092" name="Google Shape;8355;p74">
              <a:extLst>
                <a:ext uri="{FF2B5EF4-FFF2-40B4-BE49-F238E27FC236}">
                  <a16:creationId xmlns:a16="http://schemas.microsoft.com/office/drawing/2014/main" id="{57001FFF-B64F-BFB1-15E8-88CA46B44A8A}"/>
                </a:ext>
              </a:extLst>
            </p:cNvPr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1099" name="Google Shape;8356;p74">
                <a:extLst>
                  <a:ext uri="{FF2B5EF4-FFF2-40B4-BE49-F238E27FC236}">
                    <a16:creationId xmlns:a16="http://schemas.microsoft.com/office/drawing/2014/main" id="{0D2083CA-8424-523F-6F44-911E13DE4BD3}"/>
                  </a:ext>
                </a:extLst>
              </p:cNvPr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100" name="Google Shape;8357;p74">
                <a:extLst>
                  <a:ext uri="{FF2B5EF4-FFF2-40B4-BE49-F238E27FC236}">
                    <a16:creationId xmlns:a16="http://schemas.microsoft.com/office/drawing/2014/main" id="{091A360F-84FD-D369-8726-BF8763195697}"/>
                  </a:ext>
                </a:extLst>
              </p:cNvPr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101" name="Google Shape;8358;p74">
                <a:extLst>
                  <a:ext uri="{FF2B5EF4-FFF2-40B4-BE49-F238E27FC236}">
                    <a16:creationId xmlns:a16="http://schemas.microsoft.com/office/drawing/2014/main" id="{5D79774A-97EF-5081-C54B-8EDC8906EE9C}"/>
                  </a:ext>
                </a:extLst>
              </p:cNvPr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102" name="Google Shape;8359;p74">
                <a:extLst>
                  <a:ext uri="{FF2B5EF4-FFF2-40B4-BE49-F238E27FC236}">
                    <a16:creationId xmlns:a16="http://schemas.microsoft.com/office/drawing/2014/main" id="{48DAD8E6-5983-8B99-1177-3C45241C487F}"/>
                  </a:ext>
                </a:extLst>
              </p:cNvPr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103" name="Google Shape;8360;p74">
                <a:extLst>
                  <a:ext uri="{FF2B5EF4-FFF2-40B4-BE49-F238E27FC236}">
                    <a16:creationId xmlns:a16="http://schemas.microsoft.com/office/drawing/2014/main" id="{950B05AD-5695-627E-BB19-051E97DC0086}"/>
                  </a:ext>
                </a:extLst>
              </p:cNvPr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104" name="Google Shape;8361;p74">
                <a:extLst>
                  <a:ext uri="{FF2B5EF4-FFF2-40B4-BE49-F238E27FC236}">
                    <a16:creationId xmlns:a16="http://schemas.microsoft.com/office/drawing/2014/main" id="{60F5C7E9-83E7-C0C4-467A-A2D973BCD458}"/>
                  </a:ext>
                </a:extLst>
              </p:cNvPr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105" name="Google Shape;8362;p74">
                <a:extLst>
                  <a:ext uri="{FF2B5EF4-FFF2-40B4-BE49-F238E27FC236}">
                    <a16:creationId xmlns:a16="http://schemas.microsoft.com/office/drawing/2014/main" id="{1195042D-755B-03D4-D84B-14D97687B1EA}"/>
                  </a:ext>
                </a:extLst>
              </p:cNvPr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106" name="Google Shape;8363;p74">
                <a:extLst>
                  <a:ext uri="{FF2B5EF4-FFF2-40B4-BE49-F238E27FC236}">
                    <a16:creationId xmlns:a16="http://schemas.microsoft.com/office/drawing/2014/main" id="{AC7A7D14-C704-719D-EFC4-7BE49BFBAF8C}"/>
                  </a:ext>
                </a:extLst>
              </p:cNvPr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107" name="Google Shape;8364;p74">
                <a:extLst>
                  <a:ext uri="{FF2B5EF4-FFF2-40B4-BE49-F238E27FC236}">
                    <a16:creationId xmlns:a16="http://schemas.microsoft.com/office/drawing/2014/main" id="{35115C7D-D988-46D3-21F2-78006C43CCB2}"/>
                  </a:ext>
                </a:extLst>
              </p:cNvPr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108" name="Google Shape;8365;p74">
                <a:extLst>
                  <a:ext uri="{FF2B5EF4-FFF2-40B4-BE49-F238E27FC236}">
                    <a16:creationId xmlns:a16="http://schemas.microsoft.com/office/drawing/2014/main" id="{6AC26A10-DDA2-E5C5-3531-986744069462}"/>
                  </a:ext>
                </a:extLst>
              </p:cNvPr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109" name="Google Shape;8366;p74">
                <a:extLst>
                  <a:ext uri="{FF2B5EF4-FFF2-40B4-BE49-F238E27FC236}">
                    <a16:creationId xmlns:a16="http://schemas.microsoft.com/office/drawing/2014/main" id="{0AC7C2D5-9335-C4CA-B624-D0892A939928}"/>
                  </a:ext>
                </a:extLst>
              </p:cNvPr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110" name="Google Shape;8367;p74">
                <a:extLst>
                  <a:ext uri="{FF2B5EF4-FFF2-40B4-BE49-F238E27FC236}">
                    <a16:creationId xmlns:a16="http://schemas.microsoft.com/office/drawing/2014/main" id="{A9E83736-38B4-0085-E708-26469EE8188E}"/>
                  </a:ext>
                </a:extLst>
              </p:cNvPr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111" name="Google Shape;8368;p74">
                <a:extLst>
                  <a:ext uri="{FF2B5EF4-FFF2-40B4-BE49-F238E27FC236}">
                    <a16:creationId xmlns:a16="http://schemas.microsoft.com/office/drawing/2014/main" id="{B3B5CDED-EBBE-D669-1C78-3F30F1831797}"/>
                  </a:ext>
                </a:extLst>
              </p:cNvPr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112" name="Google Shape;8369;p74">
                <a:extLst>
                  <a:ext uri="{FF2B5EF4-FFF2-40B4-BE49-F238E27FC236}">
                    <a16:creationId xmlns:a16="http://schemas.microsoft.com/office/drawing/2014/main" id="{31199B05-D484-A7F8-71DE-2D8E79487CA4}"/>
                  </a:ext>
                </a:extLst>
              </p:cNvPr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113" name="Google Shape;8370;p74">
                <a:extLst>
                  <a:ext uri="{FF2B5EF4-FFF2-40B4-BE49-F238E27FC236}">
                    <a16:creationId xmlns:a16="http://schemas.microsoft.com/office/drawing/2014/main" id="{E631998C-B63E-1D67-7BD3-F735AE493C5C}"/>
                  </a:ext>
                </a:extLst>
              </p:cNvPr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114" name="Google Shape;8371;p74">
                <a:extLst>
                  <a:ext uri="{FF2B5EF4-FFF2-40B4-BE49-F238E27FC236}">
                    <a16:creationId xmlns:a16="http://schemas.microsoft.com/office/drawing/2014/main" id="{CDF11E4F-C907-EFC6-5200-9EDA9B8C51E5}"/>
                  </a:ext>
                </a:extLst>
              </p:cNvPr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115" name="Google Shape;8372;p74">
                <a:extLst>
                  <a:ext uri="{FF2B5EF4-FFF2-40B4-BE49-F238E27FC236}">
                    <a16:creationId xmlns:a16="http://schemas.microsoft.com/office/drawing/2014/main" id="{5515F74A-3D4F-0C31-77F6-B4A83D4DCB8B}"/>
                  </a:ext>
                </a:extLst>
              </p:cNvPr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116" name="Google Shape;8373;p74">
                <a:extLst>
                  <a:ext uri="{FF2B5EF4-FFF2-40B4-BE49-F238E27FC236}">
                    <a16:creationId xmlns:a16="http://schemas.microsoft.com/office/drawing/2014/main" id="{923E7283-2E88-DE93-0D6B-40779EE1AE7E}"/>
                  </a:ext>
                </a:extLst>
              </p:cNvPr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117" name="Google Shape;8374;p74">
                <a:extLst>
                  <a:ext uri="{FF2B5EF4-FFF2-40B4-BE49-F238E27FC236}">
                    <a16:creationId xmlns:a16="http://schemas.microsoft.com/office/drawing/2014/main" id="{5BEEFAED-4A55-58CE-2ADE-AE2A7E81BBC3}"/>
                  </a:ext>
                </a:extLst>
              </p:cNvPr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118" name="Google Shape;8375;p74">
                <a:extLst>
                  <a:ext uri="{FF2B5EF4-FFF2-40B4-BE49-F238E27FC236}">
                    <a16:creationId xmlns:a16="http://schemas.microsoft.com/office/drawing/2014/main" id="{0EF00EA5-27B0-6E26-EA17-D7D9C7C7E509}"/>
                  </a:ext>
                </a:extLst>
              </p:cNvPr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119" name="Google Shape;8376;p74">
                <a:extLst>
                  <a:ext uri="{FF2B5EF4-FFF2-40B4-BE49-F238E27FC236}">
                    <a16:creationId xmlns:a16="http://schemas.microsoft.com/office/drawing/2014/main" id="{59A52F9B-93BD-6BFD-C70F-CAD83B0D4D7B}"/>
                  </a:ext>
                </a:extLst>
              </p:cNvPr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120" name="Google Shape;8377;p74">
                <a:extLst>
                  <a:ext uri="{FF2B5EF4-FFF2-40B4-BE49-F238E27FC236}">
                    <a16:creationId xmlns:a16="http://schemas.microsoft.com/office/drawing/2014/main" id="{72093D7E-2E7A-0D18-9169-66AB28EBD346}"/>
                  </a:ext>
                </a:extLst>
              </p:cNvPr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121" name="Google Shape;8378;p74">
                <a:extLst>
                  <a:ext uri="{FF2B5EF4-FFF2-40B4-BE49-F238E27FC236}">
                    <a16:creationId xmlns:a16="http://schemas.microsoft.com/office/drawing/2014/main" id="{837465B3-1F56-2000-A2EF-0FB06A8BC416}"/>
                  </a:ext>
                </a:extLst>
              </p:cNvPr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122" name="Google Shape;8379;p74">
                <a:extLst>
                  <a:ext uri="{FF2B5EF4-FFF2-40B4-BE49-F238E27FC236}">
                    <a16:creationId xmlns:a16="http://schemas.microsoft.com/office/drawing/2014/main" id="{4131BD26-CE91-0B0A-C105-68D501A13938}"/>
                  </a:ext>
                </a:extLst>
              </p:cNvPr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123" name="Google Shape;8380;p74">
                <a:extLst>
                  <a:ext uri="{FF2B5EF4-FFF2-40B4-BE49-F238E27FC236}">
                    <a16:creationId xmlns:a16="http://schemas.microsoft.com/office/drawing/2014/main" id="{191C06A9-5C96-3166-E0D9-4BAD46E9D7CD}"/>
                  </a:ext>
                </a:extLst>
              </p:cNvPr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124" name="Google Shape;8381;p74">
                <a:extLst>
                  <a:ext uri="{FF2B5EF4-FFF2-40B4-BE49-F238E27FC236}">
                    <a16:creationId xmlns:a16="http://schemas.microsoft.com/office/drawing/2014/main" id="{1077E370-5A0B-23DC-6910-7FB7BC98EBE3}"/>
                  </a:ext>
                </a:extLst>
              </p:cNvPr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125" name="Google Shape;8382;p74">
                <a:extLst>
                  <a:ext uri="{FF2B5EF4-FFF2-40B4-BE49-F238E27FC236}">
                    <a16:creationId xmlns:a16="http://schemas.microsoft.com/office/drawing/2014/main" id="{DEBE1DC1-799F-6675-A0EC-9C7E6F79A349}"/>
                  </a:ext>
                </a:extLst>
              </p:cNvPr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  <p:grpSp>
          <p:nvGrpSpPr>
            <p:cNvPr id="1093" name="Google Shape;8383;p74">
              <a:extLst>
                <a:ext uri="{FF2B5EF4-FFF2-40B4-BE49-F238E27FC236}">
                  <a16:creationId xmlns:a16="http://schemas.microsoft.com/office/drawing/2014/main" id="{6E79F9BB-23B3-7AD3-B297-257A5FB35587}"/>
                </a:ext>
              </a:extLst>
            </p:cNvPr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1094" name="Google Shape;8384;p74">
                <a:extLst>
                  <a:ext uri="{FF2B5EF4-FFF2-40B4-BE49-F238E27FC236}">
                    <a16:creationId xmlns:a16="http://schemas.microsoft.com/office/drawing/2014/main" id="{66332113-01AA-5964-814D-5E6C1819ECEF}"/>
                  </a:ext>
                </a:extLst>
              </p:cNvPr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95" name="Google Shape;8385;p74">
                <a:extLst>
                  <a:ext uri="{FF2B5EF4-FFF2-40B4-BE49-F238E27FC236}">
                    <a16:creationId xmlns:a16="http://schemas.microsoft.com/office/drawing/2014/main" id="{302249C4-7BD3-FA57-F399-A5D6FDB8DC14}"/>
                  </a:ext>
                </a:extLst>
              </p:cNvPr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96" name="Google Shape;8386;p74">
                <a:extLst>
                  <a:ext uri="{FF2B5EF4-FFF2-40B4-BE49-F238E27FC236}">
                    <a16:creationId xmlns:a16="http://schemas.microsoft.com/office/drawing/2014/main" id="{CC05E41C-FF46-86A8-76D2-EC8C01B06906}"/>
                  </a:ext>
                </a:extLst>
              </p:cNvPr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97" name="Google Shape;8387;p74">
                <a:extLst>
                  <a:ext uri="{FF2B5EF4-FFF2-40B4-BE49-F238E27FC236}">
                    <a16:creationId xmlns:a16="http://schemas.microsoft.com/office/drawing/2014/main" id="{A81DA5A8-0FFD-A8D9-0CFF-00A021A2076C}"/>
                  </a:ext>
                </a:extLst>
              </p:cNvPr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98" name="Google Shape;8388;p74">
                <a:extLst>
                  <a:ext uri="{FF2B5EF4-FFF2-40B4-BE49-F238E27FC236}">
                    <a16:creationId xmlns:a16="http://schemas.microsoft.com/office/drawing/2014/main" id="{603394FC-C893-0F62-EA0C-5F24C2AE1996}"/>
                  </a:ext>
                </a:extLst>
              </p:cNvPr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</p:grpSp>
      <p:grpSp>
        <p:nvGrpSpPr>
          <p:cNvPr id="1126" name="Google Shape;8389;p74">
            <a:extLst>
              <a:ext uri="{FF2B5EF4-FFF2-40B4-BE49-F238E27FC236}">
                <a16:creationId xmlns:a16="http://schemas.microsoft.com/office/drawing/2014/main" id="{4F7DE2F1-AC21-6DFB-75FD-183937622D46}"/>
              </a:ext>
            </a:extLst>
          </p:cNvPr>
          <p:cNvGrpSpPr/>
          <p:nvPr/>
        </p:nvGrpSpPr>
        <p:grpSpPr>
          <a:xfrm>
            <a:off x="4412759" y="2589164"/>
            <a:ext cx="1555837" cy="2320611"/>
            <a:chOff x="1716825" y="1121550"/>
            <a:chExt cx="622800" cy="928938"/>
          </a:xfrm>
        </p:grpSpPr>
        <p:grpSp>
          <p:nvGrpSpPr>
            <p:cNvPr id="1127" name="Google Shape;8390;p74">
              <a:extLst>
                <a:ext uri="{FF2B5EF4-FFF2-40B4-BE49-F238E27FC236}">
                  <a16:creationId xmlns:a16="http://schemas.microsoft.com/office/drawing/2014/main" id="{C030DCC9-B2E8-B996-E360-EF66021EBC71}"/>
                </a:ext>
              </a:extLst>
            </p:cNvPr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1138" name="Google Shape;8391;p74">
                <a:extLst>
                  <a:ext uri="{FF2B5EF4-FFF2-40B4-BE49-F238E27FC236}">
                    <a16:creationId xmlns:a16="http://schemas.microsoft.com/office/drawing/2014/main" id="{533B8023-00A8-7961-D061-EB002491DE03}"/>
                  </a:ext>
                </a:extLst>
              </p:cNvPr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139" name="Google Shape;8392;p74">
                <a:extLst>
                  <a:ext uri="{FF2B5EF4-FFF2-40B4-BE49-F238E27FC236}">
                    <a16:creationId xmlns:a16="http://schemas.microsoft.com/office/drawing/2014/main" id="{4AB84343-738B-6CE4-2844-8C996A37CE22}"/>
                  </a:ext>
                </a:extLst>
              </p:cNvPr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  <p:grpSp>
          <p:nvGrpSpPr>
            <p:cNvPr id="1128" name="Google Shape;8393;p74">
              <a:extLst>
                <a:ext uri="{FF2B5EF4-FFF2-40B4-BE49-F238E27FC236}">
                  <a16:creationId xmlns:a16="http://schemas.microsoft.com/office/drawing/2014/main" id="{FFED7245-6D50-CEBF-F341-DBF0448A93BD}"/>
                </a:ext>
              </a:extLst>
            </p:cNvPr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1136" name="Google Shape;8394;p74">
                <a:extLst>
                  <a:ext uri="{FF2B5EF4-FFF2-40B4-BE49-F238E27FC236}">
                    <a16:creationId xmlns:a16="http://schemas.microsoft.com/office/drawing/2014/main" id="{7740F4F5-CE7B-4813-45AC-2A4BA3E5FD4C}"/>
                  </a:ext>
                </a:extLst>
              </p:cNvPr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137" name="Google Shape;8395;p74">
                <a:extLst>
                  <a:ext uri="{FF2B5EF4-FFF2-40B4-BE49-F238E27FC236}">
                    <a16:creationId xmlns:a16="http://schemas.microsoft.com/office/drawing/2014/main" id="{EFB333E5-9C9E-5ABF-C049-8A865E1BC5C4}"/>
                  </a:ext>
                </a:extLst>
              </p:cNvPr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  <p:grpSp>
          <p:nvGrpSpPr>
            <p:cNvPr id="1129" name="Google Shape;8396;p74">
              <a:extLst>
                <a:ext uri="{FF2B5EF4-FFF2-40B4-BE49-F238E27FC236}">
                  <a16:creationId xmlns:a16="http://schemas.microsoft.com/office/drawing/2014/main" id="{0D065AAC-8C55-4DBB-CC19-BB2B2817D0B2}"/>
                </a:ext>
              </a:extLst>
            </p:cNvPr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1134" name="Google Shape;8397;p74">
                <a:extLst>
                  <a:ext uri="{FF2B5EF4-FFF2-40B4-BE49-F238E27FC236}">
                    <a16:creationId xmlns:a16="http://schemas.microsoft.com/office/drawing/2014/main" id="{16A3082B-61AC-F136-DF0D-246AD6E8940A}"/>
                  </a:ext>
                </a:extLst>
              </p:cNvPr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135" name="Google Shape;8398;p74">
                <a:extLst>
                  <a:ext uri="{FF2B5EF4-FFF2-40B4-BE49-F238E27FC236}">
                    <a16:creationId xmlns:a16="http://schemas.microsoft.com/office/drawing/2014/main" id="{7B29F02F-5289-09D1-C181-EB1671374FD9}"/>
                  </a:ext>
                </a:extLst>
              </p:cNvPr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  <p:grpSp>
          <p:nvGrpSpPr>
            <p:cNvPr id="1130" name="Google Shape;8399;p74">
              <a:extLst>
                <a:ext uri="{FF2B5EF4-FFF2-40B4-BE49-F238E27FC236}">
                  <a16:creationId xmlns:a16="http://schemas.microsoft.com/office/drawing/2014/main" id="{A862C7B9-DDD5-CC63-3D92-C57A28CB9DB6}"/>
                </a:ext>
              </a:extLst>
            </p:cNvPr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1132" name="Google Shape;8400;p74">
                <a:extLst>
                  <a:ext uri="{FF2B5EF4-FFF2-40B4-BE49-F238E27FC236}">
                    <a16:creationId xmlns:a16="http://schemas.microsoft.com/office/drawing/2014/main" id="{0A96F010-B390-1593-DF4C-D95DEE9E0C8B}"/>
                  </a:ext>
                </a:extLst>
              </p:cNvPr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1133" name="Google Shape;8401;p74">
                <a:extLst>
                  <a:ext uri="{FF2B5EF4-FFF2-40B4-BE49-F238E27FC236}">
                    <a16:creationId xmlns:a16="http://schemas.microsoft.com/office/drawing/2014/main" id="{0C9EC4AC-7137-F2C1-86AC-C8F8EC104F3A}"/>
                  </a:ext>
                </a:extLst>
              </p:cNvPr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  <p:sp>
          <p:nvSpPr>
            <p:cNvPr id="1131" name="Google Shape;8402;p74">
              <a:extLst>
                <a:ext uri="{FF2B5EF4-FFF2-40B4-BE49-F238E27FC236}">
                  <a16:creationId xmlns:a16="http://schemas.microsoft.com/office/drawing/2014/main" id="{BB4A630E-E2C8-BA1A-7C32-6B5074F9AB7B}"/>
                </a:ext>
              </a:extLst>
            </p:cNvPr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</p:grpSp>
      <p:grpSp>
        <p:nvGrpSpPr>
          <p:cNvPr id="1140" name="Google Shape;8403;p74">
            <a:extLst>
              <a:ext uri="{FF2B5EF4-FFF2-40B4-BE49-F238E27FC236}">
                <a16:creationId xmlns:a16="http://schemas.microsoft.com/office/drawing/2014/main" id="{A2462FDC-2EEA-D071-815A-8628E336F4FF}"/>
              </a:ext>
            </a:extLst>
          </p:cNvPr>
          <p:cNvGrpSpPr/>
          <p:nvPr/>
        </p:nvGrpSpPr>
        <p:grpSpPr>
          <a:xfrm>
            <a:off x="4198952" y="4952688"/>
            <a:ext cx="1970859" cy="1904405"/>
            <a:chOff x="4334725" y="1355875"/>
            <a:chExt cx="3106650" cy="3001900"/>
          </a:xfrm>
        </p:grpSpPr>
        <p:grpSp>
          <p:nvGrpSpPr>
            <p:cNvPr id="1141" name="Google Shape;8404;p74">
              <a:extLst>
                <a:ext uri="{FF2B5EF4-FFF2-40B4-BE49-F238E27FC236}">
                  <a16:creationId xmlns:a16="http://schemas.microsoft.com/office/drawing/2014/main" id="{F54DA2C1-ABF5-E7FA-96DE-E39898A8CB2C}"/>
                </a:ext>
              </a:extLst>
            </p:cNvPr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1146" name="Google Shape;8405;p74">
                <a:extLst>
                  <a:ext uri="{FF2B5EF4-FFF2-40B4-BE49-F238E27FC236}">
                    <a16:creationId xmlns:a16="http://schemas.microsoft.com/office/drawing/2014/main" id="{CC77B612-DCD0-8F69-9E3C-92361D0C677B}"/>
                  </a:ext>
                </a:extLst>
              </p:cNvPr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147" name="Google Shape;8406;p74">
                <a:extLst>
                  <a:ext uri="{FF2B5EF4-FFF2-40B4-BE49-F238E27FC236}">
                    <a16:creationId xmlns:a16="http://schemas.microsoft.com/office/drawing/2014/main" id="{A57B0136-79E0-943B-987A-B53D2E961238}"/>
                  </a:ext>
                </a:extLst>
              </p:cNvPr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148" name="Google Shape;8407;p74">
                <a:extLst>
                  <a:ext uri="{FF2B5EF4-FFF2-40B4-BE49-F238E27FC236}">
                    <a16:creationId xmlns:a16="http://schemas.microsoft.com/office/drawing/2014/main" id="{3C02AF98-FD74-41F0-36D4-C7BDA69FDA25}"/>
                  </a:ext>
                </a:extLst>
              </p:cNvPr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  <p:grpSp>
          <p:nvGrpSpPr>
            <p:cNvPr id="1142" name="Google Shape;8408;p74">
              <a:extLst>
                <a:ext uri="{FF2B5EF4-FFF2-40B4-BE49-F238E27FC236}">
                  <a16:creationId xmlns:a16="http://schemas.microsoft.com/office/drawing/2014/main" id="{268987B5-9517-E951-0EB4-32662EAFE34A}"/>
                </a:ext>
              </a:extLst>
            </p:cNvPr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1143" name="Google Shape;8409;p74">
                <a:extLst>
                  <a:ext uri="{FF2B5EF4-FFF2-40B4-BE49-F238E27FC236}">
                    <a16:creationId xmlns:a16="http://schemas.microsoft.com/office/drawing/2014/main" id="{91A2FE03-F2E8-D0D0-D84C-3204EFD8B860}"/>
                  </a:ext>
                </a:extLst>
              </p:cNvPr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144" name="Google Shape;8410;p74">
                <a:extLst>
                  <a:ext uri="{FF2B5EF4-FFF2-40B4-BE49-F238E27FC236}">
                    <a16:creationId xmlns:a16="http://schemas.microsoft.com/office/drawing/2014/main" id="{CCD4CAD2-A583-E424-7E1D-10C28637CBEA}"/>
                  </a:ext>
                </a:extLst>
              </p:cNvPr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145" name="Google Shape;8411;p74">
                <a:extLst>
                  <a:ext uri="{FF2B5EF4-FFF2-40B4-BE49-F238E27FC236}">
                    <a16:creationId xmlns:a16="http://schemas.microsoft.com/office/drawing/2014/main" id="{F9DC2AF3-2DAB-134C-AC77-77733279071F}"/>
                  </a:ext>
                </a:extLst>
              </p:cNvPr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</p:grpSp>
      <p:grpSp>
        <p:nvGrpSpPr>
          <p:cNvPr id="1149" name="Google Shape;8412;p74">
            <a:extLst>
              <a:ext uri="{FF2B5EF4-FFF2-40B4-BE49-F238E27FC236}">
                <a16:creationId xmlns:a16="http://schemas.microsoft.com/office/drawing/2014/main" id="{E7D12F65-3C8F-1549-DE85-B084ABD559FC}"/>
              </a:ext>
            </a:extLst>
          </p:cNvPr>
          <p:cNvGrpSpPr/>
          <p:nvPr/>
        </p:nvGrpSpPr>
        <p:grpSpPr>
          <a:xfrm>
            <a:off x="20510817" y="9301412"/>
            <a:ext cx="832197" cy="1824461"/>
            <a:chOff x="7645573" y="3754300"/>
            <a:chExt cx="293855" cy="644170"/>
          </a:xfrm>
        </p:grpSpPr>
        <p:sp>
          <p:nvSpPr>
            <p:cNvPr id="1150" name="Google Shape;8413;p74">
              <a:extLst>
                <a:ext uri="{FF2B5EF4-FFF2-40B4-BE49-F238E27FC236}">
                  <a16:creationId xmlns:a16="http://schemas.microsoft.com/office/drawing/2014/main" id="{5876E759-9A07-E67E-EF66-0A7F7A1A76CC}"/>
                </a:ext>
              </a:extLst>
            </p:cNvPr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151" name="Google Shape;8414;p74">
              <a:extLst>
                <a:ext uri="{FF2B5EF4-FFF2-40B4-BE49-F238E27FC236}">
                  <a16:creationId xmlns:a16="http://schemas.microsoft.com/office/drawing/2014/main" id="{326B2CCE-4732-2D34-F99F-506F8251A78E}"/>
                </a:ext>
              </a:extLst>
            </p:cNvPr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</p:grpSp>
      <p:grpSp>
        <p:nvGrpSpPr>
          <p:cNvPr id="1152" name="Google Shape;8415;p74">
            <a:extLst>
              <a:ext uri="{FF2B5EF4-FFF2-40B4-BE49-F238E27FC236}">
                <a16:creationId xmlns:a16="http://schemas.microsoft.com/office/drawing/2014/main" id="{C5A6DA8E-C204-3E93-0626-D156F64C7A6D}"/>
              </a:ext>
            </a:extLst>
          </p:cNvPr>
          <p:cNvGrpSpPr/>
          <p:nvPr/>
        </p:nvGrpSpPr>
        <p:grpSpPr>
          <a:xfrm>
            <a:off x="14969452" y="2589164"/>
            <a:ext cx="1890696" cy="1971624"/>
            <a:chOff x="5830645" y="1256617"/>
            <a:chExt cx="530340" cy="553040"/>
          </a:xfrm>
        </p:grpSpPr>
        <p:grpSp>
          <p:nvGrpSpPr>
            <p:cNvPr id="1153" name="Google Shape;8416;p74">
              <a:extLst>
                <a:ext uri="{FF2B5EF4-FFF2-40B4-BE49-F238E27FC236}">
                  <a16:creationId xmlns:a16="http://schemas.microsoft.com/office/drawing/2014/main" id="{DB45F0DD-9F89-DD47-B016-A34A1F2618C8}"/>
                </a:ext>
              </a:extLst>
            </p:cNvPr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1164" name="Google Shape;8417;p74">
                <a:extLst>
                  <a:ext uri="{FF2B5EF4-FFF2-40B4-BE49-F238E27FC236}">
                    <a16:creationId xmlns:a16="http://schemas.microsoft.com/office/drawing/2014/main" id="{9A2B2AA9-7926-2EAE-833B-1EDB53CBE6DC}"/>
                  </a:ext>
                </a:extLst>
              </p:cNvPr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165" name="Google Shape;8418;p74">
                <a:extLst>
                  <a:ext uri="{FF2B5EF4-FFF2-40B4-BE49-F238E27FC236}">
                    <a16:creationId xmlns:a16="http://schemas.microsoft.com/office/drawing/2014/main" id="{52934F11-EE08-C109-C3DD-525A610FAB4E}"/>
                  </a:ext>
                </a:extLst>
              </p:cNvPr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  <p:grpSp>
          <p:nvGrpSpPr>
            <p:cNvPr id="1154" name="Google Shape;8419;p74">
              <a:extLst>
                <a:ext uri="{FF2B5EF4-FFF2-40B4-BE49-F238E27FC236}">
                  <a16:creationId xmlns:a16="http://schemas.microsoft.com/office/drawing/2014/main" id="{84E2FCD0-70B3-537F-3F67-51FA6F70FBA0}"/>
                </a:ext>
              </a:extLst>
            </p:cNvPr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1162" name="Google Shape;8420;p74">
                <a:extLst>
                  <a:ext uri="{FF2B5EF4-FFF2-40B4-BE49-F238E27FC236}">
                    <a16:creationId xmlns:a16="http://schemas.microsoft.com/office/drawing/2014/main" id="{D7C36462-11E5-31FA-CE4E-0F1E6CDCD285}"/>
                  </a:ext>
                </a:extLst>
              </p:cNvPr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163" name="Google Shape;8421;p74">
                <a:extLst>
                  <a:ext uri="{FF2B5EF4-FFF2-40B4-BE49-F238E27FC236}">
                    <a16:creationId xmlns:a16="http://schemas.microsoft.com/office/drawing/2014/main" id="{8B01307A-F6ED-0F61-88D3-8FD57A1F64B5}"/>
                  </a:ext>
                </a:extLst>
              </p:cNvPr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  <p:grpSp>
          <p:nvGrpSpPr>
            <p:cNvPr id="1155" name="Google Shape;8422;p74">
              <a:extLst>
                <a:ext uri="{FF2B5EF4-FFF2-40B4-BE49-F238E27FC236}">
                  <a16:creationId xmlns:a16="http://schemas.microsoft.com/office/drawing/2014/main" id="{BA3E95E3-DCF1-166B-D1E6-F7B35E500844}"/>
                </a:ext>
              </a:extLst>
            </p:cNvPr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1160" name="Google Shape;8423;p74">
                <a:extLst>
                  <a:ext uri="{FF2B5EF4-FFF2-40B4-BE49-F238E27FC236}">
                    <a16:creationId xmlns:a16="http://schemas.microsoft.com/office/drawing/2014/main" id="{F7C5A523-1DD3-C1BB-F918-0D76E63DE9DA}"/>
                  </a:ext>
                </a:extLst>
              </p:cNvPr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161" name="Google Shape;8424;p74">
                <a:extLst>
                  <a:ext uri="{FF2B5EF4-FFF2-40B4-BE49-F238E27FC236}">
                    <a16:creationId xmlns:a16="http://schemas.microsoft.com/office/drawing/2014/main" id="{7F4E4CAF-58F5-6A9E-C72C-62E2CD6D3B00}"/>
                  </a:ext>
                </a:extLst>
              </p:cNvPr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  <p:grpSp>
          <p:nvGrpSpPr>
            <p:cNvPr id="1156" name="Google Shape;8425;p74">
              <a:extLst>
                <a:ext uri="{FF2B5EF4-FFF2-40B4-BE49-F238E27FC236}">
                  <a16:creationId xmlns:a16="http://schemas.microsoft.com/office/drawing/2014/main" id="{70FED827-5BBA-A0FA-C5CF-4CE7733A1075}"/>
                </a:ext>
              </a:extLst>
            </p:cNvPr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1158" name="Google Shape;8426;p74">
                <a:extLst>
                  <a:ext uri="{FF2B5EF4-FFF2-40B4-BE49-F238E27FC236}">
                    <a16:creationId xmlns:a16="http://schemas.microsoft.com/office/drawing/2014/main" id="{8930F222-7AA0-1248-A01B-8E9455BCE385}"/>
                  </a:ext>
                </a:extLst>
              </p:cNvPr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159" name="Google Shape;8427;p74">
                <a:extLst>
                  <a:ext uri="{FF2B5EF4-FFF2-40B4-BE49-F238E27FC236}">
                    <a16:creationId xmlns:a16="http://schemas.microsoft.com/office/drawing/2014/main" id="{F36008DC-53C6-5AD2-940E-7EAE12453687}"/>
                  </a:ext>
                </a:extLst>
              </p:cNvPr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  <p:sp>
          <p:nvSpPr>
            <p:cNvPr id="1157" name="Google Shape;8428;p74">
              <a:extLst>
                <a:ext uri="{FF2B5EF4-FFF2-40B4-BE49-F238E27FC236}">
                  <a16:creationId xmlns:a16="http://schemas.microsoft.com/office/drawing/2014/main" id="{F63F0F43-CC33-84F4-1AA2-489F346FD43A}"/>
                </a:ext>
              </a:extLst>
            </p:cNvPr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</p:grpSp>
      <p:grpSp>
        <p:nvGrpSpPr>
          <p:cNvPr id="1166" name="Google Shape;8429;p74">
            <a:extLst>
              <a:ext uri="{FF2B5EF4-FFF2-40B4-BE49-F238E27FC236}">
                <a16:creationId xmlns:a16="http://schemas.microsoft.com/office/drawing/2014/main" id="{9135F1F4-2B73-BEB5-A58C-C9CC33043214}"/>
              </a:ext>
            </a:extLst>
          </p:cNvPr>
          <p:cNvGrpSpPr/>
          <p:nvPr/>
        </p:nvGrpSpPr>
        <p:grpSpPr>
          <a:xfrm>
            <a:off x="1906772" y="7218805"/>
            <a:ext cx="3874547" cy="1656960"/>
            <a:chOff x="732422" y="2990152"/>
            <a:chExt cx="1337773" cy="572102"/>
          </a:xfrm>
        </p:grpSpPr>
        <p:sp>
          <p:nvSpPr>
            <p:cNvPr id="1167" name="Google Shape;8430;p74">
              <a:extLst>
                <a:ext uri="{FF2B5EF4-FFF2-40B4-BE49-F238E27FC236}">
                  <a16:creationId xmlns:a16="http://schemas.microsoft.com/office/drawing/2014/main" id="{D4C2FA65-C226-1C5D-2B46-583C07B9A000}"/>
                </a:ext>
              </a:extLst>
            </p:cNvPr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168" name="Google Shape;8431;p74">
              <a:extLst>
                <a:ext uri="{FF2B5EF4-FFF2-40B4-BE49-F238E27FC236}">
                  <a16:creationId xmlns:a16="http://schemas.microsoft.com/office/drawing/2014/main" id="{6632AF38-414D-9662-5C4D-01DE33CD32ED}"/>
                </a:ext>
              </a:extLst>
            </p:cNvPr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169" name="Google Shape;8432;p74">
              <a:extLst>
                <a:ext uri="{FF2B5EF4-FFF2-40B4-BE49-F238E27FC236}">
                  <a16:creationId xmlns:a16="http://schemas.microsoft.com/office/drawing/2014/main" id="{62208E77-E00E-C1A3-B6A2-A4612DB0A17B}"/>
                </a:ext>
              </a:extLst>
            </p:cNvPr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170" name="Google Shape;8433;p74">
              <a:extLst>
                <a:ext uri="{FF2B5EF4-FFF2-40B4-BE49-F238E27FC236}">
                  <a16:creationId xmlns:a16="http://schemas.microsoft.com/office/drawing/2014/main" id="{EB451643-15A0-949C-2B11-8B60C780DD97}"/>
                </a:ext>
              </a:extLst>
            </p:cNvPr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171" name="Google Shape;8434;p74">
              <a:extLst>
                <a:ext uri="{FF2B5EF4-FFF2-40B4-BE49-F238E27FC236}">
                  <a16:creationId xmlns:a16="http://schemas.microsoft.com/office/drawing/2014/main" id="{93EA3C06-56B2-82EA-48F0-3F323D3DD450}"/>
                </a:ext>
              </a:extLst>
            </p:cNvPr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172" name="Google Shape;8435;p74">
              <a:extLst>
                <a:ext uri="{FF2B5EF4-FFF2-40B4-BE49-F238E27FC236}">
                  <a16:creationId xmlns:a16="http://schemas.microsoft.com/office/drawing/2014/main" id="{61229EBD-E8FC-53C0-0822-5353888561B9}"/>
                </a:ext>
              </a:extLst>
            </p:cNvPr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</p:grpSp>
      <p:sp>
        <p:nvSpPr>
          <p:cNvPr id="1173" name="Google Shape;1529;p70">
            <a:extLst>
              <a:ext uri="{FF2B5EF4-FFF2-40B4-BE49-F238E27FC236}">
                <a16:creationId xmlns:a16="http://schemas.microsoft.com/office/drawing/2014/main" id="{02F30650-C680-9F0A-9183-1B560E69B26E}"/>
              </a:ext>
            </a:extLst>
          </p:cNvPr>
          <p:cNvSpPr txBox="1">
            <a:spLocks/>
          </p:cNvSpPr>
          <p:nvPr/>
        </p:nvSpPr>
        <p:spPr>
          <a:xfrm>
            <a:off x="1906771" y="799995"/>
            <a:ext cx="20561600" cy="12864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5333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5333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362834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8" name="Google Shape;888;p19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1905" y="0"/>
            <a:ext cx="9145143" cy="7340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89" name="Google Shape;889;p19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6642100"/>
            <a:ext cx="18391899" cy="7073900"/>
          </a:xfrm>
          <a:prstGeom prst="rect">
            <a:avLst/>
          </a:prstGeom>
          <a:noFill/>
          <a:ln>
            <a:noFill/>
          </a:ln>
        </p:spPr>
      </p:pic>
      <p:sp>
        <p:nvSpPr>
          <p:cNvPr id="890" name="Google Shape;890;p19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2" name="Google Shape;892;p19"/>
          <p:cNvSpPr/>
          <p:nvPr/>
        </p:nvSpPr>
        <p:spPr>
          <a:xfrm>
            <a:off x="876410" y="8305800"/>
            <a:ext cx="5715714" cy="28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3" name="Google Shape;893;p19"/>
          <p:cNvSpPr/>
          <p:nvPr/>
        </p:nvSpPr>
        <p:spPr>
          <a:xfrm>
            <a:off x="876410" y="8305800"/>
            <a:ext cx="5715714" cy="28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oogle Shape;8440;p75">
            <a:extLst>
              <a:ext uri="{FF2B5EF4-FFF2-40B4-BE49-F238E27FC236}">
                <a16:creationId xmlns:a16="http://schemas.microsoft.com/office/drawing/2014/main" id="{247C7AB0-FBC4-4128-3ACD-D95F45609155}"/>
              </a:ext>
            </a:extLst>
          </p:cNvPr>
          <p:cNvGrpSpPr/>
          <p:nvPr/>
        </p:nvGrpSpPr>
        <p:grpSpPr>
          <a:xfrm>
            <a:off x="1891132" y="2575659"/>
            <a:ext cx="4362979" cy="4069717"/>
            <a:chOff x="729238" y="1179665"/>
            <a:chExt cx="1636117" cy="1526144"/>
          </a:xfrm>
        </p:grpSpPr>
        <p:grpSp>
          <p:nvGrpSpPr>
            <p:cNvPr id="3" name="Google Shape;8441;p75">
              <a:extLst>
                <a:ext uri="{FF2B5EF4-FFF2-40B4-BE49-F238E27FC236}">
                  <a16:creationId xmlns:a16="http://schemas.microsoft.com/office/drawing/2014/main" id="{71BEC6C2-8D01-ADB7-D070-8677F3FD2A0F}"/>
                </a:ext>
              </a:extLst>
            </p:cNvPr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71" name="Google Shape;8442;p75">
                <a:extLst>
                  <a:ext uri="{FF2B5EF4-FFF2-40B4-BE49-F238E27FC236}">
                    <a16:creationId xmlns:a16="http://schemas.microsoft.com/office/drawing/2014/main" id="{9E21DEA9-D767-BCFD-D150-D42CB0BA135A}"/>
                  </a:ext>
                </a:extLst>
              </p:cNvPr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72" name="Google Shape;8443;p75">
                <a:extLst>
                  <a:ext uri="{FF2B5EF4-FFF2-40B4-BE49-F238E27FC236}">
                    <a16:creationId xmlns:a16="http://schemas.microsoft.com/office/drawing/2014/main" id="{32E3FB36-E8A6-0F68-61B7-2E088FDC40C9}"/>
                  </a:ext>
                </a:extLst>
              </p:cNvPr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73" name="Google Shape;8444;p75">
                <a:extLst>
                  <a:ext uri="{FF2B5EF4-FFF2-40B4-BE49-F238E27FC236}">
                    <a16:creationId xmlns:a16="http://schemas.microsoft.com/office/drawing/2014/main" id="{ECD06202-2D1F-D5E9-5869-33BEBC186619}"/>
                  </a:ext>
                </a:extLst>
              </p:cNvPr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74" name="Google Shape;8445;p75">
                <a:extLst>
                  <a:ext uri="{FF2B5EF4-FFF2-40B4-BE49-F238E27FC236}">
                    <a16:creationId xmlns:a16="http://schemas.microsoft.com/office/drawing/2014/main" id="{1AF0B234-0305-15B6-80ED-6A830EBDCE27}"/>
                  </a:ext>
                </a:extLst>
              </p:cNvPr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75" name="Google Shape;8446;p75">
                <a:extLst>
                  <a:ext uri="{FF2B5EF4-FFF2-40B4-BE49-F238E27FC236}">
                    <a16:creationId xmlns:a16="http://schemas.microsoft.com/office/drawing/2014/main" id="{93C960FF-43A9-3A37-CD0D-21D6850D8768}"/>
                  </a:ext>
                </a:extLst>
              </p:cNvPr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76" name="Google Shape;8447;p75">
                <a:extLst>
                  <a:ext uri="{FF2B5EF4-FFF2-40B4-BE49-F238E27FC236}">
                    <a16:creationId xmlns:a16="http://schemas.microsoft.com/office/drawing/2014/main" id="{B1C8AECF-C97D-B159-8A0E-95871EBEB6FF}"/>
                  </a:ext>
                </a:extLst>
              </p:cNvPr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77" name="Google Shape;8448;p75">
                <a:extLst>
                  <a:ext uri="{FF2B5EF4-FFF2-40B4-BE49-F238E27FC236}">
                    <a16:creationId xmlns:a16="http://schemas.microsoft.com/office/drawing/2014/main" id="{0E608FC5-4FD6-B8F9-EB85-F1B680A04B1E}"/>
                  </a:ext>
                </a:extLst>
              </p:cNvPr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78" name="Google Shape;8449;p75">
                <a:extLst>
                  <a:ext uri="{FF2B5EF4-FFF2-40B4-BE49-F238E27FC236}">
                    <a16:creationId xmlns:a16="http://schemas.microsoft.com/office/drawing/2014/main" id="{AC9BC7A0-80A0-D4A5-CE19-B533980B8939}"/>
                  </a:ext>
                </a:extLst>
              </p:cNvPr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79" name="Google Shape;8450;p75">
                <a:extLst>
                  <a:ext uri="{FF2B5EF4-FFF2-40B4-BE49-F238E27FC236}">
                    <a16:creationId xmlns:a16="http://schemas.microsoft.com/office/drawing/2014/main" id="{5DF9C21D-D912-2B58-DC47-E946B3FB834D}"/>
                  </a:ext>
                </a:extLst>
              </p:cNvPr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80" name="Google Shape;8451;p75">
                <a:extLst>
                  <a:ext uri="{FF2B5EF4-FFF2-40B4-BE49-F238E27FC236}">
                    <a16:creationId xmlns:a16="http://schemas.microsoft.com/office/drawing/2014/main" id="{F8ECC27E-C728-3621-99FD-96243F670882}"/>
                  </a:ext>
                </a:extLst>
              </p:cNvPr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  <p:grpSp>
          <p:nvGrpSpPr>
            <p:cNvPr id="4" name="Google Shape;8452;p75">
              <a:extLst>
                <a:ext uri="{FF2B5EF4-FFF2-40B4-BE49-F238E27FC236}">
                  <a16:creationId xmlns:a16="http://schemas.microsoft.com/office/drawing/2014/main" id="{7F71C5E9-825C-E086-DD3A-EF9D22000696}"/>
                </a:ext>
              </a:extLst>
            </p:cNvPr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61" name="Google Shape;8453;p75">
                <a:extLst>
                  <a:ext uri="{FF2B5EF4-FFF2-40B4-BE49-F238E27FC236}">
                    <a16:creationId xmlns:a16="http://schemas.microsoft.com/office/drawing/2014/main" id="{915546DC-D91C-7348-FBE4-D43BD2E0D171}"/>
                  </a:ext>
                </a:extLst>
              </p:cNvPr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62" name="Google Shape;8454;p75">
                <a:extLst>
                  <a:ext uri="{FF2B5EF4-FFF2-40B4-BE49-F238E27FC236}">
                    <a16:creationId xmlns:a16="http://schemas.microsoft.com/office/drawing/2014/main" id="{C3E895BE-69BB-D4E2-2AE6-6888F92CEB65}"/>
                  </a:ext>
                </a:extLst>
              </p:cNvPr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63" name="Google Shape;8455;p75">
                <a:extLst>
                  <a:ext uri="{FF2B5EF4-FFF2-40B4-BE49-F238E27FC236}">
                    <a16:creationId xmlns:a16="http://schemas.microsoft.com/office/drawing/2014/main" id="{2DB0DE52-CD3D-8FC5-E6CA-E2099949EDF5}"/>
                  </a:ext>
                </a:extLst>
              </p:cNvPr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64" name="Google Shape;8456;p75">
                <a:extLst>
                  <a:ext uri="{FF2B5EF4-FFF2-40B4-BE49-F238E27FC236}">
                    <a16:creationId xmlns:a16="http://schemas.microsoft.com/office/drawing/2014/main" id="{8DE1F34F-65AD-810C-F7C5-2BF69DBB5488}"/>
                  </a:ext>
                </a:extLst>
              </p:cNvPr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65" name="Google Shape;8457;p75">
                <a:extLst>
                  <a:ext uri="{FF2B5EF4-FFF2-40B4-BE49-F238E27FC236}">
                    <a16:creationId xmlns:a16="http://schemas.microsoft.com/office/drawing/2014/main" id="{91AE8E45-60F6-AE09-0E3E-F6C9B3768350}"/>
                  </a:ext>
                </a:extLst>
              </p:cNvPr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66" name="Google Shape;8458;p75">
                <a:extLst>
                  <a:ext uri="{FF2B5EF4-FFF2-40B4-BE49-F238E27FC236}">
                    <a16:creationId xmlns:a16="http://schemas.microsoft.com/office/drawing/2014/main" id="{4161F577-B891-FFA8-6AF5-B26DA213ADD1}"/>
                  </a:ext>
                </a:extLst>
              </p:cNvPr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67" name="Google Shape;8459;p75">
                <a:extLst>
                  <a:ext uri="{FF2B5EF4-FFF2-40B4-BE49-F238E27FC236}">
                    <a16:creationId xmlns:a16="http://schemas.microsoft.com/office/drawing/2014/main" id="{769BAF91-6454-66ED-6C8E-43972D96ACC6}"/>
                  </a:ext>
                </a:extLst>
              </p:cNvPr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68" name="Google Shape;8460;p75">
                <a:extLst>
                  <a:ext uri="{FF2B5EF4-FFF2-40B4-BE49-F238E27FC236}">
                    <a16:creationId xmlns:a16="http://schemas.microsoft.com/office/drawing/2014/main" id="{8C81F88F-B8FC-DA30-23A1-DDE4E65ACCCD}"/>
                  </a:ext>
                </a:extLst>
              </p:cNvPr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69" name="Google Shape;8461;p75">
                <a:extLst>
                  <a:ext uri="{FF2B5EF4-FFF2-40B4-BE49-F238E27FC236}">
                    <a16:creationId xmlns:a16="http://schemas.microsoft.com/office/drawing/2014/main" id="{A7B8067A-B6EF-0171-F8A6-3A2BE3D51AF7}"/>
                  </a:ext>
                </a:extLst>
              </p:cNvPr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70" name="Google Shape;8462;p75">
                <a:extLst>
                  <a:ext uri="{FF2B5EF4-FFF2-40B4-BE49-F238E27FC236}">
                    <a16:creationId xmlns:a16="http://schemas.microsoft.com/office/drawing/2014/main" id="{3E734E7D-C969-2E06-3C6A-6922BE95D22E}"/>
                  </a:ext>
                </a:extLst>
              </p:cNvPr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  <p:grpSp>
          <p:nvGrpSpPr>
            <p:cNvPr id="5" name="Google Shape;8463;p75">
              <a:extLst>
                <a:ext uri="{FF2B5EF4-FFF2-40B4-BE49-F238E27FC236}">
                  <a16:creationId xmlns:a16="http://schemas.microsoft.com/office/drawing/2014/main" id="{56A82B10-E6E0-44B3-99AE-12806A889076}"/>
                </a:ext>
              </a:extLst>
            </p:cNvPr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51" name="Google Shape;8464;p75">
                <a:extLst>
                  <a:ext uri="{FF2B5EF4-FFF2-40B4-BE49-F238E27FC236}">
                    <a16:creationId xmlns:a16="http://schemas.microsoft.com/office/drawing/2014/main" id="{014973D4-AE99-3263-8582-AB32303FFD9F}"/>
                  </a:ext>
                </a:extLst>
              </p:cNvPr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52" name="Google Shape;8465;p75">
                <a:extLst>
                  <a:ext uri="{FF2B5EF4-FFF2-40B4-BE49-F238E27FC236}">
                    <a16:creationId xmlns:a16="http://schemas.microsoft.com/office/drawing/2014/main" id="{88B1D813-ADF0-C2A1-5FA8-395F332B33AB}"/>
                  </a:ext>
                </a:extLst>
              </p:cNvPr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53" name="Google Shape;8466;p75">
                <a:extLst>
                  <a:ext uri="{FF2B5EF4-FFF2-40B4-BE49-F238E27FC236}">
                    <a16:creationId xmlns:a16="http://schemas.microsoft.com/office/drawing/2014/main" id="{3AFDF509-6BF1-1B0C-0B9E-42F85F8B39C1}"/>
                  </a:ext>
                </a:extLst>
              </p:cNvPr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54" name="Google Shape;8467;p75">
                <a:extLst>
                  <a:ext uri="{FF2B5EF4-FFF2-40B4-BE49-F238E27FC236}">
                    <a16:creationId xmlns:a16="http://schemas.microsoft.com/office/drawing/2014/main" id="{02F284C8-B925-0BD3-4B9A-FFE7C45604FC}"/>
                  </a:ext>
                </a:extLst>
              </p:cNvPr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55" name="Google Shape;8468;p75">
                <a:extLst>
                  <a:ext uri="{FF2B5EF4-FFF2-40B4-BE49-F238E27FC236}">
                    <a16:creationId xmlns:a16="http://schemas.microsoft.com/office/drawing/2014/main" id="{A990E1B8-2697-2692-A14F-8B89EC61E021}"/>
                  </a:ext>
                </a:extLst>
              </p:cNvPr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56" name="Google Shape;8469;p75">
                <a:extLst>
                  <a:ext uri="{FF2B5EF4-FFF2-40B4-BE49-F238E27FC236}">
                    <a16:creationId xmlns:a16="http://schemas.microsoft.com/office/drawing/2014/main" id="{8788DBD1-1303-F92A-521A-C052B765D387}"/>
                  </a:ext>
                </a:extLst>
              </p:cNvPr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57" name="Google Shape;8470;p75">
                <a:extLst>
                  <a:ext uri="{FF2B5EF4-FFF2-40B4-BE49-F238E27FC236}">
                    <a16:creationId xmlns:a16="http://schemas.microsoft.com/office/drawing/2014/main" id="{6F60C085-CBA4-499F-0DE0-48B7D57A645F}"/>
                  </a:ext>
                </a:extLst>
              </p:cNvPr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58" name="Google Shape;8471;p75">
                <a:extLst>
                  <a:ext uri="{FF2B5EF4-FFF2-40B4-BE49-F238E27FC236}">
                    <a16:creationId xmlns:a16="http://schemas.microsoft.com/office/drawing/2014/main" id="{C1CADE26-D0A3-C6A6-0FBA-B0FDA6C8B451}"/>
                  </a:ext>
                </a:extLst>
              </p:cNvPr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59" name="Google Shape;8472;p75">
                <a:extLst>
                  <a:ext uri="{FF2B5EF4-FFF2-40B4-BE49-F238E27FC236}">
                    <a16:creationId xmlns:a16="http://schemas.microsoft.com/office/drawing/2014/main" id="{79BE740F-EBBD-C49B-6573-9D7AEA67FE9D}"/>
                  </a:ext>
                </a:extLst>
              </p:cNvPr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60" name="Google Shape;8473;p75">
                <a:extLst>
                  <a:ext uri="{FF2B5EF4-FFF2-40B4-BE49-F238E27FC236}">
                    <a16:creationId xmlns:a16="http://schemas.microsoft.com/office/drawing/2014/main" id="{99914344-83D4-A8E2-76B6-6AD61808CC2F}"/>
                  </a:ext>
                </a:extLst>
              </p:cNvPr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  <p:grpSp>
          <p:nvGrpSpPr>
            <p:cNvPr id="6" name="Google Shape;8474;p75">
              <a:extLst>
                <a:ext uri="{FF2B5EF4-FFF2-40B4-BE49-F238E27FC236}">
                  <a16:creationId xmlns:a16="http://schemas.microsoft.com/office/drawing/2014/main" id="{EB49249E-F2B3-D28B-F7C8-34A0B9F36A0A}"/>
                </a:ext>
              </a:extLst>
            </p:cNvPr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1" name="Google Shape;8475;p75">
                <a:extLst>
                  <a:ext uri="{FF2B5EF4-FFF2-40B4-BE49-F238E27FC236}">
                    <a16:creationId xmlns:a16="http://schemas.microsoft.com/office/drawing/2014/main" id="{BE742365-265D-BFB8-3E07-CA557FA9F9B4}"/>
                  </a:ext>
                </a:extLst>
              </p:cNvPr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42" name="Google Shape;8476;p75">
                <a:extLst>
                  <a:ext uri="{FF2B5EF4-FFF2-40B4-BE49-F238E27FC236}">
                    <a16:creationId xmlns:a16="http://schemas.microsoft.com/office/drawing/2014/main" id="{22792A00-6DD2-C114-DD1D-7367DA0E7525}"/>
                  </a:ext>
                </a:extLst>
              </p:cNvPr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43" name="Google Shape;8477;p75">
                <a:extLst>
                  <a:ext uri="{FF2B5EF4-FFF2-40B4-BE49-F238E27FC236}">
                    <a16:creationId xmlns:a16="http://schemas.microsoft.com/office/drawing/2014/main" id="{D0648F28-491E-7EBE-717A-A3DB5648825D}"/>
                  </a:ext>
                </a:extLst>
              </p:cNvPr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44" name="Google Shape;8478;p75">
                <a:extLst>
                  <a:ext uri="{FF2B5EF4-FFF2-40B4-BE49-F238E27FC236}">
                    <a16:creationId xmlns:a16="http://schemas.microsoft.com/office/drawing/2014/main" id="{D1D813E0-B941-CF4D-0107-469EFE458956}"/>
                  </a:ext>
                </a:extLst>
              </p:cNvPr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45" name="Google Shape;8479;p75">
                <a:extLst>
                  <a:ext uri="{FF2B5EF4-FFF2-40B4-BE49-F238E27FC236}">
                    <a16:creationId xmlns:a16="http://schemas.microsoft.com/office/drawing/2014/main" id="{80DDA6F6-6DF9-EF55-C4C0-48C56B8E0251}"/>
                  </a:ext>
                </a:extLst>
              </p:cNvPr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46" name="Google Shape;8480;p75">
                <a:extLst>
                  <a:ext uri="{FF2B5EF4-FFF2-40B4-BE49-F238E27FC236}">
                    <a16:creationId xmlns:a16="http://schemas.microsoft.com/office/drawing/2014/main" id="{04780083-1D6C-59DF-50E8-89314EBADB8E}"/>
                  </a:ext>
                </a:extLst>
              </p:cNvPr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47" name="Google Shape;8481;p75">
                <a:extLst>
                  <a:ext uri="{FF2B5EF4-FFF2-40B4-BE49-F238E27FC236}">
                    <a16:creationId xmlns:a16="http://schemas.microsoft.com/office/drawing/2014/main" id="{7CA9843A-A457-0243-EF81-DABAFE3F4786}"/>
                  </a:ext>
                </a:extLst>
              </p:cNvPr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48" name="Google Shape;8482;p75">
                <a:extLst>
                  <a:ext uri="{FF2B5EF4-FFF2-40B4-BE49-F238E27FC236}">
                    <a16:creationId xmlns:a16="http://schemas.microsoft.com/office/drawing/2014/main" id="{BFF05DA0-6BA1-4662-8E6C-9D0647F92F83}"/>
                  </a:ext>
                </a:extLst>
              </p:cNvPr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49" name="Google Shape;8483;p75">
                <a:extLst>
                  <a:ext uri="{FF2B5EF4-FFF2-40B4-BE49-F238E27FC236}">
                    <a16:creationId xmlns:a16="http://schemas.microsoft.com/office/drawing/2014/main" id="{4EA7082C-54C8-F79D-D032-099152917EA6}"/>
                  </a:ext>
                </a:extLst>
              </p:cNvPr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50" name="Google Shape;8484;p75">
                <a:extLst>
                  <a:ext uri="{FF2B5EF4-FFF2-40B4-BE49-F238E27FC236}">
                    <a16:creationId xmlns:a16="http://schemas.microsoft.com/office/drawing/2014/main" id="{07FA067B-3B2E-11F2-F5B5-B049B9CB2B95}"/>
                  </a:ext>
                </a:extLst>
              </p:cNvPr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  <p:grpSp>
          <p:nvGrpSpPr>
            <p:cNvPr id="7" name="Google Shape;8485;p75">
              <a:extLst>
                <a:ext uri="{FF2B5EF4-FFF2-40B4-BE49-F238E27FC236}">
                  <a16:creationId xmlns:a16="http://schemas.microsoft.com/office/drawing/2014/main" id="{58DC69F9-44C1-9AC0-7FC0-D54C6AE57111}"/>
                </a:ext>
              </a:extLst>
            </p:cNvPr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63" name="Google Shape;8486;p75">
                <a:extLst>
                  <a:ext uri="{FF2B5EF4-FFF2-40B4-BE49-F238E27FC236}">
                    <a16:creationId xmlns:a16="http://schemas.microsoft.com/office/drawing/2014/main" id="{FB9E70A8-1E7C-8CB5-57F1-BA61A3223C48}"/>
                  </a:ext>
                </a:extLst>
              </p:cNvPr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32" name="Google Shape;8487;p75">
                <a:extLst>
                  <a:ext uri="{FF2B5EF4-FFF2-40B4-BE49-F238E27FC236}">
                    <a16:creationId xmlns:a16="http://schemas.microsoft.com/office/drawing/2014/main" id="{80390470-8287-63C6-D991-A529379A7C54}"/>
                  </a:ext>
                </a:extLst>
              </p:cNvPr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33" name="Google Shape;8488;p75">
                <a:extLst>
                  <a:ext uri="{FF2B5EF4-FFF2-40B4-BE49-F238E27FC236}">
                    <a16:creationId xmlns:a16="http://schemas.microsoft.com/office/drawing/2014/main" id="{4C7F7115-A183-EB94-3CDA-F5350912B32E}"/>
                  </a:ext>
                </a:extLst>
              </p:cNvPr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34" name="Google Shape;8489;p75">
                <a:extLst>
                  <a:ext uri="{FF2B5EF4-FFF2-40B4-BE49-F238E27FC236}">
                    <a16:creationId xmlns:a16="http://schemas.microsoft.com/office/drawing/2014/main" id="{8DC3819A-84EF-F6DC-4F55-1C9CDD7C0F6E}"/>
                  </a:ext>
                </a:extLst>
              </p:cNvPr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35" name="Google Shape;8490;p75">
                <a:extLst>
                  <a:ext uri="{FF2B5EF4-FFF2-40B4-BE49-F238E27FC236}">
                    <a16:creationId xmlns:a16="http://schemas.microsoft.com/office/drawing/2014/main" id="{760756C2-50AD-DD42-F5C1-AF538D37B943}"/>
                  </a:ext>
                </a:extLst>
              </p:cNvPr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36" name="Google Shape;8491;p75">
                <a:extLst>
                  <a:ext uri="{FF2B5EF4-FFF2-40B4-BE49-F238E27FC236}">
                    <a16:creationId xmlns:a16="http://schemas.microsoft.com/office/drawing/2014/main" id="{F96EEB49-1BC0-307F-609B-20EB588ADFB0}"/>
                  </a:ext>
                </a:extLst>
              </p:cNvPr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37" name="Google Shape;8492;p75">
                <a:extLst>
                  <a:ext uri="{FF2B5EF4-FFF2-40B4-BE49-F238E27FC236}">
                    <a16:creationId xmlns:a16="http://schemas.microsoft.com/office/drawing/2014/main" id="{9F7E3D32-0348-7A7F-4896-FBDE3CCF10DE}"/>
                  </a:ext>
                </a:extLst>
              </p:cNvPr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38" name="Google Shape;8493;p75">
                <a:extLst>
                  <a:ext uri="{FF2B5EF4-FFF2-40B4-BE49-F238E27FC236}">
                    <a16:creationId xmlns:a16="http://schemas.microsoft.com/office/drawing/2014/main" id="{5FFD5D50-E8EE-E751-FDD3-F8380DA5874E}"/>
                  </a:ext>
                </a:extLst>
              </p:cNvPr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39" name="Google Shape;8494;p75">
                <a:extLst>
                  <a:ext uri="{FF2B5EF4-FFF2-40B4-BE49-F238E27FC236}">
                    <a16:creationId xmlns:a16="http://schemas.microsoft.com/office/drawing/2014/main" id="{BF9E33B4-2886-9574-EDB5-0CA51FEAD197}"/>
                  </a:ext>
                </a:extLst>
              </p:cNvPr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40" name="Google Shape;8495;p75">
                <a:extLst>
                  <a:ext uri="{FF2B5EF4-FFF2-40B4-BE49-F238E27FC236}">
                    <a16:creationId xmlns:a16="http://schemas.microsoft.com/office/drawing/2014/main" id="{68FFE941-95F8-074B-F052-5786A6ECD949}"/>
                  </a:ext>
                </a:extLst>
              </p:cNvPr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  <p:grpSp>
          <p:nvGrpSpPr>
            <p:cNvPr id="8" name="Google Shape;8496;p75">
              <a:extLst>
                <a:ext uri="{FF2B5EF4-FFF2-40B4-BE49-F238E27FC236}">
                  <a16:creationId xmlns:a16="http://schemas.microsoft.com/office/drawing/2014/main" id="{6B5DFD61-A314-5261-E450-AAFDD0AA3F29}"/>
                </a:ext>
              </a:extLst>
            </p:cNvPr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53" name="Google Shape;8497;p75">
                <a:extLst>
                  <a:ext uri="{FF2B5EF4-FFF2-40B4-BE49-F238E27FC236}">
                    <a16:creationId xmlns:a16="http://schemas.microsoft.com/office/drawing/2014/main" id="{72E92511-F66A-C37D-3000-984D2E471784}"/>
                  </a:ext>
                </a:extLst>
              </p:cNvPr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54" name="Google Shape;8498;p75">
                <a:extLst>
                  <a:ext uri="{FF2B5EF4-FFF2-40B4-BE49-F238E27FC236}">
                    <a16:creationId xmlns:a16="http://schemas.microsoft.com/office/drawing/2014/main" id="{F803DB3A-DECB-0727-094F-96470540DD34}"/>
                  </a:ext>
                </a:extLst>
              </p:cNvPr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55" name="Google Shape;8499;p75">
                <a:extLst>
                  <a:ext uri="{FF2B5EF4-FFF2-40B4-BE49-F238E27FC236}">
                    <a16:creationId xmlns:a16="http://schemas.microsoft.com/office/drawing/2014/main" id="{A9BAD051-1DD6-AE66-90E8-6ADC94E9AD59}"/>
                  </a:ext>
                </a:extLst>
              </p:cNvPr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56" name="Google Shape;8500;p75">
                <a:extLst>
                  <a:ext uri="{FF2B5EF4-FFF2-40B4-BE49-F238E27FC236}">
                    <a16:creationId xmlns:a16="http://schemas.microsoft.com/office/drawing/2014/main" id="{ECA59C4F-F501-FD8F-9254-0B093D818B93}"/>
                  </a:ext>
                </a:extLst>
              </p:cNvPr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57" name="Google Shape;8501;p75">
                <a:extLst>
                  <a:ext uri="{FF2B5EF4-FFF2-40B4-BE49-F238E27FC236}">
                    <a16:creationId xmlns:a16="http://schemas.microsoft.com/office/drawing/2014/main" id="{12E627E4-4C55-380E-A654-3D37C87FF910}"/>
                  </a:ext>
                </a:extLst>
              </p:cNvPr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58" name="Google Shape;8502;p75">
                <a:extLst>
                  <a:ext uri="{FF2B5EF4-FFF2-40B4-BE49-F238E27FC236}">
                    <a16:creationId xmlns:a16="http://schemas.microsoft.com/office/drawing/2014/main" id="{145E1688-319B-C5C1-2F44-B7D9B1E4E7FA}"/>
                  </a:ext>
                </a:extLst>
              </p:cNvPr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59" name="Google Shape;8503;p75">
                <a:extLst>
                  <a:ext uri="{FF2B5EF4-FFF2-40B4-BE49-F238E27FC236}">
                    <a16:creationId xmlns:a16="http://schemas.microsoft.com/office/drawing/2014/main" id="{42B5414C-53FC-71F9-A695-7E6CEC96750A}"/>
                  </a:ext>
                </a:extLst>
              </p:cNvPr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60" name="Google Shape;8504;p75">
                <a:extLst>
                  <a:ext uri="{FF2B5EF4-FFF2-40B4-BE49-F238E27FC236}">
                    <a16:creationId xmlns:a16="http://schemas.microsoft.com/office/drawing/2014/main" id="{41B7B9BE-66F2-641D-700D-AFE498805431}"/>
                  </a:ext>
                </a:extLst>
              </p:cNvPr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61" name="Google Shape;8505;p75">
                <a:extLst>
                  <a:ext uri="{FF2B5EF4-FFF2-40B4-BE49-F238E27FC236}">
                    <a16:creationId xmlns:a16="http://schemas.microsoft.com/office/drawing/2014/main" id="{27AEBB2C-C716-C18C-C6AB-F38CE12EE413}"/>
                  </a:ext>
                </a:extLst>
              </p:cNvPr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62" name="Google Shape;8506;p75">
                <a:extLst>
                  <a:ext uri="{FF2B5EF4-FFF2-40B4-BE49-F238E27FC236}">
                    <a16:creationId xmlns:a16="http://schemas.microsoft.com/office/drawing/2014/main" id="{C85D8AF1-0710-4B6C-0256-F71D12A79467}"/>
                  </a:ext>
                </a:extLst>
              </p:cNvPr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  <p:grpSp>
          <p:nvGrpSpPr>
            <p:cNvPr id="9" name="Google Shape;8507;p75">
              <a:extLst>
                <a:ext uri="{FF2B5EF4-FFF2-40B4-BE49-F238E27FC236}">
                  <a16:creationId xmlns:a16="http://schemas.microsoft.com/office/drawing/2014/main" id="{2624CAE2-6158-4199-7E8C-2C3F37A50616}"/>
                </a:ext>
              </a:extLst>
            </p:cNvPr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43" name="Google Shape;8508;p75">
                <a:extLst>
                  <a:ext uri="{FF2B5EF4-FFF2-40B4-BE49-F238E27FC236}">
                    <a16:creationId xmlns:a16="http://schemas.microsoft.com/office/drawing/2014/main" id="{CFC916C2-1AC0-7EF1-AA4C-6F6F125D1FF5}"/>
                  </a:ext>
                </a:extLst>
              </p:cNvPr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44" name="Google Shape;8509;p75">
                <a:extLst>
                  <a:ext uri="{FF2B5EF4-FFF2-40B4-BE49-F238E27FC236}">
                    <a16:creationId xmlns:a16="http://schemas.microsoft.com/office/drawing/2014/main" id="{E1CA8FFD-840A-DDFE-92FE-957E4034919E}"/>
                  </a:ext>
                </a:extLst>
              </p:cNvPr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45" name="Google Shape;8510;p75">
                <a:extLst>
                  <a:ext uri="{FF2B5EF4-FFF2-40B4-BE49-F238E27FC236}">
                    <a16:creationId xmlns:a16="http://schemas.microsoft.com/office/drawing/2014/main" id="{9856E4D0-FDB8-D03B-714C-AC9B9DAF5BD0}"/>
                  </a:ext>
                </a:extLst>
              </p:cNvPr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46" name="Google Shape;8511;p75">
                <a:extLst>
                  <a:ext uri="{FF2B5EF4-FFF2-40B4-BE49-F238E27FC236}">
                    <a16:creationId xmlns:a16="http://schemas.microsoft.com/office/drawing/2014/main" id="{7C49F98F-4FC2-5B08-7468-E8FE77B5F409}"/>
                  </a:ext>
                </a:extLst>
              </p:cNvPr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47" name="Google Shape;8512;p75">
                <a:extLst>
                  <a:ext uri="{FF2B5EF4-FFF2-40B4-BE49-F238E27FC236}">
                    <a16:creationId xmlns:a16="http://schemas.microsoft.com/office/drawing/2014/main" id="{F085D4C3-7412-3923-9BA6-76E1E3DF9482}"/>
                  </a:ext>
                </a:extLst>
              </p:cNvPr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48" name="Google Shape;8513;p75">
                <a:extLst>
                  <a:ext uri="{FF2B5EF4-FFF2-40B4-BE49-F238E27FC236}">
                    <a16:creationId xmlns:a16="http://schemas.microsoft.com/office/drawing/2014/main" id="{BE054324-E2F7-2D5A-7FAF-2D4D57BD0C90}"/>
                  </a:ext>
                </a:extLst>
              </p:cNvPr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49" name="Google Shape;8514;p75">
                <a:extLst>
                  <a:ext uri="{FF2B5EF4-FFF2-40B4-BE49-F238E27FC236}">
                    <a16:creationId xmlns:a16="http://schemas.microsoft.com/office/drawing/2014/main" id="{402FCA85-A5E4-32C3-125D-1DDD40D3FF1C}"/>
                  </a:ext>
                </a:extLst>
              </p:cNvPr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50" name="Google Shape;8515;p75">
                <a:extLst>
                  <a:ext uri="{FF2B5EF4-FFF2-40B4-BE49-F238E27FC236}">
                    <a16:creationId xmlns:a16="http://schemas.microsoft.com/office/drawing/2014/main" id="{15D5206B-8BA1-D413-FC7C-4414A2359376}"/>
                  </a:ext>
                </a:extLst>
              </p:cNvPr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51" name="Google Shape;8516;p75">
                <a:extLst>
                  <a:ext uri="{FF2B5EF4-FFF2-40B4-BE49-F238E27FC236}">
                    <a16:creationId xmlns:a16="http://schemas.microsoft.com/office/drawing/2014/main" id="{BC283276-C3BB-36CB-4741-B17B6EB32AA5}"/>
                  </a:ext>
                </a:extLst>
              </p:cNvPr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52" name="Google Shape;8517;p75">
                <a:extLst>
                  <a:ext uri="{FF2B5EF4-FFF2-40B4-BE49-F238E27FC236}">
                    <a16:creationId xmlns:a16="http://schemas.microsoft.com/office/drawing/2014/main" id="{46F0476A-894C-EE4E-BCF6-A4093FF74858}"/>
                  </a:ext>
                </a:extLst>
              </p:cNvPr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  <p:grpSp>
          <p:nvGrpSpPr>
            <p:cNvPr id="10" name="Google Shape;8518;p75">
              <a:extLst>
                <a:ext uri="{FF2B5EF4-FFF2-40B4-BE49-F238E27FC236}">
                  <a16:creationId xmlns:a16="http://schemas.microsoft.com/office/drawing/2014/main" id="{AF3AB29C-D442-B02A-A11A-DB8D61BF07D7}"/>
                </a:ext>
              </a:extLst>
            </p:cNvPr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33" name="Google Shape;8519;p75">
                <a:extLst>
                  <a:ext uri="{FF2B5EF4-FFF2-40B4-BE49-F238E27FC236}">
                    <a16:creationId xmlns:a16="http://schemas.microsoft.com/office/drawing/2014/main" id="{795F7449-EEBE-073F-FCB3-35E3A7E60305}"/>
                  </a:ext>
                </a:extLst>
              </p:cNvPr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34" name="Google Shape;8520;p75">
                <a:extLst>
                  <a:ext uri="{FF2B5EF4-FFF2-40B4-BE49-F238E27FC236}">
                    <a16:creationId xmlns:a16="http://schemas.microsoft.com/office/drawing/2014/main" id="{F61510EA-EE45-5C75-8AA1-F12DBAFADF23}"/>
                  </a:ext>
                </a:extLst>
              </p:cNvPr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35" name="Google Shape;8521;p75">
                <a:extLst>
                  <a:ext uri="{FF2B5EF4-FFF2-40B4-BE49-F238E27FC236}">
                    <a16:creationId xmlns:a16="http://schemas.microsoft.com/office/drawing/2014/main" id="{067B7C7A-CC90-4D72-8D49-9E19F7C73765}"/>
                  </a:ext>
                </a:extLst>
              </p:cNvPr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36" name="Google Shape;8522;p75">
                <a:extLst>
                  <a:ext uri="{FF2B5EF4-FFF2-40B4-BE49-F238E27FC236}">
                    <a16:creationId xmlns:a16="http://schemas.microsoft.com/office/drawing/2014/main" id="{060FC94E-E973-44F9-D532-1FA189E42241}"/>
                  </a:ext>
                </a:extLst>
              </p:cNvPr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37" name="Google Shape;8523;p75">
                <a:extLst>
                  <a:ext uri="{FF2B5EF4-FFF2-40B4-BE49-F238E27FC236}">
                    <a16:creationId xmlns:a16="http://schemas.microsoft.com/office/drawing/2014/main" id="{9D09D865-D8FB-55D9-1822-9ECE49B814FC}"/>
                  </a:ext>
                </a:extLst>
              </p:cNvPr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38" name="Google Shape;8524;p75">
                <a:extLst>
                  <a:ext uri="{FF2B5EF4-FFF2-40B4-BE49-F238E27FC236}">
                    <a16:creationId xmlns:a16="http://schemas.microsoft.com/office/drawing/2014/main" id="{F2BDE8D9-664D-C1D7-406C-626425BB62F8}"/>
                  </a:ext>
                </a:extLst>
              </p:cNvPr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39" name="Google Shape;8525;p75">
                <a:extLst>
                  <a:ext uri="{FF2B5EF4-FFF2-40B4-BE49-F238E27FC236}">
                    <a16:creationId xmlns:a16="http://schemas.microsoft.com/office/drawing/2014/main" id="{ECBFB339-6EF7-517F-49A2-88C5E6B625FD}"/>
                  </a:ext>
                </a:extLst>
              </p:cNvPr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40" name="Google Shape;8526;p75">
                <a:extLst>
                  <a:ext uri="{FF2B5EF4-FFF2-40B4-BE49-F238E27FC236}">
                    <a16:creationId xmlns:a16="http://schemas.microsoft.com/office/drawing/2014/main" id="{C786D241-601C-B048-7E3B-5C9DD34C0DE5}"/>
                  </a:ext>
                </a:extLst>
              </p:cNvPr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41" name="Google Shape;8527;p75">
                <a:extLst>
                  <a:ext uri="{FF2B5EF4-FFF2-40B4-BE49-F238E27FC236}">
                    <a16:creationId xmlns:a16="http://schemas.microsoft.com/office/drawing/2014/main" id="{3B5DD8F2-DBA1-75AE-EBDB-D9E420004FF1}"/>
                  </a:ext>
                </a:extLst>
              </p:cNvPr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42" name="Google Shape;8528;p75">
                <a:extLst>
                  <a:ext uri="{FF2B5EF4-FFF2-40B4-BE49-F238E27FC236}">
                    <a16:creationId xmlns:a16="http://schemas.microsoft.com/office/drawing/2014/main" id="{60080641-1644-E4BE-45B9-95B7406568FD}"/>
                  </a:ext>
                </a:extLst>
              </p:cNvPr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  <p:grpSp>
          <p:nvGrpSpPr>
            <p:cNvPr id="11" name="Google Shape;8529;p75">
              <a:extLst>
                <a:ext uri="{FF2B5EF4-FFF2-40B4-BE49-F238E27FC236}">
                  <a16:creationId xmlns:a16="http://schemas.microsoft.com/office/drawing/2014/main" id="{504B5174-8987-6DC2-08D9-B2EE8C9BF3F3}"/>
                </a:ext>
              </a:extLst>
            </p:cNvPr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23" name="Google Shape;8530;p75">
                <a:extLst>
                  <a:ext uri="{FF2B5EF4-FFF2-40B4-BE49-F238E27FC236}">
                    <a16:creationId xmlns:a16="http://schemas.microsoft.com/office/drawing/2014/main" id="{E5C5B57A-71EC-C4D6-D18A-A64FF2ED247B}"/>
                  </a:ext>
                </a:extLst>
              </p:cNvPr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24" name="Google Shape;8531;p75">
                <a:extLst>
                  <a:ext uri="{FF2B5EF4-FFF2-40B4-BE49-F238E27FC236}">
                    <a16:creationId xmlns:a16="http://schemas.microsoft.com/office/drawing/2014/main" id="{35ED383E-0E4F-B91B-FA8E-CA0CB5AD1833}"/>
                  </a:ext>
                </a:extLst>
              </p:cNvPr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25" name="Google Shape;8532;p75">
                <a:extLst>
                  <a:ext uri="{FF2B5EF4-FFF2-40B4-BE49-F238E27FC236}">
                    <a16:creationId xmlns:a16="http://schemas.microsoft.com/office/drawing/2014/main" id="{9F848614-9900-BD6D-80D8-FBF2248CA5C2}"/>
                  </a:ext>
                </a:extLst>
              </p:cNvPr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26" name="Google Shape;8533;p75">
                <a:extLst>
                  <a:ext uri="{FF2B5EF4-FFF2-40B4-BE49-F238E27FC236}">
                    <a16:creationId xmlns:a16="http://schemas.microsoft.com/office/drawing/2014/main" id="{22220A34-6D5A-A249-7D8B-0D834DB30A37}"/>
                  </a:ext>
                </a:extLst>
              </p:cNvPr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27" name="Google Shape;8534;p75">
                <a:extLst>
                  <a:ext uri="{FF2B5EF4-FFF2-40B4-BE49-F238E27FC236}">
                    <a16:creationId xmlns:a16="http://schemas.microsoft.com/office/drawing/2014/main" id="{54E4D765-7B8F-256F-26F2-BE768D8F776B}"/>
                  </a:ext>
                </a:extLst>
              </p:cNvPr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28" name="Google Shape;8535;p75">
                <a:extLst>
                  <a:ext uri="{FF2B5EF4-FFF2-40B4-BE49-F238E27FC236}">
                    <a16:creationId xmlns:a16="http://schemas.microsoft.com/office/drawing/2014/main" id="{7626535D-9515-4ACF-E103-0EE58D43F499}"/>
                  </a:ext>
                </a:extLst>
              </p:cNvPr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29" name="Google Shape;8536;p75">
                <a:extLst>
                  <a:ext uri="{FF2B5EF4-FFF2-40B4-BE49-F238E27FC236}">
                    <a16:creationId xmlns:a16="http://schemas.microsoft.com/office/drawing/2014/main" id="{649B5E0C-9A28-790D-3787-540A9450DF2B}"/>
                  </a:ext>
                </a:extLst>
              </p:cNvPr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30" name="Google Shape;8537;p75">
                <a:extLst>
                  <a:ext uri="{FF2B5EF4-FFF2-40B4-BE49-F238E27FC236}">
                    <a16:creationId xmlns:a16="http://schemas.microsoft.com/office/drawing/2014/main" id="{27987554-116E-90D3-0445-42E71D36D6F0}"/>
                  </a:ext>
                </a:extLst>
              </p:cNvPr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31" name="Google Shape;8538;p75">
                <a:extLst>
                  <a:ext uri="{FF2B5EF4-FFF2-40B4-BE49-F238E27FC236}">
                    <a16:creationId xmlns:a16="http://schemas.microsoft.com/office/drawing/2014/main" id="{FFCE47FE-2262-1F32-4E05-E0724025B04E}"/>
                  </a:ext>
                </a:extLst>
              </p:cNvPr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32" name="Google Shape;8539;p75">
                <a:extLst>
                  <a:ext uri="{FF2B5EF4-FFF2-40B4-BE49-F238E27FC236}">
                    <a16:creationId xmlns:a16="http://schemas.microsoft.com/office/drawing/2014/main" id="{3BF405F3-4834-627E-857E-3B6CF11F8593}"/>
                  </a:ext>
                </a:extLst>
              </p:cNvPr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  <p:grpSp>
          <p:nvGrpSpPr>
            <p:cNvPr id="12" name="Google Shape;8540;p75">
              <a:extLst>
                <a:ext uri="{FF2B5EF4-FFF2-40B4-BE49-F238E27FC236}">
                  <a16:creationId xmlns:a16="http://schemas.microsoft.com/office/drawing/2014/main" id="{6083141C-4F89-D238-E714-58B93DA0DA70}"/>
                </a:ext>
              </a:extLst>
            </p:cNvPr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13" name="Google Shape;8541;p75">
                <a:extLst>
                  <a:ext uri="{FF2B5EF4-FFF2-40B4-BE49-F238E27FC236}">
                    <a16:creationId xmlns:a16="http://schemas.microsoft.com/office/drawing/2014/main" id="{BC186EAC-1D38-8CE7-7AB9-6858B0786732}"/>
                  </a:ext>
                </a:extLst>
              </p:cNvPr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4" name="Google Shape;8542;p75">
                <a:extLst>
                  <a:ext uri="{FF2B5EF4-FFF2-40B4-BE49-F238E27FC236}">
                    <a16:creationId xmlns:a16="http://schemas.microsoft.com/office/drawing/2014/main" id="{9E75A9D6-D969-1FFA-3CCF-8FC88BB333F0}"/>
                  </a:ext>
                </a:extLst>
              </p:cNvPr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5" name="Google Shape;8543;p75">
                <a:extLst>
                  <a:ext uri="{FF2B5EF4-FFF2-40B4-BE49-F238E27FC236}">
                    <a16:creationId xmlns:a16="http://schemas.microsoft.com/office/drawing/2014/main" id="{F2836BFF-A7AD-CBFA-5936-32D77EA18A6C}"/>
                  </a:ext>
                </a:extLst>
              </p:cNvPr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6" name="Google Shape;8544;p75">
                <a:extLst>
                  <a:ext uri="{FF2B5EF4-FFF2-40B4-BE49-F238E27FC236}">
                    <a16:creationId xmlns:a16="http://schemas.microsoft.com/office/drawing/2014/main" id="{76F5F704-EBD3-3C8A-5579-0FCA10934F85}"/>
                  </a:ext>
                </a:extLst>
              </p:cNvPr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7" name="Google Shape;8545;p75">
                <a:extLst>
                  <a:ext uri="{FF2B5EF4-FFF2-40B4-BE49-F238E27FC236}">
                    <a16:creationId xmlns:a16="http://schemas.microsoft.com/office/drawing/2014/main" id="{EF9496A2-DAEA-A1FA-BA06-78CBED9E0017}"/>
                  </a:ext>
                </a:extLst>
              </p:cNvPr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8" name="Google Shape;8546;p75">
                <a:extLst>
                  <a:ext uri="{FF2B5EF4-FFF2-40B4-BE49-F238E27FC236}">
                    <a16:creationId xmlns:a16="http://schemas.microsoft.com/office/drawing/2014/main" id="{3D5F3F75-FA37-61FE-E85D-51E7ECE7EDA7}"/>
                  </a:ext>
                </a:extLst>
              </p:cNvPr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9" name="Google Shape;8547;p75">
                <a:extLst>
                  <a:ext uri="{FF2B5EF4-FFF2-40B4-BE49-F238E27FC236}">
                    <a16:creationId xmlns:a16="http://schemas.microsoft.com/office/drawing/2014/main" id="{4AD89659-32E7-B518-920D-111C5BB31C75}"/>
                  </a:ext>
                </a:extLst>
              </p:cNvPr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20" name="Google Shape;8548;p75">
                <a:extLst>
                  <a:ext uri="{FF2B5EF4-FFF2-40B4-BE49-F238E27FC236}">
                    <a16:creationId xmlns:a16="http://schemas.microsoft.com/office/drawing/2014/main" id="{EA47AA25-329F-88F8-FCE0-8CA5FE475A0D}"/>
                  </a:ext>
                </a:extLst>
              </p:cNvPr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21" name="Google Shape;8549;p75">
                <a:extLst>
                  <a:ext uri="{FF2B5EF4-FFF2-40B4-BE49-F238E27FC236}">
                    <a16:creationId xmlns:a16="http://schemas.microsoft.com/office/drawing/2014/main" id="{04FDAE71-B42F-23AF-C93A-0633A42B81FF}"/>
                  </a:ext>
                </a:extLst>
              </p:cNvPr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22" name="Google Shape;8550;p75">
                <a:extLst>
                  <a:ext uri="{FF2B5EF4-FFF2-40B4-BE49-F238E27FC236}">
                    <a16:creationId xmlns:a16="http://schemas.microsoft.com/office/drawing/2014/main" id="{E598BC91-89EF-97B9-B9A0-A83ED72A5A4D}"/>
                  </a:ext>
                </a:extLst>
              </p:cNvPr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</p:grpSp>
      <p:grpSp>
        <p:nvGrpSpPr>
          <p:cNvPr id="881" name="Google Shape;8551;p75">
            <a:extLst>
              <a:ext uri="{FF2B5EF4-FFF2-40B4-BE49-F238E27FC236}">
                <a16:creationId xmlns:a16="http://schemas.microsoft.com/office/drawing/2014/main" id="{B3FB65B9-708C-7A0D-C82F-A9468CE8103D}"/>
              </a:ext>
            </a:extLst>
          </p:cNvPr>
          <p:cNvGrpSpPr/>
          <p:nvPr/>
        </p:nvGrpSpPr>
        <p:grpSpPr>
          <a:xfrm>
            <a:off x="6943574" y="2626698"/>
            <a:ext cx="3637995" cy="2939021"/>
            <a:chOff x="2623904" y="1198803"/>
            <a:chExt cx="1364248" cy="1102133"/>
          </a:xfrm>
        </p:grpSpPr>
        <p:grpSp>
          <p:nvGrpSpPr>
            <p:cNvPr id="882" name="Google Shape;8552;p75">
              <a:extLst>
                <a:ext uri="{FF2B5EF4-FFF2-40B4-BE49-F238E27FC236}">
                  <a16:creationId xmlns:a16="http://schemas.microsoft.com/office/drawing/2014/main" id="{86A94FAD-3C92-9211-0AA4-2F1BC9C005E1}"/>
                </a:ext>
              </a:extLst>
            </p:cNvPr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906" name="Google Shape;8553;p75">
                <a:extLst>
                  <a:ext uri="{FF2B5EF4-FFF2-40B4-BE49-F238E27FC236}">
                    <a16:creationId xmlns:a16="http://schemas.microsoft.com/office/drawing/2014/main" id="{5FDE3F4C-2E87-8E06-CE6F-5E7817EE71F2}"/>
                  </a:ext>
                </a:extLst>
              </p:cNvPr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907" name="Google Shape;8554;p75">
                <a:extLst>
                  <a:ext uri="{FF2B5EF4-FFF2-40B4-BE49-F238E27FC236}">
                    <a16:creationId xmlns:a16="http://schemas.microsoft.com/office/drawing/2014/main" id="{34BED5C3-634B-1648-E0D3-4A564264F172}"/>
                  </a:ext>
                </a:extLst>
              </p:cNvPr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908" name="Google Shape;8555;p75">
                <a:extLst>
                  <a:ext uri="{FF2B5EF4-FFF2-40B4-BE49-F238E27FC236}">
                    <a16:creationId xmlns:a16="http://schemas.microsoft.com/office/drawing/2014/main" id="{ADDB6586-0FC2-383C-98AD-9A6C0795E893}"/>
                  </a:ext>
                </a:extLst>
              </p:cNvPr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909" name="Google Shape;8556;p75">
                <a:extLst>
                  <a:ext uri="{FF2B5EF4-FFF2-40B4-BE49-F238E27FC236}">
                    <a16:creationId xmlns:a16="http://schemas.microsoft.com/office/drawing/2014/main" id="{1752A721-C231-7ACA-4315-995458EBF9E9}"/>
                  </a:ext>
                </a:extLst>
              </p:cNvPr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910" name="Google Shape;8557;p75">
                <a:extLst>
                  <a:ext uri="{FF2B5EF4-FFF2-40B4-BE49-F238E27FC236}">
                    <a16:creationId xmlns:a16="http://schemas.microsoft.com/office/drawing/2014/main" id="{C5E551CF-753F-DB64-1648-8EA0AEA1F2FF}"/>
                  </a:ext>
                </a:extLst>
              </p:cNvPr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  <p:grpSp>
          <p:nvGrpSpPr>
            <p:cNvPr id="883" name="Google Shape;8558;p75">
              <a:extLst>
                <a:ext uri="{FF2B5EF4-FFF2-40B4-BE49-F238E27FC236}">
                  <a16:creationId xmlns:a16="http://schemas.microsoft.com/office/drawing/2014/main" id="{04838A71-A79D-BB7D-0DAA-BB2389E242E6}"/>
                </a:ext>
              </a:extLst>
            </p:cNvPr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901" name="Google Shape;8559;p75">
                <a:extLst>
                  <a:ext uri="{FF2B5EF4-FFF2-40B4-BE49-F238E27FC236}">
                    <a16:creationId xmlns:a16="http://schemas.microsoft.com/office/drawing/2014/main" id="{14F7FFE3-1916-0133-AB55-CDCF9E3DE648}"/>
                  </a:ext>
                </a:extLst>
              </p:cNvPr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902" name="Google Shape;8560;p75">
                <a:extLst>
                  <a:ext uri="{FF2B5EF4-FFF2-40B4-BE49-F238E27FC236}">
                    <a16:creationId xmlns:a16="http://schemas.microsoft.com/office/drawing/2014/main" id="{805A568C-A7EB-5D08-B543-AD53F224FB85}"/>
                  </a:ext>
                </a:extLst>
              </p:cNvPr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903" name="Google Shape;8561;p75">
                <a:extLst>
                  <a:ext uri="{FF2B5EF4-FFF2-40B4-BE49-F238E27FC236}">
                    <a16:creationId xmlns:a16="http://schemas.microsoft.com/office/drawing/2014/main" id="{759F9F0C-C5DF-B139-7867-E8020B703D11}"/>
                  </a:ext>
                </a:extLst>
              </p:cNvPr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904" name="Google Shape;8562;p75">
                <a:extLst>
                  <a:ext uri="{FF2B5EF4-FFF2-40B4-BE49-F238E27FC236}">
                    <a16:creationId xmlns:a16="http://schemas.microsoft.com/office/drawing/2014/main" id="{BAE7BA99-2B52-E375-4AE9-0C412F1101B9}"/>
                  </a:ext>
                </a:extLst>
              </p:cNvPr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905" name="Google Shape;8563;p75">
                <a:extLst>
                  <a:ext uri="{FF2B5EF4-FFF2-40B4-BE49-F238E27FC236}">
                    <a16:creationId xmlns:a16="http://schemas.microsoft.com/office/drawing/2014/main" id="{B9FADEC5-F3DE-ED82-9A4B-DEBDA1CA52A3}"/>
                  </a:ext>
                </a:extLst>
              </p:cNvPr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  <p:grpSp>
          <p:nvGrpSpPr>
            <p:cNvPr id="884" name="Google Shape;8564;p75">
              <a:extLst>
                <a:ext uri="{FF2B5EF4-FFF2-40B4-BE49-F238E27FC236}">
                  <a16:creationId xmlns:a16="http://schemas.microsoft.com/office/drawing/2014/main" id="{82877B21-6C62-6926-A0DE-C7BAC760B836}"/>
                </a:ext>
              </a:extLst>
            </p:cNvPr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96" name="Google Shape;8565;p75">
                <a:extLst>
                  <a:ext uri="{FF2B5EF4-FFF2-40B4-BE49-F238E27FC236}">
                    <a16:creationId xmlns:a16="http://schemas.microsoft.com/office/drawing/2014/main" id="{BEF713C4-4E79-BD59-0169-F2149A6FE656}"/>
                  </a:ext>
                </a:extLst>
              </p:cNvPr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97" name="Google Shape;8566;p75">
                <a:extLst>
                  <a:ext uri="{FF2B5EF4-FFF2-40B4-BE49-F238E27FC236}">
                    <a16:creationId xmlns:a16="http://schemas.microsoft.com/office/drawing/2014/main" id="{79183AC4-0799-B787-C05A-6DD6CDB64ACD}"/>
                  </a:ext>
                </a:extLst>
              </p:cNvPr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98" name="Google Shape;8567;p75">
                <a:extLst>
                  <a:ext uri="{FF2B5EF4-FFF2-40B4-BE49-F238E27FC236}">
                    <a16:creationId xmlns:a16="http://schemas.microsoft.com/office/drawing/2014/main" id="{08234DE8-60B9-F21A-CA7C-35E1048DDBFF}"/>
                  </a:ext>
                </a:extLst>
              </p:cNvPr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99" name="Google Shape;8568;p75">
                <a:extLst>
                  <a:ext uri="{FF2B5EF4-FFF2-40B4-BE49-F238E27FC236}">
                    <a16:creationId xmlns:a16="http://schemas.microsoft.com/office/drawing/2014/main" id="{B6154A55-A8CE-8DE1-3612-030BC427E077}"/>
                  </a:ext>
                </a:extLst>
              </p:cNvPr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900" name="Google Shape;8569;p75">
                <a:extLst>
                  <a:ext uri="{FF2B5EF4-FFF2-40B4-BE49-F238E27FC236}">
                    <a16:creationId xmlns:a16="http://schemas.microsoft.com/office/drawing/2014/main" id="{FB8643D2-FDA6-8EEB-D839-C7AD501F12B1}"/>
                  </a:ext>
                </a:extLst>
              </p:cNvPr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  <p:grpSp>
          <p:nvGrpSpPr>
            <p:cNvPr id="885" name="Google Shape;8570;p75">
              <a:extLst>
                <a:ext uri="{FF2B5EF4-FFF2-40B4-BE49-F238E27FC236}">
                  <a16:creationId xmlns:a16="http://schemas.microsoft.com/office/drawing/2014/main" id="{1C802F6F-1A1B-0420-554B-65739CEC4245}"/>
                </a:ext>
              </a:extLst>
            </p:cNvPr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86" name="Google Shape;8571;p75">
                <a:extLst>
                  <a:ext uri="{FF2B5EF4-FFF2-40B4-BE49-F238E27FC236}">
                    <a16:creationId xmlns:a16="http://schemas.microsoft.com/office/drawing/2014/main" id="{A575ACD9-93E1-B2B4-C9E1-CE52F2778C76}"/>
                  </a:ext>
                </a:extLst>
              </p:cNvPr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87" name="Google Shape;8572;p75">
                <a:extLst>
                  <a:ext uri="{FF2B5EF4-FFF2-40B4-BE49-F238E27FC236}">
                    <a16:creationId xmlns:a16="http://schemas.microsoft.com/office/drawing/2014/main" id="{B68141DB-CA3D-2A87-A800-160BB8F83391}"/>
                  </a:ext>
                </a:extLst>
              </p:cNvPr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91" name="Google Shape;8573;p75">
                <a:extLst>
                  <a:ext uri="{FF2B5EF4-FFF2-40B4-BE49-F238E27FC236}">
                    <a16:creationId xmlns:a16="http://schemas.microsoft.com/office/drawing/2014/main" id="{3EE1E254-D8BE-E342-545C-44B2CF1684CE}"/>
                  </a:ext>
                </a:extLst>
              </p:cNvPr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94" name="Google Shape;8574;p75">
                <a:extLst>
                  <a:ext uri="{FF2B5EF4-FFF2-40B4-BE49-F238E27FC236}">
                    <a16:creationId xmlns:a16="http://schemas.microsoft.com/office/drawing/2014/main" id="{518C4017-14EC-D9F4-979E-B5693A9751EA}"/>
                  </a:ext>
                </a:extLst>
              </p:cNvPr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895" name="Google Shape;8575;p75">
                <a:extLst>
                  <a:ext uri="{FF2B5EF4-FFF2-40B4-BE49-F238E27FC236}">
                    <a16:creationId xmlns:a16="http://schemas.microsoft.com/office/drawing/2014/main" id="{48D0F498-A7F1-C2BB-3BD6-186C3B939D5C}"/>
                  </a:ext>
                </a:extLst>
              </p:cNvPr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</p:grpSp>
      <p:grpSp>
        <p:nvGrpSpPr>
          <p:cNvPr id="911" name="Google Shape;8576;p75">
            <a:extLst>
              <a:ext uri="{FF2B5EF4-FFF2-40B4-BE49-F238E27FC236}">
                <a16:creationId xmlns:a16="http://schemas.microsoft.com/office/drawing/2014/main" id="{1151AACB-B7D6-010B-E356-F6AF064FF373}"/>
              </a:ext>
            </a:extLst>
          </p:cNvPr>
          <p:cNvGrpSpPr/>
          <p:nvPr/>
        </p:nvGrpSpPr>
        <p:grpSpPr>
          <a:xfrm>
            <a:off x="6915471" y="6517848"/>
            <a:ext cx="3700109" cy="424331"/>
            <a:chOff x="3200660" y="2180272"/>
            <a:chExt cx="2563824" cy="378237"/>
          </a:xfrm>
        </p:grpSpPr>
        <p:sp>
          <p:nvSpPr>
            <p:cNvPr id="912" name="Google Shape;8577;p75">
              <a:extLst>
                <a:ext uri="{FF2B5EF4-FFF2-40B4-BE49-F238E27FC236}">
                  <a16:creationId xmlns:a16="http://schemas.microsoft.com/office/drawing/2014/main" id="{D1457BA4-A504-CCB2-76F8-C00B3EB1E074}"/>
                </a:ext>
              </a:extLst>
            </p:cNvPr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13" name="Google Shape;8578;p75">
              <a:extLst>
                <a:ext uri="{FF2B5EF4-FFF2-40B4-BE49-F238E27FC236}">
                  <a16:creationId xmlns:a16="http://schemas.microsoft.com/office/drawing/2014/main" id="{B759B176-7052-370F-90FE-50B6F27C512F}"/>
                </a:ext>
              </a:extLst>
            </p:cNvPr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14" name="Google Shape;8579;p75">
              <a:extLst>
                <a:ext uri="{FF2B5EF4-FFF2-40B4-BE49-F238E27FC236}">
                  <a16:creationId xmlns:a16="http://schemas.microsoft.com/office/drawing/2014/main" id="{2FCF897D-BB37-A92A-5314-017DF1D0CF09}"/>
                </a:ext>
              </a:extLst>
            </p:cNvPr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15" name="Google Shape;8580;p75">
              <a:extLst>
                <a:ext uri="{FF2B5EF4-FFF2-40B4-BE49-F238E27FC236}">
                  <a16:creationId xmlns:a16="http://schemas.microsoft.com/office/drawing/2014/main" id="{F26DB038-B0B5-9770-317B-428A6E012A99}"/>
                </a:ext>
              </a:extLst>
            </p:cNvPr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16" name="Google Shape;8581;p75">
              <a:extLst>
                <a:ext uri="{FF2B5EF4-FFF2-40B4-BE49-F238E27FC236}">
                  <a16:creationId xmlns:a16="http://schemas.microsoft.com/office/drawing/2014/main" id="{08857825-AD3C-0960-C61F-E558CE24BD1F}"/>
                </a:ext>
              </a:extLst>
            </p:cNvPr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17" name="Google Shape;8582;p75">
              <a:extLst>
                <a:ext uri="{FF2B5EF4-FFF2-40B4-BE49-F238E27FC236}">
                  <a16:creationId xmlns:a16="http://schemas.microsoft.com/office/drawing/2014/main" id="{B2145F88-DD8F-4799-0D7C-AFC8BECDB043}"/>
                </a:ext>
              </a:extLst>
            </p:cNvPr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18" name="Google Shape;8583;p75">
              <a:extLst>
                <a:ext uri="{FF2B5EF4-FFF2-40B4-BE49-F238E27FC236}">
                  <a16:creationId xmlns:a16="http://schemas.microsoft.com/office/drawing/2014/main" id="{891E75C7-740F-AFB6-7ED6-33308F6C90F4}"/>
                </a:ext>
              </a:extLst>
            </p:cNvPr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19" name="Google Shape;8584;p75">
              <a:extLst>
                <a:ext uri="{FF2B5EF4-FFF2-40B4-BE49-F238E27FC236}">
                  <a16:creationId xmlns:a16="http://schemas.microsoft.com/office/drawing/2014/main" id="{768A1EF2-DE45-09A9-26B5-C25F57B83AE0}"/>
                </a:ext>
              </a:extLst>
            </p:cNvPr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20" name="Google Shape;8585;p75">
              <a:extLst>
                <a:ext uri="{FF2B5EF4-FFF2-40B4-BE49-F238E27FC236}">
                  <a16:creationId xmlns:a16="http://schemas.microsoft.com/office/drawing/2014/main" id="{4333FA98-66FB-FB35-1310-618E0CA3FA14}"/>
                </a:ext>
              </a:extLst>
            </p:cNvPr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21" name="Google Shape;8586;p75">
              <a:extLst>
                <a:ext uri="{FF2B5EF4-FFF2-40B4-BE49-F238E27FC236}">
                  <a16:creationId xmlns:a16="http://schemas.microsoft.com/office/drawing/2014/main" id="{2B8DDEB1-7521-B6EB-757E-B300C8A160BE}"/>
                </a:ext>
              </a:extLst>
            </p:cNvPr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22" name="Google Shape;8587;p75">
              <a:extLst>
                <a:ext uri="{FF2B5EF4-FFF2-40B4-BE49-F238E27FC236}">
                  <a16:creationId xmlns:a16="http://schemas.microsoft.com/office/drawing/2014/main" id="{AB0D541F-DF1E-F987-1BC0-5A16E9E88B4A}"/>
                </a:ext>
              </a:extLst>
            </p:cNvPr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23" name="Google Shape;8588;p75">
              <a:extLst>
                <a:ext uri="{FF2B5EF4-FFF2-40B4-BE49-F238E27FC236}">
                  <a16:creationId xmlns:a16="http://schemas.microsoft.com/office/drawing/2014/main" id="{3FFD7A4C-A325-2402-0529-26E2FA65F8EF}"/>
                </a:ext>
              </a:extLst>
            </p:cNvPr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24" name="Google Shape;8589;p75">
              <a:extLst>
                <a:ext uri="{FF2B5EF4-FFF2-40B4-BE49-F238E27FC236}">
                  <a16:creationId xmlns:a16="http://schemas.microsoft.com/office/drawing/2014/main" id="{E5CEAFB9-AC4E-8D6B-F60C-ABB1073AE83B}"/>
                </a:ext>
              </a:extLst>
            </p:cNvPr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25" name="Google Shape;8590;p75">
              <a:extLst>
                <a:ext uri="{FF2B5EF4-FFF2-40B4-BE49-F238E27FC236}">
                  <a16:creationId xmlns:a16="http://schemas.microsoft.com/office/drawing/2014/main" id="{57B7BE17-1A7B-FC3C-50BD-2068B3CB6AC9}"/>
                </a:ext>
              </a:extLst>
            </p:cNvPr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26" name="Google Shape;8591;p75">
              <a:extLst>
                <a:ext uri="{FF2B5EF4-FFF2-40B4-BE49-F238E27FC236}">
                  <a16:creationId xmlns:a16="http://schemas.microsoft.com/office/drawing/2014/main" id="{0E3838DE-9E12-3B8D-7521-E10D10EEAD78}"/>
                </a:ext>
              </a:extLst>
            </p:cNvPr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27" name="Google Shape;8592;p75">
              <a:extLst>
                <a:ext uri="{FF2B5EF4-FFF2-40B4-BE49-F238E27FC236}">
                  <a16:creationId xmlns:a16="http://schemas.microsoft.com/office/drawing/2014/main" id="{A0C5968D-6D26-BC41-FB75-B7EDF8313103}"/>
                </a:ext>
              </a:extLst>
            </p:cNvPr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28" name="Google Shape;8593;p75">
              <a:extLst>
                <a:ext uri="{FF2B5EF4-FFF2-40B4-BE49-F238E27FC236}">
                  <a16:creationId xmlns:a16="http://schemas.microsoft.com/office/drawing/2014/main" id="{96E218B1-5EDE-F7AB-72AE-3342EA4A5059}"/>
                </a:ext>
              </a:extLst>
            </p:cNvPr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29" name="Google Shape;8594;p75">
              <a:extLst>
                <a:ext uri="{FF2B5EF4-FFF2-40B4-BE49-F238E27FC236}">
                  <a16:creationId xmlns:a16="http://schemas.microsoft.com/office/drawing/2014/main" id="{B48A395A-0526-9E05-CADC-B4338A01A6C5}"/>
                </a:ext>
              </a:extLst>
            </p:cNvPr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</p:grpSp>
      <p:grpSp>
        <p:nvGrpSpPr>
          <p:cNvPr id="930" name="Google Shape;8595;p75">
            <a:extLst>
              <a:ext uri="{FF2B5EF4-FFF2-40B4-BE49-F238E27FC236}">
                <a16:creationId xmlns:a16="http://schemas.microsoft.com/office/drawing/2014/main" id="{BEF76E2A-D484-763B-7F7D-B9B29124C2E7}"/>
              </a:ext>
            </a:extLst>
          </p:cNvPr>
          <p:cNvGrpSpPr/>
          <p:nvPr/>
        </p:nvGrpSpPr>
        <p:grpSpPr>
          <a:xfrm>
            <a:off x="6906203" y="7258716"/>
            <a:ext cx="3708005" cy="425667"/>
            <a:chOff x="3530150" y="2790075"/>
            <a:chExt cx="1962600" cy="225300"/>
          </a:xfrm>
        </p:grpSpPr>
        <p:sp>
          <p:nvSpPr>
            <p:cNvPr id="931" name="Google Shape;8596;p75">
              <a:extLst>
                <a:ext uri="{FF2B5EF4-FFF2-40B4-BE49-F238E27FC236}">
                  <a16:creationId xmlns:a16="http://schemas.microsoft.com/office/drawing/2014/main" id="{BE337CF6-3E1A-37DF-9B90-2F7F0A9C2A01}"/>
                </a:ext>
              </a:extLst>
            </p:cNvPr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32" name="Google Shape;8597;p75">
              <a:extLst>
                <a:ext uri="{FF2B5EF4-FFF2-40B4-BE49-F238E27FC236}">
                  <a16:creationId xmlns:a16="http://schemas.microsoft.com/office/drawing/2014/main" id="{79DB8A1F-6D89-76AB-342D-5A5B422295B6}"/>
                </a:ext>
              </a:extLst>
            </p:cNvPr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</p:grpSp>
      <p:grpSp>
        <p:nvGrpSpPr>
          <p:cNvPr id="933" name="Google Shape;8598;p75">
            <a:extLst>
              <a:ext uri="{FF2B5EF4-FFF2-40B4-BE49-F238E27FC236}">
                <a16:creationId xmlns:a16="http://schemas.microsoft.com/office/drawing/2014/main" id="{3887B0C8-1D6D-948D-318C-CF07C05DE685}"/>
              </a:ext>
            </a:extLst>
          </p:cNvPr>
          <p:cNvGrpSpPr/>
          <p:nvPr/>
        </p:nvGrpSpPr>
        <p:grpSpPr>
          <a:xfrm>
            <a:off x="6907946" y="8000919"/>
            <a:ext cx="3764344" cy="410029"/>
            <a:chOff x="3558802" y="4011427"/>
            <a:chExt cx="1866000" cy="111300"/>
          </a:xfrm>
        </p:grpSpPr>
        <p:sp>
          <p:nvSpPr>
            <p:cNvPr id="934" name="Google Shape;8599;p75">
              <a:extLst>
                <a:ext uri="{FF2B5EF4-FFF2-40B4-BE49-F238E27FC236}">
                  <a16:creationId xmlns:a16="http://schemas.microsoft.com/office/drawing/2014/main" id="{4322C386-34C4-3151-1909-3DC85DB6AEE5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35" name="Google Shape;8600;p75">
              <a:extLst>
                <a:ext uri="{FF2B5EF4-FFF2-40B4-BE49-F238E27FC236}">
                  <a16:creationId xmlns:a16="http://schemas.microsoft.com/office/drawing/2014/main" id="{F2604235-7F50-D154-492B-4684C820DC02}"/>
                </a:ext>
              </a:extLst>
            </p:cNvPr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</p:grpSp>
      <p:grpSp>
        <p:nvGrpSpPr>
          <p:cNvPr id="936" name="Google Shape;8601;p75">
            <a:extLst>
              <a:ext uri="{FF2B5EF4-FFF2-40B4-BE49-F238E27FC236}">
                <a16:creationId xmlns:a16="http://schemas.microsoft.com/office/drawing/2014/main" id="{A95945B9-D0D3-941B-3A3C-D103C9E3A561}"/>
              </a:ext>
            </a:extLst>
          </p:cNvPr>
          <p:cNvGrpSpPr/>
          <p:nvPr/>
        </p:nvGrpSpPr>
        <p:grpSpPr>
          <a:xfrm>
            <a:off x="6907125" y="5881985"/>
            <a:ext cx="3689341" cy="319331"/>
            <a:chOff x="3465975" y="2270276"/>
            <a:chExt cx="1986364" cy="171929"/>
          </a:xfrm>
        </p:grpSpPr>
        <p:sp>
          <p:nvSpPr>
            <p:cNvPr id="937" name="Google Shape;8602;p75">
              <a:extLst>
                <a:ext uri="{FF2B5EF4-FFF2-40B4-BE49-F238E27FC236}">
                  <a16:creationId xmlns:a16="http://schemas.microsoft.com/office/drawing/2014/main" id="{37637B0F-90E8-C293-CBB4-4E6568BBBEA0}"/>
                </a:ext>
              </a:extLst>
            </p:cNvPr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38" name="Google Shape;8603;p75">
              <a:extLst>
                <a:ext uri="{FF2B5EF4-FFF2-40B4-BE49-F238E27FC236}">
                  <a16:creationId xmlns:a16="http://schemas.microsoft.com/office/drawing/2014/main" id="{8F4F75E1-8953-AD48-64C0-549C94B597AF}"/>
                </a:ext>
              </a:extLst>
            </p:cNvPr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39" name="Google Shape;8604;p75">
              <a:extLst>
                <a:ext uri="{FF2B5EF4-FFF2-40B4-BE49-F238E27FC236}">
                  <a16:creationId xmlns:a16="http://schemas.microsoft.com/office/drawing/2014/main" id="{D1FFE6CA-958B-25BB-F363-B4024D6EF1D4}"/>
                </a:ext>
              </a:extLst>
            </p:cNvPr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40" name="Google Shape;8605;p75">
              <a:extLst>
                <a:ext uri="{FF2B5EF4-FFF2-40B4-BE49-F238E27FC236}">
                  <a16:creationId xmlns:a16="http://schemas.microsoft.com/office/drawing/2014/main" id="{73241E42-CA4B-EBAB-9851-18945ABDA028}"/>
                </a:ext>
              </a:extLst>
            </p:cNvPr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41" name="Google Shape;8606;p75">
              <a:extLst>
                <a:ext uri="{FF2B5EF4-FFF2-40B4-BE49-F238E27FC236}">
                  <a16:creationId xmlns:a16="http://schemas.microsoft.com/office/drawing/2014/main" id="{60C84F07-146E-E24B-BE8B-9DFD8D66969A}"/>
                </a:ext>
              </a:extLst>
            </p:cNvPr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42" name="Google Shape;8607;p75">
              <a:extLst>
                <a:ext uri="{FF2B5EF4-FFF2-40B4-BE49-F238E27FC236}">
                  <a16:creationId xmlns:a16="http://schemas.microsoft.com/office/drawing/2014/main" id="{F6B136C2-7E5D-9047-C01A-65AC3221CA0C}"/>
                </a:ext>
              </a:extLst>
            </p:cNvPr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43" name="Google Shape;8608;p75">
              <a:extLst>
                <a:ext uri="{FF2B5EF4-FFF2-40B4-BE49-F238E27FC236}">
                  <a16:creationId xmlns:a16="http://schemas.microsoft.com/office/drawing/2014/main" id="{44119DC2-1580-1DAE-27D4-567195C96B7A}"/>
                </a:ext>
              </a:extLst>
            </p:cNvPr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44" name="Google Shape;8609;p75">
              <a:extLst>
                <a:ext uri="{FF2B5EF4-FFF2-40B4-BE49-F238E27FC236}">
                  <a16:creationId xmlns:a16="http://schemas.microsoft.com/office/drawing/2014/main" id="{439D871D-ADED-06AB-E569-96ED033AB1E4}"/>
                </a:ext>
              </a:extLst>
            </p:cNvPr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</p:grpSp>
      <p:grpSp>
        <p:nvGrpSpPr>
          <p:cNvPr id="945" name="Google Shape;8610;p75">
            <a:extLst>
              <a:ext uri="{FF2B5EF4-FFF2-40B4-BE49-F238E27FC236}">
                <a16:creationId xmlns:a16="http://schemas.microsoft.com/office/drawing/2014/main" id="{C15F513A-EBD8-FC90-AEE0-6DB3E64D3AA8}"/>
              </a:ext>
            </a:extLst>
          </p:cNvPr>
          <p:cNvGrpSpPr/>
          <p:nvPr/>
        </p:nvGrpSpPr>
        <p:grpSpPr>
          <a:xfrm>
            <a:off x="6936479" y="9518384"/>
            <a:ext cx="3652083" cy="521227"/>
            <a:chOff x="723300" y="4253549"/>
            <a:chExt cx="2276482" cy="324900"/>
          </a:xfrm>
        </p:grpSpPr>
        <p:sp>
          <p:nvSpPr>
            <p:cNvPr id="946" name="Google Shape;8611;p75">
              <a:extLst>
                <a:ext uri="{FF2B5EF4-FFF2-40B4-BE49-F238E27FC236}">
                  <a16:creationId xmlns:a16="http://schemas.microsoft.com/office/drawing/2014/main" id="{6386818F-2260-458C-BDE7-27E456DF1BD7}"/>
                </a:ext>
              </a:extLst>
            </p:cNvPr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47" name="Google Shape;8612;p75">
              <a:extLst>
                <a:ext uri="{FF2B5EF4-FFF2-40B4-BE49-F238E27FC236}">
                  <a16:creationId xmlns:a16="http://schemas.microsoft.com/office/drawing/2014/main" id="{E0481E56-F319-077C-A2F0-D797AEC7F776}"/>
                </a:ext>
              </a:extLst>
            </p:cNvPr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48" name="Google Shape;8613;p75">
              <a:extLst>
                <a:ext uri="{FF2B5EF4-FFF2-40B4-BE49-F238E27FC236}">
                  <a16:creationId xmlns:a16="http://schemas.microsoft.com/office/drawing/2014/main" id="{09565EFF-0DEA-BA55-BEC6-5C22A81B49F3}"/>
                </a:ext>
              </a:extLst>
            </p:cNvPr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49" name="Google Shape;8614;p75">
              <a:extLst>
                <a:ext uri="{FF2B5EF4-FFF2-40B4-BE49-F238E27FC236}">
                  <a16:creationId xmlns:a16="http://schemas.microsoft.com/office/drawing/2014/main" id="{5C1AB827-9C83-66B7-1AFD-6B1D07E39BD1}"/>
                </a:ext>
              </a:extLst>
            </p:cNvPr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50" name="Google Shape;8615;p75">
              <a:extLst>
                <a:ext uri="{FF2B5EF4-FFF2-40B4-BE49-F238E27FC236}">
                  <a16:creationId xmlns:a16="http://schemas.microsoft.com/office/drawing/2014/main" id="{45595211-3291-F289-68AA-4B33315AFCC5}"/>
                </a:ext>
              </a:extLst>
            </p:cNvPr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</p:grpSp>
      <p:grpSp>
        <p:nvGrpSpPr>
          <p:cNvPr id="951" name="Google Shape;8616;p75">
            <a:extLst>
              <a:ext uri="{FF2B5EF4-FFF2-40B4-BE49-F238E27FC236}">
                <a16:creationId xmlns:a16="http://schemas.microsoft.com/office/drawing/2014/main" id="{FABA6FC8-21FE-14B2-BCEB-C38C4CAC0170}"/>
              </a:ext>
            </a:extLst>
          </p:cNvPr>
          <p:cNvGrpSpPr/>
          <p:nvPr/>
        </p:nvGrpSpPr>
        <p:grpSpPr>
          <a:xfrm>
            <a:off x="6908640" y="8721532"/>
            <a:ext cx="3704176" cy="480317"/>
            <a:chOff x="705948" y="3788465"/>
            <a:chExt cx="2308953" cy="299400"/>
          </a:xfrm>
        </p:grpSpPr>
        <p:sp>
          <p:nvSpPr>
            <p:cNvPr id="952" name="Google Shape;8617;p75">
              <a:extLst>
                <a:ext uri="{FF2B5EF4-FFF2-40B4-BE49-F238E27FC236}">
                  <a16:creationId xmlns:a16="http://schemas.microsoft.com/office/drawing/2014/main" id="{A08AA7EC-3B6B-1D6A-3A1B-E7D2813D86EE}"/>
                </a:ext>
              </a:extLst>
            </p:cNvPr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53" name="Google Shape;8618;p75">
              <a:extLst>
                <a:ext uri="{FF2B5EF4-FFF2-40B4-BE49-F238E27FC236}">
                  <a16:creationId xmlns:a16="http://schemas.microsoft.com/office/drawing/2014/main" id="{3A337448-0486-4993-E35C-927F145E2CA8}"/>
                </a:ext>
              </a:extLst>
            </p:cNvPr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54" name="Google Shape;8619;p75">
              <a:extLst>
                <a:ext uri="{FF2B5EF4-FFF2-40B4-BE49-F238E27FC236}">
                  <a16:creationId xmlns:a16="http://schemas.microsoft.com/office/drawing/2014/main" id="{5C4AF82F-377E-68DE-4F74-B4516423B445}"/>
                </a:ext>
              </a:extLst>
            </p:cNvPr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55" name="Google Shape;8620;p75">
              <a:extLst>
                <a:ext uri="{FF2B5EF4-FFF2-40B4-BE49-F238E27FC236}">
                  <a16:creationId xmlns:a16="http://schemas.microsoft.com/office/drawing/2014/main" id="{5B048EAF-055C-421B-4FC4-726EB5D76DEB}"/>
                </a:ext>
              </a:extLst>
            </p:cNvPr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56" name="Google Shape;8621;p75">
              <a:extLst>
                <a:ext uri="{FF2B5EF4-FFF2-40B4-BE49-F238E27FC236}">
                  <a16:creationId xmlns:a16="http://schemas.microsoft.com/office/drawing/2014/main" id="{0D02ABB0-CF7B-F92C-0B01-9FD9A4CBCA87}"/>
                </a:ext>
              </a:extLst>
            </p:cNvPr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</p:grpSp>
      <p:grpSp>
        <p:nvGrpSpPr>
          <p:cNvPr id="957" name="Google Shape;8622;p75">
            <a:extLst>
              <a:ext uri="{FF2B5EF4-FFF2-40B4-BE49-F238E27FC236}">
                <a16:creationId xmlns:a16="http://schemas.microsoft.com/office/drawing/2014/main" id="{D58358D5-196D-2A60-371D-7FFA65D6F22C}"/>
              </a:ext>
            </a:extLst>
          </p:cNvPr>
          <p:cNvGrpSpPr/>
          <p:nvPr/>
        </p:nvGrpSpPr>
        <p:grpSpPr>
          <a:xfrm>
            <a:off x="7036474" y="10356144"/>
            <a:ext cx="3478957" cy="784197"/>
            <a:chOff x="2658741" y="4097347"/>
            <a:chExt cx="1304609" cy="294074"/>
          </a:xfrm>
        </p:grpSpPr>
        <p:grpSp>
          <p:nvGrpSpPr>
            <p:cNvPr id="958" name="Google Shape;8623;p75">
              <a:extLst>
                <a:ext uri="{FF2B5EF4-FFF2-40B4-BE49-F238E27FC236}">
                  <a16:creationId xmlns:a16="http://schemas.microsoft.com/office/drawing/2014/main" id="{BAA8F770-0096-0968-1DFE-DA72ACF3EF16}"/>
                </a:ext>
              </a:extLst>
            </p:cNvPr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971" name="Google Shape;8624;p75">
                <a:extLst>
                  <a:ext uri="{FF2B5EF4-FFF2-40B4-BE49-F238E27FC236}">
                    <a16:creationId xmlns:a16="http://schemas.microsoft.com/office/drawing/2014/main" id="{6BA8E30F-139F-59D1-997F-6362D6D2A4B1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972" name="Google Shape;8625;p75">
                <a:extLst>
                  <a:ext uri="{FF2B5EF4-FFF2-40B4-BE49-F238E27FC236}">
                    <a16:creationId xmlns:a16="http://schemas.microsoft.com/office/drawing/2014/main" id="{1EAB54D3-3308-8BF6-3719-5C871C08A274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  <p:grpSp>
          <p:nvGrpSpPr>
            <p:cNvPr id="959" name="Google Shape;8626;p75">
              <a:extLst>
                <a:ext uri="{FF2B5EF4-FFF2-40B4-BE49-F238E27FC236}">
                  <a16:creationId xmlns:a16="http://schemas.microsoft.com/office/drawing/2014/main" id="{ABE070ED-3842-75AC-9D3F-FB4E9512056E}"/>
                </a:ext>
              </a:extLst>
            </p:cNvPr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969" name="Google Shape;8627;p75">
                <a:extLst>
                  <a:ext uri="{FF2B5EF4-FFF2-40B4-BE49-F238E27FC236}">
                    <a16:creationId xmlns:a16="http://schemas.microsoft.com/office/drawing/2014/main" id="{1F760D89-95A2-955F-9E17-E5685F786C18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970" name="Google Shape;8628;p75">
                <a:extLst>
                  <a:ext uri="{FF2B5EF4-FFF2-40B4-BE49-F238E27FC236}">
                    <a16:creationId xmlns:a16="http://schemas.microsoft.com/office/drawing/2014/main" id="{B750B24D-13DA-B3DD-2C7A-BE491660EBB4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  <p:grpSp>
          <p:nvGrpSpPr>
            <p:cNvPr id="960" name="Google Shape;8629;p75">
              <a:extLst>
                <a:ext uri="{FF2B5EF4-FFF2-40B4-BE49-F238E27FC236}">
                  <a16:creationId xmlns:a16="http://schemas.microsoft.com/office/drawing/2014/main" id="{2C93F257-F190-C3B5-B30A-18294CEF05B9}"/>
                </a:ext>
              </a:extLst>
            </p:cNvPr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967" name="Google Shape;8630;p75">
                <a:extLst>
                  <a:ext uri="{FF2B5EF4-FFF2-40B4-BE49-F238E27FC236}">
                    <a16:creationId xmlns:a16="http://schemas.microsoft.com/office/drawing/2014/main" id="{CDB95380-FD48-EE4F-22AC-7B9C5770CDB3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968" name="Google Shape;8631;p75">
                <a:extLst>
                  <a:ext uri="{FF2B5EF4-FFF2-40B4-BE49-F238E27FC236}">
                    <a16:creationId xmlns:a16="http://schemas.microsoft.com/office/drawing/2014/main" id="{182422EC-E41D-C93B-4973-FAA65A606926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  <p:grpSp>
          <p:nvGrpSpPr>
            <p:cNvPr id="961" name="Google Shape;8632;p75">
              <a:extLst>
                <a:ext uri="{FF2B5EF4-FFF2-40B4-BE49-F238E27FC236}">
                  <a16:creationId xmlns:a16="http://schemas.microsoft.com/office/drawing/2014/main" id="{4B11666D-3E3D-878A-66D4-CD110EC8F8EB}"/>
                </a:ext>
              </a:extLst>
            </p:cNvPr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965" name="Google Shape;8633;p75">
                <a:extLst>
                  <a:ext uri="{FF2B5EF4-FFF2-40B4-BE49-F238E27FC236}">
                    <a16:creationId xmlns:a16="http://schemas.microsoft.com/office/drawing/2014/main" id="{6BC6D9D5-20EC-B6CE-3B41-94BC4AB4BDCE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966" name="Google Shape;8634;p75">
                <a:extLst>
                  <a:ext uri="{FF2B5EF4-FFF2-40B4-BE49-F238E27FC236}">
                    <a16:creationId xmlns:a16="http://schemas.microsoft.com/office/drawing/2014/main" id="{986B30DA-608F-98DD-887E-8DEAA24C73FA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  <p:grpSp>
          <p:nvGrpSpPr>
            <p:cNvPr id="962" name="Google Shape;8635;p75">
              <a:extLst>
                <a:ext uri="{FF2B5EF4-FFF2-40B4-BE49-F238E27FC236}">
                  <a16:creationId xmlns:a16="http://schemas.microsoft.com/office/drawing/2014/main" id="{F8691DDC-8F00-B8D7-92FA-CECC32CF456F}"/>
                </a:ext>
              </a:extLst>
            </p:cNvPr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963" name="Google Shape;8636;p75">
                <a:extLst>
                  <a:ext uri="{FF2B5EF4-FFF2-40B4-BE49-F238E27FC236}">
                    <a16:creationId xmlns:a16="http://schemas.microsoft.com/office/drawing/2014/main" id="{733F0162-92FC-3B83-C99D-6D61FF4614EB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964" name="Google Shape;8637;p75">
                <a:extLst>
                  <a:ext uri="{FF2B5EF4-FFF2-40B4-BE49-F238E27FC236}">
                    <a16:creationId xmlns:a16="http://schemas.microsoft.com/office/drawing/2014/main" id="{8DC3F859-7604-537B-69FE-441ED8342683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</p:grpSp>
      <p:grpSp>
        <p:nvGrpSpPr>
          <p:cNvPr id="973" name="Google Shape;8638;p75">
            <a:extLst>
              <a:ext uri="{FF2B5EF4-FFF2-40B4-BE49-F238E27FC236}">
                <a16:creationId xmlns:a16="http://schemas.microsoft.com/office/drawing/2014/main" id="{D08A1145-A2E3-7353-0C09-97E40938480F}"/>
              </a:ext>
            </a:extLst>
          </p:cNvPr>
          <p:cNvGrpSpPr/>
          <p:nvPr/>
        </p:nvGrpSpPr>
        <p:grpSpPr>
          <a:xfrm>
            <a:off x="11353354" y="4977804"/>
            <a:ext cx="3823523" cy="510669"/>
            <a:chOff x="4273350" y="2080469"/>
            <a:chExt cx="1433821" cy="191501"/>
          </a:xfrm>
        </p:grpSpPr>
        <p:grpSp>
          <p:nvGrpSpPr>
            <p:cNvPr id="974" name="Google Shape;8639;p75">
              <a:extLst>
                <a:ext uri="{FF2B5EF4-FFF2-40B4-BE49-F238E27FC236}">
                  <a16:creationId xmlns:a16="http://schemas.microsoft.com/office/drawing/2014/main" id="{E538D212-222B-3365-FFB5-98FD32BB2841}"/>
                </a:ext>
              </a:extLst>
            </p:cNvPr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978" name="Google Shape;8640;p75">
                <a:extLst>
                  <a:ext uri="{FF2B5EF4-FFF2-40B4-BE49-F238E27FC236}">
                    <a16:creationId xmlns:a16="http://schemas.microsoft.com/office/drawing/2014/main" id="{9CFC4F51-4987-F1CF-850A-3155DD044E63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79" name="Google Shape;8641;p75">
                <a:extLst>
                  <a:ext uri="{FF2B5EF4-FFF2-40B4-BE49-F238E27FC236}">
                    <a16:creationId xmlns:a16="http://schemas.microsoft.com/office/drawing/2014/main" id="{9B8022F2-995E-D329-6ACF-047E396A306B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975" name="Google Shape;8642;p75">
              <a:extLst>
                <a:ext uri="{FF2B5EF4-FFF2-40B4-BE49-F238E27FC236}">
                  <a16:creationId xmlns:a16="http://schemas.microsoft.com/office/drawing/2014/main" id="{5B68F790-B19F-17D7-8FE5-33EA75D62BB1}"/>
                </a:ext>
              </a:extLst>
            </p:cNvPr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976" name="Google Shape;8643;p75">
                <a:extLst>
                  <a:ext uri="{FF2B5EF4-FFF2-40B4-BE49-F238E27FC236}">
                    <a16:creationId xmlns:a16="http://schemas.microsoft.com/office/drawing/2014/main" id="{E5FC3274-764C-5A7E-3CCD-E35914C36FC5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77" name="Google Shape;8644;p75">
                <a:extLst>
                  <a:ext uri="{FF2B5EF4-FFF2-40B4-BE49-F238E27FC236}">
                    <a16:creationId xmlns:a16="http://schemas.microsoft.com/office/drawing/2014/main" id="{22489682-2D8B-2F6E-DB01-3F6E97818EEE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980" name="Google Shape;8645;p75">
            <a:extLst>
              <a:ext uri="{FF2B5EF4-FFF2-40B4-BE49-F238E27FC236}">
                <a16:creationId xmlns:a16="http://schemas.microsoft.com/office/drawing/2014/main" id="{38814DFC-D1C4-6A5E-0361-BE2F073AFEFB}"/>
              </a:ext>
            </a:extLst>
          </p:cNvPr>
          <p:cNvGrpSpPr/>
          <p:nvPr/>
        </p:nvGrpSpPr>
        <p:grpSpPr>
          <a:xfrm>
            <a:off x="11357501" y="2584652"/>
            <a:ext cx="3815229" cy="1982371"/>
            <a:chOff x="5159450" y="1919950"/>
            <a:chExt cx="1541050" cy="862500"/>
          </a:xfrm>
        </p:grpSpPr>
        <p:sp>
          <p:nvSpPr>
            <p:cNvPr id="981" name="Google Shape;8646;p75">
              <a:extLst>
                <a:ext uri="{FF2B5EF4-FFF2-40B4-BE49-F238E27FC236}">
                  <a16:creationId xmlns:a16="http://schemas.microsoft.com/office/drawing/2014/main" id="{785DB551-37A3-F739-D244-5798F6253DF7}"/>
                </a:ext>
              </a:extLst>
            </p:cNvPr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3733"/>
            </a:p>
          </p:txBody>
        </p:sp>
        <p:grpSp>
          <p:nvGrpSpPr>
            <p:cNvPr id="982" name="Google Shape;8647;p75">
              <a:extLst>
                <a:ext uri="{FF2B5EF4-FFF2-40B4-BE49-F238E27FC236}">
                  <a16:creationId xmlns:a16="http://schemas.microsoft.com/office/drawing/2014/main" id="{F0289361-3DEB-46B9-8DB8-7306DDA6B41C}"/>
                </a:ext>
              </a:extLst>
            </p:cNvPr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983" name="Google Shape;8648;p75">
                <a:extLst>
                  <a:ext uri="{FF2B5EF4-FFF2-40B4-BE49-F238E27FC236}">
                    <a16:creationId xmlns:a16="http://schemas.microsoft.com/office/drawing/2014/main" id="{574222EE-B1EF-E10E-0BD1-E49AAB0B62A2}"/>
                  </a:ext>
                </a:extLst>
              </p:cNvPr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984" name="Google Shape;8649;p75">
                <a:extLst>
                  <a:ext uri="{FF2B5EF4-FFF2-40B4-BE49-F238E27FC236}">
                    <a16:creationId xmlns:a16="http://schemas.microsoft.com/office/drawing/2014/main" id="{561986CB-6756-144C-7005-FC7E18D8C31E}"/>
                  </a:ext>
                </a:extLst>
              </p:cNvPr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985" name="Google Shape;8650;p75">
            <a:extLst>
              <a:ext uri="{FF2B5EF4-FFF2-40B4-BE49-F238E27FC236}">
                <a16:creationId xmlns:a16="http://schemas.microsoft.com/office/drawing/2014/main" id="{4649F69F-F5B9-6A30-AAAD-9B7A1971E04C}"/>
              </a:ext>
            </a:extLst>
          </p:cNvPr>
          <p:cNvGrpSpPr/>
          <p:nvPr/>
        </p:nvGrpSpPr>
        <p:grpSpPr>
          <a:xfrm>
            <a:off x="11331137" y="5846858"/>
            <a:ext cx="3867957" cy="2805565"/>
            <a:chOff x="5230575" y="1554475"/>
            <a:chExt cx="2137150" cy="1550150"/>
          </a:xfrm>
        </p:grpSpPr>
        <p:sp>
          <p:nvSpPr>
            <p:cNvPr id="986" name="Google Shape;8651;p75">
              <a:extLst>
                <a:ext uri="{FF2B5EF4-FFF2-40B4-BE49-F238E27FC236}">
                  <a16:creationId xmlns:a16="http://schemas.microsoft.com/office/drawing/2014/main" id="{D8AC4CBD-31C3-98EC-0D48-EB6CCBDFC96F}"/>
                </a:ext>
              </a:extLst>
            </p:cNvPr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87" name="Google Shape;8652;p75">
              <a:extLst>
                <a:ext uri="{FF2B5EF4-FFF2-40B4-BE49-F238E27FC236}">
                  <a16:creationId xmlns:a16="http://schemas.microsoft.com/office/drawing/2014/main" id="{502DD0B0-8252-DE5A-2371-48F1B9F8A36F}"/>
                </a:ext>
              </a:extLst>
            </p:cNvPr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88" name="Google Shape;8653;p75">
              <a:extLst>
                <a:ext uri="{FF2B5EF4-FFF2-40B4-BE49-F238E27FC236}">
                  <a16:creationId xmlns:a16="http://schemas.microsoft.com/office/drawing/2014/main" id="{7C29521F-E31C-FC0B-975B-A0EAA9559065}"/>
                </a:ext>
              </a:extLst>
            </p:cNvPr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89" name="Google Shape;8654;p75">
              <a:extLst>
                <a:ext uri="{FF2B5EF4-FFF2-40B4-BE49-F238E27FC236}">
                  <a16:creationId xmlns:a16="http://schemas.microsoft.com/office/drawing/2014/main" id="{2040EC72-6958-9BC8-481F-E693FFC1D915}"/>
                </a:ext>
              </a:extLst>
            </p:cNvPr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90" name="Google Shape;8655;p75">
              <a:extLst>
                <a:ext uri="{FF2B5EF4-FFF2-40B4-BE49-F238E27FC236}">
                  <a16:creationId xmlns:a16="http://schemas.microsoft.com/office/drawing/2014/main" id="{BCCD2226-0A51-3BEA-42EE-0A2D9043C729}"/>
                </a:ext>
              </a:extLst>
            </p:cNvPr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91" name="Google Shape;8656;p75">
              <a:extLst>
                <a:ext uri="{FF2B5EF4-FFF2-40B4-BE49-F238E27FC236}">
                  <a16:creationId xmlns:a16="http://schemas.microsoft.com/office/drawing/2014/main" id="{D056C9CF-B05C-C89D-8290-61D5B9D35B08}"/>
                </a:ext>
              </a:extLst>
            </p:cNvPr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92" name="Google Shape;8657;p75">
              <a:extLst>
                <a:ext uri="{FF2B5EF4-FFF2-40B4-BE49-F238E27FC236}">
                  <a16:creationId xmlns:a16="http://schemas.microsoft.com/office/drawing/2014/main" id="{BCB11271-B981-83A1-FE45-61E9245DA7C6}"/>
                </a:ext>
              </a:extLst>
            </p:cNvPr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93" name="Google Shape;8658;p75">
              <a:extLst>
                <a:ext uri="{FF2B5EF4-FFF2-40B4-BE49-F238E27FC236}">
                  <a16:creationId xmlns:a16="http://schemas.microsoft.com/office/drawing/2014/main" id="{9D612425-CA9F-075E-DD7F-1C11DDA71CBF}"/>
                </a:ext>
              </a:extLst>
            </p:cNvPr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94" name="Google Shape;8659;p75">
              <a:extLst>
                <a:ext uri="{FF2B5EF4-FFF2-40B4-BE49-F238E27FC236}">
                  <a16:creationId xmlns:a16="http://schemas.microsoft.com/office/drawing/2014/main" id="{476FBF42-1027-81EA-D6E5-750002FF31D5}"/>
                </a:ext>
              </a:extLst>
            </p:cNvPr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95" name="Google Shape;8660;p75">
              <a:extLst>
                <a:ext uri="{FF2B5EF4-FFF2-40B4-BE49-F238E27FC236}">
                  <a16:creationId xmlns:a16="http://schemas.microsoft.com/office/drawing/2014/main" id="{215D1D46-BE42-6885-6819-D66B94119894}"/>
                </a:ext>
              </a:extLst>
            </p:cNvPr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96" name="Google Shape;8661;p75">
              <a:extLst>
                <a:ext uri="{FF2B5EF4-FFF2-40B4-BE49-F238E27FC236}">
                  <a16:creationId xmlns:a16="http://schemas.microsoft.com/office/drawing/2014/main" id="{8BBDD82A-0FD5-79C5-BF36-B912C8FF869C}"/>
                </a:ext>
              </a:extLst>
            </p:cNvPr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97" name="Google Shape;8662;p75">
              <a:extLst>
                <a:ext uri="{FF2B5EF4-FFF2-40B4-BE49-F238E27FC236}">
                  <a16:creationId xmlns:a16="http://schemas.microsoft.com/office/drawing/2014/main" id="{23308107-0356-0D65-ED64-3AE01752EB76}"/>
                </a:ext>
              </a:extLst>
            </p:cNvPr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998" name="Google Shape;8663;p75">
              <a:extLst>
                <a:ext uri="{FF2B5EF4-FFF2-40B4-BE49-F238E27FC236}">
                  <a16:creationId xmlns:a16="http://schemas.microsoft.com/office/drawing/2014/main" id="{5D34C522-3D0F-4695-AF18-7FA7185FA280}"/>
                </a:ext>
              </a:extLst>
            </p:cNvPr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</p:grpSp>
      <p:grpSp>
        <p:nvGrpSpPr>
          <p:cNvPr id="999" name="Google Shape;8664;p75">
            <a:extLst>
              <a:ext uri="{FF2B5EF4-FFF2-40B4-BE49-F238E27FC236}">
                <a16:creationId xmlns:a16="http://schemas.microsoft.com/office/drawing/2014/main" id="{128BDEA6-3829-9460-6743-24E92436B4F2}"/>
              </a:ext>
            </a:extLst>
          </p:cNvPr>
          <p:cNvGrpSpPr/>
          <p:nvPr/>
        </p:nvGrpSpPr>
        <p:grpSpPr>
          <a:xfrm rot="10800000">
            <a:off x="11375271" y="8759363"/>
            <a:ext cx="3779688" cy="2367856"/>
            <a:chOff x="5645403" y="2920021"/>
            <a:chExt cx="2650800" cy="2180614"/>
          </a:xfrm>
        </p:grpSpPr>
        <p:sp>
          <p:nvSpPr>
            <p:cNvPr id="1000" name="Google Shape;8665;p75">
              <a:extLst>
                <a:ext uri="{FF2B5EF4-FFF2-40B4-BE49-F238E27FC236}">
                  <a16:creationId xmlns:a16="http://schemas.microsoft.com/office/drawing/2014/main" id="{FABA3C40-D9AD-8543-20BC-A74CCCB3DC95}"/>
                </a:ext>
              </a:extLst>
            </p:cNvPr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cxnSp>
          <p:nvCxnSpPr>
            <p:cNvPr id="1001" name="Google Shape;8666;p75">
              <a:extLst>
                <a:ext uri="{FF2B5EF4-FFF2-40B4-BE49-F238E27FC236}">
                  <a16:creationId xmlns:a16="http://schemas.microsoft.com/office/drawing/2014/main" id="{3B4DC121-4818-D370-08DF-B0B76CACF603}"/>
                </a:ext>
              </a:extLst>
            </p:cNvPr>
            <p:cNvCxnSpPr>
              <a:stCxn id="1000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002" name="Google Shape;8667;p75">
              <a:extLst>
                <a:ext uri="{FF2B5EF4-FFF2-40B4-BE49-F238E27FC236}">
                  <a16:creationId xmlns:a16="http://schemas.microsoft.com/office/drawing/2014/main" id="{822022B2-CF84-4F21-2E89-ECB6A147DB4F}"/>
                </a:ext>
              </a:extLst>
            </p:cNvPr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cxnSp>
          <p:nvCxnSpPr>
            <p:cNvPr id="1003" name="Google Shape;8668;p75">
              <a:extLst>
                <a:ext uri="{FF2B5EF4-FFF2-40B4-BE49-F238E27FC236}">
                  <a16:creationId xmlns:a16="http://schemas.microsoft.com/office/drawing/2014/main" id="{0C149B4F-8B81-5AF2-368F-6F5E34C6F7AC}"/>
                </a:ext>
              </a:extLst>
            </p:cNvPr>
            <p:cNvCxnSpPr>
              <a:endCxn id="1002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004" name="Google Shape;8669;p75">
              <a:extLst>
                <a:ext uri="{FF2B5EF4-FFF2-40B4-BE49-F238E27FC236}">
                  <a16:creationId xmlns:a16="http://schemas.microsoft.com/office/drawing/2014/main" id="{BB7E9A37-5180-4F33-1319-8B0E377C92F3}"/>
                </a:ext>
              </a:extLst>
            </p:cNvPr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cxnSp>
          <p:nvCxnSpPr>
            <p:cNvPr id="1005" name="Google Shape;8670;p75">
              <a:extLst>
                <a:ext uri="{FF2B5EF4-FFF2-40B4-BE49-F238E27FC236}">
                  <a16:creationId xmlns:a16="http://schemas.microsoft.com/office/drawing/2014/main" id="{C481B9D4-FF2C-330D-FC5D-D5632215E31C}"/>
                </a:ext>
              </a:extLst>
            </p:cNvPr>
            <p:cNvCxnSpPr>
              <a:stCxn id="1004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006" name="Google Shape;8671;p75">
              <a:extLst>
                <a:ext uri="{FF2B5EF4-FFF2-40B4-BE49-F238E27FC236}">
                  <a16:creationId xmlns:a16="http://schemas.microsoft.com/office/drawing/2014/main" id="{756B65B8-BE03-6520-7D5A-20D2F6145149}"/>
                </a:ext>
              </a:extLst>
            </p:cNvPr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cxnSp>
          <p:nvCxnSpPr>
            <p:cNvPr id="1007" name="Google Shape;8672;p75">
              <a:extLst>
                <a:ext uri="{FF2B5EF4-FFF2-40B4-BE49-F238E27FC236}">
                  <a16:creationId xmlns:a16="http://schemas.microsoft.com/office/drawing/2014/main" id="{6F7EA23E-FC71-E66D-6DFB-739535611E12}"/>
                </a:ext>
              </a:extLst>
            </p:cNvPr>
            <p:cNvCxnSpPr>
              <a:endCxn id="1006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008" name="Google Shape;8673;p75">
            <a:extLst>
              <a:ext uri="{FF2B5EF4-FFF2-40B4-BE49-F238E27FC236}">
                <a16:creationId xmlns:a16="http://schemas.microsoft.com/office/drawing/2014/main" id="{E58147D1-F8F6-68D7-C5BF-6D4B514439C5}"/>
              </a:ext>
            </a:extLst>
          </p:cNvPr>
          <p:cNvGrpSpPr/>
          <p:nvPr/>
        </p:nvGrpSpPr>
        <p:grpSpPr>
          <a:xfrm>
            <a:off x="19642898" y="5834977"/>
            <a:ext cx="2857981" cy="2724211"/>
            <a:chOff x="7189833" y="2022667"/>
            <a:chExt cx="1251159" cy="1192597"/>
          </a:xfrm>
        </p:grpSpPr>
        <p:sp>
          <p:nvSpPr>
            <p:cNvPr id="1009" name="Google Shape;8674;p75">
              <a:extLst>
                <a:ext uri="{FF2B5EF4-FFF2-40B4-BE49-F238E27FC236}">
                  <a16:creationId xmlns:a16="http://schemas.microsoft.com/office/drawing/2014/main" id="{F3A1AB53-A6DD-FCE9-D410-80973BA45AF4}"/>
                </a:ext>
              </a:extLst>
            </p:cNvPr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010" name="Google Shape;8675;p75">
              <a:extLst>
                <a:ext uri="{FF2B5EF4-FFF2-40B4-BE49-F238E27FC236}">
                  <a16:creationId xmlns:a16="http://schemas.microsoft.com/office/drawing/2014/main" id="{C0639C30-5795-EF86-943F-E4D1EACD9CE0}"/>
                </a:ext>
              </a:extLst>
            </p:cNvPr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011" name="Google Shape;8676;p75">
              <a:extLst>
                <a:ext uri="{FF2B5EF4-FFF2-40B4-BE49-F238E27FC236}">
                  <a16:creationId xmlns:a16="http://schemas.microsoft.com/office/drawing/2014/main" id="{8E5768DE-341B-1DD8-0A45-57AEA8D01B61}"/>
                </a:ext>
              </a:extLst>
            </p:cNvPr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012" name="Google Shape;8677;p75">
              <a:extLst>
                <a:ext uri="{FF2B5EF4-FFF2-40B4-BE49-F238E27FC236}">
                  <a16:creationId xmlns:a16="http://schemas.microsoft.com/office/drawing/2014/main" id="{72B12DC6-636B-2BA6-B892-776EC16D4324}"/>
                </a:ext>
              </a:extLst>
            </p:cNvPr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</p:grpSp>
      <p:grpSp>
        <p:nvGrpSpPr>
          <p:cNvPr id="1013" name="Google Shape;8678;p75">
            <a:extLst>
              <a:ext uri="{FF2B5EF4-FFF2-40B4-BE49-F238E27FC236}">
                <a16:creationId xmlns:a16="http://schemas.microsoft.com/office/drawing/2014/main" id="{DA306F32-9DAB-FED9-7CE3-2F8676E6F145}"/>
              </a:ext>
            </a:extLst>
          </p:cNvPr>
          <p:cNvGrpSpPr/>
          <p:nvPr/>
        </p:nvGrpSpPr>
        <p:grpSpPr>
          <a:xfrm>
            <a:off x="1886286" y="6972063"/>
            <a:ext cx="4520997" cy="4162232"/>
            <a:chOff x="727421" y="2828315"/>
            <a:chExt cx="1695374" cy="1560837"/>
          </a:xfrm>
        </p:grpSpPr>
        <p:grpSp>
          <p:nvGrpSpPr>
            <p:cNvPr id="1014" name="Google Shape;8679;p75">
              <a:extLst>
                <a:ext uri="{FF2B5EF4-FFF2-40B4-BE49-F238E27FC236}">
                  <a16:creationId xmlns:a16="http://schemas.microsoft.com/office/drawing/2014/main" id="{A4098035-9155-C62C-B0D0-C9EBD1C91A99}"/>
                </a:ext>
              </a:extLst>
            </p:cNvPr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1066" name="Google Shape;8680;p75">
                <a:extLst>
                  <a:ext uri="{FF2B5EF4-FFF2-40B4-BE49-F238E27FC236}">
                    <a16:creationId xmlns:a16="http://schemas.microsoft.com/office/drawing/2014/main" id="{FBD353A0-5322-F8C6-C5A8-4D9B82E83ED7}"/>
                  </a:ext>
                </a:extLst>
              </p:cNvPr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67" name="Google Shape;8681;p75">
                <a:extLst>
                  <a:ext uri="{FF2B5EF4-FFF2-40B4-BE49-F238E27FC236}">
                    <a16:creationId xmlns:a16="http://schemas.microsoft.com/office/drawing/2014/main" id="{58770E31-32E0-515F-492B-183587B9C200}"/>
                  </a:ext>
                </a:extLst>
              </p:cNvPr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68" name="Google Shape;8682;p75">
                <a:extLst>
                  <a:ext uri="{FF2B5EF4-FFF2-40B4-BE49-F238E27FC236}">
                    <a16:creationId xmlns:a16="http://schemas.microsoft.com/office/drawing/2014/main" id="{117C16EF-2381-B6D6-09D2-E2A9E2705EFB}"/>
                  </a:ext>
                </a:extLst>
              </p:cNvPr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69" name="Google Shape;8683;p75">
                <a:extLst>
                  <a:ext uri="{FF2B5EF4-FFF2-40B4-BE49-F238E27FC236}">
                    <a16:creationId xmlns:a16="http://schemas.microsoft.com/office/drawing/2014/main" id="{EE339FEC-92B3-E78F-E313-CA536DB0E216}"/>
                  </a:ext>
                </a:extLst>
              </p:cNvPr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70" name="Google Shape;8684;p75">
                <a:extLst>
                  <a:ext uri="{FF2B5EF4-FFF2-40B4-BE49-F238E27FC236}">
                    <a16:creationId xmlns:a16="http://schemas.microsoft.com/office/drawing/2014/main" id="{5FC0B74E-9723-01E8-B263-2DBEA84C7BE7}"/>
                  </a:ext>
                </a:extLst>
              </p:cNvPr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71" name="Google Shape;8685;p75">
                <a:extLst>
                  <a:ext uri="{FF2B5EF4-FFF2-40B4-BE49-F238E27FC236}">
                    <a16:creationId xmlns:a16="http://schemas.microsoft.com/office/drawing/2014/main" id="{AAF96646-B557-E8A1-D648-7D4031F3E958}"/>
                  </a:ext>
                </a:extLst>
              </p:cNvPr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72" name="Google Shape;8686;p75">
                <a:extLst>
                  <a:ext uri="{FF2B5EF4-FFF2-40B4-BE49-F238E27FC236}">
                    <a16:creationId xmlns:a16="http://schemas.microsoft.com/office/drawing/2014/main" id="{8A051AD7-0AC5-CE81-07F3-B32F14E8165A}"/>
                  </a:ext>
                </a:extLst>
              </p:cNvPr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  <p:grpSp>
          <p:nvGrpSpPr>
            <p:cNvPr id="1015" name="Google Shape;8687;p75">
              <a:extLst>
                <a:ext uri="{FF2B5EF4-FFF2-40B4-BE49-F238E27FC236}">
                  <a16:creationId xmlns:a16="http://schemas.microsoft.com/office/drawing/2014/main" id="{9F322461-77BA-D37A-9C62-C511EE993E19}"/>
                </a:ext>
              </a:extLst>
            </p:cNvPr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1059" name="Google Shape;8688;p75">
                <a:extLst>
                  <a:ext uri="{FF2B5EF4-FFF2-40B4-BE49-F238E27FC236}">
                    <a16:creationId xmlns:a16="http://schemas.microsoft.com/office/drawing/2014/main" id="{6508D276-1A43-9E7B-101E-C1467F54DF9B}"/>
                  </a:ext>
                </a:extLst>
              </p:cNvPr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60" name="Google Shape;8689;p75">
                <a:extLst>
                  <a:ext uri="{FF2B5EF4-FFF2-40B4-BE49-F238E27FC236}">
                    <a16:creationId xmlns:a16="http://schemas.microsoft.com/office/drawing/2014/main" id="{695564C0-7362-71FE-3EF3-C37E633EDEC3}"/>
                  </a:ext>
                </a:extLst>
              </p:cNvPr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61" name="Google Shape;8690;p75">
                <a:extLst>
                  <a:ext uri="{FF2B5EF4-FFF2-40B4-BE49-F238E27FC236}">
                    <a16:creationId xmlns:a16="http://schemas.microsoft.com/office/drawing/2014/main" id="{F865D270-CFB5-2B07-4B4E-DDD24E831924}"/>
                  </a:ext>
                </a:extLst>
              </p:cNvPr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62" name="Google Shape;8691;p75">
                <a:extLst>
                  <a:ext uri="{FF2B5EF4-FFF2-40B4-BE49-F238E27FC236}">
                    <a16:creationId xmlns:a16="http://schemas.microsoft.com/office/drawing/2014/main" id="{92F4E17A-08D2-3E19-1A9A-09399712FCF1}"/>
                  </a:ext>
                </a:extLst>
              </p:cNvPr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63" name="Google Shape;8692;p75">
                <a:extLst>
                  <a:ext uri="{FF2B5EF4-FFF2-40B4-BE49-F238E27FC236}">
                    <a16:creationId xmlns:a16="http://schemas.microsoft.com/office/drawing/2014/main" id="{5B3DC953-E0A8-0F0E-15C0-E2CB18FA2B55}"/>
                  </a:ext>
                </a:extLst>
              </p:cNvPr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64" name="Google Shape;8693;p75">
                <a:extLst>
                  <a:ext uri="{FF2B5EF4-FFF2-40B4-BE49-F238E27FC236}">
                    <a16:creationId xmlns:a16="http://schemas.microsoft.com/office/drawing/2014/main" id="{5ABCCB12-EDE6-A54A-1555-2F03A134648B}"/>
                  </a:ext>
                </a:extLst>
              </p:cNvPr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65" name="Google Shape;8694;p75">
                <a:extLst>
                  <a:ext uri="{FF2B5EF4-FFF2-40B4-BE49-F238E27FC236}">
                    <a16:creationId xmlns:a16="http://schemas.microsoft.com/office/drawing/2014/main" id="{FF693E06-DCDC-A201-DFB3-AFF26016A120}"/>
                  </a:ext>
                </a:extLst>
              </p:cNvPr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  <p:grpSp>
          <p:nvGrpSpPr>
            <p:cNvPr id="1016" name="Google Shape;8695;p75">
              <a:extLst>
                <a:ext uri="{FF2B5EF4-FFF2-40B4-BE49-F238E27FC236}">
                  <a16:creationId xmlns:a16="http://schemas.microsoft.com/office/drawing/2014/main" id="{644BD888-B4D4-6B5A-38D0-53C6F03D2F88}"/>
                </a:ext>
              </a:extLst>
            </p:cNvPr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1052" name="Google Shape;8696;p75">
                <a:extLst>
                  <a:ext uri="{FF2B5EF4-FFF2-40B4-BE49-F238E27FC236}">
                    <a16:creationId xmlns:a16="http://schemas.microsoft.com/office/drawing/2014/main" id="{D4DB3974-9A8B-9CD4-706F-A07969BF36E5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53" name="Google Shape;8697;p75">
                <a:extLst>
                  <a:ext uri="{FF2B5EF4-FFF2-40B4-BE49-F238E27FC236}">
                    <a16:creationId xmlns:a16="http://schemas.microsoft.com/office/drawing/2014/main" id="{4171EBCA-2BF0-772A-B908-00F99E00638A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54" name="Google Shape;8698;p75">
                <a:extLst>
                  <a:ext uri="{FF2B5EF4-FFF2-40B4-BE49-F238E27FC236}">
                    <a16:creationId xmlns:a16="http://schemas.microsoft.com/office/drawing/2014/main" id="{46D52186-4E40-3336-EC30-188638F1BAB8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55" name="Google Shape;8699;p75">
                <a:extLst>
                  <a:ext uri="{FF2B5EF4-FFF2-40B4-BE49-F238E27FC236}">
                    <a16:creationId xmlns:a16="http://schemas.microsoft.com/office/drawing/2014/main" id="{FF449C9F-4239-C5E7-D554-B49834C50BFB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56" name="Google Shape;8700;p75">
                <a:extLst>
                  <a:ext uri="{FF2B5EF4-FFF2-40B4-BE49-F238E27FC236}">
                    <a16:creationId xmlns:a16="http://schemas.microsoft.com/office/drawing/2014/main" id="{3A11E105-7833-F08D-C392-45AEAC2C7699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57" name="Google Shape;8701;p75">
                <a:extLst>
                  <a:ext uri="{FF2B5EF4-FFF2-40B4-BE49-F238E27FC236}">
                    <a16:creationId xmlns:a16="http://schemas.microsoft.com/office/drawing/2014/main" id="{A8AB0CB2-2744-BE37-F081-AC5AEE6F9CA3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58" name="Google Shape;8702;p75">
                <a:extLst>
                  <a:ext uri="{FF2B5EF4-FFF2-40B4-BE49-F238E27FC236}">
                    <a16:creationId xmlns:a16="http://schemas.microsoft.com/office/drawing/2014/main" id="{89E51A4F-19D6-7A98-840D-C69F21E027DE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  <p:grpSp>
          <p:nvGrpSpPr>
            <p:cNvPr id="1017" name="Google Shape;8703;p75">
              <a:extLst>
                <a:ext uri="{FF2B5EF4-FFF2-40B4-BE49-F238E27FC236}">
                  <a16:creationId xmlns:a16="http://schemas.microsoft.com/office/drawing/2014/main" id="{F0817275-89B6-8937-5062-5BA40181F0B1}"/>
                </a:ext>
              </a:extLst>
            </p:cNvPr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1045" name="Google Shape;8704;p75">
                <a:extLst>
                  <a:ext uri="{FF2B5EF4-FFF2-40B4-BE49-F238E27FC236}">
                    <a16:creationId xmlns:a16="http://schemas.microsoft.com/office/drawing/2014/main" id="{D74360E4-57EA-AD86-E9BE-6CE2B25C56D7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46" name="Google Shape;8705;p75">
                <a:extLst>
                  <a:ext uri="{FF2B5EF4-FFF2-40B4-BE49-F238E27FC236}">
                    <a16:creationId xmlns:a16="http://schemas.microsoft.com/office/drawing/2014/main" id="{D8E2FE71-801F-3786-C329-26866CECCCB8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47" name="Google Shape;8706;p75">
                <a:extLst>
                  <a:ext uri="{FF2B5EF4-FFF2-40B4-BE49-F238E27FC236}">
                    <a16:creationId xmlns:a16="http://schemas.microsoft.com/office/drawing/2014/main" id="{BCAC32B8-6A70-AC9D-CD58-1B763403F640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48" name="Google Shape;8707;p75">
                <a:extLst>
                  <a:ext uri="{FF2B5EF4-FFF2-40B4-BE49-F238E27FC236}">
                    <a16:creationId xmlns:a16="http://schemas.microsoft.com/office/drawing/2014/main" id="{8AF45E6A-EDE3-DC39-76C1-114E8BAC6368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49" name="Google Shape;8708;p75">
                <a:extLst>
                  <a:ext uri="{FF2B5EF4-FFF2-40B4-BE49-F238E27FC236}">
                    <a16:creationId xmlns:a16="http://schemas.microsoft.com/office/drawing/2014/main" id="{AEAF37B4-A646-0C2B-D738-0AF2B4CC78E4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50" name="Google Shape;8709;p75">
                <a:extLst>
                  <a:ext uri="{FF2B5EF4-FFF2-40B4-BE49-F238E27FC236}">
                    <a16:creationId xmlns:a16="http://schemas.microsoft.com/office/drawing/2014/main" id="{31312A36-D2C2-A138-B470-217D545F5097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51" name="Google Shape;8710;p75">
                <a:extLst>
                  <a:ext uri="{FF2B5EF4-FFF2-40B4-BE49-F238E27FC236}">
                    <a16:creationId xmlns:a16="http://schemas.microsoft.com/office/drawing/2014/main" id="{925F7AAA-8863-A3A2-DCE0-D3A6E74A2019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  <p:grpSp>
          <p:nvGrpSpPr>
            <p:cNvPr id="1018" name="Google Shape;8711;p75">
              <a:extLst>
                <a:ext uri="{FF2B5EF4-FFF2-40B4-BE49-F238E27FC236}">
                  <a16:creationId xmlns:a16="http://schemas.microsoft.com/office/drawing/2014/main" id="{4C6BACE4-8C5A-6BD6-8CB4-90D239F87B14}"/>
                </a:ext>
              </a:extLst>
            </p:cNvPr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1038" name="Google Shape;8712;p75">
                <a:extLst>
                  <a:ext uri="{FF2B5EF4-FFF2-40B4-BE49-F238E27FC236}">
                    <a16:creationId xmlns:a16="http://schemas.microsoft.com/office/drawing/2014/main" id="{ED9E6C75-5521-9DD3-4967-BF6C28AD69F2}"/>
                  </a:ext>
                </a:extLst>
              </p:cNvPr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39" name="Google Shape;8713;p75">
                <a:extLst>
                  <a:ext uri="{FF2B5EF4-FFF2-40B4-BE49-F238E27FC236}">
                    <a16:creationId xmlns:a16="http://schemas.microsoft.com/office/drawing/2014/main" id="{A1616458-2582-D334-EAD0-AE61865DBB39}"/>
                  </a:ext>
                </a:extLst>
              </p:cNvPr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40" name="Google Shape;8714;p75">
                <a:extLst>
                  <a:ext uri="{FF2B5EF4-FFF2-40B4-BE49-F238E27FC236}">
                    <a16:creationId xmlns:a16="http://schemas.microsoft.com/office/drawing/2014/main" id="{CFA028D6-FB65-6F8E-F33A-75ABBE79CC1D}"/>
                  </a:ext>
                </a:extLst>
              </p:cNvPr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41" name="Google Shape;8715;p75">
                <a:extLst>
                  <a:ext uri="{FF2B5EF4-FFF2-40B4-BE49-F238E27FC236}">
                    <a16:creationId xmlns:a16="http://schemas.microsoft.com/office/drawing/2014/main" id="{85A7DA37-BEEE-B1CC-CD1A-8373461B2ABB}"/>
                  </a:ext>
                </a:extLst>
              </p:cNvPr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42" name="Google Shape;8716;p75">
                <a:extLst>
                  <a:ext uri="{FF2B5EF4-FFF2-40B4-BE49-F238E27FC236}">
                    <a16:creationId xmlns:a16="http://schemas.microsoft.com/office/drawing/2014/main" id="{1B9B453F-9F23-E765-798A-D2620A1417B9}"/>
                  </a:ext>
                </a:extLst>
              </p:cNvPr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43" name="Google Shape;8717;p75">
                <a:extLst>
                  <a:ext uri="{FF2B5EF4-FFF2-40B4-BE49-F238E27FC236}">
                    <a16:creationId xmlns:a16="http://schemas.microsoft.com/office/drawing/2014/main" id="{AC735C94-DD22-0DFA-6CDA-E025E440EB52}"/>
                  </a:ext>
                </a:extLst>
              </p:cNvPr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44" name="Google Shape;8718;p75">
                <a:extLst>
                  <a:ext uri="{FF2B5EF4-FFF2-40B4-BE49-F238E27FC236}">
                    <a16:creationId xmlns:a16="http://schemas.microsoft.com/office/drawing/2014/main" id="{DD201633-08DF-3287-7947-6167C069C319}"/>
                  </a:ext>
                </a:extLst>
              </p:cNvPr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  <p:grpSp>
          <p:nvGrpSpPr>
            <p:cNvPr id="1019" name="Google Shape;8719;p75">
              <a:extLst>
                <a:ext uri="{FF2B5EF4-FFF2-40B4-BE49-F238E27FC236}">
                  <a16:creationId xmlns:a16="http://schemas.microsoft.com/office/drawing/2014/main" id="{C13EF45E-ACE2-6D3B-DFD7-1766DD171826}"/>
                </a:ext>
              </a:extLst>
            </p:cNvPr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1036" name="Google Shape;8720;p75">
                <a:extLst>
                  <a:ext uri="{FF2B5EF4-FFF2-40B4-BE49-F238E27FC236}">
                    <a16:creationId xmlns:a16="http://schemas.microsoft.com/office/drawing/2014/main" id="{5D71EB3C-491D-8754-85D0-80124260A06B}"/>
                  </a:ext>
                </a:extLst>
              </p:cNvPr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037" name="Google Shape;8721;p75">
                <a:extLst>
                  <a:ext uri="{FF2B5EF4-FFF2-40B4-BE49-F238E27FC236}">
                    <a16:creationId xmlns:a16="http://schemas.microsoft.com/office/drawing/2014/main" id="{54423B8F-3E49-5C45-C086-13BA72F0B396}"/>
                  </a:ext>
                </a:extLst>
              </p:cNvPr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1020" name="Google Shape;8722;p75">
              <a:extLst>
                <a:ext uri="{FF2B5EF4-FFF2-40B4-BE49-F238E27FC236}">
                  <a16:creationId xmlns:a16="http://schemas.microsoft.com/office/drawing/2014/main" id="{E1CD5CE4-FEDC-08F1-5D6A-FFA6B0E3ED7C}"/>
                </a:ext>
              </a:extLst>
            </p:cNvPr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1029" name="Google Shape;8723;p75">
                <a:extLst>
                  <a:ext uri="{FF2B5EF4-FFF2-40B4-BE49-F238E27FC236}">
                    <a16:creationId xmlns:a16="http://schemas.microsoft.com/office/drawing/2014/main" id="{0D2485E6-408B-B037-0F89-1A618259840D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30" name="Google Shape;8724;p75">
                <a:extLst>
                  <a:ext uri="{FF2B5EF4-FFF2-40B4-BE49-F238E27FC236}">
                    <a16:creationId xmlns:a16="http://schemas.microsoft.com/office/drawing/2014/main" id="{67CD4F89-ACA0-D668-C422-B6AC4D31F67F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31" name="Google Shape;8725;p75">
                <a:extLst>
                  <a:ext uri="{FF2B5EF4-FFF2-40B4-BE49-F238E27FC236}">
                    <a16:creationId xmlns:a16="http://schemas.microsoft.com/office/drawing/2014/main" id="{90B25C3D-2473-5D2E-4981-1FC452BEAF92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32" name="Google Shape;8726;p75">
                <a:extLst>
                  <a:ext uri="{FF2B5EF4-FFF2-40B4-BE49-F238E27FC236}">
                    <a16:creationId xmlns:a16="http://schemas.microsoft.com/office/drawing/2014/main" id="{2C319192-41AA-87C9-5566-014A5509217E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33" name="Google Shape;8727;p75">
                <a:extLst>
                  <a:ext uri="{FF2B5EF4-FFF2-40B4-BE49-F238E27FC236}">
                    <a16:creationId xmlns:a16="http://schemas.microsoft.com/office/drawing/2014/main" id="{E7A5E52B-3FE3-B46D-28AC-80CA0B008A38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34" name="Google Shape;8728;p75">
                <a:extLst>
                  <a:ext uri="{FF2B5EF4-FFF2-40B4-BE49-F238E27FC236}">
                    <a16:creationId xmlns:a16="http://schemas.microsoft.com/office/drawing/2014/main" id="{887E008B-4BB7-93C1-6D53-362C3CDA87D7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35" name="Google Shape;8729;p75">
                <a:extLst>
                  <a:ext uri="{FF2B5EF4-FFF2-40B4-BE49-F238E27FC236}">
                    <a16:creationId xmlns:a16="http://schemas.microsoft.com/office/drawing/2014/main" id="{4A6E273F-704C-A50D-90D7-9B86137CDEF2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  <p:grpSp>
          <p:nvGrpSpPr>
            <p:cNvPr id="1021" name="Google Shape;8730;p75">
              <a:extLst>
                <a:ext uri="{FF2B5EF4-FFF2-40B4-BE49-F238E27FC236}">
                  <a16:creationId xmlns:a16="http://schemas.microsoft.com/office/drawing/2014/main" id="{1FED1478-C5CD-1717-5022-8B691A5D6EF7}"/>
                </a:ext>
              </a:extLst>
            </p:cNvPr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1022" name="Google Shape;8731;p75">
                <a:extLst>
                  <a:ext uri="{FF2B5EF4-FFF2-40B4-BE49-F238E27FC236}">
                    <a16:creationId xmlns:a16="http://schemas.microsoft.com/office/drawing/2014/main" id="{18DFA59C-2D02-B832-E23E-F31CEE1B1B2F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23" name="Google Shape;8732;p75">
                <a:extLst>
                  <a:ext uri="{FF2B5EF4-FFF2-40B4-BE49-F238E27FC236}">
                    <a16:creationId xmlns:a16="http://schemas.microsoft.com/office/drawing/2014/main" id="{27A894FF-DB86-DB8F-F45E-94FFA3BB2FE6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24" name="Google Shape;8733;p75">
                <a:extLst>
                  <a:ext uri="{FF2B5EF4-FFF2-40B4-BE49-F238E27FC236}">
                    <a16:creationId xmlns:a16="http://schemas.microsoft.com/office/drawing/2014/main" id="{C4EB09C8-C124-5986-6139-2BE2B4E8FDE9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25" name="Google Shape;8734;p75">
                <a:extLst>
                  <a:ext uri="{FF2B5EF4-FFF2-40B4-BE49-F238E27FC236}">
                    <a16:creationId xmlns:a16="http://schemas.microsoft.com/office/drawing/2014/main" id="{B59BC856-8925-B926-DD1A-F6208707AA56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26" name="Google Shape;8735;p75">
                <a:extLst>
                  <a:ext uri="{FF2B5EF4-FFF2-40B4-BE49-F238E27FC236}">
                    <a16:creationId xmlns:a16="http://schemas.microsoft.com/office/drawing/2014/main" id="{3A14727C-41A7-D242-D3D0-7CCB71C65E92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27" name="Google Shape;8736;p75">
                <a:extLst>
                  <a:ext uri="{FF2B5EF4-FFF2-40B4-BE49-F238E27FC236}">
                    <a16:creationId xmlns:a16="http://schemas.microsoft.com/office/drawing/2014/main" id="{21794019-6811-F99D-CDFE-5CC2E996DC5C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sp>
            <p:nvSpPr>
              <p:cNvPr id="1028" name="Google Shape;8737;p75">
                <a:extLst>
                  <a:ext uri="{FF2B5EF4-FFF2-40B4-BE49-F238E27FC236}">
                    <a16:creationId xmlns:a16="http://schemas.microsoft.com/office/drawing/2014/main" id="{FBE6ADEE-8E77-2FC8-BBFB-4181EFD2C6B1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</p:grpSp>
      </p:grpSp>
      <p:grpSp>
        <p:nvGrpSpPr>
          <p:cNvPr id="1073" name="Google Shape;8738;p75">
            <a:extLst>
              <a:ext uri="{FF2B5EF4-FFF2-40B4-BE49-F238E27FC236}">
                <a16:creationId xmlns:a16="http://schemas.microsoft.com/office/drawing/2014/main" id="{A7381BFC-0550-4AF7-33F6-99FF586CC7DF}"/>
              </a:ext>
            </a:extLst>
          </p:cNvPr>
          <p:cNvGrpSpPr/>
          <p:nvPr/>
        </p:nvGrpSpPr>
        <p:grpSpPr>
          <a:xfrm>
            <a:off x="15775831" y="5845585"/>
            <a:ext cx="3329448" cy="2734184"/>
            <a:chOff x="5183758" y="1210600"/>
            <a:chExt cx="3605380" cy="2960783"/>
          </a:xfrm>
        </p:grpSpPr>
        <p:sp>
          <p:nvSpPr>
            <p:cNvPr id="1074" name="Google Shape;8739;p75">
              <a:extLst>
                <a:ext uri="{FF2B5EF4-FFF2-40B4-BE49-F238E27FC236}">
                  <a16:creationId xmlns:a16="http://schemas.microsoft.com/office/drawing/2014/main" id="{CA3CDC64-D4C9-A734-9AC2-BDC4EFF5CFF5}"/>
                </a:ext>
              </a:extLst>
            </p:cNvPr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075" name="Google Shape;8740;p75">
              <a:extLst>
                <a:ext uri="{FF2B5EF4-FFF2-40B4-BE49-F238E27FC236}">
                  <a16:creationId xmlns:a16="http://schemas.microsoft.com/office/drawing/2014/main" id="{35C0E803-20CC-5F27-375A-84568F666473}"/>
                </a:ext>
              </a:extLst>
            </p:cNvPr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076" name="Google Shape;8741;p75">
              <a:extLst>
                <a:ext uri="{FF2B5EF4-FFF2-40B4-BE49-F238E27FC236}">
                  <a16:creationId xmlns:a16="http://schemas.microsoft.com/office/drawing/2014/main" id="{954DD4CB-7108-C131-251F-7C5CFF6C0152}"/>
                </a:ext>
              </a:extLst>
            </p:cNvPr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077" name="Google Shape;8742;p75">
              <a:extLst>
                <a:ext uri="{FF2B5EF4-FFF2-40B4-BE49-F238E27FC236}">
                  <a16:creationId xmlns:a16="http://schemas.microsoft.com/office/drawing/2014/main" id="{2FDBBF8C-AFB8-9E57-CDE0-8D1BA1E0D167}"/>
                </a:ext>
              </a:extLst>
            </p:cNvPr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cxnSp>
          <p:nvCxnSpPr>
            <p:cNvPr id="1078" name="Google Shape;8743;p75">
              <a:extLst>
                <a:ext uri="{FF2B5EF4-FFF2-40B4-BE49-F238E27FC236}">
                  <a16:creationId xmlns:a16="http://schemas.microsoft.com/office/drawing/2014/main" id="{1EC50FA4-7AC9-582F-0BB4-76821AFF15F0}"/>
                </a:ext>
              </a:extLst>
            </p:cNvPr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1079" name="Google Shape;8744;p75">
              <a:extLst>
                <a:ext uri="{FF2B5EF4-FFF2-40B4-BE49-F238E27FC236}">
                  <a16:creationId xmlns:a16="http://schemas.microsoft.com/office/drawing/2014/main" id="{CB9ACA31-D986-DFAF-914C-B8861E430DB0}"/>
                </a:ext>
              </a:extLst>
            </p:cNvPr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1080" name="Google Shape;8745;p75">
              <a:extLst>
                <a:ext uri="{FF2B5EF4-FFF2-40B4-BE49-F238E27FC236}">
                  <a16:creationId xmlns:a16="http://schemas.microsoft.com/office/drawing/2014/main" id="{F44FFDD7-A251-A75F-6C9B-7ECE9738A11E}"/>
                </a:ext>
              </a:extLst>
            </p:cNvPr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1081" name="Google Shape;8746;p75">
              <a:extLst>
                <a:ext uri="{FF2B5EF4-FFF2-40B4-BE49-F238E27FC236}">
                  <a16:creationId xmlns:a16="http://schemas.microsoft.com/office/drawing/2014/main" id="{3742F749-22A2-9A19-2A94-748FB1DEB0AB}"/>
                </a:ext>
              </a:extLst>
            </p:cNvPr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1082" name="Google Shape;8747;p75">
              <a:extLst>
                <a:ext uri="{FF2B5EF4-FFF2-40B4-BE49-F238E27FC236}">
                  <a16:creationId xmlns:a16="http://schemas.microsoft.com/office/drawing/2014/main" id="{4027B543-F8AB-FCC0-5BC2-61A45AEB9E64}"/>
                </a:ext>
              </a:extLst>
            </p:cNvPr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</p:grpSp>
      <p:grpSp>
        <p:nvGrpSpPr>
          <p:cNvPr id="1083" name="Google Shape;8748;p75">
            <a:extLst>
              <a:ext uri="{FF2B5EF4-FFF2-40B4-BE49-F238E27FC236}">
                <a16:creationId xmlns:a16="http://schemas.microsoft.com/office/drawing/2014/main" id="{FB81804A-7F3B-5A3D-9B41-84CD0E28410C}"/>
              </a:ext>
            </a:extLst>
          </p:cNvPr>
          <p:cNvGrpSpPr/>
          <p:nvPr/>
        </p:nvGrpSpPr>
        <p:grpSpPr>
          <a:xfrm>
            <a:off x="15394663" y="8881096"/>
            <a:ext cx="7106216" cy="2249173"/>
            <a:chOff x="5916567" y="1099697"/>
            <a:chExt cx="2556683" cy="809211"/>
          </a:xfrm>
        </p:grpSpPr>
        <p:sp>
          <p:nvSpPr>
            <p:cNvPr id="1084" name="Google Shape;8749;p75">
              <a:extLst>
                <a:ext uri="{FF2B5EF4-FFF2-40B4-BE49-F238E27FC236}">
                  <a16:creationId xmlns:a16="http://schemas.microsoft.com/office/drawing/2014/main" id="{E0B2D68C-AAE9-4136-1B6A-2C2E3D2FB3E0}"/>
                </a:ext>
              </a:extLst>
            </p:cNvPr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085" name="Google Shape;8750;p75">
              <a:extLst>
                <a:ext uri="{FF2B5EF4-FFF2-40B4-BE49-F238E27FC236}">
                  <a16:creationId xmlns:a16="http://schemas.microsoft.com/office/drawing/2014/main" id="{84DC5041-46EF-7A29-6B6D-EBDA2BFF9C4F}"/>
                </a:ext>
              </a:extLst>
            </p:cNvPr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086" name="Google Shape;8751;p75">
              <a:extLst>
                <a:ext uri="{FF2B5EF4-FFF2-40B4-BE49-F238E27FC236}">
                  <a16:creationId xmlns:a16="http://schemas.microsoft.com/office/drawing/2014/main" id="{26D841A0-7396-91A6-4B74-8C53AECB1624}"/>
                </a:ext>
              </a:extLst>
            </p:cNvPr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087" name="Google Shape;8752;p75">
              <a:extLst>
                <a:ext uri="{FF2B5EF4-FFF2-40B4-BE49-F238E27FC236}">
                  <a16:creationId xmlns:a16="http://schemas.microsoft.com/office/drawing/2014/main" id="{9AF6B8EB-8F14-0274-C46F-FD02D8669FF7}"/>
                </a:ext>
              </a:extLst>
            </p:cNvPr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088" name="Google Shape;8753;p75">
              <a:extLst>
                <a:ext uri="{FF2B5EF4-FFF2-40B4-BE49-F238E27FC236}">
                  <a16:creationId xmlns:a16="http://schemas.microsoft.com/office/drawing/2014/main" id="{76FD400C-4E7E-D6DB-0F7F-2683DA8B84BA}"/>
                </a:ext>
              </a:extLst>
            </p:cNvPr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089" name="Google Shape;8754;p75">
              <a:extLst>
                <a:ext uri="{FF2B5EF4-FFF2-40B4-BE49-F238E27FC236}">
                  <a16:creationId xmlns:a16="http://schemas.microsoft.com/office/drawing/2014/main" id="{7F5BC14E-178B-7E9F-1362-B02F75AE4CC1}"/>
                </a:ext>
              </a:extLst>
            </p:cNvPr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090" name="Google Shape;8755;p75">
              <a:extLst>
                <a:ext uri="{FF2B5EF4-FFF2-40B4-BE49-F238E27FC236}">
                  <a16:creationId xmlns:a16="http://schemas.microsoft.com/office/drawing/2014/main" id="{4A1C465A-E388-D41A-C8A7-31B1168EA06A}"/>
                </a:ext>
              </a:extLst>
            </p:cNvPr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  <p:sp>
          <p:nvSpPr>
            <p:cNvPr id="1091" name="Google Shape;8756;p75">
              <a:extLst>
                <a:ext uri="{FF2B5EF4-FFF2-40B4-BE49-F238E27FC236}">
                  <a16:creationId xmlns:a16="http://schemas.microsoft.com/office/drawing/2014/main" id="{9ED8AC79-242D-2D89-2669-B351D32225D2}"/>
                </a:ext>
              </a:extLst>
            </p:cNvPr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3733"/>
            </a:p>
          </p:txBody>
        </p:sp>
      </p:grpSp>
      <p:grpSp>
        <p:nvGrpSpPr>
          <p:cNvPr id="1092" name="Google Shape;8757;p75">
            <a:extLst>
              <a:ext uri="{FF2B5EF4-FFF2-40B4-BE49-F238E27FC236}">
                <a16:creationId xmlns:a16="http://schemas.microsoft.com/office/drawing/2014/main" id="{33506E67-EBA6-9E4D-8D0E-521CCF5BC184}"/>
              </a:ext>
            </a:extLst>
          </p:cNvPr>
          <p:cNvGrpSpPr/>
          <p:nvPr/>
        </p:nvGrpSpPr>
        <p:grpSpPr>
          <a:xfrm>
            <a:off x="15681437" y="2611387"/>
            <a:ext cx="3466269" cy="2728901"/>
            <a:chOff x="5900602" y="1193063"/>
            <a:chExt cx="1299851" cy="1023338"/>
          </a:xfrm>
        </p:grpSpPr>
        <p:grpSp>
          <p:nvGrpSpPr>
            <p:cNvPr id="1093" name="Google Shape;8758;p75">
              <a:extLst>
                <a:ext uri="{FF2B5EF4-FFF2-40B4-BE49-F238E27FC236}">
                  <a16:creationId xmlns:a16="http://schemas.microsoft.com/office/drawing/2014/main" id="{5E04926F-5AE9-3990-2BC0-12A433421ED5}"/>
                </a:ext>
              </a:extLst>
            </p:cNvPr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1115" name="Google Shape;8759;p75">
                <a:extLst>
                  <a:ext uri="{FF2B5EF4-FFF2-40B4-BE49-F238E27FC236}">
                    <a16:creationId xmlns:a16="http://schemas.microsoft.com/office/drawing/2014/main" id="{7EF18DCC-B60D-2F50-E0B2-6B088217680B}"/>
                  </a:ext>
                </a:extLst>
              </p:cNvPr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1119" name="Google Shape;8760;p75">
                  <a:extLst>
                    <a:ext uri="{FF2B5EF4-FFF2-40B4-BE49-F238E27FC236}">
                      <a16:creationId xmlns:a16="http://schemas.microsoft.com/office/drawing/2014/main" id="{AFCD218A-7579-D99D-44E7-F363DECE8540}"/>
                    </a:ext>
                  </a:extLst>
                </p:cNvPr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/>
                </a:p>
              </p:txBody>
            </p:sp>
            <p:sp>
              <p:nvSpPr>
                <p:cNvPr id="1120" name="Google Shape;8761;p75">
                  <a:extLst>
                    <a:ext uri="{FF2B5EF4-FFF2-40B4-BE49-F238E27FC236}">
                      <a16:creationId xmlns:a16="http://schemas.microsoft.com/office/drawing/2014/main" id="{BC30EFEF-05FB-7493-3EC4-7311C1E0F399}"/>
                    </a:ext>
                  </a:extLst>
                </p:cNvPr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/>
                </a:p>
              </p:txBody>
            </p:sp>
          </p:grpSp>
          <p:grpSp>
            <p:nvGrpSpPr>
              <p:cNvPr id="1116" name="Google Shape;8762;p75">
                <a:extLst>
                  <a:ext uri="{FF2B5EF4-FFF2-40B4-BE49-F238E27FC236}">
                    <a16:creationId xmlns:a16="http://schemas.microsoft.com/office/drawing/2014/main" id="{41EF370D-E078-0666-8226-4FBC93C890DA}"/>
                  </a:ext>
                </a:extLst>
              </p:cNvPr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1117" name="Google Shape;8763;p75">
                  <a:extLst>
                    <a:ext uri="{FF2B5EF4-FFF2-40B4-BE49-F238E27FC236}">
                      <a16:creationId xmlns:a16="http://schemas.microsoft.com/office/drawing/2014/main" id="{8BDD6EE4-9418-18D6-97E1-770837343045}"/>
                    </a:ext>
                  </a:extLst>
                </p:cNvPr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/>
                </a:p>
              </p:txBody>
            </p:sp>
            <p:cxnSp>
              <p:nvCxnSpPr>
                <p:cNvPr id="1118" name="Google Shape;8764;p75">
                  <a:extLst>
                    <a:ext uri="{FF2B5EF4-FFF2-40B4-BE49-F238E27FC236}">
                      <a16:creationId xmlns:a16="http://schemas.microsoft.com/office/drawing/2014/main" id="{3F1D3C51-9A2C-CD89-6215-B7B11F26C68E}"/>
                    </a:ext>
                  </a:extLst>
                </p:cNvPr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1094" name="Google Shape;8765;p75">
              <a:extLst>
                <a:ext uri="{FF2B5EF4-FFF2-40B4-BE49-F238E27FC236}">
                  <a16:creationId xmlns:a16="http://schemas.microsoft.com/office/drawing/2014/main" id="{429372D7-E1D9-02BF-CB14-0B76290550C2}"/>
                </a:ext>
              </a:extLst>
            </p:cNvPr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1109" name="Google Shape;8766;p75">
                <a:extLst>
                  <a:ext uri="{FF2B5EF4-FFF2-40B4-BE49-F238E27FC236}">
                    <a16:creationId xmlns:a16="http://schemas.microsoft.com/office/drawing/2014/main" id="{C769FD9B-CDEA-B638-7F7A-A60C2600A6C9}"/>
                  </a:ext>
                </a:extLst>
              </p:cNvPr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1113" name="Google Shape;8767;p75">
                  <a:extLst>
                    <a:ext uri="{FF2B5EF4-FFF2-40B4-BE49-F238E27FC236}">
                      <a16:creationId xmlns:a16="http://schemas.microsoft.com/office/drawing/2014/main" id="{54DD83AA-9945-273C-F5BD-D8585B32DC98}"/>
                    </a:ext>
                  </a:extLst>
                </p:cNvPr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/>
                </a:p>
              </p:txBody>
            </p:sp>
            <p:sp>
              <p:nvSpPr>
                <p:cNvPr id="1114" name="Google Shape;8768;p75">
                  <a:extLst>
                    <a:ext uri="{FF2B5EF4-FFF2-40B4-BE49-F238E27FC236}">
                      <a16:creationId xmlns:a16="http://schemas.microsoft.com/office/drawing/2014/main" id="{E56EEA54-A3D6-E6BD-17E0-0F39FD2EA1E9}"/>
                    </a:ext>
                  </a:extLst>
                </p:cNvPr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/>
                </a:p>
              </p:txBody>
            </p:sp>
          </p:grpSp>
          <p:grpSp>
            <p:nvGrpSpPr>
              <p:cNvPr id="1110" name="Google Shape;8769;p75">
                <a:extLst>
                  <a:ext uri="{FF2B5EF4-FFF2-40B4-BE49-F238E27FC236}">
                    <a16:creationId xmlns:a16="http://schemas.microsoft.com/office/drawing/2014/main" id="{48221B37-A027-4889-87D7-D2E989F68D31}"/>
                  </a:ext>
                </a:extLst>
              </p:cNvPr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1111" name="Google Shape;8770;p75">
                  <a:extLst>
                    <a:ext uri="{FF2B5EF4-FFF2-40B4-BE49-F238E27FC236}">
                      <a16:creationId xmlns:a16="http://schemas.microsoft.com/office/drawing/2014/main" id="{C44A4FA3-0630-7875-00F4-1A14B1028445}"/>
                    </a:ext>
                  </a:extLst>
                </p:cNvPr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/>
                </a:p>
              </p:txBody>
            </p:sp>
            <p:cxnSp>
              <p:nvCxnSpPr>
                <p:cNvPr id="1112" name="Google Shape;8771;p75">
                  <a:extLst>
                    <a:ext uri="{FF2B5EF4-FFF2-40B4-BE49-F238E27FC236}">
                      <a16:creationId xmlns:a16="http://schemas.microsoft.com/office/drawing/2014/main" id="{71E310CD-477A-DF40-6C81-2EC026F4004A}"/>
                    </a:ext>
                  </a:extLst>
                </p:cNvPr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1095" name="Google Shape;8772;p75">
              <a:extLst>
                <a:ext uri="{FF2B5EF4-FFF2-40B4-BE49-F238E27FC236}">
                  <a16:creationId xmlns:a16="http://schemas.microsoft.com/office/drawing/2014/main" id="{FE687C39-03A8-4802-2B3D-6A36DD4A0627}"/>
                </a:ext>
              </a:extLst>
            </p:cNvPr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1103" name="Google Shape;8773;p75">
                <a:extLst>
                  <a:ext uri="{FF2B5EF4-FFF2-40B4-BE49-F238E27FC236}">
                    <a16:creationId xmlns:a16="http://schemas.microsoft.com/office/drawing/2014/main" id="{671120B1-2996-2037-B96C-028B179512E1}"/>
                  </a:ext>
                </a:extLst>
              </p:cNvPr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1107" name="Google Shape;8774;p75">
                  <a:extLst>
                    <a:ext uri="{FF2B5EF4-FFF2-40B4-BE49-F238E27FC236}">
                      <a16:creationId xmlns:a16="http://schemas.microsoft.com/office/drawing/2014/main" id="{04E7E567-B132-7D64-441E-E7738BD87D9B}"/>
                    </a:ext>
                  </a:extLst>
                </p:cNvPr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/>
                </a:p>
              </p:txBody>
            </p:sp>
            <p:sp>
              <p:nvSpPr>
                <p:cNvPr id="1108" name="Google Shape;8775;p75">
                  <a:extLst>
                    <a:ext uri="{FF2B5EF4-FFF2-40B4-BE49-F238E27FC236}">
                      <a16:creationId xmlns:a16="http://schemas.microsoft.com/office/drawing/2014/main" id="{C7275645-9FD1-F001-7923-D118DA7BA42E}"/>
                    </a:ext>
                  </a:extLst>
                </p:cNvPr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/>
                </a:p>
              </p:txBody>
            </p:sp>
          </p:grpSp>
          <p:grpSp>
            <p:nvGrpSpPr>
              <p:cNvPr id="1104" name="Google Shape;8776;p75">
                <a:extLst>
                  <a:ext uri="{FF2B5EF4-FFF2-40B4-BE49-F238E27FC236}">
                    <a16:creationId xmlns:a16="http://schemas.microsoft.com/office/drawing/2014/main" id="{CD701B86-02B2-A454-CFD3-5E63156535EC}"/>
                  </a:ext>
                </a:extLst>
              </p:cNvPr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1105" name="Google Shape;8777;p75">
                  <a:extLst>
                    <a:ext uri="{FF2B5EF4-FFF2-40B4-BE49-F238E27FC236}">
                      <a16:creationId xmlns:a16="http://schemas.microsoft.com/office/drawing/2014/main" id="{19713B80-7DEC-010E-86D8-664AB70B0725}"/>
                    </a:ext>
                  </a:extLst>
                </p:cNvPr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/>
                </a:p>
              </p:txBody>
            </p:sp>
            <p:cxnSp>
              <p:nvCxnSpPr>
                <p:cNvPr id="1106" name="Google Shape;8778;p75">
                  <a:extLst>
                    <a:ext uri="{FF2B5EF4-FFF2-40B4-BE49-F238E27FC236}">
                      <a16:creationId xmlns:a16="http://schemas.microsoft.com/office/drawing/2014/main" id="{9C9C1279-EC6B-5D27-D742-9F3A97E313E5}"/>
                    </a:ext>
                  </a:extLst>
                </p:cNvPr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1096" name="Google Shape;8779;p75">
              <a:extLst>
                <a:ext uri="{FF2B5EF4-FFF2-40B4-BE49-F238E27FC236}">
                  <a16:creationId xmlns:a16="http://schemas.microsoft.com/office/drawing/2014/main" id="{05B4FBFA-63D6-8DE9-3FD6-2A62965519DA}"/>
                </a:ext>
              </a:extLst>
            </p:cNvPr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1097" name="Google Shape;8780;p75">
                <a:extLst>
                  <a:ext uri="{FF2B5EF4-FFF2-40B4-BE49-F238E27FC236}">
                    <a16:creationId xmlns:a16="http://schemas.microsoft.com/office/drawing/2014/main" id="{63D5992B-4B0B-4C19-2729-8DEA174EB6C1}"/>
                  </a:ext>
                </a:extLst>
              </p:cNvPr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1101" name="Google Shape;8781;p75">
                  <a:extLst>
                    <a:ext uri="{FF2B5EF4-FFF2-40B4-BE49-F238E27FC236}">
                      <a16:creationId xmlns:a16="http://schemas.microsoft.com/office/drawing/2014/main" id="{7C573DCD-357E-9034-B6D8-823031791B3B}"/>
                    </a:ext>
                  </a:extLst>
                </p:cNvPr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/>
                </a:p>
              </p:txBody>
            </p:sp>
            <p:sp>
              <p:nvSpPr>
                <p:cNvPr id="1102" name="Google Shape;8782;p75">
                  <a:extLst>
                    <a:ext uri="{FF2B5EF4-FFF2-40B4-BE49-F238E27FC236}">
                      <a16:creationId xmlns:a16="http://schemas.microsoft.com/office/drawing/2014/main" id="{A82F69F4-41B2-0D85-3E2D-0B008FEC15A9}"/>
                    </a:ext>
                  </a:extLst>
                </p:cNvPr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/>
                </a:p>
              </p:txBody>
            </p:sp>
          </p:grpSp>
          <p:grpSp>
            <p:nvGrpSpPr>
              <p:cNvPr id="1098" name="Google Shape;8783;p75">
                <a:extLst>
                  <a:ext uri="{FF2B5EF4-FFF2-40B4-BE49-F238E27FC236}">
                    <a16:creationId xmlns:a16="http://schemas.microsoft.com/office/drawing/2014/main" id="{0059BA09-3406-B9F1-FE38-6183056A966C}"/>
                  </a:ext>
                </a:extLst>
              </p:cNvPr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1099" name="Google Shape;8784;p75">
                  <a:extLst>
                    <a:ext uri="{FF2B5EF4-FFF2-40B4-BE49-F238E27FC236}">
                      <a16:creationId xmlns:a16="http://schemas.microsoft.com/office/drawing/2014/main" id="{121A2720-54EC-709E-E3F4-038779A6C32B}"/>
                    </a:ext>
                  </a:extLst>
                </p:cNvPr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/>
                </a:p>
              </p:txBody>
            </p:sp>
            <p:cxnSp>
              <p:nvCxnSpPr>
                <p:cNvPr id="1100" name="Google Shape;8785;p75">
                  <a:extLst>
                    <a:ext uri="{FF2B5EF4-FFF2-40B4-BE49-F238E27FC236}">
                      <a16:creationId xmlns:a16="http://schemas.microsoft.com/office/drawing/2014/main" id="{CE692DEA-9672-FA46-33E2-5044F76927B9}"/>
                    </a:ext>
                  </a:extLst>
                </p:cNvPr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1121" name="Google Shape;8786;p75">
            <a:extLst>
              <a:ext uri="{FF2B5EF4-FFF2-40B4-BE49-F238E27FC236}">
                <a16:creationId xmlns:a16="http://schemas.microsoft.com/office/drawing/2014/main" id="{C8E1847C-E9AA-AFE0-2E8B-BD3E6E4FF571}"/>
              </a:ext>
            </a:extLst>
          </p:cNvPr>
          <p:cNvGrpSpPr/>
          <p:nvPr/>
        </p:nvGrpSpPr>
        <p:grpSpPr>
          <a:xfrm>
            <a:off x="19249122" y="2611775"/>
            <a:ext cx="3251768" cy="2803640"/>
            <a:chOff x="7287122" y="1165658"/>
            <a:chExt cx="1219413" cy="1051365"/>
          </a:xfrm>
        </p:grpSpPr>
        <p:grpSp>
          <p:nvGrpSpPr>
            <p:cNvPr id="1122" name="Google Shape;8787;p75">
              <a:extLst>
                <a:ext uri="{FF2B5EF4-FFF2-40B4-BE49-F238E27FC236}">
                  <a16:creationId xmlns:a16="http://schemas.microsoft.com/office/drawing/2014/main" id="{AE0E7EF5-CB71-93A1-006B-DF642778D77A}"/>
                </a:ext>
              </a:extLst>
            </p:cNvPr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1138" name="Google Shape;8788;p75">
                <a:extLst>
                  <a:ext uri="{FF2B5EF4-FFF2-40B4-BE49-F238E27FC236}">
                    <a16:creationId xmlns:a16="http://schemas.microsoft.com/office/drawing/2014/main" id="{37D2E578-91A2-D616-1417-4324EA5EA559}"/>
                  </a:ext>
                </a:extLst>
              </p:cNvPr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grpSp>
            <p:nvGrpSpPr>
              <p:cNvPr id="1139" name="Google Shape;8789;p75">
                <a:extLst>
                  <a:ext uri="{FF2B5EF4-FFF2-40B4-BE49-F238E27FC236}">
                    <a16:creationId xmlns:a16="http://schemas.microsoft.com/office/drawing/2014/main" id="{ECD007E7-66E0-8902-BE81-3AEA44BC2A83}"/>
                  </a:ext>
                </a:extLst>
              </p:cNvPr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1140" name="Google Shape;8790;p75">
                  <a:extLst>
                    <a:ext uri="{FF2B5EF4-FFF2-40B4-BE49-F238E27FC236}">
                      <a16:creationId xmlns:a16="http://schemas.microsoft.com/office/drawing/2014/main" id="{FDFD829C-733C-DF39-A82C-30CE52082BAB}"/>
                    </a:ext>
                  </a:extLst>
                </p:cNvPr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/>
                </a:p>
              </p:txBody>
            </p:sp>
            <p:cxnSp>
              <p:nvCxnSpPr>
                <p:cNvPr id="1141" name="Google Shape;8791;p75">
                  <a:extLst>
                    <a:ext uri="{FF2B5EF4-FFF2-40B4-BE49-F238E27FC236}">
                      <a16:creationId xmlns:a16="http://schemas.microsoft.com/office/drawing/2014/main" id="{961507F9-37E7-D969-2EE4-AE407B1DE803}"/>
                    </a:ext>
                  </a:extLst>
                </p:cNvPr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1123" name="Google Shape;8792;p75">
              <a:extLst>
                <a:ext uri="{FF2B5EF4-FFF2-40B4-BE49-F238E27FC236}">
                  <a16:creationId xmlns:a16="http://schemas.microsoft.com/office/drawing/2014/main" id="{C575BD5E-E5B3-B90B-28E5-71C710286BD9}"/>
                </a:ext>
              </a:extLst>
            </p:cNvPr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1134" name="Google Shape;8793;p75">
                <a:extLst>
                  <a:ext uri="{FF2B5EF4-FFF2-40B4-BE49-F238E27FC236}">
                    <a16:creationId xmlns:a16="http://schemas.microsoft.com/office/drawing/2014/main" id="{7D84E226-E7F1-690D-FD13-89D2EBBE2DC9}"/>
                  </a:ext>
                </a:extLst>
              </p:cNvPr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grpSp>
            <p:nvGrpSpPr>
              <p:cNvPr id="1135" name="Google Shape;8794;p75">
                <a:extLst>
                  <a:ext uri="{FF2B5EF4-FFF2-40B4-BE49-F238E27FC236}">
                    <a16:creationId xmlns:a16="http://schemas.microsoft.com/office/drawing/2014/main" id="{71169A1E-D9E5-FB50-9648-15D1A5DF2CF3}"/>
                  </a:ext>
                </a:extLst>
              </p:cNvPr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1136" name="Google Shape;8795;p75">
                  <a:extLst>
                    <a:ext uri="{FF2B5EF4-FFF2-40B4-BE49-F238E27FC236}">
                      <a16:creationId xmlns:a16="http://schemas.microsoft.com/office/drawing/2014/main" id="{A7CB670E-263F-A817-F3EE-804486D5E2E5}"/>
                    </a:ext>
                  </a:extLst>
                </p:cNvPr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/>
                </a:p>
              </p:txBody>
            </p:sp>
            <p:cxnSp>
              <p:nvCxnSpPr>
                <p:cNvPr id="1137" name="Google Shape;8796;p75">
                  <a:extLst>
                    <a:ext uri="{FF2B5EF4-FFF2-40B4-BE49-F238E27FC236}">
                      <a16:creationId xmlns:a16="http://schemas.microsoft.com/office/drawing/2014/main" id="{3086D534-ADA1-2B35-8E88-562EC093D88F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1124" name="Google Shape;8797;p75">
              <a:extLst>
                <a:ext uri="{FF2B5EF4-FFF2-40B4-BE49-F238E27FC236}">
                  <a16:creationId xmlns:a16="http://schemas.microsoft.com/office/drawing/2014/main" id="{6C843406-3C5A-61E2-19AF-2002D8F96038}"/>
                </a:ext>
              </a:extLst>
            </p:cNvPr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1130" name="Google Shape;8798;p75">
                <a:extLst>
                  <a:ext uri="{FF2B5EF4-FFF2-40B4-BE49-F238E27FC236}">
                    <a16:creationId xmlns:a16="http://schemas.microsoft.com/office/drawing/2014/main" id="{3AC54F63-9114-9C11-FFEF-27E0E3E799F6}"/>
                  </a:ext>
                </a:extLst>
              </p:cNvPr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grpSp>
            <p:nvGrpSpPr>
              <p:cNvPr id="1131" name="Google Shape;8799;p75">
                <a:extLst>
                  <a:ext uri="{FF2B5EF4-FFF2-40B4-BE49-F238E27FC236}">
                    <a16:creationId xmlns:a16="http://schemas.microsoft.com/office/drawing/2014/main" id="{6A4E84C9-DB1A-287D-6ADE-976DD627B56D}"/>
                  </a:ext>
                </a:extLst>
              </p:cNvPr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1132" name="Google Shape;8800;p75">
                  <a:extLst>
                    <a:ext uri="{FF2B5EF4-FFF2-40B4-BE49-F238E27FC236}">
                      <a16:creationId xmlns:a16="http://schemas.microsoft.com/office/drawing/2014/main" id="{A21545DA-9FD9-FA91-1623-65AD9F534ED6}"/>
                    </a:ext>
                  </a:extLst>
                </p:cNvPr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/>
                </a:p>
              </p:txBody>
            </p:sp>
            <p:cxnSp>
              <p:nvCxnSpPr>
                <p:cNvPr id="1133" name="Google Shape;8801;p75">
                  <a:extLst>
                    <a:ext uri="{FF2B5EF4-FFF2-40B4-BE49-F238E27FC236}">
                      <a16:creationId xmlns:a16="http://schemas.microsoft.com/office/drawing/2014/main" id="{812205CD-F4FB-8AF9-7335-8597B05A2AB6}"/>
                    </a:ext>
                  </a:extLst>
                </p:cNvPr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1125" name="Google Shape;8802;p75">
              <a:extLst>
                <a:ext uri="{FF2B5EF4-FFF2-40B4-BE49-F238E27FC236}">
                  <a16:creationId xmlns:a16="http://schemas.microsoft.com/office/drawing/2014/main" id="{8EA5D9A4-F2FC-51AA-7F10-AACFD253A20D}"/>
                </a:ext>
              </a:extLst>
            </p:cNvPr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1126" name="Google Shape;8803;p75">
                <a:extLst>
                  <a:ext uri="{FF2B5EF4-FFF2-40B4-BE49-F238E27FC236}">
                    <a16:creationId xmlns:a16="http://schemas.microsoft.com/office/drawing/2014/main" id="{AD0CFDB0-D918-EA19-FFF8-63500D9907AF}"/>
                  </a:ext>
                </a:extLst>
              </p:cNvPr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3733"/>
              </a:p>
            </p:txBody>
          </p:sp>
          <p:grpSp>
            <p:nvGrpSpPr>
              <p:cNvPr id="1127" name="Google Shape;8804;p75">
                <a:extLst>
                  <a:ext uri="{FF2B5EF4-FFF2-40B4-BE49-F238E27FC236}">
                    <a16:creationId xmlns:a16="http://schemas.microsoft.com/office/drawing/2014/main" id="{7F50881E-1608-F7C9-59D3-B68425078C3F}"/>
                  </a:ext>
                </a:extLst>
              </p:cNvPr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1128" name="Google Shape;8805;p75">
                  <a:extLst>
                    <a:ext uri="{FF2B5EF4-FFF2-40B4-BE49-F238E27FC236}">
                      <a16:creationId xmlns:a16="http://schemas.microsoft.com/office/drawing/2014/main" id="{E59C6B65-A020-820D-4879-F7EC2DBDF7F7}"/>
                    </a:ext>
                  </a:extLst>
                </p:cNvPr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3733"/>
                </a:p>
              </p:txBody>
            </p:sp>
            <p:cxnSp>
              <p:nvCxnSpPr>
                <p:cNvPr id="1129" name="Google Shape;8806;p75">
                  <a:extLst>
                    <a:ext uri="{FF2B5EF4-FFF2-40B4-BE49-F238E27FC236}">
                      <a16:creationId xmlns:a16="http://schemas.microsoft.com/office/drawing/2014/main" id="{3973FD62-AE6D-3F97-AC66-E27FFB0008C8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1142" name="Google Shape;1529;p70">
            <a:extLst>
              <a:ext uri="{FF2B5EF4-FFF2-40B4-BE49-F238E27FC236}">
                <a16:creationId xmlns:a16="http://schemas.microsoft.com/office/drawing/2014/main" id="{AF0D5B81-61AE-BC62-2EC7-8DECE8911852}"/>
              </a:ext>
            </a:extLst>
          </p:cNvPr>
          <p:cNvSpPr txBox="1">
            <a:spLocks/>
          </p:cNvSpPr>
          <p:nvPr/>
        </p:nvSpPr>
        <p:spPr>
          <a:xfrm>
            <a:off x="1906771" y="799995"/>
            <a:ext cx="20561600" cy="12864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5333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5333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1069763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8" name="Google Shape;888;p19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1905" y="0"/>
            <a:ext cx="9145143" cy="7340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89" name="Google Shape;889;p19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6642100"/>
            <a:ext cx="18391899" cy="7073900"/>
          </a:xfrm>
          <a:prstGeom prst="rect">
            <a:avLst/>
          </a:prstGeom>
          <a:noFill/>
          <a:ln>
            <a:noFill/>
          </a:ln>
        </p:spPr>
      </p:pic>
      <p:sp>
        <p:nvSpPr>
          <p:cNvPr id="890" name="Google Shape;890;p19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2" name="Google Shape;892;p19"/>
          <p:cNvSpPr/>
          <p:nvPr/>
        </p:nvSpPr>
        <p:spPr>
          <a:xfrm>
            <a:off x="876410" y="8305800"/>
            <a:ext cx="5715714" cy="28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3" name="Google Shape;893;p19"/>
          <p:cNvSpPr/>
          <p:nvPr/>
        </p:nvSpPr>
        <p:spPr>
          <a:xfrm>
            <a:off x="876410" y="8305800"/>
            <a:ext cx="5715714" cy="28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กลุ่ม 5">
            <a:extLst>
              <a:ext uri="{FF2B5EF4-FFF2-40B4-BE49-F238E27FC236}">
                <a16:creationId xmlns:a16="http://schemas.microsoft.com/office/drawing/2014/main" id="{276FF061-65D4-0F07-021E-4EF0BA6AABF5}"/>
              </a:ext>
            </a:extLst>
          </p:cNvPr>
          <p:cNvGrpSpPr/>
          <p:nvPr/>
        </p:nvGrpSpPr>
        <p:grpSpPr>
          <a:xfrm>
            <a:off x="1068388" y="1821533"/>
            <a:ext cx="6172200" cy="7302620"/>
            <a:chOff x="884237" y="1516734"/>
            <a:chExt cx="6172200" cy="7302620"/>
          </a:xfrm>
        </p:grpSpPr>
        <p:grpSp>
          <p:nvGrpSpPr>
            <p:cNvPr id="3" name="กลุ่ม 4">
              <a:extLst>
                <a:ext uri="{FF2B5EF4-FFF2-40B4-BE49-F238E27FC236}">
                  <a16:creationId xmlns:a16="http://schemas.microsoft.com/office/drawing/2014/main" id="{B4D8FF85-5F5B-4607-0EB4-535B4650FD52}"/>
                </a:ext>
              </a:extLst>
            </p:cNvPr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0B63A41C-705C-F01C-FB0A-223D541AEB07}"/>
                  </a:ext>
                </a:extLst>
              </p:cNvPr>
              <p:cNvSpPr txBox="1"/>
              <p:nvPr/>
            </p:nvSpPr>
            <p:spPr>
              <a:xfrm>
                <a:off x="808037" y="1532659"/>
                <a:ext cx="3886200" cy="144655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8800" dirty="0">
                    <a:solidFill>
                      <a:schemeClr val="accent6">
                        <a:lumMod val="75000"/>
                      </a:schemeClr>
                    </a:solidFill>
                    <a:latin typeface="Lato Black" pitchFamily="34" charset="0"/>
                    <a:ea typeface="Lato Black" pitchFamily="34" charset="0"/>
                    <a:cs typeface="Lato Black" pitchFamily="34" charset="0"/>
                  </a:rPr>
                  <a:t>نمادها</a:t>
                </a:r>
                <a:endParaRPr lang="en-US" sz="8800" dirty="0">
                  <a:solidFill>
                    <a:schemeClr val="accent6">
                      <a:lumMod val="75000"/>
                    </a:schemeClr>
                  </a:solidFill>
                  <a:latin typeface="Lato Black" pitchFamily="34" charset="0"/>
                  <a:ea typeface="Lato Black" pitchFamily="34" charset="0"/>
                  <a:cs typeface="Lato Black" pitchFamily="34" charset="0"/>
                </a:endParaRPr>
              </a:p>
            </p:txBody>
          </p:sp>
          <p:grpSp>
            <p:nvGrpSpPr>
              <p:cNvPr id="8" name="กลุ่ม 17">
                <a:extLst>
                  <a:ext uri="{FF2B5EF4-FFF2-40B4-BE49-F238E27FC236}">
                    <a16:creationId xmlns:a16="http://schemas.microsoft.com/office/drawing/2014/main" id="{40C9EC28-9AE8-30A2-A61D-96BB637CD4D3}"/>
                  </a:ext>
                </a:extLst>
              </p:cNvPr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9" name="Rectangle 35">
                  <a:extLst>
                    <a:ext uri="{FF2B5EF4-FFF2-40B4-BE49-F238E27FC236}">
                      <a16:creationId xmlns:a16="http://schemas.microsoft.com/office/drawing/2014/main" id="{61693C7C-6923-3AFC-616C-92C779116305}"/>
                    </a:ext>
                  </a:extLst>
                </p:cNvPr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91339" tIns="45672" rIns="91339" bIns="45672" anchor="ctr"/>
                <a:lstStyle/>
                <a:p>
                  <a:pPr algn="ctr" defTabSz="1087459">
                    <a:defRPr/>
                  </a:pPr>
                  <a:endParaRPr lang="en-US" dirty="0">
                    <a:solidFill>
                      <a:schemeClr val="accent6">
                        <a:lumMod val="75000"/>
                      </a:schemeClr>
                    </a:solidFill>
                    <a:latin typeface="Open Sans Light"/>
                  </a:endParaRPr>
                </a:p>
              </p:txBody>
            </p:sp>
            <p:sp>
              <p:nvSpPr>
                <p:cNvPr id="10" name="Rectangle 35">
                  <a:extLst>
                    <a:ext uri="{FF2B5EF4-FFF2-40B4-BE49-F238E27FC236}">
                      <a16:creationId xmlns:a16="http://schemas.microsoft.com/office/drawing/2014/main" id="{198AE43B-63D4-6ABE-D6D5-C547EC87706C}"/>
                    </a:ext>
                  </a:extLst>
                </p:cNvPr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91339" tIns="45672" rIns="91339" bIns="45672" anchor="ctr"/>
                <a:lstStyle/>
                <a:p>
                  <a:pPr algn="ctr" defTabSz="1087459">
                    <a:defRPr/>
                  </a:pPr>
                  <a:endParaRPr lang="en-US" dirty="0">
                    <a:solidFill>
                      <a:schemeClr val="accent6">
                        <a:lumMod val="75000"/>
                      </a:schemeClr>
                    </a:solidFill>
                    <a:latin typeface="Open Sans Light"/>
                  </a:endParaRPr>
                </a:p>
              </p:txBody>
            </p:sp>
          </p:grpSp>
        </p:grpSp>
        <p:grpSp>
          <p:nvGrpSpPr>
            <p:cNvPr id="4" name="กลุ่ม 3">
              <a:extLst>
                <a:ext uri="{FF2B5EF4-FFF2-40B4-BE49-F238E27FC236}">
                  <a16:creationId xmlns:a16="http://schemas.microsoft.com/office/drawing/2014/main" id="{157140EE-5716-7843-D013-F36513B98863}"/>
                </a:ext>
              </a:extLst>
            </p:cNvPr>
            <p:cNvGrpSpPr/>
            <p:nvPr/>
          </p:nvGrpSpPr>
          <p:grpSpPr>
            <a:xfrm>
              <a:off x="1112837" y="6062993"/>
              <a:ext cx="5943600" cy="2756361"/>
              <a:chOff x="960437" y="4996193"/>
              <a:chExt cx="5943600" cy="2756361"/>
            </a:xfrm>
          </p:grpSpPr>
          <p:sp>
            <p:nvSpPr>
              <p:cNvPr id="5" name="Title 20">
                <a:extLst>
                  <a:ext uri="{FF2B5EF4-FFF2-40B4-BE49-F238E27FC236}">
                    <a16:creationId xmlns:a16="http://schemas.microsoft.com/office/drawing/2014/main" id="{2BB04CC5-B2B1-7B59-4386-8DDDD40D572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60437" y="7080693"/>
                <a:ext cx="5943600" cy="6718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243853" tIns="121925" rIns="243853" bIns="121925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2400" dirty="0">
                  <a:solidFill>
                    <a:schemeClr val="accent6">
                      <a:lumMod val="75000"/>
                    </a:schemeClr>
                  </a:solidFill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93A3AE1D-37CD-2BA6-D27C-D6079AB7F3BD}"/>
                  </a:ext>
                </a:extLst>
              </p:cNvPr>
              <p:cNvSpPr txBox="1"/>
              <p:nvPr/>
            </p:nvSpPr>
            <p:spPr>
              <a:xfrm>
                <a:off x="1119402" y="4996193"/>
                <a:ext cx="502202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sz="3600" b="1" dirty="0">
                    <a:solidFill>
                      <a:schemeClr val="accent6">
                        <a:lumMod val="75000"/>
                      </a:schemeClr>
                    </a:solidFill>
                    <a:latin typeface="Lato Black" charset="0"/>
                    <a:ea typeface="Lato Black" charset="0"/>
                    <a:cs typeface="Lato Black" charset="0"/>
                  </a:rPr>
                  <a:t>مجموعه آیکون های اجتماعی</a:t>
                </a:r>
                <a:endParaRPr lang="en-US" sz="3600" b="1" dirty="0">
                  <a:solidFill>
                    <a:schemeClr val="accent6">
                      <a:lumMod val="75000"/>
                    </a:schemeClr>
                  </a:solidFill>
                  <a:latin typeface="Lato Black" charset="0"/>
                  <a:ea typeface="Lato Black" charset="0"/>
                  <a:cs typeface="Lato Black" charset="0"/>
                </a:endParaRPr>
              </a:p>
            </p:txBody>
          </p:sp>
        </p:grpSp>
      </p:grpSp>
      <p:grpSp>
        <p:nvGrpSpPr>
          <p:cNvPr id="11" name="กลุ่ม 660">
            <a:extLst>
              <a:ext uri="{FF2B5EF4-FFF2-40B4-BE49-F238E27FC236}">
                <a16:creationId xmlns:a16="http://schemas.microsoft.com/office/drawing/2014/main" id="{5E644454-4CE6-294D-812A-6D1CD3AD44CC}"/>
              </a:ext>
            </a:extLst>
          </p:cNvPr>
          <p:cNvGrpSpPr/>
          <p:nvPr/>
        </p:nvGrpSpPr>
        <p:grpSpPr>
          <a:xfrm>
            <a:off x="9831390" y="2105027"/>
            <a:ext cx="1316037" cy="1301749"/>
            <a:chOff x="9799638" y="2105025"/>
            <a:chExt cx="1316037" cy="1301750"/>
          </a:xfrm>
        </p:grpSpPr>
        <p:sp>
          <p:nvSpPr>
            <p:cNvPr id="12" name="Oval 6">
              <a:extLst>
                <a:ext uri="{FF2B5EF4-FFF2-40B4-BE49-F238E27FC236}">
                  <a16:creationId xmlns:a16="http://schemas.microsoft.com/office/drawing/2014/main" id="{9D4E2A9A-F9A7-C22E-EC26-7F7729AC9C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E893B38D-4A84-C956-482A-5E65E8E4C5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14" name="กลุ่ม 661">
            <a:extLst>
              <a:ext uri="{FF2B5EF4-FFF2-40B4-BE49-F238E27FC236}">
                <a16:creationId xmlns:a16="http://schemas.microsoft.com/office/drawing/2014/main" id="{F3D01100-F011-7840-8FD5-52F56DF13BD1}"/>
              </a:ext>
            </a:extLst>
          </p:cNvPr>
          <p:cNvGrpSpPr/>
          <p:nvPr/>
        </p:nvGrpSpPr>
        <p:grpSpPr>
          <a:xfrm>
            <a:off x="11928476" y="2105027"/>
            <a:ext cx="1317624" cy="1301749"/>
            <a:chOff x="11896725" y="2105025"/>
            <a:chExt cx="1317625" cy="1301750"/>
          </a:xfrm>
        </p:grpSpPr>
        <p:sp>
          <p:nvSpPr>
            <p:cNvPr id="15" name="Oval 8">
              <a:extLst>
                <a:ext uri="{FF2B5EF4-FFF2-40B4-BE49-F238E27FC236}">
                  <a16:creationId xmlns:a16="http://schemas.microsoft.com/office/drawing/2014/main" id="{91295A8F-1213-1DEA-DC86-009F656E0A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29D37496-F3C1-AC70-E0E5-3E8F98ACE08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17" name="กลุ่ม 2085">
            <a:extLst>
              <a:ext uri="{FF2B5EF4-FFF2-40B4-BE49-F238E27FC236}">
                <a16:creationId xmlns:a16="http://schemas.microsoft.com/office/drawing/2014/main" id="{6040B6D6-2591-2815-7E8F-B5CFE9FB6FF8}"/>
              </a:ext>
            </a:extLst>
          </p:cNvPr>
          <p:cNvGrpSpPr/>
          <p:nvPr/>
        </p:nvGrpSpPr>
        <p:grpSpPr>
          <a:xfrm>
            <a:off x="14027150" y="7939089"/>
            <a:ext cx="1316037" cy="1317624"/>
            <a:chOff x="13995400" y="7939088"/>
            <a:chExt cx="1316037" cy="1317625"/>
          </a:xfrm>
        </p:grpSpPr>
        <p:sp>
          <p:nvSpPr>
            <p:cNvPr id="18" name="Oval 10">
              <a:extLst>
                <a:ext uri="{FF2B5EF4-FFF2-40B4-BE49-F238E27FC236}">
                  <a16:creationId xmlns:a16="http://schemas.microsoft.com/office/drawing/2014/main" id="{DF38831D-F5FF-D31C-7CD5-3F2726C89E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id="{0B5BEF64-0347-4C68-4868-EB8CD3D588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B0E656E3-5DC3-AF21-BB10-E40FEF1BBD2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id="{180A4276-E77E-B872-AA47-22E4E6AB66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2" name="Freeform 14">
              <a:extLst>
                <a:ext uri="{FF2B5EF4-FFF2-40B4-BE49-F238E27FC236}">
                  <a16:creationId xmlns:a16="http://schemas.microsoft.com/office/drawing/2014/main" id="{15709E7D-F12C-A6FB-73DB-25F4FCF15B0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23" name="กลุ่ม 662">
            <a:extLst>
              <a:ext uri="{FF2B5EF4-FFF2-40B4-BE49-F238E27FC236}">
                <a16:creationId xmlns:a16="http://schemas.microsoft.com/office/drawing/2014/main" id="{649CEC58-6450-97CB-C6C7-C210D9E357F4}"/>
              </a:ext>
            </a:extLst>
          </p:cNvPr>
          <p:cNvGrpSpPr/>
          <p:nvPr/>
        </p:nvGrpSpPr>
        <p:grpSpPr>
          <a:xfrm>
            <a:off x="14027150" y="2105027"/>
            <a:ext cx="1316037" cy="1301749"/>
            <a:chOff x="13995400" y="2105025"/>
            <a:chExt cx="1316037" cy="1301750"/>
          </a:xfrm>
        </p:grpSpPr>
        <p:sp>
          <p:nvSpPr>
            <p:cNvPr id="24" name="Oval 15">
              <a:extLst>
                <a:ext uri="{FF2B5EF4-FFF2-40B4-BE49-F238E27FC236}">
                  <a16:creationId xmlns:a16="http://schemas.microsoft.com/office/drawing/2014/main" id="{A36868AA-4264-E813-DAC1-8F98739958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5" name="Freeform 16">
              <a:extLst>
                <a:ext uri="{FF2B5EF4-FFF2-40B4-BE49-F238E27FC236}">
                  <a16:creationId xmlns:a16="http://schemas.microsoft.com/office/drawing/2014/main" id="{ADF97FA2-AD87-EA11-441D-721B1111A24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6" name="Freeform 17">
              <a:extLst>
                <a:ext uri="{FF2B5EF4-FFF2-40B4-BE49-F238E27FC236}">
                  <a16:creationId xmlns:a16="http://schemas.microsoft.com/office/drawing/2014/main" id="{B372E75C-647C-3461-E369-98D2D49D045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27" name="กลุ่ม 663">
            <a:extLst>
              <a:ext uri="{FF2B5EF4-FFF2-40B4-BE49-F238E27FC236}">
                <a16:creationId xmlns:a16="http://schemas.microsoft.com/office/drawing/2014/main" id="{CEFEF414-C6E9-C75D-4D96-3215F9408BEE}"/>
              </a:ext>
            </a:extLst>
          </p:cNvPr>
          <p:cNvGrpSpPr/>
          <p:nvPr/>
        </p:nvGrpSpPr>
        <p:grpSpPr>
          <a:xfrm>
            <a:off x="16124242" y="2105027"/>
            <a:ext cx="1317624" cy="1301749"/>
            <a:chOff x="16092488" y="2105025"/>
            <a:chExt cx="1317625" cy="1301750"/>
          </a:xfrm>
        </p:grpSpPr>
        <p:sp>
          <p:nvSpPr>
            <p:cNvPr id="28" name="Oval 18">
              <a:extLst>
                <a:ext uri="{FF2B5EF4-FFF2-40B4-BE49-F238E27FC236}">
                  <a16:creationId xmlns:a16="http://schemas.microsoft.com/office/drawing/2014/main" id="{C2D0DA59-D9ED-BA68-6AB9-6961DF2BB7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9" name="Freeform 19">
              <a:extLst>
                <a:ext uri="{FF2B5EF4-FFF2-40B4-BE49-F238E27FC236}">
                  <a16:creationId xmlns:a16="http://schemas.microsoft.com/office/drawing/2014/main" id="{50FE2B4D-6DED-B64C-03FF-4E488998A8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0" name="Freeform 20">
              <a:extLst>
                <a:ext uri="{FF2B5EF4-FFF2-40B4-BE49-F238E27FC236}">
                  <a16:creationId xmlns:a16="http://schemas.microsoft.com/office/drawing/2014/main" id="{4B95B555-6113-4EB8-6B71-B9067D86841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31" name="กลุ่ม 2084">
            <a:extLst>
              <a:ext uri="{FF2B5EF4-FFF2-40B4-BE49-F238E27FC236}">
                <a16:creationId xmlns:a16="http://schemas.microsoft.com/office/drawing/2014/main" id="{2FE776D4-CB68-3DD3-362B-3DCEE79E1B11}"/>
              </a:ext>
            </a:extLst>
          </p:cNvPr>
          <p:cNvGrpSpPr/>
          <p:nvPr/>
        </p:nvGrpSpPr>
        <p:grpSpPr>
          <a:xfrm>
            <a:off x="16124242" y="7939089"/>
            <a:ext cx="1317624" cy="1317624"/>
            <a:chOff x="16092488" y="7939088"/>
            <a:chExt cx="1317625" cy="1317625"/>
          </a:xfrm>
        </p:grpSpPr>
        <p:sp>
          <p:nvSpPr>
            <p:cNvPr id="32" name="Oval 21">
              <a:extLst>
                <a:ext uri="{FF2B5EF4-FFF2-40B4-BE49-F238E27FC236}">
                  <a16:creationId xmlns:a16="http://schemas.microsoft.com/office/drawing/2014/main" id="{A34FFFBD-ED36-E270-6C8D-990DE8109F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3" name="Freeform 22">
              <a:extLst>
                <a:ext uri="{FF2B5EF4-FFF2-40B4-BE49-F238E27FC236}">
                  <a16:creationId xmlns:a16="http://schemas.microsoft.com/office/drawing/2014/main" id="{E7B37CDF-23E4-404B-D8C8-006B4B9895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4" name="Freeform 23">
              <a:extLst>
                <a:ext uri="{FF2B5EF4-FFF2-40B4-BE49-F238E27FC236}">
                  <a16:creationId xmlns:a16="http://schemas.microsoft.com/office/drawing/2014/main" id="{64429C2F-ED89-244E-9295-BF466C4B30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5" name="Freeform 24">
              <a:extLst>
                <a:ext uri="{FF2B5EF4-FFF2-40B4-BE49-F238E27FC236}">
                  <a16:creationId xmlns:a16="http://schemas.microsoft.com/office/drawing/2014/main" id="{FCC02C5E-54C4-CAC9-1953-E6BFFC87B9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36" name="กลุ่ม 668">
            <a:extLst>
              <a:ext uri="{FF2B5EF4-FFF2-40B4-BE49-F238E27FC236}">
                <a16:creationId xmlns:a16="http://schemas.microsoft.com/office/drawing/2014/main" id="{404115DE-F32D-457C-77B1-B669E0F96BA4}"/>
              </a:ext>
            </a:extLst>
          </p:cNvPr>
          <p:cNvGrpSpPr/>
          <p:nvPr/>
        </p:nvGrpSpPr>
        <p:grpSpPr>
          <a:xfrm>
            <a:off x="16124242" y="4049716"/>
            <a:ext cx="1317624" cy="1317624"/>
            <a:chOff x="16092488" y="4049713"/>
            <a:chExt cx="1317625" cy="1317625"/>
          </a:xfrm>
        </p:grpSpPr>
        <p:sp>
          <p:nvSpPr>
            <p:cNvPr id="37" name="Oval 25">
              <a:extLst>
                <a:ext uri="{FF2B5EF4-FFF2-40B4-BE49-F238E27FC236}">
                  <a16:creationId xmlns:a16="http://schemas.microsoft.com/office/drawing/2014/main" id="{B981B025-556F-CE73-0385-10AABD7AAE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38" name="Freeform 26">
              <a:extLst>
                <a:ext uri="{FF2B5EF4-FFF2-40B4-BE49-F238E27FC236}">
                  <a16:creationId xmlns:a16="http://schemas.microsoft.com/office/drawing/2014/main" id="{545C95A3-D07B-9275-F80E-65BB05AFD5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39" name="กลุ่ม 664">
            <a:extLst>
              <a:ext uri="{FF2B5EF4-FFF2-40B4-BE49-F238E27FC236}">
                <a16:creationId xmlns:a16="http://schemas.microsoft.com/office/drawing/2014/main" id="{7143F99B-35BC-4764-C81A-A8073CD59F26}"/>
              </a:ext>
            </a:extLst>
          </p:cNvPr>
          <p:cNvGrpSpPr/>
          <p:nvPr/>
        </p:nvGrpSpPr>
        <p:grpSpPr>
          <a:xfrm>
            <a:off x="18222913" y="2105027"/>
            <a:ext cx="1316037" cy="1301749"/>
            <a:chOff x="18191163" y="2105025"/>
            <a:chExt cx="1316037" cy="1301750"/>
          </a:xfrm>
        </p:grpSpPr>
        <p:sp>
          <p:nvSpPr>
            <p:cNvPr id="40" name="Oval 27">
              <a:extLst>
                <a:ext uri="{FF2B5EF4-FFF2-40B4-BE49-F238E27FC236}">
                  <a16:creationId xmlns:a16="http://schemas.microsoft.com/office/drawing/2014/main" id="{676DEFB9-7962-C1EE-7973-E7F5132E79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41" name="Freeform 28">
              <a:extLst>
                <a:ext uri="{FF2B5EF4-FFF2-40B4-BE49-F238E27FC236}">
                  <a16:creationId xmlns:a16="http://schemas.microsoft.com/office/drawing/2014/main" id="{A6B7ED61-A0A8-4077-144A-200CE413C5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42" name="กลุ่ม 2083">
            <a:extLst>
              <a:ext uri="{FF2B5EF4-FFF2-40B4-BE49-F238E27FC236}">
                <a16:creationId xmlns:a16="http://schemas.microsoft.com/office/drawing/2014/main" id="{CF6D1ECA-36B6-DB7E-C9A0-1AA1875CD279}"/>
              </a:ext>
            </a:extLst>
          </p:cNvPr>
          <p:cNvGrpSpPr/>
          <p:nvPr/>
        </p:nvGrpSpPr>
        <p:grpSpPr>
          <a:xfrm>
            <a:off x="18222913" y="7939089"/>
            <a:ext cx="1316037" cy="1317624"/>
            <a:chOff x="18191163" y="7939088"/>
            <a:chExt cx="1316037" cy="1317625"/>
          </a:xfrm>
        </p:grpSpPr>
        <p:sp>
          <p:nvSpPr>
            <p:cNvPr id="43" name="Oval 29">
              <a:extLst>
                <a:ext uri="{FF2B5EF4-FFF2-40B4-BE49-F238E27FC236}">
                  <a16:creationId xmlns:a16="http://schemas.microsoft.com/office/drawing/2014/main" id="{2EAE2005-2189-5898-BB70-A65E1CC625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44" name="Freeform 30">
              <a:extLst>
                <a:ext uri="{FF2B5EF4-FFF2-40B4-BE49-F238E27FC236}">
                  <a16:creationId xmlns:a16="http://schemas.microsoft.com/office/drawing/2014/main" id="{414A2D60-AB7D-6E57-B6E4-8DAEE9259C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45" name="Freeform 31">
              <a:extLst>
                <a:ext uri="{FF2B5EF4-FFF2-40B4-BE49-F238E27FC236}">
                  <a16:creationId xmlns:a16="http://schemas.microsoft.com/office/drawing/2014/main" id="{C63C31E7-3C25-CE3A-7109-72D938ADE3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46" name="Freeform 32">
              <a:extLst>
                <a:ext uri="{FF2B5EF4-FFF2-40B4-BE49-F238E27FC236}">
                  <a16:creationId xmlns:a16="http://schemas.microsoft.com/office/drawing/2014/main" id="{6A556BDF-22D0-E693-3B48-22EB5C7114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47" name="Freeform 33">
              <a:extLst>
                <a:ext uri="{FF2B5EF4-FFF2-40B4-BE49-F238E27FC236}">
                  <a16:creationId xmlns:a16="http://schemas.microsoft.com/office/drawing/2014/main" id="{5EEDFD31-D4AA-8D10-5E9C-48AAE08BB6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48" name="Freeform 34">
              <a:extLst>
                <a:ext uri="{FF2B5EF4-FFF2-40B4-BE49-F238E27FC236}">
                  <a16:creationId xmlns:a16="http://schemas.microsoft.com/office/drawing/2014/main" id="{054063C5-D879-DF8C-1247-F05424D542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49" name="กลุ่ม 2079">
            <a:extLst>
              <a:ext uri="{FF2B5EF4-FFF2-40B4-BE49-F238E27FC236}">
                <a16:creationId xmlns:a16="http://schemas.microsoft.com/office/drawing/2014/main" id="{A7A8975A-42C1-2408-30B3-1FD8B9044C8F}"/>
              </a:ext>
            </a:extLst>
          </p:cNvPr>
          <p:cNvGrpSpPr/>
          <p:nvPr/>
        </p:nvGrpSpPr>
        <p:grpSpPr>
          <a:xfrm>
            <a:off x="11928476" y="5994401"/>
            <a:ext cx="1317624" cy="1317624"/>
            <a:chOff x="11896725" y="5994400"/>
            <a:chExt cx="1317625" cy="1317625"/>
          </a:xfrm>
        </p:grpSpPr>
        <p:sp>
          <p:nvSpPr>
            <p:cNvPr id="50" name="Oval 35">
              <a:extLst>
                <a:ext uri="{FF2B5EF4-FFF2-40B4-BE49-F238E27FC236}">
                  <a16:creationId xmlns:a16="http://schemas.microsoft.com/office/drawing/2014/main" id="{A6645E95-F6A1-5CDB-9942-372A802707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51" name="Freeform 36">
              <a:extLst>
                <a:ext uri="{FF2B5EF4-FFF2-40B4-BE49-F238E27FC236}">
                  <a16:creationId xmlns:a16="http://schemas.microsoft.com/office/drawing/2014/main" id="{5190F649-AC1D-6126-7456-854E66BD69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52" name="กลุ่ม 666">
            <a:extLst>
              <a:ext uri="{FF2B5EF4-FFF2-40B4-BE49-F238E27FC236}">
                <a16:creationId xmlns:a16="http://schemas.microsoft.com/office/drawing/2014/main" id="{B1218E4F-0FA7-C1C8-E111-1A587CFED0D7}"/>
              </a:ext>
            </a:extLst>
          </p:cNvPr>
          <p:cNvGrpSpPr/>
          <p:nvPr/>
        </p:nvGrpSpPr>
        <p:grpSpPr>
          <a:xfrm>
            <a:off x="11928476" y="4049716"/>
            <a:ext cx="1317624" cy="1317624"/>
            <a:chOff x="11896725" y="4049713"/>
            <a:chExt cx="1317625" cy="1317625"/>
          </a:xfrm>
        </p:grpSpPr>
        <p:sp>
          <p:nvSpPr>
            <p:cNvPr id="53" name="Oval 37">
              <a:extLst>
                <a:ext uri="{FF2B5EF4-FFF2-40B4-BE49-F238E27FC236}">
                  <a16:creationId xmlns:a16="http://schemas.microsoft.com/office/drawing/2014/main" id="{BE8D8851-9E89-5705-515B-C97624AB04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54" name="Freeform 38">
              <a:extLst>
                <a:ext uri="{FF2B5EF4-FFF2-40B4-BE49-F238E27FC236}">
                  <a16:creationId xmlns:a16="http://schemas.microsoft.com/office/drawing/2014/main" id="{56F81D2B-B618-1488-C8A0-5F224BC759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55" name="กลุ่ม 2080">
            <a:extLst>
              <a:ext uri="{FF2B5EF4-FFF2-40B4-BE49-F238E27FC236}">
                <a16:creationId xmlns:a16="http://schemas.microsoft.com/office/drawing/2014/main" id="{9BEF7EEC-8BDB-C878-9918-3859C9AA47A1}"/>
              </a:ext>
            </a:extLst>
          </p:cNvPr>
          <p:cNvGrpSpPr/>
          <p:nvPr/>
        </p:nvGrpSpPr>
        <p:grpSpPr>
          <a:xfrm>
            <a:off x="14027150" y="5994401"/>
            <a:ext cx="1316037" cy="1317624"/>
            <a:chOff x="13995400" y="5994400"/>
            <a:chExt cx="1316037" cy="1317625"/>
          </a:xfrm>
        </p:grpSpPr>
        <p:sp>
          <p:nvSpPr>
            <p:cNvPr id="56" name="Oval 39">
              <a:extLst>
                <a:ext uri="{FF2B5EF4-FFF2-40B4-BE49-F238E27FC236}">
                  <a16:creationId xmlns:a16="http://schemas.microsoft.com/office/drawing/2014/main" id="{9F324721-6D6C-EED1-8F83-7111168400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57" name="Freeform 40">
              <a:extLst>
                <a:ext uri="{FF2B5EF4-FFF2-40B4-BE49-F238E27FC236}">
                  <a16:creationId xmlns:a16="http://schemas.microsoft.com/office/drawing/2014/main" id="{C20E3B08-CF54-5D99-0796-F356E99DF6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58" name="กลุ่ม 2087">
            <a:extLst>
              <a:ext uri="{FF2B5EF4-FFF2-40B4-BE49-F238E27FC236}">
                <a16:creationId xmlns:a16="http://schemas.microsoft.com/office/drawing/2014/main" id="{C207183A-80DE-92A3-4318-7435CB9ED8D7}"/>
              </a:ext>
            </a:extLst>
          </p:cNvPr>
          <p:cNvGrpSpPr/>
          <p:nvPr/>
        </p:nvGrpSpPr>
        <p:grpSpPr>
          <a:xfrm>
            <a:off x="9831390" y="7939089"/>
            <a:ext cx="1316037" cy="1317624"/>
            <a:chOff x="9799638" y="7939088"/>
            <a:chExt cx="1316037" cy="1317625"/>
          </a:xfrm>
        </p:grpSpPr>
        <p:sp>
          <p:nvSpPr>
            <p:cNvPr id="59" name="Oval 41">
              <a:extLst>
                <a:ext uri="{FF2B5EF4-FFF2-40B4-BE49-F238E27FC236}">
                  <a16:creationId xmlns:a16="http://schemas.microsoft.com/office/drawing/2014/main" id="{53EAF1AF-B864-D10E-7119-FC003D0E49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60" name="Freeform 42">
              <a:extLst>
                <a:ext uri="{FF2B5EF4-FFF2-40B4-BE49-F238E27FC236}">
                  <a16:creationId xmlns:a16="http://schemas.microsoft.com/office/drawing/2014/main" id="{7E620627-5C02-507B-2178-466A36FFAB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61" name="กลุ่ม 667">
            <a:extLst>
              <a:ext uri="{FF2B5EF4-FFF2-40B4-BE49-F238E27FC236}">
                <a16:creationId xmlns:a16="http://schemas.microsoft.com/office/drawing/2014/main" id="{52F5CCD7-A17D-96C4-1D46-EA0AD4BFE6DF}"/>
              </a:ext>
            </a:extLst>
          </p:cNvPr>
          <p:cNvGrpSpPr/>
          <p:nvPr/>
        </p:nvGrpSpPr>
        <p:grpSpPr>
          <a:xfrm>
            <a:off x="14027150" y="4049716"/>
            <a:ext cx="1316037" cy="1317624"/>
            <a:chOff x="13995400" y="4049713"/>
            <a:chExt cx="1316037" cy="1317625"/>
          </a:xfrm>
        </p:grpSpPr>
        <p:sp>
          <p:nvSpPr>
            <p:cNvPr id="62" name="Oval 43">
              <a:extLst>
                <a:ext uri="{FF2B5EF4-FFF2-40B4-BE49-F238E27FC236}">
                  <a16:creationId xmlns:a16="http://schemas.microsoft.com/office/drawing/2014/main" id="{79F79BC0-F182-AB3F-5182-C96D2FAC8C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63" name="Freeform 44">
              <a:extLst>
                <a:ext uri="{FF2B5EF4-FFF2-40B4-BE49-F238E27FC236}">
                  <a16:creationId xmlns:a16="http://schemas.microsoft.com/office/drawing/2014/main" id="{A2BB3959-D7BC-7648-1C8C-901CE8B06D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32" name="Freeform 45">
              <a:extLst>
                <a:ext uri="{FF2B5EF4-FFF2-40B4-BE49-F238E27FC236}">
                  <a16:creationId xmlns:a16="http://schemas.microsoft.com/office/drawing/2014/main" id="{A2B245D6-0367-5F08-2584-3399733284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833" name="กลุ่ม 2082">
            <a:extLst>
              <a:ext uri="{FF2B5EF4-FFF2-40B4-BE49-F238E27FC236}">
                <a16:creationId xmlns:a16="http://schemas.microsoft.com/office/drawing/2014/main" id="{7F32415B-07D9-C932-299F-9B1A27CA723B}"/>
              </a:ext>
            </a:extLst>
          </p:cNvPr>
          <p:cNvGrpSpPr/>
          <p:nvPr/>
        </p:nvGrpSpPr>
        <p:grpSpPr>
          <a:xfrm>
            <a:off x="18222913" y="5994401"/>
            <a:ext cx="1316037" cy="1317624"/>
            <a:chOff x="18191163" y="5994400"/>
            <a:chExt cx="1316037" cy="1317625"/>
          </a:xfrm>
        </p:grpSpPr>
        <p:sp>
          <p:nvSpPr>
            <p:cNvPr id="834" name="Oval 46">
              <a:extLst>
                <a:ext uri="{FF2B5EF4-FFF2-40B4-BE49-F238E27FC236}">
                  <a16:creationId xmlns:a16="http://schemas.microsoft.com/office/drawing/2014/main" id="{BDDBA255-DCD9-F774-70FA-BFD2EAABC8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35" name="Freeform 47">
              <a:extLst>
                <a:ext uri="{FF2B5EF4-FFF2-40B4-BE49-F238E27FC236}">
                  <a16:creationId xmlns:a16="http://schemas.microsoft.com/office/drawing/2014/main" id="{7CE38BDC-8DE8-BB4A-B148-87A3E8E23F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836" name="กลุ่ม 2081">
            <a:extLst>
              <a:ext uri="{FF2B5EF4-FFF2-40B4-BE49-F238E27FC236}">
                <a16:creationId xmlns:a16="http://schemas.microsoft.com/office/drawing/2014/main" id="{CBAEA5FC-1908-F6A2-DF53-4F2F55C5A38F}"/>
              </a:ext>
            </a:extLst>
          </p:cNvPr>
          <p:cNvGrpSpPr/>
          <p:nvPr/>
        </p:nvGrpSpPr>
        <p:grpSpPr>
          <a:xfrm>
            <a:off x="16124242" y="5994401"/>
            <a:ext cx="1317624" cy="1317624"/>
            <a:chOff x="16092488" y="5994400"/>
            <a:chExt cx="1317625" cy="1317625"/>
          </a:xfrm>
        </p:grpSpPr>
        <p:sp>
          <p:nvSpPr>
            <p:cNvPr id="837" name="Oval 48">
              <a:extLst>
                <a:ext uri="{FF2B5EF4-FFF2-40B4-BE49-F238E27FC236}">
                  <a16:creationId xmlns:a16="http://schemas.microsoft.com/office/drawing/2014/main" id="{7828815F-A6CA-EDC0-4098-6E2DF79FC6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38" name="Freeform 49">
              <a:extLst>
                <a:ext uri="{FF2B5EF4-FFF2-40B4-BE49-F238E27FC236}">
                  <a16:creationId xmlns:a16="http://schemas.microsoft.com/office/drawing/2014/main" id="{719DE2A6-3D6F-FEB2-1C7D-282AC8452F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839" name="กลุ่ม 2086">
            <a:extLst>
              <a:ext uri="{FF2B5EF4-FFF2-40B4-BE49-F238E27FC236}">
                <a16:creationId xmlns:a16="http://schemas.microsoft.com/office/drawing/2014/main" id="{DCB297B4-0726-4BB0-3645-3718BE5DEF4A}"/>
              </a:ext>
            </a:extLst>
          </p:cNvPr>
          <p:cNvGrpSpPr/>
          <p:nvPr/>
        </p:nvGrpSpPr>
        <p:grpSpPr>
          <a:xfrm>
            <a:off x="11928476" y="7939089"/>
            <a:ext cx="1317624" cy="1317624"/>
            <a:chOff x="11896725" y="7939088"/>
            <a:chExt cx="1317625" cy="1317625"/>
          </a:xfrm>
        </p:grpSpPr>
        <p:sp>
          <p:nvSpPr>
            <p:cNvPr id="840" name="Oval 50">
              <a:extLst>
                <a:ext uri="{FF2B5EF4-FFF2-40B4-BE49-F238E27FC236}">
                  <a16:creationId xmlns:a16="http://schemas.microsoft.com/office/drawing/2014/main" id="{6493BA13-624C-E989-8484-4E25727FC2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41" name="Oval 51">
              <a:extLst>
                <a:ext uri="{FF2B5EF4-FFF2-40B4-BE49-F238E27FC236}">
                  <a16:creationId xmlns:a16="http://schemas.microsoft.com/office/drawing/2014/main" id="{9DD55DDC-0574-7046-0AEB-DB4D78498F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42" name="Oval 52">
              <a:extLst>
                <a:ext uri="{FF2B5EF4-FFF2-40B4-BE49-F238E27FC236}">
                  <a16:creationId xmlns:a16="http://schemas.microsoft.com/office/drawing/2014/main" id="{6AE9770A-EE91-F521-390A-19DD1C478D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843" name="กลุ่ม 665">
            <a:extLst>
              <a:ext uri="{FF2B5EF4-FFF2-40B4-BE49-F238E27FC236}">
                <a16:creationId xmlns:a16="http://schemas.microsoft.com/office/drawing/2014/main" id="{E382504E-EC6C-D089-6CCC-B1BE99B5A5F4}"/>
              </a:ext>
            </a:extLst>
          </p:cNvPr>
          <p:cNvGrpSpPr/>
          <p:nvPr/>
        </p:nvGrpSpPr>
        <p:grpSpPr>
          <a:xfrm>
            <a:off x="9831390" y="4049716"/>
            <a:ext cx="1316037" cy="1317624"/>
            <a:chOff x="9799638" y="4049713"/>
            <a:chExt cx="1316037" cy="1317625"/>
          </a:xfrm>
        </p:grpSpPr>
        <p:sp>
          <p:nvSpPr>
            <p:cNvPr id="844" name="Oval 53">
              <a:extLst>
                <a:ext uri="{FF2B5EF4-FFF2-40B4-BE49-F238E27FC236}">
                  <a16:creationId xmlns:a16="http://schemas.microsoft.com/office/drawing/2014/main" id="{63C4BD8F-2F13-BD0D-7BDE-796FEDFA79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45" name="Freeform 54">
              <a:extLst>
                <a:ext uri="{FF2B5EF4-FFF2-40B4-BE49-F238E27FC236}">
                  <a16:creationId xmlns:a16="http://schemas.microsoft.com/office/drawing/2014/main" id="{BBC5C6DF-D55D-5196-9957-B4BE25E4C3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846" name="กลุ่ม 669">
            <a:extLst>
              <a:ext uri="{FF2B5EF4-FFF2-40B4-BE49-F238E27FC236}">
                <a16:creationId xmlns:a16="http://schemas.microsoft.com/office/drawing/2014/main" id="{36784FF3-C6A7-2704-52BB-87A6FC553671}"/>
              </a:ext>
            </a:extLst>
          </p:cNvPr>
          <p:cNvGrpSpPr/>
          <p:nvPr/>
        </p:nvGrpSpPr>
        <p:grpSpPr>
          <a:xfrm>
            <a:off x="18222913" y="4049716"/>
            <a:ext cx="1316037" cy="1317624"/>
            <a:chOff x="18191163" y="4049713"/>
            <a:chExt cx="1316037" cy="1317625"/>
          </a:xfrm>
        </p:grpSpPr>
        <p:sp>
          <p:nvSpPr>
            <p:cNvPr id="847" name="Oval 55">
              <a:extLst>
                <a:ext uri="{FF2B5EF4-FFF2-40B4-BE49-F238E27FC236}">
                  <a16:creationId xmlns:a16="http://schemas.microsoft.com/office/drawing/2014/main" id="{02CB4BD9-02D7-BEBF-CE00-65F5097D31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48" name="Oval 56">
              <a:extLst>
                <a:ext uri="{FF2B5EF4-FFF2-40B4-BE49-F238E27FC236}">
                  <a16:creationId xmlns:a16="http://schemas.microsoft.com/office/drawing/2014/main" id="{1AA0EB7F-3D15-C489-D9B8-821811A650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49" name="Freeform 57">
              <a:extLst>
                <a:ext uri="{FF2B5EF4-FFF2-40B4-BE49-F238E27FC236}">
                  <a16:creationId xmlns:a16="http://schemas.microsoft.com/office/drawing/2014/main" id="{5EAFCB54-2B86-6649-AFF2-6582A328B7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50" name="Freeform 58">
              <a:extLst>
                <a:ext uri="{FF2B5EF4-FFF2-40B4-BE49-F238E27FC236}">
                  <a16:creationId xmlns:a16="http://schemas.microsoft.com/office/drawing/2014/main" id="{8E8401F2-7DC0-E25F-DC93-4E2D5CD017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851" name="กลุ่ม 670">
            <a:extLst>
              <a:ext uri="{FF2B5EF4-FFF2-40B4-BE49-F238E27FC236}">
                <a16:creationId xmlns:a16="http://schemas.microsoft.com/office/drawing/2014/main" id="{F2D9871E-1E4E-0E7C-63AF-44C61A65E0EB}"/>
              </a:ext>
            </a:extLst>
          </p:cNvPr>
          <p:cNvGrpSpPr/>
          <p:nvPr/>
        </p:nvGrpSpPr>
        <p:grpSpPr>
          <a:xfrm>
            <a:off x="9831390" y="5994401"/>
            <a:ext cx="1316037" cy="1317624"/>
            <a:chOff x="9799638" y="5994400"/>
            <a:chExt cx="1316037" cy="1317625"/>
          </a:xfrm>
        </p:grpSpPr>
        <p:sp>
          <p:nvSpPr>
            <p:cNvPr id="852" name="Oval 59">
              <a:extLst>
                <a:ext uri="{FF2B5EF4-FFF2-40B4-BE49-F238E27FC236}">
                  <a16:creationId xmlns:a16="http://schemas.microsoft.com/office/drawing/2014/main" id="{7E0B5141-BF14-1E2D-5F32-085A67B843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53" name="Freeform 60">
              <a:extLst>
                <a:ext uri="{FF2B5EF4-FFF2-40B4-BE49-F238E27FC236}">
                  <a16:creationId xmlns:a16="http://schemas.microsoft.com/office/drawing/2014/main" id="{09C905EE-69BE-0F98-FEC5-9D1E2C62B7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854" name="กลุ่ม 2090">
            <a:extLst>
              <a:ext uri="{FF2B5EF4-FFF2-40B4-BE49-F238E27FC236}">
                <a16:creationId xmlns:a16="http://schemas.microsoft.com/office/drawing/2014/main" id="{F517DCA9-E5DB-04F2-C3E0-803EDA50EC5B}"/>
              </a:ext>
            </a:extLst>
          </p:cNvPr>
          <p:cNvGrpSpPr/>
          <p:nvPr/>
        </p:nvGrpSpPr>
        <p:grpSpPr>
          <a:xfrm>
            <a:off x="14027150" y="9883777"/>
            <a:ext cx="1316037" cy="1317624"/>
            <a:chOff x="13995400" y="9883775"/>
            <a:chExt cx="1316037" cy="1317625"/>
          </a:xfrm>
        </p:grpSpPr>
        <p:sp>
          <p:nvSpPr>
            <p:cNvPr id="855" name="Oval 61">
              <a:extLst>
                <a:ext uri="{FF2B5EF4-FFF2-40B4-BE49-F238E27FC236}">
                  <a16:creationId xmlns:a16="http://schemas.microsoft.com/office/drawing/2014/main" id="{719CD255-E624-F009-4BCA-651E1850FF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56" name="Freeform 62">
              <a:extLst>
                <a:ext uri="{FF2B5EF4-FFF2-40B4-BE49-F238E27FC236}">
                  <a16:creationId xmlns:a16="http://schemas.microsoft.com/office/drawing/2014/main" id="{8D6AF2DE-1FA9-6EE0-6242-F315925113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857" name="กลุ่ม 2089">
            <a:extLst>
              <a:ext uri="{FF2B5EF4-FFF2-40B4-BE49-F238E27FC236}">
                <a16:creationId xmlns:a16="http://schemas.microsoft.com/office/drawing/2014/main" id="{30F8DAF4-C1E5-0D54-018D-9E50766E7514}"/>
              </a:ext>
            </a:extLst>
          </p:cNvPr>
          <p:cNvGrpSpPr/>
          <p:nvPr/>
        </p:nvGrpSpPr>
        <p:grpSpPr>
          <a:xfrm>
            <a:off x="11928476" y="9883777"/>
            <a:ext cx="1317624" cy="1317624"/>
            <a:chOff x="11896725" y="9883775"/>
            <a:chExt cx="1317625" cy="1317625"/>
          </a:xfrm>
        </p:grpSpPr>
        <p:sp>
          <p:nvSpPr>
            <p:cNvPr id="858" name="Oval 63">
              <a:extLst>
                <a:ext uri="{FF2B5EF4-FFF2-40B4-BE49-F238E27FC236}">
                  <a16:creationId xmlns:a16="http://schemas.microsoft.com/office/drawing/2014/main" id="{9C3B2DAC-39BA-3082-79AF-D1B9B4F20B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59" name="Freeform 64">
              <a:extLst>
                <a:ext uri="{FF2B5EF4-FFF2-40B4-BE49-F238E27FC236}">
                  <a16:creationId xmlns:a16="http://schemas.microsoft.com/office/drawing/2014/main" id="{230073AF-D9A0-7300-0FAD-7985ACA000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60" name="Freeform 65">
              <a:extLst>
                <a:ext uri="{FF2B5EF4-FFF2-40B4-BE49-F238E27FC236}">
                  <a16:creationId xmlns:a16="http://schemas.microsoft.com/office/drawing/2014/main" id="{EDF0A9A5-E55C-6BE8-9E57-F78D8267AA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61" name="Freeform 66">
              <a:extLst>
                <a:ext uri="{FF2B5EF4-FFF2-40B4-BE49-F238E27FC236}">
                  <a16:creationId xmlns:a16="http://schemas.microsoft.com/office/drawing/2014/main" id="{55F2E4A1-FAC6-34C3-8AB8-99D29C08EC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62" name="Freeform 67">
              <a:extLst>
                <a:ext uri="{FF2B5EF4-FFF2-40B4-BE49-F238E27FC236}">
                  <a16:creationId xmlns:a16="http://schemas.microsoft.com/office/drawing/2014/main" id="{C2FC4B30-C5A9-1093-C578-C35A8252DA7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863" name="กลุ่ม 2088">
            <a:extLst>
              <a:ext uri="{FF2B5EF4-FFF2-40B4-BE49-F238E27FC236}">
                <a16:creationId xmlns:a16="http://schemas.microsoft.com/office/drawing/2014/main" id="{A9603944-96A7-0204-26B8-08F31B220897}"/>
              </a:ext>
            </a:extLst>
          </p:cNvPr>
          <p:cNvGrpSpPr/>
          <p:nvPr/>
        </p:nvGrpSpPr>
        <p:grpSpPr>
          <a:xfrm>
            <a:off x="9831390" y="9883777"/>
            <a:ext cx="1316037" cy="1317624"/>
            <a:chOff x="9799638" y="9883775"/>
            <a:chExt cx="1316037" cy="1317625"/>
          </a:xfrm>
        </p:grpSpPr>
        <p:sp>
          <p:nvSpPr>
            <p:cNvPr id="864" name="Oval 68">
              <a:extLst>
                <a:ext uri="{FF2B5EF4-FFF2-40B4-BE49-F238E27FC236}">
                  <a16:creationId xmlns:a16="http://schemas.microsoft.com/office/drawing/2014/main" id="{E49EB0C1-1361-80D6-B5F3-AAE9AD83A8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65" name="Freeform 69">
              <a:extLst>
                <a:ext uri="{FF2B5EF4-FFF2-40B4-BE49-F238E27FC236}">
                  <a16:creationId xmlns:a16="http://schemas.microsoft.com/office/drawing/2014/main" id="{2907F990-C22A-7C78-FFBB-9AB70D2406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66" name="Freeform 70">
              <a:extLst>
                <a:ext uri="{FF2B5EF4-FFF2-40B4-BE49-F238E27FC236}">
                  <a16:creationId xmlns:a16="http://schemas.microsoft.com/office/drawing/2014/main" id="{67433B6F-B619-4330-076D-59E8494EB8D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867" name="กลุ่ม 2091">
            <a:extLst>
              <a:ext uri="{FF2B5EF4-FFF2-40B4-BE49-F238E27FC236}">
                <a16:creationId xmlns:a16="http://schemas.microsoft.com/office/drawing/2014/main" id="{CF9EDECA-06B6-FA46-9242-155D46860EF5}"/>
              </a:ext>
            </a:extLst>
          </p:cNvPr>
          <p:cNvGrpSpPr/>
          <p:nvPr/>
        </p:nvGrpSpPr>
        <p:grpSpPr>
          <a:xfrm>
            <a:off x="16124242" y="9883777"/>
            <a:ext cx="1317624" cy="1317624"/>
            <a:chOff x="16092488" y="9883775"/>
            <a:chExt cx="1317625" cy="1317625"/>
          </a:xfrm>
        </p:grpSpPr>
        <p:sp>
          <p:nvSpPr>
            <p:cNvPr id="868" name="Oval 71">
              <a:extLst>
                <a:ext uri="{FF2B5EF4-FFF2-40B4-BE49-F238E27FC236}">
                  <a16:creationId xmlns:a16="http://schemas.microsoft.com/office/drawing/2014/main" id="{CD0E4129-2B35-E40C-4331-4D431D8315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69" name="Freeform 72">
              <a:extLst>
                <a:ext uri="{FF2B5EF4-FFF2-40B4-BE49-F238E27FC236}">
                  <a16:creationId xmlns:a16="http://schemas.microsoft.com/office/drawing/2014/main" id="{ECC68E9E-072D-1C25-5C3D-B64B574F385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grpSp>
        <p:nvGrpSpPr>
          <p:cNvPr id="870" name="กลุ่ม 2092">
            <a:extLst>
              <a:ext uri="{FF2B5EF4-FFF2-40B4-BE49-F238E27FC236}">
                <a16:creationId xmlns:a16="http://schemas.microsoft.com/office/drawing/2014/main" id="{D4BF5E5D-1CD4-AAED-A544-A6B95AA07EA1}"/>
              </a:ext>
            </a:extLst>
          </p:cNvPr>
          <p:cNvGrpSpPr/>
          <p:nvPr/>
        </p:nvGrpSpPr>
        <p:grpSpPr>
          <a:xfrm>
            <a:off x="18222913" y="9883777"/>
            <a:ext cx="1316037" cy="1317624"/>
            <a:chOff x="18191163" y="9883775"/>
            <a:chExt cx="1316037" cy="1317625"/>
          </a:xfrm>
        </p:grpSpPr>
        <p:sp>
          <p:nvSpPr>
            <p:cNvPr id="871" name="Oval 73">
              <a:extLst>
                <a:ext uri="{FF2B5EF4-FFF2-40B4-BE49-F238E27FC236}">
                  <a16:creationId xmlns:a16="http://schemas.microsoft.com/office/drawing/2014/main" id="{9A6C3D30-4CAC-7BDE-25C0-6484183AE6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72" name="Freeform 74">
              <a:extLst>
                <a:ext uri="{FF2B5EF4-FFF2-40B4-BE49-F238E27FC236}">
                  <a16:creationId xmlns:a16="http://schemas.microsoft.com/office/drawing/2014/main" id="{2189805B-5CEF-BA7F-E246-03F04231AC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73" name="Freeform 75">
              <a:extLst>
                <a:ext uri="{FF2B5EF4-FFF2-40B4-BE49-F238E27FC236}">
                  <a16:creationId xmlns:a16="http://schemas.microsoft.com/office/drawing/2014/main" id="{10474B30-2911-3569-1951-705B413E8A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874" name="Freeform 76">
              <a:extLst>
                <a:ext uri="{FF2B5EF4-FFF2-40B4-BE49-F238E27FC236}">
                  <a16:creationId xmlns:a16="http://schemas.microsoft.com/office/drawing/2014/main" id="{645DC4D7-4C7C-6786-B1A3-94B790E488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529315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8" name="Google Shape;888;p19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1905" y="0"/>
            <a:ext cx="9145143" cy="7340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89" name="Google Shape;889;p19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6642100"/>
            <a:ext cx="18391899" cy="7073900"/>
          </a:xfrm>
          <a:prstGeom prst="rect">
            <a:avLst/>
          </a:prstGeom>
          <a:noFill/>
          <a:ln>
            <a:noFill/>
          </a:ln>
        </p:spPr>
      </p:pic>
      <p:sp>
        <p:nvSpPr>
          <p:cNvPr id="890" name="Google Shape;890;p19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2" name="Google Shape;892;p19"/>
          <p:cNvSpPr/>
          <p:nvPr/>
        </p:nvSpPr>
        <p:spPr>
          <a:xfrm>
            <a:off x="876410" y="8305800"/>
            <a:ext cx="5715714" cy="28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3" name="Google Shape;893;p19"/>
          <p:cNvSpPr/>
          <p:nvPr/>
        </p:nvSpPr>
        <p:spPr>
          <a:xfrm>
            <a:off x="876410" y="8305800"/>
            <a:ext cx="5715714" cy="287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Google Shape;13884;p27">
            <a:extLst>
              <a:ext uri="{FF2B5EF4-FFF2-40B4-BE49-F238E27FC236}">
                <a16:creationId xmlns:a16="http://schemas.microsoft.com/office/drawing/2014/main" id="{87B48DCB-B1EC-8A6B-D4A8-DA72EC948E83}"/>
              </a:ext>
            </a:extLst>
          </p:cNvPr>
          <p:cNvSpPr/>
          <p:nvPr/>
        </p:nvSpPr>
        <p:spPr>
          <a:xfrm>
            <a:off x="2782423" y="4714110"/>
            <a:ext cx="966525" cy="945637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3" name="Google Shape;13885;p27">
            <a:extLst>
              <a:ext uri="{FF2B5EF4-FFF2-40B4-BE49-F238E27FC236}">
                <a16:creationId xmlns:a16="http://schemas.microsoft.com/office/drawing/2014/main" id="{A8C55B21-8F5B-D5C2-C814-06832EA53A52}"/>
              </a:ext>
            </a:extLst>
          </p:cNvPr>
          <p:cNvGrpSpPr/>
          <p:nvPr/>
        </p:nvGrpSpPr>
        <p:grpSpPr>
          <a:xfrm>
            <a:off x="6779343" y="4714017"/>
            <a:ext cx="951299" cy="941971"/>
            <a:chOff x="3192838" y="1931233"/>
            <a:chExt cx="298300" cy="295375"/>
          </a:xfrm>
        </p:grpSpPr>
        <p:sp>
          <p:nvSpPr>
            <p:cNvPr id="4" name="Google Shape;13886;p27">
              <a:extLst>
                <a:ext uri="{FF2B5EF4-FFF2-40B4-BE49-F238E27FC236}">
                  <a16:creationId xmlns:a16="http://schemas.microsoft.com/office/drawing/2014/main" id="{25BE5EB8-0222-75E0-CEE9-36EBFEF09812}"/>
                </a:ext>
              </a:extLst>
            </p:cNvPr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" name="Google Shape;13887;p27">
              <a:extLst>
                <a:ext uri="{FF2B5EF4-FFF2-40B4-BE49-F238E27FC236}">
                  <a16:creationId xmlns:a16="http://schemas.microsoft.com/office/drawing/2014/main" id="{78A7FC41-9D7B-0A97-90B0-1B33B0DD03A1}"/>
                </a:ext>
              </a:extLst>
            </p:cNvPr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" name="Google Shape;13888;p27">
              <a:extLst>
                <a:ext uri="{FF2B5EF4-FFF2-40B4-BE49-F238E27FC236}">
                  <a16:creationId xmlns:a16="http://schemas.microsoft.com/office/drawing/2014/main" id="{EF7B804B-F9BD-92B3-9AB5-FEA7CDD030D2}"/>
                </a:ext>
              </a:extLst>
            </p:cNvPr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" name="Google Shape;13889;p27">
              <a:extLst>
                <a:ext uri="{FF2B5EF4-FFF2-40B4-BE49-F238E27FC236}">
                  <a16:creationId xmlns:a16="http://schemas.microsoft.com/office/drawing/2014/main" id="{6C6D694A-B7F6-28BB-F7D9-2F4D093FD592}"/>
                </a:ext>
              </a:extLst>
            </p:cNvPr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" name="Google Shape;13890;p27">
              <a:extLst>
                <a:ext uri="{FF2B5EF4-FFF2-40B4-BE49-F238E27FC236}">
                  <a16:creationId xmlns:a16="http://schemas.microsoft.com/office/drawing/2014/main" id="{F3792B5D-2663-0BC5-6F62-0D344CBDE66A}"/>
                </a:ext>
              </a:extLst>
            </p:cNvPr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" name="Google Shape;13891;p27">
              <a:extLst>
                <a:ext uri="{FF2B5EF4-FFF2-40B4-BE49-F238E27FC236}">
                  <a16:creationId xmlns:a16="http://schemas.microsoft.com/office/drawing/2014/main" id="{8105D662-5FC5-E695-4BEE-E1AE088C77FF}"/>
                </a:ext>
              </a:extLst>
            </p:cNvPr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" name="Google Shape;13892;p27">
              <a:extLst>
                <a:ext uri="{FF2B5EF4-FFF2-40B4-BE49-F238E27FC236}">
                  <a16:creationId xmlns:a16="http://schemas.microsoft.com/office/drawing/2014/main" id="{ADC389F3-064E-463B-89ED-99EC0DA5DD36}"/>
                </a:ext>
              </a:extLst>
            </p:cNvPr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" name="Google Shape;13893;p27">
              <a:extLst>
                <a:ext uri="{FF2B5EF4-FFF2-40B4-BE49-F238E27FC236}">
                  <a16:creationId xmlns:a16="http://schemas.microsoft.com/office/drawing/2014/main" id="{DBEB80D6-6528-E538-14B8-2483B1444BA1}"/>
                </a:ext>
              </a:extLst>
            </p:cNvPr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" name="Google Shape;13894;p27">
              <a:extLst>
                <a:ext uri="{FF2B5EF4-FFF2-40B4-BE49-F238E27FC236}">
                  <a16:creationId xmlns:a16="http://schemas.microsoft.com/office/drawing/2014/main" id="{FB73A1FD-8AE8-24E7-0FFF-30AED3028D46}"/>
                </a:ext>
              </a:extLst>
            </p:cNvPr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" name="Google Shape;13895;p27">
              <a:extLst>
                <a:ext uri="{FF2B5EF4-FFF2-40B4-BE49-F238E27FC236}">
                  <a16:creationId xmlns:a16="http://schemas.microsoft.com/office/drawing/2014/main" id="{A737E937-6EA0-2841-5A07-6DB21135372B}"/>
                </a:ext>
              </a:extLst>
            </p:cNvPr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" name="Google Shape;13896;p27">
              <a:extLst>
                <a:ext uri="{FF2B5EF4-FFF2-40B4-BE49-F238E27FC236}">
                  <a16:creationId xmlns:a16="http://schemas.microsoft.com/office/drawing/2014/main" id="{86823F83-9CA8-3380-6F8A-7184923922B2}"/>
                </a:ext>
              </a:extLst>
            </p:cNvPr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" name="Google Shape;13897;p27">
              <a:extLst>
                <a:ext uri="{FF2B5EF4-FFF2-40B4-BE49-F238E27FC236}">
                  <a16:creationId xmlns:a16="http://schemas.microsoft.com/office/drawing/2014/main" id="{87B782EA-ABEB-63C4-1A50-8B9BC1CF7A53}"/>
                </a:ext>
              </a:extLst>
            </p:cNvPr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" name="Google Shape;13898;p27">
              <a:extLst>
                <a:ext uri="{FF2B5EF4-FFF2-40B4-BE49-F238E27FC236}">
                  <a16:creationId xmlns:a16="http://schemas.microsoft.com/office/drawing/2014/main" id="{384493E0-EC79-0C6F-E986-DE0969DD2524}"/>
                </a:ext>
              </a:extLst>
            </p:cNvPr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3899;p27">
              <a:extLst>
                <a:ext uri="{FF2B5EF4-FFF2-40B4-BE49-F238E27FC236}">
                  <a16:creationId xmlns:a16="http://schemas.microsoft.com/office/drawing/2014/main" id="{3AA52AD2-7028-3AA8-9644-F9E130F0FB7D}"/>
                </a:ext>
              </a:extLst>
            </p:cNvPr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" name="Google Shape;13900;p27">
              <a:extLst>
                <a:ext uri="{FF2B5EF4-FFF2-40B4-BE49-F238E27FC236}">
                  <a16:creationId xmlns:a16="http://schemas.microsoft.com/office/drawing/2014/main" id="{600DE25D-9C51-6D42-0B43-111715CD4B4A}"/>
                </a:ext>
              </a:extLst>
            </p:cNvPr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13901;p27">
              <a:extLst>
                <a:ext uri="{FF2B5EF4-FFF2-40B4-BE49-F238E27FC236}">
                  <a16:creationId xmlns:a16="http://schemas.microsoft.com/office/drawing/2014/main" id="{6F90EF71-E6C1-3E97-FEF3-521791BAA4CD}"/>
                </a:ext>
              </a:extLst>
            </p:cNvPr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3902;p27">
              <a:extLst>
                <a:ext uri="{FF2B5EF4-FFF2-40B4-BE49-F238E27FC236}">
                  <a16:creationId xmlns:a16="http://schemas.microsoft.com/office/drawing/2014/main" id="{FAEA661D-C1EE-02B9-953A-681E134792CA}"/>
                </a:ext>
              </a:extLst>
            </p:cNvPr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3903;p27">
              <a:extLst>
                <a:ext uri="{FF2B5EF4-FFF2-40B4-BE49-F238E27FC236}">
                  <a16:creationId xmlns:a16="http://schemas.microsoft.com/office/drawing/2014/main" id="{531B47AF-78EF-1A22-8668-00187DC94C3D}"/>
                </a:ext>
              </a:extLst>
            </p:cNvPr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13904;p27">
              <a:extLst>
                <a:ext uri="{FF2B5EF4-FFF2-40B4-BE49-F238E27FC236}">
                  <a16:creationId xmlns:a16="http://schemas.microsoft.com/office/drawing/2014/main" id="{9DE6D520-E9DA-0B07-AD4B-99C34FC32F7C}"/>
                </a:ext>
              </a:extLst>
            </p:cNvPr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Google Shape;13905;p27">
              <a:extLst>
                <a:ext uri="{FF2B5EF4-FFF2-40B4-BE49-F238E27FC236}">
                  <a16:creationId xmlns:a16="http://schemas.microsoft.com/office/drawing/2014/main" id="{3E4F88EC-D1EB-C2B2-437E-0AB3919887C3}"/>
                </a:ext>
              </a:extLst>
            </p:cNvPr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3906;p27">
              <a:extLst>
                <a:ext uri="{FF2B5EF4-FFF2-40B4-BE49-F238E27FC236}">
                  <a16:creationId xmlns:a16="http://schemas.microsoft.com/office/drawing/2014/main" id="{D7828B3D-963E-750A-2B42-22B1E4186982}"/>
                </a:ext>
              </a:extLst>
            </p:cNvPr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3907;p27">
              <a:extLst>
                <a:ext uri="{FF2B5EF4-FFF2-40B4-BE49-F238E27FC236}">
                  <a16:creationId xmlns:a16="http://schemas.microsoft.com/office/drawing/2014/main" id="{BC79A447-B1E1-9F3C-BF6B-6E80805312BD}"/>
                </a:ext>
              </a:extLst>
            </p:cNvPr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13908;p27">
              <a:extLst>
                <a:ext uri="{FF2B5EF4-FFF2-40B4-BE49-F238E27FC236}">
                  <a16:creationId xmlns:a16="http://schemas.microsoft.com/office/drawing/2014/main" id="{A9D2EB0E-3872-BBC2-297F-D019623B8899}"/>
                </a:ext>
              </a:extLst>
            </p:cNvPr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13909;p27">
              <a:extLst>
                <a:ext uri="{FF2B5EF4-FFF2-40B4-BE49-F238E27FC236}">
                  <a16:creationId xmlns:a16="http://schemas.microsoft.com/office/drawing/2014/main" id="{610AB333-BD7D-4CB8-7274-3478B9F1F9C7}"/>
                </a:ext>
              </a:extLst>
            </p:cNvPr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8" name="Google Shape;13910;p27">
            <a:extLst>
              <a:ext uri="{FF2B5EF4-FFF2-40B4-BE49-F238E27FC236}">
                <a16:creationId xmlns:a16="http://schemas.microsoft.com/office/drawing/2014/main" id="{699B0989-DED0-B22C-FB8A-9A6CFAA12C97}"/>
              </a:ext>
            </a:extLst>
          </p:cNvPr>
          <p:cNvGrpSpPr/>
          <p:nvPr/>
        </p:nvGrpSpPr>
        <p:grpSpPr>
          <a:xfrm>
            <a:off x="8729329" y="4710429"/>
            <a:ext cx="913349" cy="947472"/>
            <a:chOff x="3676863" y="1930108"/>
            <a:chExt cx="286400" cy="297100"/>
          </a:xfrm>
        </p:grpSpPr>
        <p:sp>
          <p:nvSpPr>
            <p:cNvPr id="29" name="Google Shape;13911;p27">
              <a:extLst>
                <a:ext uri="{FF2B5EF4-FFF2-40B4-BE49-F238E27FC236}">
                  <a16:creationId xmlns:a16="http://schemas.microsoft.com/office/drawing/2014/main" id="{2C2AAFF0-6671-6762-7248-CA6BCD802C48}"/>
                </a:ext>
              </a:extLst>
            </p:cNvPr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3912;p27">
              <a:extLst>
                <a:ext uri="{FF2B5EF4-FFF2-40B4-BE49-F238E27FC236}">
                  <a16:creationId xmlns:a16="http://schemas.microsoft.com/office/drawing/2014/main" id="{10BAE128-597E-B121-D90A-075125AE7DFD}"/>
                </a:ext>
              </a:extLst>
            </p:cNvPr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13913;p27">
              <a:extLst>
                <a:ext uri="{FF2B5EF4-FFF2-40B4-BE49-F238E27FC236}">
                  <a16:creationId xmlns:a16="http://schemas.microsoft.com/office/drawing/2014/main" id="{ABB3D755-7D17-7410-2271-5871989C76E6}"/>
                </a:ext>
              </a:extLst>
            </p:cNvPr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2" name="Google Shape;13914;p27">
            <a:extLst>
              <a:ext uri="{FF2B5EF4-FFF2-40B4-BE49-F238E27FC236}">
                <a16:creationId xmlns:a16="http://schemas.microsoft.com/office/drawing/2014/main" id="{220F9304-2479-99E6-F331-9295915A86C4}"/>
              </a:ext>
            </a:extLst>
          </p:cNvPr>
          <p:cNvGrpSpPr/>
          <p:nvPr/>
        </p:nvGrpSpPr>
        <p:grpSpPr>
          <a:xfrm>
            <a:off x="4795151" y="4708199"/>
            <a:ext cx="953213" cy="949704"/>
            <a:chOff x="2698088" y="1929408"/>
            <a:chExt cx="298900" cy="297800"/>
          </a:xfrm>
        </p:grpSpPr>
        <p:sp>
          <p:nvSpPr>
            <p:cNvPr id="33" name="Google Shape;13915;p27">
              <a:extLst>
                <a:ext uri="{FF2B5EF4-FFF2-40B4-BE49-F238E27FC236}">
                  <a16:creationId xmlns:a16="http://schemas.microsoft.com/office/drawing/2014/main" id="{35FE69B8-C25D-B04F-5FF1-9EE9DAFAF84F}"/>
                </a:ext>
              </a:extLst>
            </p:cNvPr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13916;p27">
              <a:extLst>
                <a:ext uri="{FF2B5EF4-FFF2-40B4-BE49-F238E27FC236}">
                  <a16:creationId xmlns:a16="http://schemas.microsoft.com/office/drawing/2014/main" id="{988CBCA1-8C10-30C8-6039-3CC9A6401974}"/>
                </a:ext>
              </a:extLst>
            </p:cNvPr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5" name="Google Shape;13917;p27">
            <a:extLst>
              <a:ext uri="{FF2B5EF4-FFF2-40B4-BE49-F238E27FC236}">
                <a16:creationId xmlns:a16="http://schemas.microsoft.com/office/drawing/2014/main" id="{72646D36-B0FE-81CE-393D-46FCB771A462}"/>
              </a:ext>
            </a:extLst>
          </p:cNvPr>
          <p:cNvGrpSpPr/>
          <p:nvPr/>
        </p:nvGrpSpPr>
        <p:grpSpPr>
          <a:xfrm>
            <a:off x="12862906" y="4712264"/>
            <a:ext cx="769043" cy="945957"/>
            <a:chOff x="4718163" y="1930683"/>
            <a:chExt cx="241150" cy="296625"/>
          </a:xfrm>
        </p:grpSpPr>
        <p:sp>
          <p:nvSpPr>
            <p:cNvPr id="36" name="Google Shape;13918;p27">
              <a:extLst>
                <a:ext uri="{FF2B5EF4-FFF2-40B4-BE49-F238E27FC236}">
                  <a16:creationId xmlns:a16="http://schemas.microsoft.com/office/drawing/2014/main" id="{D1746BED-1F8D-C2C1-67E1-241A28717900}"/>
                </a:ext>
              </a:extLst>
            </p:cNvPr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3919;p27">
              <a:extLst>
                <a:ext uri="{FF2B5EF4-FFF2-40B4-BE49-F238E27FC236}">
                  <a16:creationId xmlns:a16="http://schemas.microsoft.com/office/drawing/2014/main" id="{C50DA94D-AEA0-E4FE-038F-5723ACEF85E9}"/>
                </a:ext>
              </a:extLst>
            </p:cNvPr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3920;p27">
              <a:extLst>
                <a:ext uri="{FF2B5EF4-FFF2-40B4-BE49-F238E27FC236}">
                  <a16:creationId xmlns:a16="http://schemas.microsoft.com/office/drawing/2014/main" id="{39A9FD22-0EEF-F95C-F128-6941B519D281}"/>
                </a:ext>
              </a:extLst>
            </p:cNvPr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3921;p27">
              <a:extLst>
                <a:ext uri="{FF2B5EF4-FFF2-40B4-BE49-F238E27FC236}">
                  <a16:creationId xmlns:a16="http://schemas.microsoft.com/office/drawing/2014/main" id="{ED6D2354-96D4-BC9E-7B15-D64A46F866AE}"/>
                </a:ext>
              </a:extLst>
            </p:cNvPr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3922;p27">
              <a:extLst>
                <a:ext uri="{FF2B5EF4-FFF2-40B4-BE49-F238E27FC236}">
                  <a16:creationId xmlns:a16="http://schemas.microsoft.com/office/drawing/2014/main" id="{E60DF46D-63E8-36C1-EEAB-3F3E12BEC3F2}"/>
                </a:ext>
              </a:extLst>
            </p:cNvPr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3923;p27">
              <a:extLst>
                <a:ext uri="{FF2B5EF4-FFF2-40B4-BE49-F238E27FC236}">
                  <a16:creationId xmlns:a16="http://schemas.microsoft.com/office/drawing/2014/main" id="{8B56DCCB-FCF5-8CE8-ADF8-7CEDF517A61B}"/>
                </a:ext>
              </a:extLst>
            </p:cNvPr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13924;p27">
              <a:extLst>
                <a:ext uri="{FF2B5EF4-FFF2-40B4-BE49-F238E27FC236}">
                  <a16:creationId xmlns:a16="http://schemas.microsoft.com/office/drawing/2014/main" id="{42BE3E37-11ED-26F9-76A9-CD358E2EF85F}"/>
                </a:ext>
              </a:extLst>
            </p:cNvPr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13925;p27">
              <a:extLst>
                <a:ext uri="{FF2B5EF4-FFF2-40B4-BE49-F238E27FC236}">
                  <a16:creationId xmlns:a16="http://schemas.microsoft.com/office/drawing/2014/main" id="{73629C4C-9314-CFB5-9CC5-AAC790C20A27}"/>
                </a:ext>
              </a:extLst>
            </p:cNvPr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13926;p27">
            <a:extLst>
              <a:ext uri="{FF2B5EF4-FFF2-40B4-BE49-F238E27FC236}">
                <a16:creationId xmlns:a16="http://schemas.microsoft.com/office/drawing/2014/main" id="{175FFDB7-A775-B749-5DA7-ACEA9C12BE93}"/>
              </a:ext>
            </a:extLst>
          </p:cNvPr>
          <p:cNvGrpSpPr/>
          <p:nvPr/>
        </p:nvGrpSpPr>
        <p:grpSpPr>
          <a:xfrm>
            <a:off x="14712279" y="4708515"/>
            <a:ext cx="949384" cy="947472"/>
            <a:chOff x="5170638" y="1929508"/>
            <a:chExt cx="297700" cy="297100"/>
          </a:xfrm>
        </p:grpSpPr>
        <p:sp>
          <p:nvSpPr>
            <p:cNvPr id="45" name="Google Shape;13927;p27">
              <a:extLst>
                <a:ext uri="{FF2B5EF4-FFF2-40B4-BE49-F238E27FC236}">
                  <a16:creationId xmlns:a16="http://schemas.microsoft.com/office/drawing/2014/main" id="{FE6733A3-61CE-B35A-9B46-3A91C709BB04}"/>
                </a:ext>
              </a:extLst>
            </p:cNvPr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13928;p27">
              <a:extLst>
                <a:ext uri="{FF2B5EF4-FFF2-40B4-BE49-F238E27FC236}">
                  <a16:creationId xmlns:a16="http://schemas.microsoft.com/office/drawing/2014/main" id="{3719F015-CDCF-F923-AA7F-99068F954D02}"/>
                </a:ext>
              </a:extLst>
            </p:cNvPr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13929;p27">
              <a:extLst>
                <a:ext uri="{FF2B5EF4-FFF2-40B4-BE49-F238E27FC236}">
                  <a16:creationId xmlns:a16="http://schemas.microsoft.com/office/drawing/2014/main" id="{454F483F-1689-8506-1B2A-7749483570B5}"/>
                </a:ext>
              </a:extLst>
            </p:cNvPr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3930;p27">
              <a:extLst>
                <a:ext uri="{FF2B5EF4-FFF2-40B4-BE49-F238E27FC236}">
                  <a16:creationId xmlns:a16="http://schemas.microsoft.com/office/drawing/2014/main" id="{40F31D54-281F-3612-3E9E-E12E40FCD9D1}"/>
                </a:ext>
              </a:extLst>
            </p:cNvPr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3931;p27">
              <a:extLst>
                <a:ext uri="{FF2B5EF4-FFF2-40B4-BE49-F238E27FC236}">
                  <a16:creationId xmlns:a16="http://schemas.microsoft.com/office/drawing/2014/main" id="{9AD0699C-70B1-CD42-1AC3-69F08C65CC1B}"/>
                </a:ext>
              </a:extLst>
            </p:cNvPr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3932;p27">
              <a:extLst>
                <a:ext uri="{FF2B5EF4-FFF2-40B4-BE49-F238E27FC236}">
                  <a16:creationId xmlns:a16="http://schemas.microsoft.com/office/drawing/2014/main" id="{71E01913-DB71-468F-BB5C-BE3B88D09F80}"/>
                </a:ext>
              </a:extLst>
            </p:cNvPr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1" name="Google Shape;13933;p27">
            <a:extLst>
              <a:ext uri="{FF2B5EF4-FFF2-40B4-BE49-F238E27FC236}">
                <a16:creationId xmlns:a16="http://schemas.microsoft.com/office/drawing/2014/main" id="{312E6B06-8A16-E14B-0BB4-038298AEF391}"/>
              </a:ext>
            </a:extLst>
          </p:cNvPr>
          <p:cNvGrpSpPr/>
          <p:nvPr/>
        </p:nvGrpSpPr>
        <p:grpSpPr>
          <a:xfrm>
            <a:off x="16732506" y="4712266"/>
            <a:ext cx="949384" cy="943725"/>
            <a:chOff x="5676688" y="1930683"/>
            <a:chExt cx="297700" cy="295925"/>
          </a:xfrm>
        </p:grpSpPr>
        <p:sp>
          <p:nvSpPr>
            <p:cNvPr id="52" name="Google Shape;13934;p27">
              <a:extLst>
                <a:ext uri="{FF2B5EF4-FFF2-40B4-BE49-F238E27FC236}">
                  <a16:creationId xmlns:a16="http://schemas.microsoft.com/office/drawing/2014/main" id="{9275F644-EDE1-A044-D510-485A950E8AA1}"/>
                </a:ext>
              </a:extLst>
            </p:cNvPr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3935;p27">
              <a:extLst>
                <a:ext uri="{FF2B5EF4-FFF2-40B4-BE49-F238E27FC236}">
                  <a16:creationId xmlns:a16="http://schemas.microsoft.com/office/drawing/2014/main" id="{6C1719D4-4FB2-C4A1-93B0-80763A631094}"/>
                </a:ext>
              </a:extLst>
            </p:cNvPr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13936;p27">
              <a:extLst>
                <a:ext uri="{FF2B5EF4-FFF2-40B4-BE49-F238E27FC236}">
                  <a16:creationId xmlns:a16="http://schemas.microsoft.com/office/drawing/2014/main" id="{88982038-8A3E-8581-DE5D-BEC025C391AD}"/>
                </a:ext>
              </a:extLst>
            </p:cNvPr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13937;p27">
              <a:extLst>
                <a:ext uri="{FF2B5EF4-FFF2-40B4-BE49-F238E27FC236}">
                  <a16:creationId xmlns:a16="http://schemas.microsoft.com/office/drawing/2014/main" id="{E24B9308-4ACA-52C5-A482-558686125F2D}"/>
                </a:ext>
              </a:extLst>
            </p:cNvPr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6" name="Google Shape;13938;p27">
            <a:extLst>
              <a:ext uri="{FF2B5EF4-FFF2-40B4-BE49-F238E27FC236}">
                <a16:creationId xmlns:a16="http://schemas.microsoft.com/office/drawing/2014/main" id="{BC4CCC99-CB3A-E4A8-F65A-DDB8FC3E8988}"/>
              </a:ext>
            </a:extLst>
          </p:cNvPr>
          <p:cNvSpPr/>
          <p:nvPr/>
        </p:nvSpPr>
        <p:spPr>
          <a:xfrm>
            <a:off x="18760168" y="4716023"/>
            <a:ext cx="806992" cy="953213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57" name="Google Shape;13939;p27">
            <a:extLst>
              <a:ext uri="{FF2B5EF4-FFF2-40B4-BE49-F238E27FC236}">
                <a16:creationId xmlns:a16="http://schemas.microsoft.com/office/drawing/2014/main" id="{A3BC847A-6BE6-55AB-48A7-DD555A2E2B5B}"/>
              </a:ext>
            </a:extLst>
          </p:cNvPr>
          <p:cNvGrpSpPr/>
          <p:nvPr/>
        </p:nvGrpSpPr>
        <p:grpSpPr>
          <a:xfrm>
            <a:off x="20647710" y="4714176"/>
            <a:ext cx="945637" cy="947552"/>
            <a:chOff x="6649513" y="1931283"/>
            <a:chExt cx="296525" cy="297125"/>
          </a:xfrm>
        </p:grpSpPr>
        <p:sp>
          <p:nvSpPr>
            <p:cNvPr id="58" name="Google Shape;13940;p27">
              <a:extLst>
                <a:ext uri="{FF2B5EF4-FFF2-40B4-BE49-F238E27FC236}">
                  <a16:creationId xmlns:a16="http://schemas.microsoft.com/office/drawing/2014/main" id="{EE7A7C04-BE52-6DFC-F1F6-DCE60457235C}"/>
                </a:ext>
              </a:extLst>
            </p:cNvPr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13941;p27">
              <a:extLst>
                <a:ext uri="{FF2B5EF4-FFF2-40B4-BE49-F238E27FC236}">
                  <a16:creationId xmlns:a16="http://schemas.microsoft.com/office/drawing/2014/main" id="{8F26CBD0-F9FE-6297-11C9-4C838054B8FB}"/>
                </a:ext>
              </a:extLst>
            </p:cNvPr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3942;p27">
              <a:extLst>
                <a:ext uri="{FF2B5EF4-FFF2-40B4-BE49-F238E27FC236}">
                  <a16:creationId xmlns:a16="http://schemas.microsoft.com/office/drawing/2014/main" id="{2CA8AD0D-F3B9-3DEC-F6A2-CB89B90BF6BD}"/>
                </a:ext>
              </a:extLst>
            </p:cNvPr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1" name="Google Shape;13943;p27">
            <a:extLst>
              <a:ext uri="{FF2B5EF4-FFF2-40B4-BE49-F238E27FC236}">
                <a16:creationId xmlns:a16="http://schemas.microsoft.com/office/drawing/2014/main" id="{EAA41CAE-612A-C515-7652-44844A2F8F9B}"/>
              </a:ext>
            </a:extLst>
          </p:cNvPr>
          <p:cNvGrpSpPr/>
          <p:nvPr/>
        </p:nvGrpSpPr>
        <p:grpSpPr>
          <a:xfrm>
            <a:off x="20641970" y="6111627"/>
            <a:ext cx="951379" cy="945557"/>
            <a:chOff x="6647713" y="2369483"/>
            <a:chExt cx="298325" cy="296500"/>
          </a:xfrm>
        </p:grpSpPr>
        <p:sp>
          <p:nvSpPr>
            <p:cNvPr id="62" name="Google Shape;13944;p27">
              <a:extLst>
                <a:ext uri="{FF2B5EF4-FFF2-40B4-BE49-F238E27FC236}">
                  <a16:creationId xmlns:a16="http://schemas.microsoft.com/office/drawing/2014/main" id="{7A1CA84D-9438-EE22-F0F0-6745C13788AC}"/>
                </a:ext>
              </a:extLst>
            </p:cNvPr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13945;p27">
              <a:extLst>
                <a:ext uri="{FF2B5EF4-FFF2-40B4-BE49-F238E27FC236}">
                  <a16:creationId xmlns:a16="http://schemas.microsoft.com/office/drawing/2014/main" id="{09956ECF-FC10-A7C8-266A-C34AEFC08385}"/>
                </a:ext>
              </a:extLst>
            </p:cNvPr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2" name="Google Shape;13946;p27">
              <a:extLst>
                <a:ext uri="{FF2B5EF4-FFF2-40B4-BE49-F238E27FC236}">
                  <a16:creationId xmlns:a16="http://schemas.microsoft.com/office/drawing/2014/main" id="{806F882C-22CF-0DF5-8567-24AAAA503E39}"/>
                </a:ext>
              </a:extLst>
            </p:cNvPr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33" name="Google Shape;13947;p27">
            <a:extLst>
              <a:ext uri="{FF2B5EF4-FFF2-40B4-BE49-F238E27FC236}">
                <a16:creationId xmlns:a16="http://schemas.microsoft.com/office/drawing/2014/main" id="{9FCC3E67-E754-6F6C-8173-F065BCD57D2D}"/>
              </a:ext>
            </a:extLst>
          </p:cNvPr>
          <p:cNvGrpSpPr/>
          <p:nvPr/>
        </p:nvGrpSpPr>
        <p:grpSpPr>
          <a:xfrm>
            <a:off x="18688232" y="6111627"/>
            <a:ext cx="947472" cy="945557"/>
            <a:chOff x="6162513" y="2369483"/>
            <a:chExt cx="297100" cy="296500"/>
          </a:xfrm>
        </p:grpSpPr>
        <p:sp>
          <p:nvSpPr>
            <p:cNvPr id="834" name="Google Shape;13948;p27">
              <a:extLst>
                <a:ext uri="{FF2B5EF4-FFF2-40B4-BE49-F238E27FC236}">
                  <a16:creationId xmlns:a16="http://schemas.microsoft.com/office/drawing/2014/main" id="{D54466A0-7D2A-8D6A-A5D1-B145BC326B3D}"/>
                </a:ext>
              </a:extLst>
            </p:cNvPr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5" name="Google Shape;13949;p27">
              <a:extLst>
                <a:ext uri="{FF2B5EF4-FFF2-40B4-BE49-F238E27FC236}">
                  <a16:creationId xmlns:a16="http://schemas.microsoft.com/office/drawing/2014/main" id="{D7F93911-196B-3797-8665-FBF7D2103861}"/>
                </a:ext>
              </a:extLst>
            </p:cNvPr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6" name="Google Shape;13950;p27">
              <a:extLst>
                <a:ext uri="{FF2B5EF4-FFF2-40B4-BE49-F238E27FC236}">
                  <a16:creationId xmlns:a16="http://schemas.microsoft.com/office/drawing/2014/main" id="{2F78DF8D-4E5F-E886-A417-F4467A3397CE}"/>
                </a:ext>
              </a:extLst>
            </p:cNvPr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7" name="Google Shape;13951;p27">
              <a:extLst>
                <a:ext uri="{FF2B5EF4-FFF2-40B4-BE49-F238E27FC236}">
                  <a16:creationId xmlns:a16="http://schemas.microsoft.com/office/drawing/2014/main" id="{594EAB46-E666-10D6-0ED7-C7865AE46F37}"/>
                </a:ext>
              </a:extLst>
            </p:cNvPr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8" name="Google Shape;13952;p27">
              <a:extLst>
                <a:ext uri="{FF2B5EF4-FFF2-40B4-BE49-F238E27FC236}">
                  <a16:creationId xmlns:a16="http://schemas.microsoft.com/office/drawing/2014/main" id="{86040E3D-94C5-61CF-FDF6-CD64897A1BE2}"/>
                </a:ext>
              </a:extLst>
            </p:cNvPr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9" name="Google Shape;13953;p27">
              <a:extLst>
                <a:ext uri="{FF2B5EF4-FFF2-40B4-BE49-F238E27FC236}">
                  <a16:creationId xmlns:a16="http://schemas.microsoft.com/office/drawing/2014/main" id="{90588C41-ABDD-5745-0604-44F0CF5E281C}"/>
                </a:ext>
              </a:extLst>
            </p:cNvPr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40" name="Google Shape;13954;p27">
            <a:extLst>
              <a:ext uri="{FF2B5EF4-FFF2-40B4-BE49-F238E27FC236}">
                <a16:creationId xmlns:a16="http://schemas.microsoft.com/office/drawing/2014/main" id="{44E44688-C31D-D334-C644-D88F16D3E4A4}"/>
              </a:ext>
            </a:extLst>
          </p:cNvPr>
          <p:cNvGrpSpPr/>
          <p:nvPr/>
        </p:nvGrpSpPr>
        <p:grpSpPr>
          <a:xfrm>
            <a:off x="16730594" y="6113459"/>
            <a:ext cx="949384" cy="945637"/>
            <a:chOff x="5676088" y="2370058"/>
            <a:chExt cx="297700" cy="296525"/>
          </a:xfrm>
        </p:grpSpPr>
        <p:sp>
          <p:nvSpPr>
            <p:cNvPr id="841" name="Google Shape;13955;p27">
              <a:extLst>
                <a:ext uri="{FF2B5EF4-FFF2-40B4-BE49-F238E27FC236}">
                  <a16:creationId xmlns:a16="http://schemas.microsoft.com/office/drawing/2014/main" id="{3D9D9294-5053-7038-1250-5C7AA866703C}"/>
                </a:ext>
              </a:extLst>
            </p:cNvPr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2" name="Google Shape;13956;p27">
              <a:extLst>
                <a:ext uri="{FF2B5EF4-FFF2-40B4-BE49-F238E27FC236}">
                  <a16:creationId xmlns:a16="http://schemas.microsoft.com/office/drawing/2014/main" id="{C3B978FC-7FE7-D5B6-5905-EC36213F3316}"/>
                </a:ext>
              </a:extLst>
            </p:cNvPr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3" name="Google Shape;13957;p27">
              <a:extLst>
                <a:ext uri="{FF2B5EF4-FFF2-40B4-BE49-F238E27FC236}">
                  <a16:creationId xmlns:a16="http://schemas.microsoft.com/office/drawing/2014/main" id="{7696CD09-2363-D18E-5A63-F3A70AFC8C35}"/>
                </a:ext>
              </a:extLst>
            </p:cNvPr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4" name="Google Shape;13958;p27">
              <a:extLst>
                <a:ext uri="{FF2B5EF4-FFF2-40B4-BE49-F238E27FC236}">
                  <a16:creationId xmlns:a16="http://schemas.microsoft.com/office/drawing/2014/main" id="{817872AE-6791-F0EF-FBAB-93263B7E0B97}"/>
                </a:ext>
              </a:extLst>
            </p:cNvPr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5" name="Google Shape;13959;p27">
              <a:extLst>
                <a:ext uri="{FF2B5EF4-FFF2-40B4-BE49-F238E27FC236}">
                  <a16:creationId xmlns:a16="http://schemas.microsoft.com/office/drawing/2014/main" id="{4CBD3323-4281-3927-9AEF-239A6EAF05DB}"/>
                </a:ext>
              </a:extLst>
            </p:cNvPr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46" name="Google Shape;13960;p27">
            <a:extLst>
              <a:ext uri="{FF2B5EF4-FFF2-40B4-BE49-F238E27FC236}">
                <a16:creationId xmlns:a16="http://schemas.microsoft.com/office/drawing/2014/main" id="{12804BDD-44B5-7699-C600-8069BDBC67E3}"/>
              </a:ext>
            </a:extLst>
          </p:cNvPr>
          <p:cNvGrpSpPr/>
          <p:nvPr/>
        </p:nvGrpSpPr>
        <p:grpSpPr>
          <a:xfrm>
            <a:off x="14706538" y="6113459"/>
            <a:ext cx="949464" cy="947552"/>
            <a:chOff x="5168838" y="2370058"/>
            <a:chExt cx="297725" cy="297125"/>
          </a:xfrm>
        </p:grpSpPr>
        <p:sp>
          <p:nvSpPr>
            <p:cNvPr id="847" name="Google Shape;13961;p27">
              <a:extLst>
                <a:ext uri="{FF2B5EF4-FFF2-40B4-BE49-F238E27FC236}">
                  <a16:creationId xmlns:a16="http://schemas.microsoft.com/office/drawing/2014/main" id="{E3151F62-BCF9-C307-1D78-C045182684E7}"/>
                </a:ext>
              </a:extLst>
            </p:cNvPr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8" name="Google Shape;13962;p27">
              <a:extLst>
                <a:ext uri="{FF2B5EF4-FFF2-40B4-BE49-F238E27FC236}">
                  <a16:creationId xmlns:a16="http://schemas.microsoft.com/office/drawing/2014/main" id="{D353BECD-C2D3-20AE-28E1-3CF450E2B111}"/>
                </a:ext>
              </a:extLst>
            </p:cNvPr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9" name="Google Shape;13963;p27">
              <a:extLst>
                <a:ext uri="{FF2B5EF4-FFF2-40B4-BE49-F238E27FC236}">
                  <a16:creationId xmlns:a16="http://schemas.microsoft.com/office/drawing/2014/main" id="{E062A43A-D77B-2CAD-2765-3C191040609B}"/>
                </a:ext>
              </a:extLst>
            </p:cNvPr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0" name="Google Shape;13964;p27">
              <a:extLst>
                <a:ext uri="{FF2B5EF4-FFF2-40B4-BE49-F238E27FC236}">
                  <a16:creationId xmlns:a16="http://schemas.microsoft.com/office/drawing/2014/main" id="{2DFC137E-273B-7F47-5072-2C29194680FD}"/>
                </a:ext>
              </a:extLst>
            </p:cNvPr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1" name="Google Shape;13965;p27">
              <a:extLst>
                <a:ext uri="{FF2B5EF4-FFF2-40B4-BE49-F238E27FC236}">
                  <a16:creationId xmlns:a16="http://schemas.microsoft.com/office/drawing/2014/main" id="{94089803-F3EB-4FCC-0E6E-7B9B7D8064E2}"/>
                </a:ext>
              </a:extLst>
            </p:cNvPr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2" name="Google Shape;13966;p27">
              <a:extLst>
                <a:ext uri="{FF2B5EF4-FFF2-40B4-BE49-F238E27FC236}">
                  <a16:creationId xmlns:a16="http://schemas.microsoft.com/office/drawing/2014/main" id="{8E46BAB2-E816-25F0-8CBC-9E005868E25A}"/>
                </a:ext>
              </a:extLst>
            </p:cNvPr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3" name="Google Shape;13967;p27">
              <a:extLst>
                <a:ext uri="{FF2B5EF4-FFF2-40B4-BE49-F238E27FC236}">
                  <a16:creationId xmlns:a16="http://schemas.microsoft.com/office/drawing/2014/main" id="{5F9C0CA1-7010-8539-C188-935A1EBFCFDE}"/>
                </a:ext>
              </a:extLst>
            </p:cNvPr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4" name="Google Shape;13968;p27">
              <a:extLst>
                <a:ext uri="{FF2B5EF4-FFF2-40B4-BE49-F238E27FC236}">
                  <a16:creationId xmlns:a16="http://schemas.microsoft.com/office/drawing/2014/main" id="{152414F9-B7DF-29A4-0A41-932F5D47D158}"/>
                </a:ext>
              </a:extLst>
            </p:cNvPr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5" name="Google Shape;13969;p27">
              <a:extLst>
                <a:ext uri="{FF2B5EF4-FFF2-40B4-BE49-F238E27FC236}">
                  <a16:creationId xmlns:a16="http://schemas.microsoft.com/office/drawing/2014/main" id="{4E082068-7E50-4A8D-7D83-5776E9B55CDC}"/>
                </a:ext>
              </a:extLst>
            </p:cNvPr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6" name="Google Shape;13970;p27">
              <a:extLst>
                <a:ext uri="{FF2B5EF4-FFF2-40B4-BE49-F238E27FC236}">
                  <a16:creationId xmlns:a16="http://schemas.microsoft.com/office/drawing/2014/main" id="{5966B539-9258-151F-A401-23B9452FD765}"/>
                </a:ext>
              </a:extLst>
            </p:cNvPr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7" name="Google Shape;13971;p27">
            <a:extLst>
              <a:ext uri="{FF2B5EF4-FFF2-40B4-BE49-F238E27FC236}">
                <a16:creationId xmlns:a16="http://schemas.microsoft.com/office/drawing/2014/main" id="{175CC8F8-4F92-7795-77FA-F58982176652}"/>
              </a:ext>
            </a:extLst>
          </p:cNvPr>
          <p:cNvGrpSpPr/>
          <p:nvPr/>
        </p:nvGrpSpPr>
        <p:grpSpPr>
          <a:xfrm>
            <a:off x="12722347" y="6282482"/>
            <a:ext cx="947552" cy="607597"/>
            <a:chOff x="4674088" y="2423058"/>
            <a:chExt cx="297125" cy="190525"/>
          </a:xfrm>
        </p:grpSpPr>
        <p:sp>
          <p:nvSpPr>
            <p:cNvPr id="858" name="Google Shape;13972;p27">
              <a:extLst>
                <a:ext uri="{FF2B5EF4-FFF2-40B4-BE49-F238E27FC236}">
                  <a16:creationId xmlns:a16="http://schemas.microsoft.com/office/drawing/2014/main" id="{7214BBCC-FE08-E919-DE20-2EDA4EE798FB}"/>
                </a:ext>
              </a:extLst>
            </p:cNvPr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9" name="Google Shape;13973;p27">
              <a:extLst>
                <a:ext uri="{FF2B5EF4-FFF2-40B4-BE49-F238E27FC236}">
                  <a16:creationId xmlns:a16="http://schemas.microsoft.com/office/drawing/2014/main" id="{BBCD6D98-0532-B9BB-A7FB-591A698EEA0E}"/>
                </a:ext>
              </a:extLst>
            </p:cNvPr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0" name="Google Shape;13974;p27">
              <a:extLst>
                <a:ext uri="{FF2B5EF4-FFF2-40B4-BE49-F238E27FC236}">
                  <a16:creationId xmlns:a16="http://schemas.microsoft.com/office/drawing/2014/main" id="{DCB49956-7C73-7709-AF2D-8D6AED4647EF}"/>
                </a:ext>
              </a:extLst>
            </p:cNvPr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1" name="Google Shape;13975;p27">
              <a:extLst>
                <a:ext uri="{FF2B5EF4-FFF2-40B4-BE49-F238E27FC236}">
                  <a16:creationId xmlns:a16="http://schemas.microsoft.com/office/drawing/2014/main" id="{904886AD-AC5C-6A63-389C-9613360E8092}"/>
                </a:ext>
              </a:extLst>
            </p:cNvPr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2" name="Google Shape;13976;p27">
              <a:extLst>
                <a:ext uri="{FF2B5EF4-FFF2-40B4-BE49-F238E27FC236}">
                  <a16:creationId xmlns:a16="http://schemas.microsoft.com/office/drawing/2014/main" id="{DBECC64C-F790-9FCC-BF66-CB143F21BDAD}"/>
                </a:ext>
              </a:extLst>
            </p:cNvPr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3" name="Google Shape;13977;p27">
            <a:extLst>
              <a:ext uri="{FF2B5EF4-FFF2-40B4-BE49-F238E27FC236}">
                <a16:creationId xmlns:a16="http://schemas.microsoft.com/office/drawing/2014/main" id="{29A38366-00E4-8647-D85A-2B679560F137}"/>
              </a:ext>
            </a:extLst>
          </p:cNvPr>
          <p:cNvSpPr/>
          <p:nvPr/>
        </p:nvSpPr>
        <p:spPr>
          <a:xfrm>
            <a:off x="10903202" y="6874438"/>
            <a:ext cx="28621" cy="49749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64" name="Google Shape;13978;p27">
            <a:extLst>
              <a:ext uri="{FF2B5EF4-FFF2-40B4-BE49-F238E27FC236}">
                <a16:creationId xmlns:a16="http://schemas.microsoft.com/office/drawing/2014/main" id="{CD563909-DF24-5CC2-19B1-8368F6988C69}"/>
              </a:ext>
            </a:extLst>
          </p:cNvPr>
          <p:cNvSpPr/>
          <p:nvPr/>
        </p:nvSpPr>
        <p:spPr>
          <a:xfrm>
            <a:off x="11518426" y="6785546"/>
            <a:ext cx="28541" cy="4751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65" name="Google Shape;13979;p27">
            <a:extLst>
              <a:ext uri="{FF2B5EF4-FFF2-40B4-BE49-F238E27FC236}">
                <a16:creationId xmlns:a16="http://schemas.microsoft.com/office/drawing/2014/main" id="{F376F4B9-BCFD-F93C-B7CC-79CB949C8F96}"/>
              </a:ext>
            </a:extLst>
          </p:cNvPr>
          <p:cNvSpPr/>
          <p:nvPr/>
        </p:nvSpPr>
        <p:spPr>
          <a:xfrm>
            <a:off x="11518426" y="6859532"/>
            <a:ext cx="28541" cy="47597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66" name="Google Shape;13980;p27">
            <a:extLst>
              <a:ext uri="{FF2B5EF4-FFF2-40B4-BE49-F238E27FC236}">
                <a16:creationId xmlns:a16="http://schemas.microsoft.com/office/drawing/2014/main" id="{A8087B5B-E045-DC13-0EA1-D67FEAA5C7C1}"/>
              </a:ext>
            </a:extLst>
          </p:cNvPr>
          <p:cNvSpPr/>
          <p:nvPr/>
        </p:nvSpPr>
        <p:spPr>
          <a:xfrm>
            <a:off x="11518426" y="6709567"/>
            <a:ext cx="28541" cy="4751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67" name="Google Shape;13981;p27">
            <a:extLst>
              <a:ext uri="{FF2B5EF4-FFF2-40B4-BE49-F238E27FC236}">
                <a16:creationId xmlns:a16="http://schemas.microsoft.com/office/drawing/2014/main" id="{84722121-9BA2-03DB-25D0-880ECAFBA442}"/>
              </a:ext>
            </a:extLst>
          </p:cNvPr>
          <p:cNvSpPr/>
          <p:nvPr/>
        </p:nvSpPr>
        <p:spPr>
          <a:xfrm>
            <a:off x="11518426" y="6635500"/>
            <a:ext cx="28541" cy="47597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68" name="Google Shape;13982;p27">
            <a:extLst>
              <a:ext uri="{FF2B5EF4-FFF2-40B4-BE49-F238E27FC236}">
                <a16:creationId xmlns:a16="http://schemas.microsoft.com/office/drawing/2014/main" id="{F895F0FF-9964-F681-24D4-F6764B70290D}"/>
              </a:ext>
            </a:extLst>
          </p:cNvPr>
          <p:cNvSpPr/>
          <p:nvPr/>
        </p:nvSpPr>
        <p:spPr>
          <a:xfrm>
            <a:off x="11518426" y="6563351"/>
            <a:ext cx="28541" cy="47597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69" name="Google Shape;13983;p27">
            <a:extLst>
              <a:ext uri="{FF2B5EF4-FFF2-40B4-BE49-F238E27FC236}">
                <a16:creationId xmlns:a16="http://schemas.microsoft.com/office/drawing/2014/main" id="{B7681CAB-B9E4-9BDC-6BC9-110104BF4ABD}"/>
              </a:ext>
            </a:extLst>
          </p:cNvPr>
          <p:cNvSpPr/>
          <p:nvPr/>
        </p:nvSpPr>
        <p:spPr>
          <a:xfrm>
            <a:off x="11518426" y="6489364"/>
            <a:ext cx="28541" cy="4751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70" name="Google Shape;13984;p27">
            <a:extLst>
              <a:ext uri="{FF2B5EF4-FFF2-40B4-BE49-F238E27FC236}">
                <a16:creationId xmlns:a16="http://schemas.microsoft.com/office/drawing/2014/main" id="{6A57582B-9109-15A3-FBDC-70BEA1DC4C42}"/>
              </a:ext>
            </a:extLst>
          </p:cNvPr>
          <p:cNvSpPr/>
          <p:nvPr/>
        </p:nvSpPr>
        <p:spPr>
          <a:xfrm>
            <a:off x="11396922" y="6910794"/>
            <a:ext cx="28541" cy="47597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71" name="Google Shape;13985;p27">
            <a:extLst>
              <a:ext uri="{FF2B5EF4-FFF2-40B4-BE49-F238E27FC236}">
                <a16:creationId xmlns:a16="http://schemas.microsoft.com/office/drawing/2014/main" id="{CB039109-3CB7-A575-6F27-F3D065B4D0C5}"/>
              </a:ext>
            </a:extLst>
          </p:cNvPr>
          <p:cNvSpPr/>
          <p:nvPr/>
        </p:nvSpPr>
        <p:spPr>
          <a:xfrm>
            <a:off x="11396922" y="6762743"/>
            <a:ext cx="28541" cy="4751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72" name="Google Shape;13986;p27">
            <a:extLst>
              <a:ext uri="{FF2B5EF4-FFF2-40B4-BE49-F238E27FC236}">
                <a16:creationId xmlns:a16="http://schemas.microsoft.com/office/drawing/2014/main" id="{117CF84C-A7FB-ABBB-A469-6F9A82F8CF3F}"/>
              </a:ext>
            </a:extLst>
          </p:cNvPr>
          <p:cNvSpPr/>
          <p:nvPr/>
        </p:nvSpPr>
        <p:spPr>
          <a:xfrm>
            <a:off x="11396922" y="6834895"/>
            <a:ext cx="28541" cy="4751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73" name="Google Shape;13987;p27">
            <a:extLst>
              <a:ext uri="{FF2B5EF4-FFF2-40B4-BE49-F238E27FC236}">
                <a16:creationId xmlns:a16="http://schemas.microsoft.com/office/drawing/2014/main" id="{AFCA0C8E-A9A6-8D50-01D0-B1F14F986D2B}"/>
              </a:ext>
            </a:extLst>
          </p:cNvPr>
          <p:cNvSpPr/>
          <p:nvPr/>
        </p:nvSpPr>
        <p:spPr>
          <a:xfrm>
            <a:off x="11396922" y="6690591"/>
            <a:ext cx="28541" cy="4751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74" name="Google Shape;13988;p27">
            <a:extLst>
              <a:ext uri="{FF2B5EF4-FFF2-40B4-BE49-F238E27FC236}">
                <a16:creationId xmlns:a16="http://schemas.microsoft.com/office/drawing/2014/main" id="{6E209617-94B4-71A4-F26B-E284048943BC}"/>
              </a:ext>
            </a:extLst>
          </p:cNvPr>
          <p:cNvSpPr/>
          <p:nvPr/>
        </p:nvSpPr>
        <p:spPr>
          <a:xfrm>
            <a:off x="11030445" y="6726628"/>
            <a:ext cx="28541" cy="47597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75" name="Google Shape;13989;p27">
            <a:extLst>
              <a:ext uri="{FF2B5EF4-FFF2-40B4-BE49-F238E27FC236}">
                <a16:creationId xmlns:a16="http://schemas.microsoft.com/office/drawing/2014/main" id="{A8D347D5-6F23-E1C1-C129-BC785996A055}"/>
              </a:ext>
            </a:extLst>
          </p:cNvPr>
          <p:cNvSpPr/>
          <p:nvPr/>
        </p:nvSpPr>
        <p:spPr>
          <a:xfrm>
            <a:off x="11030445" y="6578578"/>
            <a:ext cx="28541" cy="4751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76" name="Google Shape;13990;p27">
            <a:extLst>
              <a:ext uri="{FF2B5EF4-FFF2-40B4-BE49-F238E27FC236}">
                <a16:creationId xmlns:a16="http://schemas.microsoft.com/office/drawing/2014/main" id="{59417974-F72C-C10B-1BA9-577208864F95}"/>
              </a:ext>
            </a:extLst>
          </p:cNvPr>
          <p:cNvSpPr/>
          <p:nvPr/>
        </p:nvSpPr>
        <p:spPr>
          <a:xfrm>
            <a:off x="11030445" y="6652642"/>
            <a:ext cx="28541" cy="4751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77" name="Google Shape;13991;p27">
            <a:extLst>
              <a:ext uri="{FF2B5EF4-FFF2-40B4-BE49-F238E27FC236}">
                <a16:creationId xmlns:a16="http://schemas.microsoft.com/office/drawing/2014/main" id="{61CB6B7C-9617-F287-4996-56689711A823}"/>
              </a:ext>
            </a:extLst>
          </p:cNvPr>
          <p:cNvSpPr/>
          <p:nvPr/>
        </p:nvSpPr>
        <p:spPr>
          <a:xfrm>
            <a:off x="11030445" y="6802607"/>
            <a:ext cx="28541" cy="4751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78" name="Google Shape;13992;p27">
            <a:extLst>
              <a:ext uri="{FF2B5EF4-FFF2-40B4-BE49-F238E27FC236}">
                <a16:creationId xmlns:a16="http://schemas.microsoft.com/office/drawing/2014/main" id="{55ACB7DA-EEA7-DBA3-291E-6F7724C12F5A}"/>
              </a:ext>
            </a:extLst>
          </p:cNvPr>
          <p:cNvSpPr/>
          <p:nvPr/>
        </p:nvSpPr>
        <p:spPr>
          <a:xfrm>
            <a:off x="11030445" y="6876671"/>
            <a:ext cx="28541" cy="4751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79" name="Google Shape;13993;p27">
            <a:extLst>
              <a:ext uri="{FF2B5EF4-FFF2-40B4-BE49-F238E27FC236}">
                <a16:creationId xmlns:a16="http://schemas.microsoft.com/office/drawing/2014/main" id="{A313FAD4-39C6-EC8C-E574-CFE8B0C07946}"/>
              </a:ext>
            </a:extLst>
          </p:cNvPr>
          <p:cNvSpPr/>
          <p:nvPr/>
        </p:nvSpPr>
        <p:spPr>
          <a:xfrm>
            <a:off x="11366549" y="6289970"/>
            <a:ext cx="47517" cy="2854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80" name="Google Shape;13994;p27">
            <a:extLst>
              <a:ext uri="{FF2B5EF4-FFF2-40B4-BE49-F238E27FC236}">
                <a16:creationId xmlns:a16="http://schemas.microsoft.com/office/drawing/2014/main" id="{2EF88406-3A71-7703-55A6-7C5C8B605C42}"/>
              </a:ext>
            </a:extLst>
          </p:cNvPr>
          <p:cNvSpPr/>
          <p:nvPr/>
        </p:nvSpPr>
        <p:spPr>
          <a:xfrm>
            <a:off x="11512765" y="6289970"/>
            <a:ext cx="47517" cy="2854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81" name="Google Shape;13995;p27">
            <a:extLst>
              <a:ext uri="{FF2B5EF4-FFF2-40B4-BE49-F238E27FC236}">
                <a16:creationId xmlns:a16="http://schemas.microsoft.com/office/drawing/2014/main" id="{AAE52A93-06DB-F603-8678-CEF92EB17AF9}"/>
              </a:ext>
            </a:extLst>
          </p:cNvPr>
          <p:cNvSpPr/>
          <p:nvPr/>
        </p:nvSpPr>
        <p:spPr>
          <a:xfrm>
            <a:off x="10865253" y="6289970"/>
            <a:ext cx="47597" cy="28541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82" name="Google Shape;13996;p27">
            <a:extLst>
              <a:ext uri="{FF2B5EF4-FFF2-40B4-BE49-F238E27FC236}">
                <a16:creationId xmlns:a16="http://schemas.microsoft.com/office/drawing/2014/main" id="{1EED798F-EA06-B39A-90B1-F152677F5B29}"/>
              </a:ext>
            </a:extLst>
          </p:cNvPr>
          <p:cNvSpPr/>
          <p:nvPr/>
        </p:nvSpPr>
        <p:spPr>
          <a:xfrm>
            <a:off x="11438698" y="6289970"/>
            <a:ext cx="47517" cy="2854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83" name="Google Shape;13997;p27">
            <a:extLst>
              <a:ext uri="{FF2B5EF4-FFF2-40B4-BE49-F238E27FC236}">
                <a16:creationId xmlns:a16="http://schemas.microsoft.com/office/drawing/2014/main" id="{E672611F-4ADC-4B4C-5505-A72EE349B760}"/>
              </a:ext>
            </a:extLst>
          </p:cNvPr>
          <p:cNvSpPr/>
          <p:nvPr/>
        </p:nvSpPr>
        <p:spPr>
          <a:xfrm>
            <a:off x="10939317" y="6289970"/>
            <a:ext cx="47517" cy="2854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84" name="Google Shape;13998;p27">
            <a:extLst>
              <a:ext uri="{FF2B5EF4-FFF2-40B4-BE49-F238E27FC236}">
                <a16:creationId xmlns:a16="http://schemas.microsoft.com/office/drawing/2014/main" id="{DD9EDD2A-D2F2-9632-AE24-523179E1C1F0}"/>
              </a:ext>
            </a:extLst>
          </p:cNvPr>
          <p:cNvSpPr/>
          <p:nvPr/>
        </p:nvSpPr>
        <p:spPr>
          <a:xfrm>
            <a:off x="11290569" y="6289970"/>
            <a:ext cx="49509" cy="28541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85" name="Google Shape;13999;p27">
            <a:extLst>
              <a:ext uri="{FF2B5EF4-FFF2-40B4-BE49-F238E27FC236}">
                <a16:creationId xmlns:a16="http://schemas.microsoft.com/office/drawing/2014/main" id="{166245EB-EDF7-037D-AE60-2B6B0EE6DC93}"/>
              </a:ext>
            </a:extLst>
          </p:cNvPr>
          <p:cNvSpPr/>
          <p:nvPr/>
        </p:nvSpPr>
        <p:spPr>
          <a:xfrm>
            <a:off x="11013382" y="6289970"/>
            <a:ext cx="49429" cy="28541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86" name="Google Shape;14000;p27">
            <a:extLst>
              <a:ext uri="{FF2B5EF4-FFF2-40B4-BE49-F238E27FC236}">
                <a16:creationId xmlns:a16="http://schemas.microsoft.com/office/drawing/2014/main" id="{924680EB-ED85-35F1-C333-87F3C842942C}"/>
              </a:ext>
            </a:extLst>
          </p:cNvPr>
          <p:cNvSpPr/>
          <p:nvPr/>
        </p:nvSpPr>
        <p:spPr>
          <a:xfrm>
            <a:off x="11695016" y="6252019"/>
            <a:ext cx="104523" cy="104523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87" name="Google Shape;14001;p27">
            <a:extLst>
              <a:ext uri="{FF2B5EF4-FFF2-40B4-BE49-F238E27FC236}">
                <a16:creationId xmlns:a16="http://schemas.microsoft.com/office/drawing/2014/main" id="{4FDF5BB1-2A18-9A20-D086-18482CB47758}"/>
              </a:ext>
            </a:extLst>
          </p:cNvPr>
          <p:cNvSpPr/>
          <p:nvPr/>
        </p:nvSpPr>
        <p:spPr>
          <a:xfrm>
            <a:off x="10865251" y="6193182"/>
            <a:ext cx="789931" cy="660773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91" name="Google Shape;14002;p27">
            <a:extLst>
              <a:ext uri="{FF2B5EF4-FFF2-40B4-BE49-F238E27FC236}">
                <a16:creationId xmlns:a16="http://schemas.microsoft.com/office/drawing/2014/main" id="{619373D8-6270-688D-6510-07DECBFFC265}"/>
              </a:ext>
            </a:extLst>
          </p:cNvPr>
          <p:cNvSpPr/>
          <p:nvPr/>
        </p:nvSpPr>
        <p:spPr>
          <a:xfrm>
            <a:off x="11732967" y="6588066"/>
            <a:ext cx="28541" cy="4751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94" name="Google Shape;14003;p27">
            <a:extLst>
              <a:ext uri="{FF2B5EF4-FFF2-40B4-BE49-F238E27FC236}">
                <a16:creationId xmlns:a16="http://schemas.microsoft.com/office/drawing/2014/main" id="{A6570638-DA8B-CE39-E22D-A26457AAA6D5}"/>
              </a:ext>
            </a:extLst>
          </p:cNvPr>
          <p:cNvSpPr/>
          <p:nvPr/>
        </p:nvSpPr>
        <p:spPr>
          <a:xfrm>
            <a:off x="11732967" y="6441847"/>
            <a:ext cx="28541" cy="47597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95" name="Google Shape;14004;p27">
            <a:extLst>
              <a:ext uri="{FF2B5EF4-FFF2-40B4-BE49-F238E27FC236}">
                <a16:creationId xmlns:a16="http://schemas.microsoft.com/office/drawing/2014/main" id="{A4172617-68C4-735D-CAAB-9FB855AC8F4A}"/>
              </a:ext>
            </a:extLst>
          </p:cNvPr>
          <p:cNvSpPr/>
          <p:nvPr/>
        </p:nvSpPr>
        <p:spPr>
          <a:xfrm>
            <a:off x="11732967" y="6662130"/>
            <a:ext cx="28541" cy="4751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96" name="Google Shape;14005;p27">
            <a:extLst>
              <a:ext uri="{FF2B5EF4-FFF2-40B4-BE49-F238E27FC236}">
                <a16:creationId xmlns:a16="http://schemas.microsoft.com/office/drawing/2014/main" id="{7EB45F3B-B3B0-B7F4-E2B4-9F11D81D2FCD}"/>
              </a:ext>
            </a:extLst>
          </p:cNvPr>
          <p:cNvSpPr/>
          <p:nvPr/>
        </p:nvSpPr>
        <p:spPr>
          <a:xfrm>
            <a:off x="11732967" y="6515914"/>
            <a:ext cx="28541" cy="4751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97" name="Google Shape;14006;p27">
            <a:extLst>
              <a:ext uri="{FF2B5EF4-FFF2-40B4-BE49-F238E27FC236}">
                <a16:creationId xmlns:a16="http://schemas.microsoft.com/office/drawing/2014/main" id="{BEB6FC75-A029-1750-9F27-45F750FE6B28}"/>
              </a:ext>
            </a:extLst>
          </p:cNvPr>
          <p:cNvSpPr/>
          <p:nvPr/>
        </p:nvSpPr>
        <p:spPr>
          <a:xfrm>
            <a:off x="11732967" y="6812095"/>
            <a:ext cx="28541" cy="4751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98" name="Google Shape;14007;p27">
            <a:extLst>
              <a:ext uri="{FF2B5EF4-FFF2-40B4-BE49-F238E27FC236}">
                <a16:creationId xmlns:a16="http://schemas.microsoft.com/office/drawing/2014/main" id="{4FB6C875-09AB-06A6-088F-EAB0C5B52AAA}"/>
              </a:ext>
            </a:extLst>
          </p:cNvPr>
          <p:cNvSpPr/>
          <p:nvPr/>
        </p:nvSpPr>
        <p:spPr>
          <a:xfrm>
            <a:off x="11732967" y="6886159"/>
            <a:ext cx="28541" cy="4751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899" name="Google Shape;14008;p27">
            <a:extLst>
              <a:ext uri="{FF2B5EF4-FFF2-40B4-BE49-F238E27FC236}">
                <a16:creationId xmlns:a16="http://schemas.microsoft.com/office/drawing/2014/main" id="{D3DB92B0-5B21-D88D-FC99-22C9D585880A}"/>
              </a:ext>
            </a:extLst>
          </p:cNvPr>
          <p:cNvSpPr/>
          <p:nvPr/>
        </p:nvSpPr>
        <p:spPr>
          <a:xfrm>
            <a:off x="11732967" y="6736116"/>
            <a:ext cx="28541" cy="47597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900" name="Google Shape;14009;p27">
            <a:extLst>
              <a:ext uri="{FF2B5EF4-FFF2-40B4-BE49-F238E27FC236}">
                <a16:creationId xmlns:a16="http://schemas.microsoft.com/office/drawing/2014/main" id="{10518DF4-56BB-3B5D-D738-5B98C569FCB0}"/>
              </a:ext>
            </a:extLst>
          </p:cNvPr>
          <p:cNvSpPr/>
          <p:nvPr/>
        </p:nvSpPr>
        <p:spPr>
          <a:xfrm>
            <a:off x="10728602" y="6113376"/>
            <a:ext cx="949384" cy="94755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901" name="Google Shape;14010;p27">
            <a:extLst>
              <a:ext uri="{FF2B5EF4-FFF2-40B4-BE49-F238E27FC236}">
                <a16:creationId xmlns:a16="http://schemas.microsoft.com/office/drawing/2014/main" id="{90713C35-9EF1-2C94-13D2-9CF3BE79C12D}"/>
              </a:ext>
            </a:extLst>
          </p:cNvPr>
          <p:cNvGrpSpPr/>
          <p:nvPr/>
        </p:nvGrpSpPr>
        <p:grpSpPr>
          <a:xfrm>
            <a:off x="8657177" y="6109554"/>
            <a:ext cx="964613" cy="957117"/>
            <a:chOff x="3654238" y="2368833"/>
            <a:chExt cx="302475" cy="300125"/>
          </a:xfrm>
        </p:grpSpPr>
        <p:sp>
          <p:nvSpPr>
            <p:cNvPr id="902" name="Google Shape;14011;p27">
              <a:extLst>
                <a:ext uri="{FF2B5EF4-FFF2-40B4-BE49-F238E27FC236}">
                  <a16:creationId xmlns:a16="http://schemas.microsoft.com/office/drawing/2014/main" id="{26ED6ACA-F96C-94A9-FC20-8D8B203B0BF7}"/>
                </a:ext>
              </a:extLst>
            </p:cNvPr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3" name="Google Shape;14012;p27">
              <a:extLst>
                <a:ext uri="{FF2B5EF4-FFF2-40B4-BE49-F238E27FC236}">
                  <a16:creationId xmlns:a16="http://schemas.microsoft.com/office/drawing/2014/main" id="{97788F67-1E50-56CD-AB0F-2EE7D6B50987}"/>
                </a:ext>
              </a:extLst>
            </p:cNvPr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4" name="Google Shape;14013;p27">
              <a:extLst>
                <a:ext uri="{FF2B5EF4-FFF2-40B4-BE49-F238E27FC236}">
                  <a16:creationId xmlns:a16="http://schemas.microsoft.com/office/drawing/2014/main" id="{33A35607-A296-85DC-7179-1912CE60D118}"/>
                </a:ext>
              </a:extLst>
            </p:cNvPr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5" name="Google Shape;14014;p27">
              <a:extLst>
                <a:ext uri="{FF2B5EF4-FFF2-40B4-BE49-F238E27FC236}">
                  <a16:creationId xmlns:a16="http://schemas.microsoft.com/office/drawing/2014/main" id="{4475862B-0BF4-A3BD-BAD6-019D79F3F475}"/>
                </a:ext>
              </a:extLst>
            </p:cNvPr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6" name="Google Shape;14015;p27">
              <a:extLst>
                <a:ext uri="{FF2B5EF4-FFF2-40B4-BE49-F238E27FC236}">
                  <a16:creationId xmlns:a16="http://schemas.microsoft.com/office/drawing/2014/main" id="{8AED65A1-0715-DD47-915A-7A54B387378E}"/>
                </a:ext>
              </a:extLst>
            </p:cNvPr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7" name="Google Shape;14016;p27">
              <a:extLst>
                <a:ext uri="{FF2B5EF4-FFF2-40B4-BE49-F238E27FC236}">
                  <a16:creationId xmlns:a16="http://schemas.microsoft.com/office/drawing/2014/main" id="{3EE15ECC-BA94-44F7-3B8E-3E34C6CDCD8C}"/>
                </a:ext>
              </a:extLst>
            </p:cNvPr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8" name="Google Shape;14017;p27">
              <a:extLst>
                <a:ext uri="{FF2B5EF4-FFF2-40B4-BE49-F238E27FC236}">
                  <a16:creationId xmlns:a16="http://schemas.microsoft.com/office/drawing/2014/main" id="{4A4C89A3-7841-0719-1959-03C02A31390C}"/>
                </a:ext>
              </a:extLst>
            </p:cNvPr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9" name="Google Shape;14018;p27">
              <a:extLst>
                <a:ext uri="{FF2B5EF4-FFF2-40B4-BE49-F238E27FC236}">
                  <a16:creationId xmlns:a16="http://schemas.microsoft.com/office/drawing/2014/main" id="{6346CFFA-43C7-4ACF-1A0B-7B5A9167B2C6}"/>
                </a:ext>
              </a:extLst>
            </p:cNvPr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0" name="Google Shape;14019;p27">
              <a:extLst>
                <a:ext uri="{FF2B5EF4-FFF2-40B4-BE49-F238E27FC236}">
                  <a16:creationId xmlns:a16="http://schemas.microsoft.com/office/drawing/2014/main" id="{7774932B-3079-2548-AA02-79FBB5EF1EDF}"/>
                </a:ext>
              </a:extLst>
            </p:cNvPr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1" name="Google Shape;14020;p27">
              <a:extLst>
                <a:ext uri="{FF2B5EF4-FFF2-40B4-BE49-F238E27FC236}">
                  <a16:creationId xmlns:a16="http://schemas.microsoft.com/office/drawing/2014/main" id="{D83DF1ED-4EE0-EC8D-8D90-2ECD05203B58}"/>
                </a:ext>
              </a:extLst>
            </p:cNvPr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2" name="Google Shape;14021;p27">
              <a:extLst>
                <a:ext uri="{FF2B5EF4-FFF2-40B4-BE49-F238E27FC236}">
                  <a16:creationId xmlns:a16="http://schemas.microsoft.com/office/drawing/2014/main" id="{73546EFB-93CA-4106-B2F6-762A9159D9C4}"/>
                </a:ext>
              </a:extLst>
            </p:cNvPr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3" name="Google Shape;14022;p27">
              <a:extLst>
                <a:ext uri="{FF2B5EF4-FFF2-40B4-BE49-F238E27FC236}">
                  <a16:creationId xmlns:a16="http://schemas.microsoft.com/office/drawing/2014/main" id="{B5150171-2717-B785-A6CE-41269B5AEC0B}"/>
                </a:ext>
              </a:extLst>
            </p:cNvPr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14" name="Google Shape;14023;p27">
            <a:extLst>
              <a:ext uri="{FF2B5EF4-FFF2-40B4-BE49-F238E27FC236}">
                <a16:creationId xmlns:a16="http://schemas.microsoft.com/office/drawing/2014/main" id="{0FA80053-FA36-F215-3465-C267710AE2BA}"/>
              </a:ext>
            </a:extLst>
          </p:cNvPr>
          <p:cNvGrpSpPr/>
          <p:nvPr/>
        </p:nvGrpSpPr>
        <p:grpSpPr>
          <a:xfrm>
            <a:off x="6786916" y="6109472"/>
            <a:ext cx="941811" cy="947552"/>
            <a:chOff x="3195213" y="2368808"/>
            <a:chExt cx="295325" cy="297125"/>
          </a:xfrm>
        </p:grpSpPr>
        <p:sp>
          <p:nvSpPr>
            <p:cNvPr id="915" name="Google Shape;14024;p27">
              <a:extLst>
                <a:ext uri="{FF2B5EF4-FFF2-40B4-BE49-F238E27FC236}">
                  <a16:creationId xmlns:a16="http://schemas.microsoft.com/office/drawing/2014/main" id="{9D576DFB-D7BD-4FF2-972E-B7ABA31F7528}"/>
                </a:ext>
              </a:extLst>
            </p:cNvPr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6" name="Google Shape;14025;p27">
              <a:extLst>
                <a:ext uri="{FF2B5EF4-FFF2-40B4-BE49-F238E27FC236}">
                  <a16:creationId xmlns:a16="http://schemas.microsoft.com/office/drawing/2014/main" id="{CF948681-4A4E-CE18-5F6B-1B55349326CE}"/>
                </a:ext>
              </a:extLst>
            </p:cNvPr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7" name="Google Shape;14026;p27">
              <a:extLst>
                <a:ext uri="{FF2B5EF4-FFF2-40B4-BE49-F238E27FC236}">
                  <a16:creationId xmlns:a16="http://schemas.microsoft.com/office/drawing/2014/main" id="{551FDCC8-3226-70CD-C51E-121B3A8C2D97}"/>
                </a:ext>
              </a:extLst>
            </p:cNvPr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8" name="Google Shape;14027;p27">
              <a:extLst>
                <a:ext uri="{FF2B5EF4-FFF2-40B4-BE49-F238E27FC236}">
                  <a16:creationId xmlns:a16="http://schemas.microsoft.com/office/drawing/2014/main" id="{88C7C52A-CF07-FD0A-3239-A3D34F6372B5}"/>
                </a:ext>
              </a:extLst>
            </p:cNvPr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9" name="Google Shape;14028;p27">
              <a:extLst>
                <a:ext uri="{FF2B5EF4-FFF2-40B4-BE49-F238E27FC236}">
                  <a16:creationId xmlns:a16="http://schemas.microsoft.com/office/drawing/2014/main" id="{71A7CF89-97BD-D3CA-F196-ADA4FB807927}"/>
                </a:ext>
              </a:extLst>
            </p:cNvPr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0" name="Google Shape;14029;p27">
              <a:extLst>
                <a:ext uri="{FF2B5EF4-FFF2-40B4-BE49-F238E27FC236}">
                  <a16:creationId xmlns:a16="http://schemas.microsoft.com/office/drawing/2014/main" id="{A1A1855F-785A-63E7-9E03-654E2124AB3E}"/>
                </a:ext>
              </a:extLst>
            </p:cNvPr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1" name="Google Shape;14030;p27">
              <a:extLst>
                <a:ext uri="{FF2B5EF4-FFF2-40B4-BE49-F238E27FC236}">
                  <a16:creationId xmlns:a16="http://schemas.microsoft.com/office/drawing/2014/main" id="{84827C33-1595-2E92-D5A7-1433C81C94D0}"/>
                </a:ext>
              </a:extLst>
            </p:cNvPr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2" name="Google Shape;14031;p27">
              <a:extLst>
                <a:ext uri="{FF2B5EF4-FFF2-40B4-BE49-F238E27FC236}">
                  <a16:creationId xmlns:a16="http://schemas.microsoft.com/office/drawing/2014/main" id="{484AF75A-5810-62ED-0C5D-52760C8D6D00}"/>
                </a:ext>
              </a:extLst>
            </p:cNvPr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3" name="Google Shape;14032;p27">
              <a:extLst>
                <a:ext uri="{FF2B5EF4-FFF2-40B4-BE49-F238E27FC236}">
                  <a16:creationId xmlns:a16="http://schemas.microsoft.com/office/drawing/2014/main" id="{D71B8390-A983-8BFD-4B3C-298C0BE7E5B9}"/>
                </a:ext>
              </a:extLst>
            </p:cNvPr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4" name="Google Shape;14033;p27">
              <a:extLst>
                <a:ext uri="{FF2B5EF4-FFF2-40B4-BE49-F238E27FC236}">
                  <a16:creationId xmlns:a16="http://schemas.microsoft.com/office/drawing/2014/main" id="{0FF49C82-9A48-0DA4-F737-688CC907E7E4}"/>
                </a:ext>
              </a:extLst>
            </p:cNvPr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5" name="Google Shape;14034;p27">
              <a:extLst>
                <a:ext uri="{FF2B5EF4-FFF2-40B4-BE49-F238E27FC236}">
                  <a16:creationId xmlns:a16="http://schemas.microsoft.com/office/drawing/2014/main" id="{A2321B2C-4752-4993-906F-41878647EA97}"/>
                </a:ext>
              </a:extLst>
            </p:cNvPr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6" name="Google Shape;14035;p27">
              <a:extLst>
                <a:ext uri="{FF2B5EF4-FFF2-40B4-BE49-F238E27FC236}">
                  <a16:creationId xmlns:a16="http://schemas.microsoft.com/office/drawing/2014/main" id="{A54ABD89-4177-A19C-EBD5-D897120C5D4F}"/>
                </a:ext>
              </a:extLst>
            </p:cNvPr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7" name="Google Shape;14036;p27">
            <a:extLst>
              <a:ext uri="{FF2B5EF4-FFF2-40B4-BE49-F238E27FC236}">
                <a16:creationId xmlns:a16="http://schemas.microsoft.com/office/drawing/2014/main" id="{6B4C89A7-10DD-A850-00A7-673F14050BF8}"/>
              </a:ext>
            </a:extLst>
          </p:cNvPr>
          <p:cNvGrpSpPr/>
          <p:nvPr/>
        </p:nvGrpSpPr>
        <p:grpSpPr>
          <a:xfrm>
            <a:off x="4751462" y="6111627"/>
            <a:ext cx="981755" cy="947472"/>
            <a:chOff x="2684388" y="2369483"/>
            <a:chExt cx="307850" cy="297100"/>
          </a:xfrm>
        </p:grpSpPr>
        <p:sp>
          <p:nvSpPr>
            <p:cNvPr id="928" name="Google Shape;14037;p27">
              <a:extLst>
                <a:ext uri="{FF2B5EF4-FFF2-40B4-BE49-F238E27FC236}">
                  <a16:creationId xmlns:a16="http://schemas.microsoft.com/office/drawing/2014/main" id="{E16F4D69-D6F1-EEE4-6CD2-9F47CE31F6C9}"/>
                </a:ext>
              </a:extLst>
            </p:cNvPr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9" name="Google Shape;14038;p27">
              <a:extLst>
                <a:ext uri="{FF2B5EF4-FFF2-40B4-BE49-F238E27FC236}">
                  <a16:creationId xmlns:a16="http://schemas.microsoft.com/office/drawing/2014/main" id="{80657459-B3FA-460F-D80F-0FF68F062DA8}"/>
                </a:ext>
              </a:extLst>
            </p:cNvPr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0" name="Google Shape;14039;p27">
              <a:extLst>
                <a:ext uri="{FF2B5EF4-FFF2-40B4-BE49-F238E27FC236}">
                  <a16:creationId xmlns:a16="http://schemas.microsoft.com/office/drawing/2014/main" id="{F121220F-83BB-6086-670A-57D80759BF6C}"/>
                </a:ext>
              </a:extLst>
            </p:cNvPr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1" name="Google Shape;14040;p27">
              <a:extLst>
                <a:ext uri="{FF2B5EF4-FFF2-40B4-BE49-F238E27FC236}">
                  <a16:creationId xmlns:a16="http://schemas.microsoft.com/office/drawing/2014/main" id="{2AE103CD-2CCE-1188-F2B1-608AD6F2AEF1}"/>
                </a:ext>
              </a:extLst>
            </p:cNvPr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932" name="Google Shape;14041;p27">
            <a:extLst>
              <a:ext uri="{FF2B5EF4-FFF2-40B4-BE49-F238E27FC236}">
                <a16:creationId xmlns:a16="http://schemas.microsoft.com/office/drawing/2014/main" id="{028F588B-362F-F655-7010-6573CC7A250E}"/>
              </a:ext>
            </a:extLst>
          </p:cNvPr>
          <p:cNvSpPr/>
          <p:nvPr/>
        </p:nvSpPr>
        <p:spPr>
          <a:xfrm>
            <a:off x="2782423" y="6113138"/>
            <a:ext cx="949384" cy="947789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933" name="Google Shape;14042;p27">
            <a:extLst>
              <a:ext uri="{FF2B5EF4-FFF2-40B4-BE49-F238E27FC236}">
                <a16:creationId xmlns:a16="http://schemas.microsoft.com/office/drawing/2014/main" id="{53C33AE9-7DC3-BE72-39FD-E9DA24CB3C0E}"/>
              </a:ext>
            </a:extLst>
          </p:cNvPr>
          <p:cNvGrpSpPr/>
          <p:nvPr/>
        </p:nvGrpSpPr>
        <p:grpSpPr>
          <a:xfrm>
            <a:off x="2778671" y="7562175"/>
            <a:ext cx="951379" cy="951299"/>
            <a:chOff x="2193213" y="2824333"/>
            <a:chExt cx="298325" cy="298300"/>
          </a:xfrm>
        </p:grpSpPr>
        <p:sp>
          <p:nvSpPr>
            <p:cNvPr id="934" name="Google Shape;14043;p27">
              <a:extLst>
                <a:ext uri="{FF2B5EF4-FFF2-40B4-BE49-F238E27FC236}">
                  <a16:creationId xmlns:a16="http://schemas.microsoft.com/office/drawing/2014/main" id="{E7C0F81F-5EB9-F84B-6EC1-54229658C12E}"/>
                </a:ext>
              </a:extLst>
            </p:cNvPr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5" name="Google Shape;14044;p27">
              <a:extLst>
                <a:ext uri="{FF2B5EF4-FFF2-40B4-BE49-F238E27FC236}">
                  <a16:creationId xmlns:a16="http://schemas.microsoft.com/office/drawing/2014/main" id="{75DCF2CF-762C-0D05-0C40-1C4BF4121B2A}"/>
                </a:ext>
              </a:extLst>
            </p:cNvPr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6" name="Google Shape;14045;p27">
              <a:extLst>
                <a:ext uri="{FF2B5EF4-FFF2-40B4-BE49-F238E27FC236}">
                  <a16:creationId xmlns:a16="http://schemas.microsoft.com/office/drawing/2014/main" id="{AA2A8BE2-B3AD-3655-355F-1FF54A5001E0}"/>
                </a:ext>
              </a:extLst>
            </p:cNvPr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7" name="Google Shape;14046;p27">
              <a:extLst>
                <a:ext uri="{FF2B5EF4-FFF2-40B4-BE49-F238E27FC236}">
                  <a16:creationId xmlns:a16="http://schemas.microsoft.com/office/drawing/2014/main" id="{C9F29666-AAA4-A7FB-0534-32649284AA1A}"/>
                </a:ext>
              </a:extLst>
            </p:cNvPr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8" name="Google Shape;14047;p27">
              <a:extLst>
                <a:ext uri="{FF2B5EF4-FFF2-40B4-BE49-F238E27FC236}">
                  <a16:creationId xmlns:a16="http://schemas.microsoft.com/office/drawing/2014/main" id="{F709C363-164E-0408-8D11-AAF39F09BB0B}"/>
                </a:ext>
              </a:extLst>
            </p:cNvPr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9" name="Google Shape;14048;p27">
              <a:extLst>
                <a:ext uri="{FF2B5EF4-FFF2-40B4-BE49-F238E27FC236}">
                  <a16:creationId xmlns:a16="http://schemas.microsoft.com/office/drawing/2014/main" id="{23CD3851-684F-1160-68C9-1B5BD9FE682E}"/>
                </a:ext>
              </a:extLst>
            </p:cNvPr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0" name="Google Shape;14049;p27">
              <a:extLst>
                <a:ext uri="{FF2B5EF4-FFF2-40B4-BE49-F238E27FC236}">
                  <a16:creationId xmlns:a16="http://schemas.microsoft.com/office/drawing/2014/main" id="{F50349B6-A09E-BEB2-DF89-D875898A3204}"/>
                </a:ext>
              </a:extLst>
            </p:cNvPr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1" name="Google Shape;14050;p27">
              <a:extLst>
                <a:ext uri="{FF2B5EF4-FFF2-40B4-BE49-F238E27FC236}">
                  <a16:creationId xmlns:a16="http://schemas.microsoft.com/office/drawing/2014/main" id="{7B2EB569-CB3E-CB67-289D-F493B3846EAF}"/>
                </a:ext>
              </a:extLst>
            </p:cNvPr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2" name="Google Shape;14051;p27">
              <a:extLst>
                <a:ext uri="{FF2B5EF4-FFF2-40B4-BE49-F238E27FC236}">
                  <a16:creationId xmlns:a16="http://schemas.microsoft.com/office/drawing/2014/main" id="{5A0EEBF2-4145-E058-1FDA-7C102B4AE297}"/>
                </a:ext>
              </a:extLst>
            </p:cNvPr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3" name="Google Shape;14052;p27">
              <a:extLst>
                <a:ext uri="{FF2B5EF4-FFF2-40B4-BE49-F238E27FC236}">
                  <a16:creationId xmlns:a16="http://schemas.microsoft.com/office/drawing/2014/main" id="{24E40C6B-AD90-8D1A-11CB-C4E92CC958B1}"/>
                </a:ext>
              </a:extLst>
            </p:cNvPr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4" name="Google Shape;14053;p27">
              <a:extLst>
                <a:ext uri="{FF2B5EF4-FFF2-40B4-BE49-F238E27FC236}">
                  <a16:creationId xmlns:a16="http://schemas.microsoft.com/office/drawing/2014/main" id="{F1F59E2F-7D61-EE2A-0B5E-4A4A28D4FB45}"/>
                </a:ext>
              </a:extLst>
            </p:cNvPr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5" name="Google Shape;14054;p27">
              <a:extLst>
                <a:ext uri="{FF2B5EF4-FFF2-40B4-BE49-F238E27FC236}">
                  <a16:creationId xmlns:a16="http://schemas.microsoft.com/office/drawing/2014/main" id="{AE53ADFE-2379-EFF3-28ED-2AF6815F643C}"/>
                </a:ext>
              </a:extLst>
            </p:cNvPr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6" name="Google Shape;14055;p27">
              <a:extLst>
                <a:ext uri="{FF2B5EF4-FFF2-40B4-BE49-F238E27FC236}">
                  <a16:creationId xmlns:a16="http://schemas.microsoft.com/office/drawing/2014/main" id="{BA64BB38-CAF0-1B0B-EA46-A791BCACD208}"/>
                </a:ext>
              </a:extLst>
            </p:cNvPr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7" name="Google Shape;14056;p27">
              <a:extLst>
                <a:ext uri="{FF2B5EF4-FFF2-40B4-BE49-F238E27FC236}">
                  <a16:creationId xmlns:a16="http://schemas.microsoft.com/office/drawing/2014/main" id="{4AA1AF54-2C29-BEFD-2275-23A0447EA094}"/>
                </a:ext>
              </a:extLst>
            </p:cNvPr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8" name="Google Shape;14057;p27">
              <a:extLst>
                <a:ext uri="{FF2B5EF4-FFF2-40B4-BE49-F238E27FC236}">
                  <a16:creationId xmlns:a16="http://schemas.microsoft.com/office/drawing/2014/main" id="{DFD4204C-12D0-D2B8-D267-D4284F3FB9FC}"/>
                </a:ext>
              </a:extLst>
            </p:cNvPr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9" name="Google Shape;14058;p27">
              <a:extLst>
                <a:ext uri="{FF2B5EF4-FFF2-40B4-BE49-F238E27FC236}">
                  <a16:creationId xmlns:a16="http://schemas.microsoft.com/office/drawing/2014/main" id="{49D530B1-25B0-1400-5C60-AA8F16B80AB9}"/>
                </a:ext>
              </a:extLst>
            </p:cNvPr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950" name="Google Shape;14059;p27">
            <a:extLst>
              <a:ext uri="{FF2B5EF4-FFF2-40B4-BE49-F238E27FC236}">
                <a16:creationId xmlns:a16="http://schemas.microsoft.com/office/drawing/2014/main" id="{B1809D5D-3FCF-355C-DEE5-9AD84B765DE6}"/>
              </a:ext>
            </a:extLst>
          </p:cNvPr>
          <p:cNvSpPr/>
          <p:nvPr/>
        </p:nvSpPr>
        <p:spPr>
          <a:xfrm>
            <a:off x="4736219" y="7558246"/>
            <a:ext cx="964613" cy="945637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951" name="Google Shape;14060;p27">
            <a:extLst>
              <a:ext uri="{FF2B5EF4-FFF2-40B4-BE49-F238E27FC236}">
                <a16:creationId xmlns:a16="http://schemas.microsoft.com/office/drawing/2014/main" id="{86B5D46F-BFD7-D4E9-1903-BCD0DEAF62DF}"/>
              </a:ext>
            </a:extLst>
          </p:cNvPr>
          <p:cNvGrpSpPr/>
          <p:nvPr/>
        </p:nvGrpSpPr>
        <p:grpSpPr>
          <a:xfrm>
            <a:off x="6783170" y="7564007"/>
            <a:ext cx="949384" cy="951299"/>
            <a:chOff x="3194038" y="2824908"/>
            <a:chExt cx="297700" cy="298300"/>
          </a:xfrm>
        </p:grpSpPr>
        <p:sp>
          <p:nvSpPr>
            <p:cNvPr id="952" name="Google Shape;14061;p27">
              <a:extLst>
                <a:ext uri="{FF2B5EF4-FFF2-40B4-BE49-F238E27FC236}">
                  <a16:creationId xmlns:a16="http://schemas.microsoft.com/office/drawing/2014/main" id="{A10FCD49-A49C-CEFF-3E7A-953E530BAB69}"/>
                </a:ext>
              </a:extLst>
            </p:cNvPr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3" name="Google Shape;14062;p27">
              <a:extLst>
                <a:ext uri="{FF2B5EF4-FFF2-40B4-BE49-F238E27FC236}">
                  <a16:creationId xmlns:a16="http://schemas.microsoft.com/office/drawing/2014/main" id="{837BD3D7-4877-7AD9-B1D1-ACCD9401134B}"/>
                </a:ext>
              </a:extLst>
            </p:cNvPr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4" name="Google Shape;14063;p27">
              <a:extLst>
                <a:ext uri="{FF2B5EF4-FFF2-40B4-BE49-F238E27FC236}">
                  <a16:creationId xmlns:a16="http://schemas.microsoft.com/office/drawing/2014/main" id="{F8DAD361-FA35-878F-3561-F073A3D52D3C}"/>
                </a:ext>
              </a:extLst>
            </p:cNvPr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5" name="Google Shape;14064;p27">
              <a:extLst>
                <a:ext uri="{FF2B5EF4-FFF2-40B4-BE49-F238E27FC236}">
                  <a16:creationId xmlns:a16="http://schemas.microsoft.com/office/drawing/2014/main" id="{563B4DD9-5E79-C130-75C5-53589B610844}"/>
                </a:ext>
              </a:extLst>
            </p:cNvPr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6" name="Google Shape;14065;p27">
              <a:extLst>
                <a:ext uri="{FF2B5EF4-FFF2-40B4-BE49-F238E27FC236}">
                  <a16:creationId xmlns:a16="http://schemas.microsoft.com/office/drawing/2014/main" id="{EA87A2B1-5EB0-11C1-3703-458CB67B9A67}"/>
                </a:ext>
              </a:extLst>
            </p:cNvPr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7" name="Google Shape;14066;p27">
              <a:extLst>
                <a:ext uri="{FF2B5EF4-FFF2-40B4-BE49-F238E27FC236}">
                  <a16:creationId xmlns:a16="http://schemas.microsoft.com/office/drawing/2014/main" id="{18F95D75-FDFD-486E-0F30-D22DDBCCEC48}"/>
                </a:ext>
              </a:extLst>
            </p:cNvPr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8" name="Google Shape;14067;p27">
              <a:extLst>
                <a:ext uri="{FF2B5EF4-FFF2-40B4-BE49-F238E27FC236}">
                  <a16:creationId xmlns:a16="http://schemas.microsoft.com/office/drawing/2014/main" id="{8E2D5BE2-518C-5F63-4190-6DEF869A2EDA}"/>
                </a:ext>
              </a:extLst>
            </p:cNvPr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9" name="Google Shape;14068;p27">
              <a:extLst>
                <a:ext uri="{FF2B5EF4-FFF2-40B4-BE49-F238E27FC236}">
                  <a16:creationId xmlns:a16="http://schemas.microsoft.com/office/drawing/2014/main" id="{50A5F0A7-E262-36E1-17EB-5171C5A1858F}"/>
                </a:ext>
              </a:extLst>
            </p:cNvPr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60" name="Google Shape;14069;p27">
            <a:extLst>
              <a:ext uri="{FF2B5EF4-FFF2-40B4-BE49-F238E27FC236}">
                <a16:creationId xmlns:a16="http://schemas.microsoft.com/office/drawing/2014/main" id="{139EA27B-3453-D183-AC02-1086BB793B34}"/>
              </a:ext>
            </a:extLst>
          </p:cNvPr>
          <p:cNvGrpSpPr/>
          <p:nvPr/>
        </p:nvGrpSpPr>
        <p:grpSpPr>
          <a:xfrm>
            <a:off x="8624890" y="7563528"/>
            <a:ext cx="987416" cy="951856"/>
            <a:chOff x="3644113" y="2824758"/>
            <a:chExt cx="309625" cy="298475"/>
          </a:xfrm>
        </p:grpSpPr>
        <p:sp>
          <p:nvSpPr>
            <p:cNvPr id="961" name="Google Shape;14070;p27">
              <a:extLst>
                <a:ext uri="{FF2B5EF4-FFF2-40B4-BE49-F238E27FC236}">
                  <a16:creationId xmlns:a16="http://schemas.microsoft.com/office/drawing/2014/main" id="{5343DBBE-6D28-63A0-47C3-CBBFCDC0AE06}"/>
                </a:ext>
              </a:extLst>
            </p:cNvPr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2" name="Google Shape;14071;p27">
              <a:extLst>
                <a:ext uri="{FF2B5EF4-FFF2-40B4-BE49-F238E27FC236}">
                  <a16:creationId xmlns:a16="http://schemas.microsoft.com/office/drawing/2014/main" id="{9726AD3D-936B-0D98-8D4D-1A9E4A6FCA52}"/>
                </a:ext>
              </a:extLst>
            </p:cNvPr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3" name="Google Shape;14072;p27">
              <a:extLst>
                <a:ext uri="{FF2B5EF4-FFF2-40B4-BE49-F238E27FC236}">
                  <a16:creationId xmlns:a16="http://schemas.microsoft.com/office/drawing/2014/main" id="{D26CB616-3775-D51E-29CB-70DA97EBE66B}"/>
                </a:ext>
              </a:extLst>
            </p:cNvPr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64" name="Google Shape;14073;p27">
            <a:extLst>
              <a:ext uri="{FF2B5EF4-FFF2-40B4-BE49-F238E27FC236}">
                <a16:creationId xmlns:a16="http://schemas.microsoft.com/office/drawing/2014/main" id="{F14D1EA2-F100-7067-E863-B4E47002E86B}"/>
              </a:ext>
            </a:extLst>
          </p:cNvPr>
          <p:cNvGrpSpPr/>
          <p:nvPr/>
        </p:nvGrpSpPr>
        <p:grpSpPr>
          <a:xfrm>
            <a:off x="10728748" y="7564005"/>
            <a:ext cx="949384" cy="939979"/>
            <a:chOff x="4176388" y="2824908"/>
            <a:chExt cx="297700" cy="294750"/>
          </a:xfrm>
        </p:grpSpPr>
        <p:sp>
          <p:nvSpPr>
            <p:cNvPr id="965" name="Google Shape;14074;p27">
              <a:extLst>
                <a:ext uri="{FF2B5EF4-FFF2-40B4-BE49-F238E27FC236}">
                  <a16:creationId xmlns:a16="http://schemas.microsoft.com/office/drawing/2014/main" id="{5CB63622-2901-D2E4-3727-28869B81ACDD}"/>
                </a:ext>
              </a:extLst>
            </p:cNvPr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6" name="Google Shape;14075;p27">
              <a:extLst>
                <a:ext uri="{FF2B5EF4-FFF2-40B4-BE49-F238E27FC236}">
                  <a16:creationId xmlns:a16="http://schemas.microsoft.com/office/drawing/2014/main" id="{B2D670FA-1541-7F42-93C9-E5E0D944DD05}"/>
                </a:ext>
              </a:extLst>
            </p:cNvPr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7" name="Google Shape;14076;p27">
              <a:extLst>
                <a:ext uri="{FF2B5EF4-FFF2-40B4-BE49-F238E27FC236}">
                  <a16:creationId xmlns:a16="http://schemas.microsoft.com/office/drawing/2014/main" id="{0B281C5E-1194-5246-65A4-EB144BB8F7D9}"/>
                </a:ext>
              </a:extLst>
            </p:cNvPr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8" name="Google Shape;14077;p27">
              <a:extLst>
                <a:ext uri="{FF2B5EF4-FFF2-40B4-BE49-F238E27FC236}">
                  <a16:creationId xmlns:a16="http://schemas.microsoft.com/office/drawing/2014/main" id="{59791DF7-CCD3-891C-40E5-3B8587E51DC0}"/>
                </a:ext>
              </a:extLst>
            </p:cNvPr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9" name="Google Shape;14078;p27">
              <a:extLst>
                <a:ext uri="{FF2B5EF4-FFF2-40B4-BE49-F238E27FC236}">
                  <a16:creationId xmlns:a16="http://schemas.microsoft.com/office/drawing/2014/main" id="{3F985FE4-34FC-A57C-25A9-F361FB3154D9}"/>
                </a:ext>
              </a:extLst>
            </p:cNvPr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0" name="Google Shape;14079;p27">
              <a:extLst>
                <a:ext uri="{FF2B5EF4-FFF2-40B4-BE49-F238E27FC236}">
                  <a16:creationId xmlns:a16="http://schemas.microsoft.com/office/drawing/2014/main" id="{93AD3644-7E27-F1D5-F6FA-46DC322EE79A}"/>
                </a:ext>
              </a:extLst>
            </p:cNvPr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1" name="Google Shape;14080;p27">
              <a:extLst>
                <a:ext uri="{FF2B5EF4-FFF2-40B4-BE49-F238E27FC236}">
                  <a16:creationId xmlns:a16="http://schemas.microsoft.com/office/drawing/2014/main" id="{D3296070-8A7C-2CA9-20D8-8DCDCE709DD6}"/>
                </a:ext>
              </a:extLst>
            </p:cNvPr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2" name="Google Shape;14081;p27">
              <a:extLst>
                <a:ext uri="{FF2B5EF4-FFF2-40B4-BE49-F238E27FC236}">
                  <a16:creationId xmlns:a16="http://schemas.microsoft.com/office/drawing/2014/main" id="{9551B3DB-3C48-658A-6A8F-C04C897B73CA}"/>
                </a:ext>
              </a:extLst>
            </p:cNvPr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3" name="Google Shape;14082;p27">
              <a:extLst>
                <a:ext uri="{FF2B5EF4-FFF2-40B4-BE49-F238E27FC236}">
                  <a16:creationId xmlns:a16="http://schemas.microsoft.com/office/drawing/2014/main" id="{13EFB7BE-C276-F0E0-00CF-AFCFB46CECAA}"/>
                </a:ext>
              </a:extLst>
            </p:cNvPr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4" name="Google Shape;14083;p27">
              <a:extLst>
                <a:ext uri="{FF2B5EF4-FFF2-40B4-BE49-F238E27FC236}">
                  <a16:creationId xmlns:a16="http://schemas.microsoft.com/office/drawing/2014/main" id="{E0BF2A79-8BD5-D3EA-7781-3E37D2F10498}"/>
                </a:ext>
              </a:extLst>
            </p:cNvPr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5" name="Google Shape;14084;p27">
              <a:extLst>
                <a:ext uri="{FF2B5EF4-FFF2-40B4-BE49-F238E27FC236}">
                  <a16:creationId xmlns:a16="http://schemas.microsoft.com/office/drawing/2014/main" id="{4CDBEA30-5B01-93CB-9396-134E1D0D38D2}"/>
                </a:ext>
              </a:extLst>
            </p:cNvPr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6" name="Google Shape;14085;p27">
              <a:extLst>
                <a:ext uri="{FF2B5EF4-FFF2-40B4-BE49-F238E27FC236}">
                  <a16:creationId xmlns:a16="http://schemas.microsoft.com/office/drawing/2014/main" id="{FCEE5AC7-9597-6CC8-4FD5-85D3E32F9798}"/>
                </a:ext>
              </a:extLst>
            </p:cNvPr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7" name="Google Shape;14086;p27">
              <a:extLst>
                <a:ext uri="{FF2B5EF4-FFF2-40B4-BE49-F238E27FC236}">
                  <a16:creationId xmlns:a16="http://schemas.microsoft.com/office/drawing/2014/main" id="{9B931CAA-2F0A-78E7-BF78-7DBC63B29680}"/>
                </a:ext>
              </a:extLst>
            </p:cNvPr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8" name="Google Shape;14087;p27">
              <a:extLst>
                <a:ext uri="{FF2B5EF4-FFF2-40B4-BE49-F238E27FC236}">
                  <a16:creationId xmlns:a16="http://schemas.microsoft.com/office/drawing/2014/main" id="{E6B4FE7B-C6A7-AA86-F2AB-9DEE9FC6030D}"/>
                </a:ext>
              </a:extLst>
            </p:cNvPr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9" name="Google Shape;14088;p27">
              <a:extLst>
                <a:ext uri="{FF2B5EF4-FFF2-40B4-BE49-F238E27FC236}">
                  <a16:creationId xmlns:a16="http://schemas.microsoft.com/office/drawing/2014/main" id="{C3F7E837-145B-B42A-AA1B-E3C21C246632}"/>
                </a:ext>
              </a:extLst>
            </p:cNvPr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0" name="Google Shape;14089;p27">
            <a:extLst>
              <a:ext uri="{FF2B5EF4-FFF2-40B4-BE49-F238E27FC236}">
                <a16:creationId xmlns:a16="http://schemas.microsoft.com/office/drawing/2014/main" id="{E87856E1-5499-9B5A-1AD3-BF39735B5236}"/>
              </a:ext>
            </a:extLst>
          </p:cNvPr>
          <p:cNvGrpSpPr/>
          <p:nvPr/>
        </p:nvGrpSpPr>
        <p:grpSpPr>
          <a:xfrm>
            <a:off x="12720514" y="7556592"/>
            <a:ext cx="949384" cy="954965"/>
            <a:chOff x="4673513" y="2822583"/>
            <a:chExt cx="297700" cy="299450"/>
          </a:xfrm>
        </p:grpSpPr>
        <p:sp>
          <p:nvSpPr>
            <p:cNvPr id="981" name="Google Shape;14090;p27">
              <a:extLst>
                <a:ext uri="{FF2B5EF4-FFF2-40B4-BE49-F238E27FC236}">
                  <a16:creationId xmlns:a16="http://schemas.microsoft.com/office/drawing/2014/main" id="{B00CB567-6A2F-A80A-123E-8065C106A2CF}"/>
                </a:ext>
              </a:extLst>
            </p:cNvPr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2" name="Google Shape;14091;p27">
              <a:extLst>
                <a:ext uri="{FF2B5EF4-FFF2-40B4-BE49-F238E27FC236}">
                  <a16:creationId xmlns:a16="http://schemas.microsoft.com/office/drawing/2014/main" id="{C8CF70CF-68AC-722F-82E5-AE59084C17D5}"/>
                </a:ext>
              </a:extLst>
            </p:cNvPr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3" name="Google Shape;14092;p27">
            <a:extLst>
              <a:ext uri="{FF2B5EF4-FFF2-40B4-BE49-F238E27FC236}">
                <a16:creationId xmlns:a16="http://schemas.microsoft.com/office/drawing/2014/main" id="{DC6827E4-CE88-F959-687E-2E2B7C8786FA}"/>
              </a:ext>
            </a:extLst>
          </p:cNvPr>
          <p:cNvGrpSpPr/>
          <p:nvPr/>
        </p:nvGrpSpPr>
        <p:grpSpPr>
          <a:xfrm>
            <a:off x="14702791" y="7583063"/>
            <a:ext cx="953213" cy="901869"/>
            <a:chOff x="5167663" y="2830883"/>
            <a:chExt cx="298900" cy="282800"/>
          </a:xfrm>
        </p:grpSpPr>
        <p:sp>
          <p:nvSpPr>
            <p:cNvPr id="984" name="Google Shape;14093;p27">
              <a:extLst>
                <a:ext uri="{FF2B5EF4-FFF2-40B4-BE49-F238E27FC236}">
                  <a16:creationId xmlns:a16="http://schemas.microsoft.com/office/drawing/2014/main" id="{91E6057D-B1BD-56A9-42BD-33E8370D0B77}"/>
                </a:ext>
              </a:extLst>
            </p:cNvPr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5" name="Google Shape;14094;p27">
              <a:extLst>
                <a:ext uri="{FF2B5EF4-FFF2-40B4-BE49-F238E27FC236}">
                  <a16:creationId xmlns:a16="http://schemas.microsoft.com/office/drawing/2014/main" id="{B4BE3E35-3396-5029-3D57-4C481C2B3CA8}"/>
                </a:ext>
              </a:extLst>
            </p:cNvPr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6" name="Google Shape;14095;p27">
              <a:extLst>
                <a:ext uri="{FF2B5EF4-FFF2-40B4-BE49-F238E27FC236}">
                  <a16:creationId xmlns:a16="http://schemas.microsoft.com/office/drawing/2014/main" id="{B3505906-D050-0FD8-15B5-5A68005A173B}"/>
                </a:ext>
              </a:extLst>
            </p:cNvPr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7" name="Google Shape;14096;p27">
              <a:extLst>
                <a:ext uri="{FF2B5EF4-FFF2-40B4-BE49-F238E27FC236}">
                  <a16:creationId xmlns:a16="http://schemas.microsoft.com/office/drawing/2014/main" id="{00BC1242-E5AA-09C3-9F96-C33AC535A1D3}"/>
                </a:ext>
              </a:extLst>
            </p:cNvPr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8" name="Google Shape;14097;p27">
            <a:extLst>
              <a:ext uri="{FF2B5EF4-FFF2-40B4-BE49-F238E27FC236}">
                <a16:creationId xmlns:a16="http://schemas.microsoft.com/office/drawing/2014/main" id="{1AFFB95B-D089-5036-CB35-FCBD0D3D71A8}"/>
              </a:ext>
            </a:extLst>
          </p:cNvPr>
          <p:cNvGrpSpPr/>
          <p:nvPr/>
        </p:nvGrpSpPr>
        <p:grpSpPr>
          <a:xfrm>
            <a:off x="16791344" y="7562652"/>
            <a:ext cx="826048" cy="946995"/>
            <a:chOff x="5695138" y="2824483"/>
            <a:chExt cx="259025" cy="296950"/>
          </a:xfrm>
        </p:grpSpPr>
        <p:sp>
          <p:nvSpPr>
            <p:cNvPr id="989" name="Google Shape;14098;p27">
              <a:extLst>
                <a:ext uri="{FF2B5EF4-FFF2-40B4-BE49-F238E27FC236}">
                  <a16:creationId xmlns:a16="http://schemas.microsoft.com/office/drawing/2014/main" id="{1875BA3A-FDED-C127-8CD5-A6A93A4B10AA}"/>
                </a:ext>
              </a:extLst>
            </p:cNvPr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0" name="Google Shape;14099;p27">
              <a:extLst>
                <a:ext uri="{FF2B5EF4-FFF2-40B4-BE49-F238E27FC236}">
                  <a16:creationId xmlns:a16="http://schemas.microsoft.com/office/drawing/2014/main" id="{15D1B768-D91E-8C1F-B18B-D321397AD318}"/>
                </a:ext>
              </a:extLst>
            </p:cNvPr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1" name="Google Shape;14100;p27">
              <a:extLst>
                <a:ext uri="{FF2B5EF4-FFF2-40B4-BE49-F238E27FC236}">
                  <a16:creationId xmlns:a16="http://schemas.microsoft.com/office/drawing/2014/main" id="{5B233EC5-E3F9-2F90-0B98-CF161DE97AF9}"/>
                </a:ext>
              </a:extLst>
            </p:cNvPr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2" name="Google Shape;14101;p27">
              <a:extLst>
                <a:ext uri="{FF2B5EF4-FFF2-40B4-BE49-F238E27FC236}">
                  <a16:creationId xmlns:a16="http://schemas.microsoft.com/office/drawing/2014/main" id="{6D5B5AA9-90C7-398E-A681-DCA2BE0202EE}"/>
                </a:ext>
              </a:extLst>
            </p:cNvPr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993" name="Google Shape;14102;p27">
            <a:extLst>
              <a:ext uri="{FF2B5EF4-FFF2-40B4-BE49-F238E27FC236}">
                <a16:creationId xmlns:a16="http://schemas.microsoft.com/office/drawing/2014/main" id="{E16AD474-53C0-BDF5-3ACC-7E23F106D52E}"/>
              </a:ext>
            </a:extLst>
          </p:cNvPr>
          <p:cNvSpPr/>
          <p:nvPr/>
        </p:nvSpPr>
        <p:spPr>
          <a:xfrm>
            <a:off x="18661388" y="7563907"/>
            <a:ext cx="949384" cy="94755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994" name="Google Shape;14103;p27">
            <a:extLst>
              <a:ext uri="{FF2B5EF4-FFF2-40B4-BE49-F238E27FC236}">
                <a16:creationId xmlns:a16="http://schemas.microsoft.com/office/drawing/2014/main" id="{A4FBE41F-931D-3EF4-102C-E4EB4316C497}"/>
              </a:ext>
            </a:extLst>
          </p:cNvPr>
          <p:cNvSpPr/>
          <p:nvPr/>
        </p:nvSpPr>
        <p:spPr>
          <a:xfrm>
            <a:off x="20666450" y="7562073"/>
            <a:ext cx="909523" cy="949384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995" name="Google Shape;14104;p27">
            <a:extLst>
              <a:ext uri="{FF2B5EF4-FFF2-40B4-BE49-F238E27FC236}">
                <a16:creationId xmlns:a16="http://schemas.microsoft.com/office/drawing/2014/main" id="{01BF19EF-4E03-C884-AB52-3B5378645422}"/>
              </a:ext>
            </a:extLst>
          </p:cNvPr>
          <p:cNvGrpSpPr/>
          <p:nvPr/>
        </p:nvGrpSpPr>
        <p:grpSpPr>
          <a:xfrm>
            <a:off x="20672345" y="9122821"/>
            <a:ext cx="936149" cy="947472"/>
            <a:chOff x="6657238" y="3313708"/>
            <a:chExt cx="293550" cy="297100"/>
          </a:xfrm>
        </p:grpSpPr>
        <p:sp>
          <p:nvSpPr>
            <p:cNvPr id="996" name="Google Shape;14105;p27">
              <a:extLst>
                <a:ext uri="{FF2B5EF4-FFF2-40B4-BE49-F238E27FC236}">
                  <a16:creationId xmlns:a16="http://schemas.microsoft.com/office/drawing/2014/main" id="{4247FF88-FBDE-5B27-97B2-A6B4F17CC7A9}"/>
                </a:ext>
              </a:extLst>
            </p:cNvPr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7" name="Google Shape;14106;p27">
              <a:extLst>
                <a:ext uri="{FF2B5EF4-FFF2-40B4-BE49-F238E27FC236}">
                  <a16:creationId xmlns:a16="http://schemas.microsoft.com/office/drawing/2014/main" id="{CBC123FE-3228-5D10-D744-E21A08F2B918}"/>
                </a:ext>
              </a:extLst>
            </p:cNvPr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8" name="Google Shape;14107;p27">
              <a:extLst>
                <a:ext uri="{FF2B5EF4-FFF2-40B4-BE49-F238E27FC236}">
                  <a16:creationId xmlns:a16="http://schemas.microsoft.com/office/drawing/2014/main" id="{F6DF8E23-B203-F2DB-AEFF-5943273F7E5A}"/>
                </a:ext>
              </a:extLst>
            </p:cNvPr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9" name="Google Shape;14108;p27">
              <a:extLst>
                <a:ext uri="{FF2B5EF4-FFF2-40B4-BE49-F238E27FC236}">
                  <a16:creationId xmlns:a16="http://schemas.microsoft.com/office/drawing/2014/main" id="{830DED99-671E-EA2C-3DE8-84052E03DE4B}"/>
                </a:ext>
              </a:extLst>
            </p:cNvPr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0" name="Google Shape;14109;p27">
              <a:extLst>
                <a:ext uri="{FF2B5EF4-FFF2-40B4-BE49-F238E27FC236}">
                  <a16:creationId xmlns:a16="http://schemas.microsoft.com/office/drawing/2014/main" id="{E72972BB-6A82-3F81-3B69-69155DB007E9}"/>
                </a:ext>
              </a:extLst>
            </p:cNvPr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1" name="Google Shape;14110;p27">
              <a:extLst>
                <a:ext uri="{FF2B5EF4-FFF2-40B4-BE49-F238E27FC236}">
                  <a16:creationId xmlns:a16="http://schemas.microsoft.com/office/drawing/2014/main" id="{C14C691B-04F6-3A56-CD73-D72310019033}"/>
                </a:ext>
              </a:extLst>
            </p:cNvPr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2" name="Google Shape;14111;p27">
              <a:extLst>
                <a:ext uri="{FF2B5EF4-FFF2-40B4-BE49-F238E27FC236}">
                  <a16:creationId xmlns:a16="http://schemas.microsoft.com/office/drawing/2014/main" id="{D9BD99C9-696B-4389-292D-A6F2B4517483}"/>
                </a:ext>
              </a:extLst>
            </p:cNvPr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3" name="Google Shape;14112;p27">
              <a:extLst>
                <a:ext uri="{FF2B5EF4-FFF2-40B4-BE49-F238E27FC236}">
                  <a16:creationId xmlns:a16="http://schemas.microsoft.com/office/drawing/2014/main" id="{66EA1C15-3947-6E7D-4C5A-8B8CB11D0C37}"/>
                </a:ext>
              </a:extLst>
            </p:cNvPr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4" name="Google Shape;14113;p27">
              <a:extLst>
                <a:ext uri="{FF2B5EF4-FFF2-40B4-BE49-F238E27FC236}">
                  <a16:creationId xmlns:a16="http://schemas.microsoft.com/office/drawing/2014/main" id="{1581EAB3-7594-D433-EB32-D907F8FECFB2}"/>
                </a:ext>
              </a:extLst>
            </p:cNvPr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5" name="Google Shape;14114;p27">
              <a:extLst>
                <a:ext uri="{FF2B5EF4-FFF2-40B4-BE49-F238E27FC236}">
                  <a16:creationId xmlns:a16="http://schemas.microsoft.com/office/drawing/2014/main" id="{2E4C06A0-A2ED-A585-8A27-C8DFFABDECCD}"/>
                </a:ext>
              </a:extLst>
            </p:cNvPr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6" name="Google Shape;14115;p27">
              <a:extLst>
                <a:ext uri="{FF2B5EF4-FFF2-40B4-BE49-F238E27FC236}">
                  <a16:creationId xmlns:a16="http://schemas.microsoft.com/office/drawing/2014/main" id="{75A79104-FF98-D461-7E56-9392EE615D0C}"/>
                </a:ext>
              </a:extLst>
            </p:cNvPr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7" name="Google Shape;14116;p27">
              <a:extLst>
                <a:ext uri="{FF2B5EF4-FFF2-40B4-BE49-F238E27FC236}">
                  <a16:creationId xmlns:a16="http://schemas.microsoft.com/office/drawing/2014/main" id="{76E51809-2C84-F265-AC48-03A4990BB903}"/>
                </a:ext>
              </a:extLst>
            </p:cNvPr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8" name="Google Shape;14117;p27">
              <a:extLst>
                <a:ext uri="{FF2B5EF4-FFF2-40B4-BE49-F238E27FC236}">
                  <a16:creationId xmlns:a16="http://schemas.microsoft.com/office/drawing/2014/main" id="{2CAD7B5B-AB61-627A-3066-A2CEE78AAB0B}"/>
                </a:ext>
              </a:extLst>
            </p:cNvPr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9" name="Google Shape;14118;p27">
              <a:extLst>
                <a:ext uri="{FF2B5EF4-FFF2-40B4-BE49-F238E27FC236}">
                  <a16:creationId xmlns:a16="http://schemas.microsoft.com/office/drawing/2014/main" id="{133E20BD-E5DC-5E6C-9515-D7148C67D2E6}"/>
                </a:ext>
              </a:extLst>
            </p:cNvPr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0" name="Google Shape;14119;p27">
              <a:extLst>
                <a:ext uri="{FF2B5EF4-FFF2-40B4-BE49-F238E27FC236}">
                  <a16:creationId xmlns:a16="http://schemas.microsoft.com/office/drawing/2014/main" id="{9D8C634D-4FBB-786A-0085-3683DD05F579}"/>
                </a:ext>
              </a:extLst>
            </p:cNvPr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1" name="Google Shape;14120;p27">
              <a:extLst>
                <a:ext uri="{FF2B5EF4-FFF2-40B4-BE49-F238E27FC236}">
                  <a16:creationId xmlns:a16="http://schemas.microsoft.com/office/drawing/2014/main" id="{B2B1322F-C1FB-28D2-7575-11CADD717AF0}"/>
                </a:ext>
              </a:extLst>
            </p:cNvPr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12" name="Google Shape;14121;p27">
            <a:extLst>
              <a:ext uri="{FF2B5EF4-FFF2-40B4-BE49-F238E27FC236}">
                <a16:creationId xmlns:a16="http://schemas.microsoft.com/office/drawing/2014/main" id="{870A4340-F9AF-347F-0F9C-C07562DF1ABC}"/>
              </a:ext>
            </a:extLst>
          </p:cNvPr>
          <p:cNvSpPr/>
          <p:nvPr/>
        </p:nvSpPr>
        <p:spPr>
          <a:xfrm>
            <a:off x="19005086" y="9530903"/>
            <a:ext cx="277291" cy="28541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013" name="Google Shape;14122;p27">
            <a:extLst>
              <a:ext uri="{FF2B5EF4-FFF2-40B4-BE49-F238E27FC236}">
                <a16:creationId xmlns:a16="http://schemas.microsoft.com/office/drawing/2014/main" id="{D51580BD-5D4A-4289-E009-6C83CE8AAD9E}"/>
              </a:ext>
            </a:extLst>
          </p:cNvPr>
          <p:cNvSpPr/>
          <p:nvPr/>
        </p:nvSpPr>
        <p:spPr>
          <a:xfrm>
            <a:off x="19005086" y="9601140"/>
            <a:ext cx="277291" cy="28621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014" name="Google Shape;14123;p27">
            <a:extLst>
              <a:ext uri="{FF2B5EF4-FFF2-40B4-BE49-F238E27FC236}">
                <a16:creationId xmlns:a16="http://schemas.microsoft.com/office/drawing/2014/main" id="{107367CE-FF29-16C2-6A48-D5297D9824F6}"/>
              </a:ext>
            </a:extLst>
          </p:cNvPr>
          <p:cNvSpPr/>
          <p:nvPr/>
        </p:nvSpPr>
        <p:spPr>
          <a:xfrm>
            <a:off x="19067751" y="9667634"/>
            <a:ext cx="151960" cy="28541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015" name="Google Shape;14124;p27">
            <a:extLst>
              <a:ext uri="{FF2B5EF4-FFF2-40B4-BE49-F238E27FC236}">
                <a16:creationId xmlns:a16="http://schemas.microsoft.com/office/drawing/2014/main" id="{7EB32312-1922-657B-2264-BF4538B550B6}"/>
              </a:ext>
            </a:extLst>
          </p:cNvPr>
          <p:cNvSpPr/>
          <p:nvPr/>
        </p:nvSpPr>
        <p:spPr>
          <a:xfrm>
            <a:off x="18688018" y="9126533"/>
            <a:ext cx="900035" cy="947472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016" name="Google Shape;14125;p27">
            <a:extLst>
              <a:ext uri="{FF2B5EF4-FFF2-40B4-BE49-F238E27FC236}">
                <a16:creationId xmlns:a16="http://schemas.microsoft.com/office/drawing/2014/main" id="{78EBB1BD-78B7-9A28-45D5-10F59FA2E78E}"/>
              </a:ext>
            </a:extLst>
          </p:cNvPr>
          <p:cNvGrpSpPr/>
          <p:nvPr/>
        </p:nvGrpSpPr>
        <p:grpSpPr>
          <a:xfrm>
            <a:off x="16730594" y="9126648"/>
            <a:ext cx="949384" cy="947472"/>
            <a:chOff x="5676088" y="3314908"/>
            <a:chExt cx="297700" cy="297100"/>
          </a:xfrm>
        </p:grpSpPr>
        <p:sp>
          <p:nvSpPr>
            <p:cNvPr id="1017" name="Google Shape;14126;p27">
              <a:extLst>
                <a:ext uri="{FF2B5EF4-FFF2-40B4-BE49-F238E27FC236}">
                  <a16:creationId xmlns:a16="http://schemas.microsoft.com/office/drawing/2014/main" id="{8BF8DFDD-1573-46FC-E042-27BBB9DA224C}"/>
                </a:ext>
              </a:extLst>
            </p:cNvPr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8" name="Google Shape;14127;p27">
              <a:extLst>
                <a:ext uri="{FF2B5EF4-FFF2-40B4-BE49-F238E27FC236}">
                  <a16:creationId xmlns:a16="http://schemas.microsoft.com/office/drawing/2014/main" id="{150B2E1C-3B0D-0391-207D-E17754A28F90}"/>
                </a:ext>
              </a:extLst>
            </p:cNvPr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9" name="Google Shape;14128;p27">
            <a:extLst>
              <a:ext uri="{FF2B5EF4-FFF2-40B4-BE49-F238E27FC236}">
                <a16:creationId xmlns:a16="http://schemas.microsoft.com/office/drawing/2014/main" id="{04481E24-13C8-B7C2-E873-DE768B58336C}"/>
              </a:ext>
            </a:extLst>
          </p:cNvPr>
          <p:cNvGrpSpPr/>
          <p:nvPr/>
        </p:nvGrpSpPr>
        <p:grpSpPr>
          <a:xfrm>
            <a:off x="14704626" y="9120909"/>
            <a:ext cx="949464" cy="947552"/>
            <a:chOff x="5168238" y="3313108"/>
            <a:chExt cx="297725" cy="297125"/>
          </a:xfrm>
        </p:grpSpPr>
        <p:sp>
          <p:nvSpPr>
            <p:cNvPr id="1020" name="Google Shape;14129;p27">
              <a:extLst>
                <a:ext uri="{FF2B5EF4-FFF2-40B4-BE49-F238E27FC236}">
                  <a16:creationId xmlns:a16="http://schemas.microsoft.com/office/drawing/2014/main" id="{D2BBC089-1533-A71C-3398-821584B35144}"/>
                </a:ext>
              </a:extLst>
            </p:cNvPr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1" name="Google Shape;14130;p27">
              <a:extLst>
                <a:ext uri="{FF2B5EF4-FFF2-40B4-BE49-F238E27FC236}">
                  <a16:creationId xmlns:a16="http://schemas.microsoft.com/office/drawing/2014/main" id="{51CE966B-25E6-A6EC-F62D-5A8591A97452}"/>
                </a:ext>
              </a:extLst>
            </p:cNvPr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2" name="Google Shape;14131;p27">
              <a:extLst>
                <a:ext uri="{FF2B5EF4-FFF2-40B4-BE49-F238E27FC236}">
                  <a16:creationId xmlns:a16="http://schemas.microsoft.com/office/drawing/2014/main" id="{2B7D1BD9-D121-57EC-2898-89D08885A2DF}"/>
                </a:ext>
              </a:extLst>
            </p:cNvPr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3" name="Google Shape;14132;p27">
              <a:extLst>
                <a:ext uri="{FF2B5EF4-FFF2-40B4-BE49-F238E27FC236}">
                  <a16:creationId xmlns:a16="http://schemas.microsoft.com/office/drawing/2014/main" id="{984E7FA7-4C17-858A-78A9-7A910CE09DFE}"/>
                </a:ext>
              </a:extLst>
            </p:cNvPr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4" name="Google Shape;14133;p27">
              <a:extLst>
                <a:ext uri="{FF2B5EF4-FFF2-40B4-BE49-F238E27FC236}">
                  <a16:creationId xmlns:a16="http://schemas.microsoft.com/office/drawing/2014/main" id="{452249B3-D8FB-ADFA-84E5-29E8065EC807}"/>
                </a:ext>
              </a:extLst>
            </p:cNvPr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25" name="Google Shape;14134;p27">
            <a:extLst>
              <a:ext uri="{FF2B5EF4-FFF2-40B4-BE49-F238E27FC236}">
                <a16:creationId xmlns:a16="http://schemas.microsoft.com/office/drawing/2014/main" id="{801D4288-4C07-46AF-656C-6F4CDD992BCD}"/>
              </a:ext>
            </a:extLst>
          </p:cNvPr>
          <p:cNvSpPr/>
          <p:nvPr/>
        </p:nvSpPr>
        <p:spPr>
          <a:xfrm>
            <a:off x="12695634" y="9118877"/>
            <a:ext cx="976013" cy="948747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026" name="Google Shape;14135;p27">
            <a:extLst>
              <a:ext uri="{FF2B5EF4-FFF2-40B4-BE49-F238E27FC236}">
                <a16:creationId xmlns:a16="http://schemas.microsoft.com/office/drawing/2014/main" id="{C6C85377-9B02-8072-973F-9F42C4791288}"/>
              </a:ext>
            </a:extLst>
          </p:cNvPr>
          <p:cNvGrpSpPr/>
          <p:nvPr/>
        </p:nvGrpSpPr>
        <p:grpSpPr>
          <a:xfrm>
            <a:off x="10732497" y="9122821"/>
            <a:ext cx="936149" cy="947472"/>
            <a:chOff x="4177563" y="3313708"/>
            <a:chExt cx="293550" cy="297100"/>
          </a:xfrm>
        </p:grpSpPr>
        <p:sp>
          <p:nvSpPr>
            <p:cNvPr id="1027" name="Google Shape;14136;p27">
              <a:extLst>
                <a:ext uri="{FF2B5EF4-FFF2-40B4-BE49-F238E27FC236}">
                  <a16:creationId xmlns:a16="http://schemas.microsoft.com/office/drawing/2014/main" id="{97BDE4DD-DA7A-763E-902C-218981C03ACC}"/>
                </a:ext>
              </a:extLst>
            </p:cNvPr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8" name="Google Shape;14137;p27">
              <a:extLst>
                <a:ext uri="{FF2B5EF4-FFF2-40B4-BE49-F238E27FC236}">
                  <a16:creationId xmlns:a16="http://schemas.microsoft.com/office/drawing/2014/main" id="{FDD6CEDD-5D73-719A-89F9-CAC95B5CF863}"/>
                </a:ext>
              </a:extLst>
            </p:cNvPr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9" name="Google Shape;14138;p27">
              <a:extLst>
                <a:ext uri="{FF2B5EF4-FFF2-40B4-BE49-F238E27FC236}">
                  <a16:creationId xmlns:a16="http://schemas.microsoft.com/office/drawing/2014/main" id="{ECBF6765-0C02-9971-598B-C13400BDB924}"/>
                </a:ext>
              </a:extLst>
            </p:cNvPr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0" name="Google Shape;14139;p27">
              <a:extLst>
                <a:ext uri="{FF2B5EF4-FFF2-40B4-BE49-F238E27FC236}">
                  <a16:creationId xmlns:a16="http://schemas.microsoft.com/office/drawing/2014/main" id="{2CD2DFCE-8D5C-13C5-0D9D-026C2D145870}"/>
                </a:ext>
              </a:extLst>
            </p:cNvPr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1" name="Google Shape;14140;p27">
              <a:extLst>
                <a:ext uri="{FF2B5EF4-FFF2-40B4-BE49-F238E27FC236}">
                  <a16:creationId xmlns:a16="http://schemas.microsoft.com/office/drawing/2014/main" id="{09CCF9D8-0859-2515-24CC-16804338BAF1}"/>
                </a:ext>
              </a:extLst>
            </p:cNvPr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2" name="Google Shape;14141;p27">
              <a:extLst>
                <a:ext uri="{FF2B5EF4-FFF2-40B4-BE49-F238E27FC236}">
                  <a16:creationId xmlns:a16="http://schemas.microsoft.com/office/drawing/2014/main" id="{B74C86F0-D147-14F0-F8BE-83203DB7439E}"/>
                </a:ext>
              </a:extLst>
            </p:cNvPr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3" name="Google Shape;14142;p27">
              <a:extLst>
                <a:ext uri="{FF2B5EF4-FFF2-40B4-BE49-F238E27FC236}">
                  <a16:creationId xmlns:a16="http://schemas.microsoft.com/office/drawing/2014/main" id="{5C2C121D-BEDA-A98B-CCF6-42050D2AB54A}"/>
                </a:ext>
              </a:extLst>
            </p:cNvPr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4" name="Google Shape;14143;p27">
              <a:extLst>
                <a:ext uri="{FF2B5EF4-FFF2-40B4-BE49-F238E27FC236}">
                  <a16:creationId xmlns:a16="http://schemas.microsoft.com/office/drawing/2014/main" id="{09F5223D-FBB8-684C-572F-3573D0D1E5BC}"/>
                </a:ext>
              </a:extLst>
            </p:cNvPr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5" name="Google Shape;14144;p27">
              <a:extLst>
                <a:ext uri="{FF2B5EF4-FFF2-40B4-BE49-F238E27FC236}">
                  <a16:creationId xmlns:a16="http://schemas.microsoft.com/office/drawing/2014/main" id="{9F54373A-F95F-FBF1-5605-D321A5A702AA}"/>
                </a:ext>
              </a:extLst>
            </p:cNvPr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6" name="Google Shape;14145;p27">
              <a:extLst>
                <a:ext uri="{FF2B5EF4-FFF2-40B4-BE49-F238E27FC236}">
                  <a16:creationId xmlns:a16="http://schemas.microsoft.com/office/drawing/2014/main" id="{B3748E5E-701C-1137-0C1F-6057786D1E1B}"/>
                </a:ext>
              </a:extLst>
            </p:cNvPr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7" name="Google Shape;14146;p27">
              <a:extLst>
                <a:ext uri="{FF2B5EF4-FFF2-40B4-BE49-F238E27FC236}">
                  <a16:creationId xmlns:a16="http://schemas.microsoft.com/office/drawing/2014/main" id="{AF4EB016-C9B5-AE2E-59C1-3373E7DDCE74}"/>
                </a:ext>
              </a:extLst>
            </p:cNvPr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8" name="Google Shape;14147;p27">
              <a:extLst>
                <a:ext uri="{FF2B5EF4-FFF2-40B4-BE49-F238E27FC236}">
                  <a16:creationId xmlns:a16="http://schemas.microsoft.com/office/drawing/2014/main" id="{603CD453-E7E2-B7C6-ADB7-116BC73DDB35}"/>
                </a:ext>
              </a:extLst>
            </p:cNvPr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9" name="Google Shape;14148;p27">
              <a:extLst>
                <a:ext uri="{FF2B5EF4-FFF2-40B4-BE49-F238E27FC236}">
                  <a16:creationId xmlns:a16="http://schemas.microsoft.com/office/drawing/2014/main" id="{4E96027D-261D-CB2A-6D02-30C7B73E4C55}"/>
                </a:ext>
              </a:extLst>
            </p:cNvPr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40" name="Google Shape;14149;p27">
            <a:extLst>
              <a:ext uri="{FF2B5EF4-FFF2-40B4-BE49-F238E27FC236}">
                <a16:creationId xmlns:a16="http://schemas.microsoft.com/office/drawing/2014/main" id="{7C6A2BAD-721E-5F3A-0757-0B6907232B26}"/>
              </a:ext>
            </a:extLst>
          </p:cNvPr>
          <p:cNvSpPr/>
          <p:nvPr/>
        </p:nvSpPr>
        <p:spPr>
          <a:xfrm>
            <a:off x="8662791" y="9122388"/>
            <a:ext cx="949384" cy="949704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defRPr/>
            </a:pPr>
            <a:endParaRPr sz="3733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grpSp>
        <p:nvGrpSpPr>
          <p:cNvPr id="1041" name="Google Shape;14150;p27">
            <a:extLst>
              <a:ext uri="{FF2B5EF4-FFF2-40B4-BE49-F238E27FC236}">
                <a16:creationId xmlns:a16="http://schemas.microsoft.com/office/drawing/2014/main" id="{33DC6C15-7F4E-9D5A-4FF8-B26FAF955275}"/>
              </a:ext>
            </a:extLst>
          </p:cNvPr>
          <p:cNvGrpSpPr/>
          <p:nvPr/>
        </p:nvGrpSpPr>
        <p:grpSpPr>
          <a:xfrm>
            <a:off x="6783169" y="9122822"/>
            <a:ext cx="945557" cy="945637"/>
            <a:chOff x="3194038" y="3313708"/>
            <a:chExt cx="296500" cy="296525"/>
          </a:xfrm>
        </p:grpSpPr>
        <p:sp>
          <p:nvSpPr>
            <p:cNvPr id="1042" name="Google Shape;14151;p27">
              <a:extLst>
                <a:ext uri="{FF2B5EF4-FFF2-40B4-BE49-F238E27FC236}">
                  <a16:creationId xmlns:a16="http://schemas.microsoft.com/office/drawing/2014/main" id="{DB34B9FD-99DC-FEEC-665C-1D0661136CDB}"/>
                </a:ext>
              </a:extLst>
            </p:cNvPr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3" name="Google Shape;14152;p27">
              <a:extLst>
                <a:ext uri="{FF2B5EF4-FFF2-40B4-BE49-F238E27FC236}">
                  <a16:creationId xmlns:a16="http://schemas.microsoft.com/office/drawing/2014/main" id="{6619D92A-78C8-9A11-4272-D12B92466560}"/>
                </a:ext>
              </a:extLst>
            </p:cNvPr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4" name="Google Shape;14153;p27">
              <a:extLst>
                <a:ext uri="{FF2B5EF4-FFF2-40B4-BE49-F238E27FC236}">
                  <a16:creationId xmlns:a16="http://schemas.microsoft.com/office/drawing/2014/main" id="{FE6B2851-7017-EB57-8076-43B04A4DA00D}"/>
                </a:ext>
              </a:extLst>
            </p:cNvPr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5" name="Google Shape;14154;p27">
              <a:extLst>
                <a:ext uri="{FF2B5EF4-FFF2-40B4-BE49-F238E27FC236}">
                  <a16:creationId xmlns:a16="http://schemas.microsoft.com/office/drawing/2014/main" id="{17CCD738-3355-C213-49B2-D5DC05EF7A18}"/>
                </a:ext>
              </a:extLst>
            </p:cNvPr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6" name="Google Shape;14155;p27">
              <a:extLst>
                <a:ext uri="{FF2B5EF4-FFF2-40B4-BE49-F238E27FC236}">
                  <a16:creationId xmlns:a16="http://schemas.microsoft.com/office/drawing/2014/main" id="{24F058F0-B44A-FDB5-1340-4F7AAB672FF5}"/>
                </a:ext>
              </a:extLst>
            </p:cNvPr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7" name="Google Shape;14156;p27">
              <a:extLst>
                <a:ext uri="{FF2B5EF4-FFF2-40B4-BE49-F238E27FC236}">
                  <a16:creationId xmlns:a16="http://schemas.microsoft.com/office/drawing/2014/main" id="{35CF1B3F-D660-7083-A933-309A04B79517}"/>
                </a:ext>
              </a:extLst>
            </p:cNvPr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8" name="Google Shape;14157;p27">
              <a:extLst>
                <a:ext uri="{FF2B5EF4-FFF2-40B4-BE49-F238E27FC236}">
                  <a16:creationId xmlns:a16="http://schemas.microsoft.com/office/drawing/2014/main" id="{24385F42-76EC-24AD-EAC3-67E466264E0F}"/>
                </a:ext>
              </a:extLst>
            </p:cNvPr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9" name="Google Shape;14158;p27">
              <a:extLst>
                <a:ext uri="{FF2B5EF4-FFF2-40B4-BE49-F238E27FC236}">
                  <a16:creationId xmlns:a16="http://schemas.microsoft.com/office/drawing/2014/main" id="{C622E8D5-D85A-51CE-C7DD-5E87DD1BE147}"/>
                </a:ext>
              </a:extLst>
            </p:cNvPr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0" name="Google Shape;14159;p27">
              <a:extLst>
                <a:ext uri="{FF2B5EF4-FFF2-40B4-BE49-F238E27FC236}">
                  <a16:creationId xmlns:a16="http://schemas.microsoft.com/office/drawing/2014/main" id="{94D00159-794C-2C78-F654-E85995363A81}"/>
                </a:ext>
              </a:extLst>
            </p:cNvPr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1" name="Google Shape;14160;p27">
              <a:extLst>
                <a:ext uri="{FF2B5EF4-FFF2-40B4-BE49-F238E27FC236}">
                  <a16:creationId xmlns:a16="http://schemas.microsoft.com/office/drawing/2014/main" id="{B91B15CB-6ACB-6BBC-DA80-CDE8BFC72805}"/>
                </a:ext>
              </a:extLst>
            </p:cNvPr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52" name="Google Shape;14161;p27">
            <a:extLst>
              <a:ext uri="{FF2B5EF4-FFF2-40B4-BE49-F238E27FC236}">
                <a16:creationId xmlns:a16="http://schemas.microsoft.com/office/drawing/2014/main" id="{CE2A2BDE-2146-6B73-A3B2-8A5EC9584039}"/>
              </a:ext>
            </a:extLst>
          </p:cNvPr>
          <p:cNvGrpSpPr/>
          <p:nvPr/>
        </p:nvGrpSpPr>
        <p:grpSpPr>
          <a:xfrm>
            <a:off x="4743887" y="9148655"/>
            <a:ext cx="958872" cy="901469"/>
            <a:chOff x="2682013" y="3321808"/>
            <a:chExt cx="300675" cy="282675"/>
          </a:xfrm>
        </p:grpSpPr>
        <p:sp>
          <p:nvSpPr>
            <p:cNvPr id="1053" name="Google Shape;14162;p27">
              <a:extLst>
                <a:ext uri="{FF2B5EF4-FFF2-40B4-BE49-F238E27FC236}">
                  <a16:creationId xmlns:a16="http://schemas.microsoft.com/office/drawing/2014/main" id="{12FDF6D4-DD06-749B-CD30-9A15E68F16CE}"/>
                </a:ext>
              </a:extLst>
            </p:cNvPr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4" name="Google Shape;14163;p27">
              <a:extLst>
                <a:ext uri="{FF2B5EF4-FFF2-40B4-BE49-F238E27FC236}">
                  <a16:creationId xmlns:a16="http://schemas.microsoft.com/office/drawing/2014/main" id="{EA636536-77A0-37C1-6E44-9A3E9EBF4D68}"/>
                </a:ext>
              </a:extLst>
            </p:cNvPr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5" name="Google Shape;14164;p27">
              <a:extLst>
                <a:ext uri="{FF2B5EF4-FFF2-40B4-BE49-F238E27FC236}">
                  <a16:creationId xmlns:a16="http://schemas.microsoft.com/office/drawing/2014/main" id="{7929335F-D808-F4FE-D7BE-865AA81C54F5}"/>
                </a:ext>
              </a:extLst>
            </p:cNvPr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56" name="Google Shape;14165;p27">
            <a:extLst>
              <a:ext uri="{FF2B5EF4-FFF2-40B4-BE49-F238E27FC236}">
                <a16:creationId xmlns:a16="http://schemas.microsoft.com/office/drawing/2014/main" id="{B1ED4D92-84B5-D7E3-826C-47694B8E8E76}"/>
              </a:ext>
            </a:extLst>
          </p:cNvPr>
          <p:cNvGrpSpPr/>
          <p:nvPr/>
        </p:nvGrpSpPr>
        <p:grpSpPr>
          <a:xfrm>
            <a:off x="2911578" y="9120911"/>
            <a:ext cx="776696" cy="951299"/>
            <a:chOff x="2234888" y="3313108"/>
            <a:chExt cx="243550" cy="298300"/>
          </a:xfrm>
        </p:grpSpPr>
        <p:sp>
          <p:nvSpPr>
            <p:cNvPr id="1057" name="Google Shape;14166;p27">
              <a:extLst>
                <a:ext uri="{FF2B5EF4-FFF2-40B4-BE49-F238E27FC236}">
                  <a16:creationId xmlns:a16="http://schemas.microsoft.com/office/drawing/2014/main" id="{9622F44B-EE8D-169E-F7CB-F947B1BF9048}"/>
                </a:ext>
              </a:extLst>
            </p:cNvPr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8" name="Google Shape;14167;p27">
              <a:extLst>
                <a:ext uri="{FF2B5EF4-FFF2-40B4-BE49-F238E27FC236}">
                  <a16:creationId xmlns:a16="http://schemas.microsoft.com/office/drawing/2014/main" id="{FA39C298-576E-60E5-5A96-1036F29705F9}"/>
                </a:ext>
              </a:extLst>
            </p:cNvPr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9" name="Google Shape;14168;p27">
              <a:extLst>
                <a:ext uri="{FF2B5EF4-FFF2-40B4-BE49-F238E27FC236}">
                  <a16:creationId xmlns:a16="http://schemas.microsoft.com/office/drawing/2014/main" id="{9195B710-DF72-1A06-6A1A-2D665517686D}"/>
                </a:ext>
              </a:extLst>
            </p:cNvPr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0" name="Google Shape;14169;p27">
              <a:extLst>
                <a:ext uri="{FF2B5EF4-FFF2-40B4-BE49-F238E27FC236}">
                  <a16:creationId xmlns:a16="http://schemas.microsoft.com/office/drawing/2014/main" id="{B0C7156D-9850-C35C-B643-C9CDD8738C36}"/>
                </a:ext>
              </a:extLst>
            </p:cNvPr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1" name="Google Shape;14170;p27">
              <a:extLst>
                <a:ext uri="{FF2B5EF4-FFF2-40B4-BE49-F238E27FC236}">
                  <a16:creationId xmlns:a16="http://schemas.microsoft.com/office/drawing/2014/main" id="{584AC531-9FF0-1EF8-3686-2547DF90CAD7}"/>
                </a:ext>
              </a:extLst>
            </p:cNvPr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2" name="Google Shape;14171;p27">
              <a:extLst>
                <a:ext uri="{FF2B5EF4-FFF2-40B4-BE49-F238E27FC236}">
                  <a16:creationId xmlns:a16="http://schemas.microsoft.com/office/drawing/2014/main" id="{3FFF18AF-2921-7FF9-154C-ACF86C38FACB}"/>
                </a:ext>
              </a:extLst>
            </p:cNvPr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3" name="Google Shape;14172;p27">
              <a:extLst>
                <a:ext uri="{FF2B5EF4-FFF2-40B4-BE49-F238E27FC236}">
                  <a16:creationId xmlns:a16="http://schemas.microsoft.com/office/drawing/2014/main" id="{955FC7B0-2DAE-CB4A-A110-D0A333F59F7B}"/>
                </a:ext>
              </a:extLst>
            </p:cNvPr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4" name="Google Shape;14173;p27">
              <a:extLst>
                <a:ext uri="{FF2B5EF4-FFF2-40B4-BE49-F238E27FC236}">
                  <a16:creationId xmlns:a16="http://schemas.microsoft.com/office/drawing/2014/main" id="{18817BAA-375B-6EF0-72F2-85E2C2BF8022}"/>
                </a:ext>
              </a:extLst>
            </p:cNvPr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5" name="Google Shape;14174;p27">
            <a:extLst>
              <a:ext uri="{FF2B5EF4-FFF2-40B4-BE49-F238E27FC236}">
                <a16:creationId xmlns:a16="http://schemas.microsoft.com/office/drawing/2014/main" id="{6ED4FD4C-EFEA-B6C9-59F5-E570FF6E8AF1}"/>
              </a:ext>
            </a:extLst>
          </p:cNvPr>
          <p:cNvGrpSpPr/>
          <p:nvPr/>
        </p:nvGrpSpPr>
        <p:grpSpPr>
          <a:xfrm>
            <a:off x="2824277" y="10637948"/>
            <a:ext cx="953213" cy="949384"/>
            <a:chOff x="2207513" y="3788808"/>
            <a:chExt cx="298900" cy="297700"/>
          </a:xfrm>
        </p:grpSpPr>
        <p:sp>
          <p:nvSpPr>
            <p:cNvPr id="1066" name="Google Shape;14175;p27">
              <a:extLst>
                <a:ext uri="{FF2B5EF4-FFF2-40B4-BE49-F238E27FC236}">
                  <a16:creationId xmlns:a16="http://schemas.microsoft.com/office/drawing/2014/main" id="{EA2480D2-F864-4D45-17FF-A19CCF0DF903}"/>
                </a:ext>
              </a:extLst>
            </p:cNvPr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7" name="Google Shape;14176;p27">
              <a:extLst>
                <a:ext uri="{FF2B5EF4-FFF2-40B4-BE49-F238E27FC236}">
                  <a16:creationId xmlns:a16="http://schemas.microsoft.com/office/drawing/2014/main" id="{C17393C3-75C1-11C7-ECE2-D43F44484964}"/>
                </a:ext>
              </a:extLst>
            </p:cNvPr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8" name="Google Shape;14177;p27">
              <a:extLst>
                <a:ext uri="{FF2B5EF4-FFF2-40B4-BE49-F238E27FC236}">
                  <a16:creationId xmlns:a16="http://schemas.microsoft.com/office/drawing/2014/main" id="{5A6D3C54-1FC4-CAB7-C86F-E250D2CBA898}"/>
                </a:ext>
              </a:extLst>
            </p:cNvPr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9" name="Google Shape;14178;p27">
              <a:extLst>
                <a:ext uri="{FF2B5EF4-FFF2-40B4-BE49-F238E27FC236}">
                  <a16:creationId xmlns:a16="http://schemas.microsoft.com/office/drawing/2014/main" id="{06B3F1DB-1B16-B30A-2575-2CF19EBE85D0}"/>
                </a:ext>
              </a:extLst>
            </p:cNvPr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0" name="Google Shape;14179;p27">
              <a:extLst>
                <a:ext uri="{FF2B5EF4-FFF2-40B4-BE49-F238E27FC236}">
                  <a16:creationId xmlns:a16="http://schemas.microsoft.com/office/drawing/2014/main" id="{BC3DE098-6E75-15CB-462D-A372E470086E}"/>
                </a:ext>
              </a:extLst>
            </p:cNvPr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1" name="Google Shape;14180;p27">
              <a:extLst>
                <a:ext uri="{FF2B5EF4-FFF2-40B4-BE49-F238E27FC236}">
                  <a16:creationId xmlns:a16="http://schemas.microsoft.com/office/drawing/2014/main" id="{427F1381-8565-CC42-1D8A-722796333A24}"/>
                </a:ext>
              </a:extLst>
            </p:cNvPr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2" name="Google Shape;14181;p27">
            <a:extLst>
              <a:ext uri="{FF2B5EF4-FFF2-40B4-BE49-F238E27FC236}">
                <a16:creationId xmlns:a16="http://schemas.microsoft.com/office/drawing/2014/main" id="{D8F4F9EB-69F3-9A9A-68F8-E263F9E30587}"/>
              </a:ext>
            </a:extLst>
          </p:cNvPr>
          <p:cNvGrpSpPr/>
          <p:nvPr/>
        </p:nvGrpSpPr>
        <p:grpSpPr>
          <a:xfrm>
            <a:off x="4753375" y="10641296"/>
            <a:ext cx="943725" cy="944123"/>
            <a:chOff x="2684988" y="3789858"/>
            <a:chExt cx="295925" cy="296050"/>
          </a:xfrm>
        </p:grpSpPr>
        <p:sp>
          <p:nvSpPr>
            <p:cNvPr id="1073" name="Google Shape;14182;p27">
              <a:extLst>
                <a:ext uri="{FF2B5EF4-FFF2-40B4-BE49-F238E27FC236}">
                  <a16:creationId xmlns:a16="http://schemas.microsoft.com/office/drawing/2014/main" id="{C105EBEC-E0BC-F788-5432-2DA3CA3DEB9A}"/>
                </a:ext>
              </a:extLst>
            </p:cNvPr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4" name="Google Shape;14183;p27">
              <a:extLst>
                <a:ext uri="{FF2B5EF4-FFF2-40B4-BE49-F238E27FC236}">
                  <a16:creationId xmlns:a16="http://schemas.microsoft.com/office/drawing/2014/main" id="{59B2974D-8892-8F71-19EF-BAD1C2A41570}"/>
                </a:ext>
              </a:extLst>
            </p:cNvPr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5" name="Google Shape;14184;p27">
              <a:extLst>
                <a:ext uri="{FF2B5EF4-FFF2-40B4-BE49-F238E27FC236}">
                  <a16:creationId xmlns:a16="http://schemas.microsoft.com/office/drawing/2014/main" id="{04FC29C3-C663-AFB5-9598-7EEC345F4216}"/>
                </a:ext>
              </a:extLst>
            </p:cNvPr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6" name="Google Shape;14185;p27">
              <a:extLst>
                <a:ext uri="{FF2B5EF4-FFF2-40B4-BE49-F238E27FC236}">
                  <a16:creationId xmlns:a16="http://schemas.microsoft.com/office/drawing/2014/main" id="{B234CE3C-EC1A-A8A2-A2AB-E89C106533AD}"/>
                </a:ext>
              </a:extLst>
            </p:cNvPr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7" name="Google Shape;14186;p27">
              <a:extLst>
                <a:ext uri="{FF2B5EF4-FFF2-40B4-BE49-F238E27FC236}">
                  <a16:creationId xmlns:a16="http://schemas.microsoft.com/office/drawing/2014/main" id="{5073E689-73F0-45EE-D823-3F409980F71E}"/>
                </a:ext>
              </a:extLst>
            </p:cNvPr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8" name="Google Shape;14187;p27">
              <a:extLst>
                <a:ext uri="{FF2B5EF4-FFF2-40B4-BE49-F238E27FC236}">
                  <a16:creationId xmlns:a16="http://schemas.microsoft.com/office/drawing/2014/main" id="{3A612943-88C7-C737-5B93-18D88F204F38}"/>
                </a:ext>
              </a:extLst>
            </p:cNvPr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9" name="Google Shape;14188;p27">
              <a:extLst>
                <a:ext uri="{FF2B5EF4-FFF2-40B4-BE49-F238E27FC236}">
                  <a16:creationId xmlns:a16="http://schemas.microsoft.com/office/drawing/2014/main" id="{46CF381D-02BA-4FF2-F638-BB9DEAE9C663}"/>
                </a:ext>
              </a:extLst>
            </p:cNvPr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0" name="Google Shape;14189;p27">
              <a:extLst>
                <a:ext uri="{FF2B5EF4-FFF2-40B4-BE49-F238E27FC236}">
                  <a16:creationId xmlns:a16="http://schemas.microsoft.com/office/drawing/2014/main" id="{A8EA5C8C-B7CA-29B2-4287-E15E795DEB5E}"/>
                </a:ext>
              </a:extLst>
            </p:cNvPr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1" name="Google Shape;14190;p27">
              <a:extLst>
                <a:ext uri="{FF2B5EF4-FFF2-40B4-BE49-F238E27FC236}">
                  <a16:creationId xmlns:a16="http://schemas.microsoft.com/office/drawing/2014/main" id="{8EA9B1FF-9B15-A1A1-0662-AD52A81D9FFD}"/>
                </a:ext>
              </a:extLst>
            </p:cNvPr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2" name="Google Shape;14191;p27">
              <a:extLst>
                <a:ext uri="{FF2B5EF4-FFF2-40B4-BE49-F238E27FC236}">
                  <a16:creationId xmlns:a16="http://schemas.microsoft.com/office/drawing/2014/main" id="{7113BB70-6C01-7D58-DE38-0A4D92BACFA4}"/>
                </a:ext>
              </a:extLst>
            </p:cNvPr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3" name="Google Shape;14192;p27">
              <a:extLst>
                <a:ext uri="{FF2B5EF4-FFF2-40B4-BE49-F238E27FC236}">
                  <a16:creationId xmlns:a16="http://schemas.microsoft.com/office/drawing/2014/main" id="{1C6DF452-E423-61A0-7783-794BC6F8D67D}"/>
                </a:ext>
              </a:extLst>
            </p:cNvPr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4" name="Google Shape;14193;p27">
              <a:extLst>
                <a:ext uri="{FF2B5EF4-FFF2-40B4-BE49-F238E27FC236}">
                  <a16:creationId xmlns:a16="http://schemas.microsoft.com/office/drawing/2014/main" id="{130FEBEE-C0CD-2367-81B5-05D7460F599C}"/>
                </a:ext>
              </a:extLst>
            </p:cNvPr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85" name="Google Shape;14194;p27">
            <a:extLst>
              <a:ext uri="{FF2B5EF4-FFF2-40B4-BE49-F238E27FC236}">
                <a16:creationId xmlns:a16="http://schemas.microsoft.com/office/drawing/2014/main" id="{202CC6E0-686C-02ED-276F-C1540000B889}"/>
              </a:ext>
            </a:extLst>
          </p:cNvPr>
          <p:cNvGrpSpPr/>
          <p:nvPr/>
        </p:nvGrpSpPr>
        <p:grpSpPr>
          <a:xfrm>
            <a:off x="6786916" y="10679567"/>
            <a:ext cx="949384" cy="871731"/>
            <a:chOff x="3195213" y="3801858"/>
            <a:chExt cx="297700" cy="273350"/>
          </a:xfrm>
        </p:grpSpPr>
        <p:sp>
          <p:nvSpPr>
            <p:cNvPr id="1086" name="Google Shape;14195;p27">
              <a:extLst>
                <a:ext uri="{FF2B5EF4-FFF2-40B4-BE49-F238E27FC236}">
                  <a16:creationId xmlns:a16="http://schemas.microsoft.com/office/drawing/2014/main" id="{AA288BDA-361F-010D-FA70-C6528FF43DFB}"/>
                </a:ext>
              </a:extLst>
            </p:cNvPr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7" name="Google Shape;14196;p27">
              <a:extLst>
                <a:ext uri="{FF2B5EF4-FFF2-40B4-BE49-F238E27FC236}">
                  <a16:creationId xmlns:a16="http://schemas.microsoft.com/office/drawing/2014/main" id="{E6B9D1A2-9F63-D3DA-C2D0-F4176BD289E3}"/>
                </a:ext>
              </a:extLst>
            </p:cNvPr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8" name="Google Shape;14197;p27">
              <a:extLst>
                <a:ext uri="{FF2B5EF4-FFF2-40B4-BE49-F238E27FC236}">
                  <a16:creationId xmlns:a16="http://schemas.microsoft.com/office/drawing/2014/main" id="{B190FB46-17FA-31D4-9B4B-3A365F2EAD4D}"/>
                </a:ext>
              </a:extLst>
            </p:cNvPr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9" name="Google Shape;14198;p27">
              <a:extLst>
                <a:ext uri="{FF2B5EF4-FFF2-40B4-BE49-F238E27FC236}">
                  <a16:creationId xmlns:a16="http://schemas.microsoft.com/office/drawing/2014/main" id="{B31FBD38-09C1-4777-C9DA-871273A91B0C}"/>
                </a:ext>
              </a:extLst>
            </p:cNvPr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0" name="Google Shape;14199;p27">
              <a:extLst>
                <a:ext uri="{FF2B5EF4-FFF2-40B4-BE49-F238E27FC236}">
                  <a16:creationId xmlns:a16="http://schemas.microsoft.com/office/drawing/2014/main" id="{9799B64E-744B-7312-04E4-4313C0477F5F}"/>
                </a:ext>
              </a:extLst>
            </p:cNvPr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1" name="Google Shape;14200;p27">
              <a:extLst>
                <a:ext uri="{FF2B5EF4-FFF2-40B4-BE49-F238E27FC236}">
                  <a16:creationId xmlns:a16="http://schemas.microsoft.com/office/drawing/2014/main" id="{0BFE3165-996D-A051-E39F-623D9E7FC7F8}"/>
                </a:ext>
              </a:extLst>
            </p:cNvPr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2" name="Google Shape;14201;p27">
              <a:extLst>
                <a:ext uri="{FF2B5EF4-FFF2-40B4-BE49-F238E27FC236}">
                  <a16:creationId xmlns:a16="http://schemas.microsoft.com/office/drawing/2014/main" id="{D61CAD61-33DA-7076-17C0-25077BC50D82}"/>
                </a:ext>
              </a:extLst>
            </p:cNvPr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3" name="Google Shape;14202;p27">
            <a:extLst>
              <a:ext uri="{FF2B5EF4-FFF2-40B4-BE49-F238E27FC236}">
                <a16:creationId xmlns:a16="http://schemas.microsoft.com/office/drawing/2014/main" id="{5AA5CA0D-FA56-21B7-457F-38A52C9C487D}"/>
              </a:ext>
            </a:extLst>
          </p:cNvPr>
          <p:cNvGrpSpPr/>
          <p:nvPr/>
        </p:nvGrpSpPr>
        <p:grpSpPr>
          <a:xfrm>
            <a:off x="8662919" y="10643369"/>
            <a:ext cx="949384" cy="949704"/>
            <a:chOff x="3656038" y="3790508"/>
            <a:chExt cx="297700" cy="297800"/>
          </a:xfrm>
        </p:grpSpPr>
        <p:sp>
          <p:nvSpPr>
            <p:cNvPr id="1094" name="Google Shape;14203;p27">
              <a:extLst>
                <a:ext uri="{FF2B5EF4-FFF2-40B4-BE49-F238E27FC236}">
                  <a16:creationId xmlns:a16="http://schemas.microsoft.com/office/drawing/2014/main" id="{B56849BF-45D6-34AB-0FF7-8F9DEFFC5906}"/>
                </a:ext>
              </a:extLst>
            </p:cNvPr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5" name="Google Shape;14204;p27">
              <a:extLst>
                <a:ext uri="{FF2B5EF4-FFF2-40B4-BE49-F238E27FC236}">
                  <a16:creationId xmlns:a16="http://schemas.microsoft.com/office/drawing/2014/main" id="{8F97904C-530A-0EF5-0C42-EF08E833BC69}"/>
                </a:ext>
              </a:extLst>
            </p:cNvPr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6" name="Google Shape;14205;p27">
              <a:extLst>
                <a:ext uri="{FF2B5EF4-FFF2-40B4-BE49-F238E27FC236}">
                  <a16:creationId xmlns:a16="http://schemas.microsoft.com/office/drawing/2014/main" id="{8C73F5B6-7822-8AB1-A103-44C658D56AD8}"/>
                </a:ext>
              </a:extLst>
            </p:cNvPr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7" name="Google Shape;14206;p27">
              <a:extLst>
                <a:ext uri="{FF2B5EF4-FFF2-40B4-BE49-F238E27FC236}">
                  <a16:creationId xmlns:a16="http://schemas.microsoft.com/office/drawing/2014/main" id="{59980C2F-0416-B6FE-E50F-810B9D692F78}"/>
                </a:ext>
              </a:extLst>
            </p:cNvPr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8" name="Google Shape;14207;p27">
              <a:extLst>
                <a:ext uri="{FF2B5EF4-FFF2-40B4-BE49-F238E27FC236}">
                  <a16:creationId xmlns:a16="http://schemas.microsoft.com/office/drawing/2014/main" id="{95BD5C52-9756-449E-2146-DDB674DDDEB7}"/>
                </a:ext>
              </a:extLst>
            </p:cNvPr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9" name="Google Shape;14208;p27">
            <a:extLst>
              <a:ext uri="{FF2B5EF4-FFF2-40B4-BE49-F238E27FC236}">
                <a16:creationId xmlns:a16="http://schemas.microsoft.com/office/drawing/2014/main" id="{898BD7E7-779E-13E9-F97E-A0FD5F799A1D}"/>
              </a:ext>
            </a:extLst>
          </p:cNvPr>
          <p:cNvGrpSpPr/>
          <p:nvPr/>
        </p:nvGrpSpPr>
        <p:grpSpPr>
          <a:xfrm>
            <a:off x="10751323" y="10639729"/>
            <a:ext cx="947547" cy="941811"/>
            <a:chOff x="3688251" y="4146473"/>
            <a:chExt cx="355330" cy="353179"/>
          </a:xfrm>
        </p:grpSpPr>
        <p:sp>
          <p:nvSpPr>
            <p:cNvPr id="1100" name="Google Shape;14209;p27">
              <a:extLst>
                <a:ext uri="{FF2B5EF4-FFF2-40B4-BE49-F238E27FC236}">
                  <a16:creationId xmlns:a16="http://schemas.microsoft.com/office/drawing/2014/main" id="{AA9B8BBC-0B00-552B-805E-6C26DE32A869}"/>
                </a:ext>
              </a:extLst>
            </p:cNvPr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01" name="Google Shape;14210;p27">
              <a:extLst>
                <a:ext uri="{FF2B5EF4-FFF2-40B4-BE49-F238E27FC236}">
                  <a16:creationId xmlns:a16="http://schemas.microsoft.com/office/drawing/2014/main" id="{D3EC459E-D7AE-B213-C6C5-DCC6291DF972}"/>
                </a:ext>
              </a:extLst>
            </p:cNvPr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2" name="Google Shape;14211;p27">
            <a:extLst>
              <a:ext uri="{FF2B5EF4-FFF2-40B4-BE49-F238E27FC236}">
                <a16:creationId xmlns:a16="http://schemas.microsoft.com/office/drawing/2014/main" id="{3198AC45-A36B-D8BD-BA59-4E746F9F22A0}"/>
              </a:ext>
            </a:extLst>
          </p:cNvPr>
          <p:cNvGrpSpPr/>
          <p:nvPr/>
        </p:nvGrpSpPr>
        <p:grpSpPr>
          <a:xfrm>
            <a:off x="12720514" y="10639863"/>
            <a:ext cx="949384" cy="949384"/>
            <a:chOff x="4673513" y="3789408"/>
            <a:chExt cx="297700" cy="297700"/>
          </a:xfrm>
        </p:grpSpPr>
        <p:sp>
          <p:nvSpPr>
            <p:cNvPr id="1103" name="Google Shape;14212;p27">
              <a:extLst>
                <a:ext uri="{FF2B5EF4-FFF2-40B4-BE49-F238E27FC236}">
                  <a16:creationId xmlns:a16="http://schemas.microsoft.com/office/drawing/2014/main" id="{03E90CAC-1C44-C45F-F3F6-30E262FE09ED}"/>
                </a:ext>
              </a:extLst>
            </p:cNvPr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04" name="Google Shape;14213;p27">
              <a:extLst>
                <a:ext uri="{FF2B5EF4-FFF2-40B4-BE49-F238E27FC236}">
                  <a16:creationId xmlns:a16="http://schemas.microsoft.com/office/drawing/2014/main" id="{931E3AF6-A86C-1358-708A-7F0AC03FD6AE}"/>
                </a:ext>
              </a:extLst>
            </p:cNvPr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05" name="Google Shape;14214;p27">
              <a:extLst>
                <a:ext uri="{FF2B5EF4-FFF2-40B4-BE49-F238E27FC236}">
                  <a16:creationId xmlns:a16="http://schemas.microsoft.com/office/drawing/2014/main" id="{EEE2E9A3-DFB5-64FD-DE30-22C9EDC25EDE}"/>
                </a:ext>
              </a:extLst>
            </p:cNvPr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6" name="Google Shape;14215;p27">
            <a:extLst>
              <a:ext uri="{FF2B5EF4-FFF2-40B4-BE49-F238E27FC236}">
                <a16:creationId xmlns:a16="http://schemas.microsoft.com/office/drawing/2014/main" id="{E601D532-619F-00A2-8355-1CF84BCA9AF5}"/>
              </a:ext>
            </a:extLst>
          </p:cNvPr>
          <p:cNvGrpSpPr/>
          <p:nvPr/>
        </p:nvGrpSpPr>
        <p:grpSpPr>
          <a:xfrm>
            <a:off x="14727426" y="10639863"/>
            <a:ext cx="949384" cy="941811"/>
            <a:chOff x="5175388" y="3789408"/>
            <a:chExt cx="297700" cy="295325"/>
          </a:xfrm>
        </p:grpSpPr>
        <p:sp>
          <p:nvSpPr>
            <p:cNvPr id="1107" name="Google Shape;14216;p27">
              <a:extLst>
                <a:ext uri="{FF2B5EF4-FFF2-40B4-BE49-F238E27FC236}">
                  <a16:creationId xmlns:a16="http://schemas.microsoft.com/office/drawing/2014/main" id="{8BC78522-B8B2-1F2F-8AEA-57A45AD2F216}"/>
                </a:ext>
              </a:extLst>
            </p:cNvPr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08" name="Google Shape;14217;p27">
              <a:extLst>
                <a:ext uri="{FF2B5EF4-FFF2-40B4-BE49-F238E27FC236}">
                  <a16:creationId xmlns:a16="http://schemas.microsoft.com/office/drawing/2014/main" id="{E90E11F9-5980-D2D9-1D5D-227F332843C0}"/>
                </a:ext>
              </a:extLst>
            </p:cNvPr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09" name="Google Shape;14218;p27">
              <a:extLst>
                <a:ext uri="{FF2B5EF4-FFF2-40B4-BE49-F238E27FC236}">
                  <a16:creationId xmlns:a16="http://schemas.microsoft.com/office/drawing/2014/main" id="{A62474CE-CC1A-8C8D-EAC9-588AE8C4E9DD}"/>
                </a:ext>
              </a:extLst>
            </p:cNvPr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10" name="Google Shape;14219;p27">
            <a:extLst>
              <a:ext uri="{FF2B5EF4-FFF2-40B4-BE49-F238E27FC236}">
                <a16:creationId xmlns:a16="http://schemas.microsoft.com/office/drawing/2014/main" id="{3E54E09F-1424-8058-8D33-D33E64BA730B}"/>
              </a:ext>
            </a:extLst>
          </p:cNvPr>
          <p:cNvGrpSpPr/>
          <p:nvPr/>
        </p:nvGrpSpPr>
        <p:grpSpPr>
          <a:xfrm>
            <a:off x="16730592" y="10637947"/>
            <a:ext cx="972187" cy="948667"/>
            <a:chOff x="5676088" y="3788808"/>
            <a:chExt cx="304850" cy="297475"/>
          </a:xfrm>
        </p:grpSpPr>
        <p:sp>
          <p:nvSpPr>
            <p:cNvPr id="1111" name="Google Shape;14220;p27">
              <a:extLst>
                <a:ext uri="{FF2B5EF4-FFF2-40B4-BE49-F238E27FC236}">
                  <a16:creationId xmlns:a16="http://schemas.microsoft.com/office/drawing/2014/main" id="{E90469A8-3438-34E2-6FC9-0086B9173052}"/>
                </a:ext>
              </a:extLst>
            </p:cNvPr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2" name="Google Shape;14221;p27">
              <a:extLst>
                <a:ext uri="{FF2B5EF4-FFF2-40B4-BE49-F238E27FC236}">
                  <a16:creationId xmlns:a16="http://schemas.microsoft.com/office/drawing/2014/main" id="{17ED5FFD-DE32-65E7-1E7B-AC039FBACA02}"/>
                </a:ext>
              </a:extLst>
            </p:cNvPr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3" name="Google Shape;14222;p27">
              <a:extLst>
                <a:ext uri="{FF2B5EF4-FFF2-40B4-BE49-F238E27FC236}">
                  <a16:creationId xmlns:a16="http://schemas.microsoft.com/office/drawing/2014/main" id="{298E2B8B-63A9-CC50-7B92-373DE05B803D}"/>
                </a:ext>
              </a:extLst>
            </p:cNvPr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4" name="Google Shape;14223;p27">
              <a:extLst>
                <a:ext uri="{FF2B5EF4-FFF2-40B4-BE49-F238E27FC236}">
                  <a16:creationId xmlns:a16="http://schemas.microsoft.com/office/drawing/2014/main" id="{6F94B921-52D3-9C85-2923-81AFD80D9D24}"/>
                </a:ext>
              </a:extLst>
            </p:cNvPr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5" name="Google Shape;14224;p27">
              <a:extLst>
                <a:ext uri="{FF2B5EF4-FFF2-40B4-BE49-F238E27FC236}">
                  <a16:creationId xmlns:a16="http://schemas.microsoft.com/office/drawing/2014/main" id="{625E2F63-9811-F9D9-F730-18CE5C0B5362}"/>
                </a:ext>
              </a:extLst>
            </p:cNvPr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6" name="Google Shape;14225;p27">
              <a:extLst>
                <a:ext uri="{FF2B5EF4-FFF2-40B4-BE49-F238E27FC236}">
                  <a16:creationId xmlns:a16="http://schemas.microsoft.com/office/drawing/2014/main" id="{7C70D649-1760-E256-2D58-8742FC0D8188}"/>
                </a:ext>
              </a:extLst>
            </p:cNvPr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17" name="Google Shape;14226;p27">
            <a:extLst>
              <a:ext uri="{FF2B5EF4-FFF2-40B4-BE49-F238E27FC236}">
                <a16:creationId xmlns:a16="http://schemas.microsoft.com/office/drawing/2014/main" id="{92490FDB-CFB9-E930-2EC8-3275D6C32061}"/>
              </a:ext>
            </a:extLst>
          </p:cNvPr>
          <p:cNvGrpSpPr/>
          <p:nvPr/>
        </p:nvGrpSpPr>
        <p:grpSpPr>
          <a:xfrm>
            <a:off x="18661607" y="10639863"/>
            <a:ext cx="949384" cy="951299"/>
            <a:chOff x="6154163" y="3789408"/>
            <a:chExt cx="297700" cy="298300"/>
          </a:xfrm>
        </p:grpSpPr>
        <p:sp>
          <p:nvSpPr>
            <p:cNvPr id="1118" name="Google Shape;14227;p27">
              <a:extLst>
                <a:ext uri="{FF2B5EF4-FFF2-40B4-BE49-F238E27FC236}">
                  <a16:creationId xmlns:a16="http://schemas.microsoft.com/office/drawing/2014/main" id="{A9B5135C-FC5C-6139-80ED-AF6467D2A763}"/>
                </a:ext>
              </a:extLst>
            </p:cNvPr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9" name="Google Shape;14228;p27">
              <a:extLst>
                <a:ext uri="{FF2B5EF4-FFF2-40B4-BE49-F238E27FC236}">
                  <a16:creationId xmlns:a16="http://schemas.microsoft.com/office/drawing/2014/main" id="{059E16D7-A254-BD99-3C1C-A6E4B5C9C631}"/>
                </a:ext>
              </a:extLst>
            </p:cNvPr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0" name="Google Shape;14229;p27">
              <a:extLst>
                <a:ext uri="{FF2B5EF4-FFF2-40B4-BE49-F238E27FC236}">
                  <a16:creationId xmlns:a16="http://schemas.microsoft.com/office/drawing/2014/main" id="{ACDA81C8-97FD-A0A0-CBC8-793F56092010}"/>
                </a:ext>
              </a:extLst>
            </p:cNvPr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1" name="Google Shape;14230;p27">
              <a:extLst>
                <a:ext uri="{FF2B5EF4-FFF2-40B4-BE49-F238E27FC236}">
                  <a16:creationId xmlns:a16="http://schemas.microsoft.com/office/drawing/2014/main" id="{F87AFCEC-FE0E-21D8-D88B-5E88AC371535}"/>
                </a:ext>
              </a:extLst>
            </p:cNvPr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2" name="Google Shape;14231;p27">
              <a:extLst>
                <a:ext uri="{FF2B5EF4-FFF2-40B4-BE49-F238E27FC236}">
                  <a16:creationId xmlns:a16="http://schemas.microsoft.com/office/drawing/2014/main" id="{B42F1F99-5110-CEE7-F437-6F71E19C1BFA}"/>
                </a:ext>
              </a:extLst>
            </p:cNvPr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3" name="Google Shape;14232;p27">
              <a:extLst>
                <a:ext uri="{FF2B5EF4-FFF2-40B4-BE49-F238E27FC236}">
                  <a16:creationId xmlns:a16="http://schemas.microsoft.com/office/drawing/2014/main" id="{F52CC9E7-B903-1016-10F5-F61CE81AA9AA}"/>
                </a:ext>
              </a:extLst>
            </p:cNvPr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4" name="Google Shape;14233;p27">
              <a:extLst>
                <a:ext uri="{FF2B5EF4-FFF2-40B4-BE49-F238E27FC236}">
                  <a16:creationId xmlns:a16="http://schemas.microsoft.com/office/drawing/2014/main" id="{16F5FDDD-1488-006E-A7CF-F4B16C7523E1}"/>
                </a:ext>
              </a:extLst>
            </p:cNvPr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5" name="Google Shape;14234;p27">
              <a:extLst>
                <a:ext uri="{FF2B5EF4-FFF2-40B4-BE49-F238E27FC236}">
                  <a16:creationId xmlns:a16="http://schemas.microsoft.com/office/drawing/2014/main" id="{F091C799-D150-5AA8-5D17-AF60DF40CD83}"/>
                </a:ext>
              </a:extLst>
            </p:cNvPr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6" name="Google Shape;14235;p27">
              <a:extLst>
                <a:ext uri="{FF2B5EF4-FFF2-40B4-BE49-F238E27FC236}">
                  <a16:creationId xmlns:a16="http://schemas.microsoft.com/office/drawing/2014/main" id="{8A4406D5-FA65-9BA4-D450-A1D9443CB40B}"/>
                </a:ext>
              </a:extLst>
            </p:cNvPr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7" name="Google Shape;14236;p27">
              <a:extLst>
                <a:ext uri="{FF2B5EF4-FFF2-40B4-BE49-F238E27FC236}">
                  <a16:creationId xmlns:a16="http://schemas.microsoft.com/office/drawing/2014/main" id="{B55C9FD2-2476-D43E-ADC2-7C1F1B61E0C3}"/>
                </a:ext>
              </a:extLst>
            </p:cNvPr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8" name="Google Shape;14237;p27">
              <a:extLst>
                <a:ext uri="{FF2B5EF4-FFF2-40B4-BE49-F238E27FC236}">
                  <a16:creationId xmlns:a16="http://schemas.microsoft.com/office/drawing/2014/main" id="{7A029B20-4281-E6E2-5984-AC8893EAC1F5}"/>
                </a:ext>
              </a:extLst>
            </p:cNvPr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9" name="Google Shape;14238;p27">
              <a:extLst>
                <a:ext uri="{FF2B5EF4-FFF2-40B4-BE49-F238E27FC236}">
                  <a16:creationId xmlns:a16="http://schemas.microsoft.com/office/drawing/2014/main" id="{A30FB617-4421-BA95-AECA-0DF697D7618C}"/>
                </a:ext>
              </a:extLst>
            </p:cNvPr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0" name="Google Shape;14239;p27">
              <a:extLst>
                <a:ext uri="{FF2B5EF4-FFF2-40B4-BE49-F238E27FC236}">
                  <a16:creationId xmlns:a16="http://schemas.microsoft.com/office/drawing/2014/main" id="{EE053AA6-16C3-3518-EE76-F9DC404A0C21}"/>
                </a:ext>
              </a:extLst>
            </p:cNvPr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1" name="Google Shape;14240;p27">
              <a:extLst>
                <a:ext uri="{FF2B5EF4-FFF2-40B4-BE49-F238E27FC236}">
                  <a16:creationId xmlns:a16="http://schemas.microsoft.com/office/drawing/2014/main" id="{62C345C5-7009-73E2-DD58-03A7AEBF2661}"/>
                </a:ext>
              </a:extLst>
            </p:cNvPr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2" name="Google Shape;14241;p27">
              <a:extLst>
                <a:ext uri="{FF2B5EF4-FFF2-40B4-BE49-F238E27FC236}">
                  <a16:creationId xmlns:a16="http://schemas.microsoft.com/office/drawing/2014/main" id="{F0CD22F9-9FD7-5539-8C62-608E976A3277}"/>
                </a:ext>
              </a:extLst>
            </p:cNvPr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3" name="Google Shape;14242;p27">
              <a:extLst>
                <a:ext uri="{FF2B5EF4-FFF2-40B4-BE49-F238E27FC236}">
                  <a16:creationId xmlns:a16="http://schemas.microsoft.com/office/drawing/2014/main" id="{C6337E26-3A46-00B4-3DB2-737E3CA0FB58}"/>
                </a:ext>
              </a:extLst>
            </p:cNvPr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34" name="Google Shape;14243;p27">
            <a:extLst>
              <a:ext uri="{FF2B5EF4-FFF2-40B4-BE49-F238E27FC236}">
                <a16:creationId xmlns:a16="http://schemas.microsoft.com/office/drawing/2014/main" id="{B2331E4C-23B2-A74A-33A4-5B03F1EADC8B}"/>
              </a:ext>
            </a:extLst>
          </p:cNvPr>
          <p:cNvGrpSpPr/>
          <p:nvPr/>
        </p:nvGrpSpPr>
        <p:grpSpPr>
          <a:xfrm>
            <a:off x="20643882" y="10646959"/>
            <a:ext cx="949464" cy="942291"/>
            <a:chOff x="6648313" y="3791633"/>
            <a:chExt cx="297725" cy="295475"/>
          </a:xfrm>
        </p:grpSpPr>
        <p:sp>
          <p:nvSpPr>
            <p:cNvPr id="1135" name="Google Shape;14244;p27">
              <a:extLst>
                <a:ext uri="{FF2B5EF4-FFF2-40B4-BE49-F238E27FC236}">
                  <a16:creationId xmlns:a16="http://schemas.microsoft.com/office/drawing/2014/main" id="{FCAB1807-8789-1DC7-F743-919312EB6D19}"/>
                </a:ext>
              </a:extLst>
            </p:cNvPr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6" name="Google Shape;14245;p27">
              <a:extLst>
                <a:ext uri="{FF2B5EF4-FFF2-40B4-BE49-F238E27FC236}">
                  <a16:creationId xmlns:a16="http://schemas.microsoft.com/office/drawing/2014/main" id="{07DADCB1-F652-7CD5-577A-5C390BF3EFEC}"/>
                </a:ext>
              </a:extLst>
            </p:cNvPr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7" name="Google Shape;14246;p27">
              <a:extLst>
                <a:ext uri="{FF2B5EF4-FFF2-40B4-BE49-F238E27FC236}">
                  <a16:creationId xmlns:a16="http://schemas.microsoft.com/office/drawing/2014/main" id="{4630B66A-FA3B-3F24-F843-204320AE4F3D}"/>
                </a:ext>
              </a:extLst>
            </p:cNvPr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8" name="Google Shape;14247;p27">
              <a:extLst>
                <a:ext uri="{FF2B5EF4-FFF2-40B4-BE49-F238E27FC236}">
                  <a16:creationId xmlns:a16="http://schemas.microsoft.com/office/drawing/2014/main" id="{D29E397F-FCDF-6E7E-6E58-6CEB6401CA84}"/>
                </a:ext>
              </a:extLst>
            </p:cNvPr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9" name="Google Shape;14248;p27">
              <a:extLst>
                <a:ext uri="{FF2B5EF4-FFF2-40B4-BE49-F238E27FC236}">
                  <a16:creationId xmlns:a16="http://schemas.microsoft.com/office/drawing/2014/main" id="{C5AAD028-D296-155F-B15F-648F57A2AF9B}"/>
                </a:ext>
              </a:extLst>
            </p:cNvPr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40" name="Google Shape;14249;p27">
            <a:extLst>
              <a:ext uri="{FF2B5EF4-FFF2-40B4-BE49-F238E27FC236}">
                <a16:creationId xmlns:a16="http://schemas.microsoft.com/office/drawing/2014/main" id="{2673899F-0B38-EB48-03ED-9FBC3F2CDA37}"/>
              </a:ext>
            </a:extLst>
          </p:cNvPr>
          <p:cNvGrpSpPr/>
          <p:nvPr/>
        </p:nvGrpSpPr>
        <p:grpSpPr>
          <a:xfrm>
            <a:off x="10730582" y="4714176"/>
            <a:ext cx="955125" cy="947552"/>
            <a:chOff x="4176963" y="1931283"/>
            <a:chExt cx="299500" cy="297125"/>
          </a:xfrm>
        </p:grpSpPr>
        <p:sp>
          <p:nvSpPr>
            <p:cNvPr id="1141" name="Google Shape;14250;p27">
              <a:extLst>
                <a:ext uri="{FF2B5EF4-FFF2-40B4-BE49-F238E27FC236}">
                  <a16:creationId xmlns:a16="http://schemas.microsoft.com/office/drawing/2014/main" id="{80110F10-D0A4-C177-C6B9-BB152573DF31}"/>
                </a:ext>
              </a:extLst>
            </p:cNvPr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2" name="Google Shape;14251;p27">
              <a:extLst>
                <a:ext uri="{FF2B5EF4-FFF2-40B4-BE49-F238E27FC236}">
                  <a16:creationId xmlns:a16="http://schemas.microsoft.com/office/drawing/2014/main" id="{8C8A7A2C-18F7-779B-CDA3-A0491AE5E878}"/>
                </a:ext>
              </a:extLst>
            </p:cNvPr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3" name="Google Shape;14252;p27">
              <a:extLst>
                <a:ext uri="{FF2B5EF4-FFF2-40B4-BE49-F238E27FC236}">
                  <a16:creationId xmlns:a16="http://schemas.microsoft.com/office/drawing/2014/main" id="{F15F5497-F5B9-DD35-247A-0B349F5AAA3A}"/>
                </a:ext>
              </a:extLst>
            </p:cNvPr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4" name="Google Shape;14253;p27">
              <a:extLst>
                <a:ext uri="{FF2B5EF4-FFF2-40B4-BE49-F238E27FC236}">
                  <a16:creationId xmlns:a16="http://schemas.microsoft.com/office/drawing/2014/main" id="{8DD35875-0237-4C30-CD81-522D981DFDAD}"/>
                </a:ext>
              </a:extLst>
            </p:cNvPr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5" name="Google Shape;14254;p27">
              <a:extLst>
                <a:ext uri="{FF2B5EF4-FFF2-40B4-BE49-F238E27FC236}">
                  <a16:creationId xmlns:a16="http://schemas.microsoft.com/office/drawing/2014/main" id="{3C15AC28-7D85-831C-ACE3-642D5D6E654B}"/>
                </a:ext>
              </a:extLst>
            </p:cNvPr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6" name="Google Shape;14255;p27">
              <a:extLst>
                <a:ext uri="{FF2B5EF4-FFF2-40B4-BE49-F238E27FC236}">
                  <a16:creationId xmlns:a16="http://schemas.microsoft.com/office/drawing/2014/main" id="{1C415A84-8715-13A8-CBBD-26F3F1165DCA}"/>
                </a:ext>
              </a:extLst>
            </p:cNvPr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defRPr/>
              </a:pPr>
              <a:endParaRPr sz="3733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47" name="Google Shape;14256;p27">
            <a:extLst>
              <a:ext uri="{FF2B5EF4-FFF2-40B4-BE49-F238E27FC236}">
                <a16:creationId xmlns:a16="http://schemas.microsoft.com/office/drawing/2014/main" id="{A248D3EB-8519-55A4-9C16-AEFF97E3ABFC}"/>
              </a:ext>
            </a:extLst>
          </p:cNvPr>
          <p:cNvSpPr txBox="1"/>
          <p:nvPr/>
        </p:nvSpPr>
        <p:spPr>
          <a:xfrm>
            <a:off x="2797187" y="3089733"/>
            <a:ext cx="18792800" cy="12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t" anchorCtr="0">
            <a:noAutofit/>
          </a:bodyPr>
          <a:lstStyle/>
          <a:p>
            <a:pPr algn="ctr" defTabSz="2438430">
              <a:defRPr/>
            </a:pPr>
            <a:r>
              <a:rPr lang="fa-IR" sz="4267" dirty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rPr>
              <a:t>عناصر اینفوگرافیک</a:t>
            </a:r>
            <a:endParaRPr sz="4267" dirty="0">
              <a:solidFill>
                <a:schemeClr val="accent6">
                  <a:lumMod val="75000"/>
                </a:schemeClr>
              </a:solidFill>
              <a:cs typeface="B Nazanin" panose="00000700000000000000" pitchFamily="2" charset="-78"/>
            </a:endParaRPr>
          </a:p>
        </p:txBody>
      </p:sp>
      <p:sp>
        <p:nvSpPr>
          <p:cNvPr id="1148" name="Google Shape;14257;p27">
            <a:extLst>
              <a:ext uri="{FF2B5EF4-FFF2-40B4-BE49-F238E27FC236}">
                <a16:creationId xmlns:a16="http://schemas.microsoft.com/office/drawing/2014/main" id="{F4081BD2-9AC1-3061-43A1-1D3E5E1F4EDC}"/>
              </a:ext>
            </a:extLst>
          </p:cNvPr>
          <p:cNvSpPr txBox="1">
            <a:spLocks/>
          </p:cNvSpPr>
          <p:nvPr/>
        </p:nvSpPr>
        <p:spPr>
          <a:xfrm>
            <a:off x="2797187" y="863600"/>
            <a:ext cx="18792800" cy="12864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fa-IR" sz="6000" dirty="0">
                <a:solidFill>
                  <a:schemeClr val="accent6">
                    <a:lumMod val="75000"/>
                  </a:schemeClr>
                </a:solidFill>
                <a:cs typeface="B Nazanin" panose="00000700000000000000" pitchFamily="2" charset="-78"/>
              </a:rPr>
              <a:t>نمادهای برتر</a:t>
            </a:r>
          </a:p>
        </p:txBody>
      </p:sp>
    </p:spTree>
    <p:extLst>
      <p:ext uri="{BB962C8B-B14F-4D97-AF65-F5344CB8AC3E}">
        <p14:creationId xmlns:p14="http://schemas.microsoft.com/office/powerpoint/2010/main" val="361550693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E4CC"/>
        </a:solidFill>
        <a:effectLst/>
      </p:bgPr>
    </p:bg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6" name="Google Shape;526;p4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4327391" cy="13411200"/>
          </a:xfrm>
          <a:prstGeom prst="rect">
            <a:avLst/>
          </a:prstGeom>
          <a:noFill/>
          <a:ln>
            <a:noFill/>
          </a:ln>
        </p:spPr>
      </p:pic>
      <p:sp>
        <p:nvSpPr>
          <p:cNvPr id="527" name="Google Shape;527;p4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529" name="Google Shape;529;p4"/>
          <p:cNvSpPr/>
          <p:nvPr/>
        </p:nvSpPr>
        <p:spPr>
          <a:xfrm>
            <a:off x="1346368" y="4203700"/>
            <a:ext cx="9107038" cy="435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530" name="Google Shape;530;p4"/>
          <p:cNvSpPr/>
          <p:nvPr/>
        </p:nvSpPr>
        <p:spPr>
          <a:xfrm>
            <a:off x="1075401" y="4203700"/>
            <a:ext cx="9648973" cy="27643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2800" b="0" i="0" u="none" strike="noStrike" cap="none" dirty="0">
                <a:solidFill>
                  <a:srgbClr val="272727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معرفی</a:t>
            </a:r>
            <a:endParaRPr sz="128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531" name="Google Shape;531;p4"/>
          <p:cNvSpPr/>
          <p:nvPr/>
        </p:nvSpPr>
        <p:spPr>
          <a:xfrm>
            <a:off x="797728" y="6670040"/>
            <a:ext cx="9242522" cy="19642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r" rtl="1">
              <a:lnSpc>
                <a:spcPct val="150000"/>
              </a:lnSpc>
            </a:pPr>
            <a:r>
              <a:rPr lang="ar-SA" sz="3200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</a:t>
            </a:r>
            <a:r>
              <a:rPr lang="en-US" sz="3200" dirty="0">
                <a:cs typeface="B Nazanin" pitchFamily="2" charset="-78"/>
              </a:rPr>
              <a:t>.</a:t>
            </a:r>
          </a:p>
        </p:txBody>
      </p:sp>
      <p:pic>
        <p:nvPicPr>
          <p:cNvPr id="532" name="Google Shape;532;p4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529616" y="2146300"/>
            <a:ext cx="13705013" cy="1046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F4EB"/>
        </a:solidFill>
        <a:effectLst/>
      </p:bgPr>
    </p:bg>
    <p:spTree>
      <p:nvGrpSpPr>
        <p:cNvPr id="1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8" name="Google Shape;538;p5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0161270" cy="661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39" name="Google Shape;539;p5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206226" y="3505200"/>
            <a:ext cx="12180822" cy="10210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0" name="Google Shape;540;p5" descr="preencoded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25803" y="1054100"/>
            <a:ext cx="3442130" cy="3975100"/>
          </a:xfrm>
          <a:prstGeom prst="rect">
            <a:avLst/>
          </a:prstGeom>
          <a:noFill/>
          <a:ln>
            <a:noFill/>
          </a:ln>
        </p:spPr>
      </p:pic>
      <p:sp>
        <p:nvSpPr>
          <p:cNvPr id="541" name="Google Shape;541;p5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543" name="Google Shape;543;p5"/>
          <p:cNvSpPr/>
          <p:nvPr/>
        </p:nvSpPr>
        <p:spPr>
          <a:xfrm>
            <a:off x="4910190" y="2346960"/>
            <a:ext cx="14602592" cy="1735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 rtl="1"/>
            <a:r>
              <a:rPr lang="ar-SA" sz="8000" dirty="0">
                <a:cs typeface="B Nazanin" pitchFamily="2" charset="-78"/>
              </a:rPr>
              <a:t>قالب پاورپوینت حرفه ای</a:t>
            </a:r>
            <a:endParaRPr sz="80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544" name="Google Shape;544;p5"/>
          <p:cNvSpPr/>
          <p:nvPr/>
        </p:nvSpPr>
        <p:spPr>
          <a:xfrm>
            <a:off x="2868030" y="6565901"/>
            <a:ext cx="8861474" cy="29133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r" rtl="1">
              <a:lnSpc>
                <a:spcPct val="150000"/>
              </a:lnSpc>
            </a:pPr>
            <a:r>
              <a:rPr lang="ar-SA" sz="3200" dirty="0">
                <a:cs typeface="B Nazanin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</a:t>
            </a:r>
            <a:r>
              <a:rPr lang="en-US" sz="3200" dirty="0">
                <a:cs typeface="B Nazanin" pitchFamily="2" charset="-78"/>
              </a:rPr>
              <a:t>.</a:t>
            </a:r>
          </a:p>
        </p:txBody>
      </p:sp>
      <p:sp>
        <p:nvSpPr>
          <p:cNvPr id="545" name="Google Shape;545;p5"/>
          <p:cNvSpPr/>
          <p:nvPr/>
        </p:nvSpPr>
        <p:spPr>
          <a:xfrm>
            <a:off x="12701588" y="4737101"/>
            <a:ext cx="8861474" cy="3279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r" rtl="1">
              <a:lnSpc>
                <a:spcPct val="150000"/>
              </a:lnSpc>
            </a:pPr>
            <a:r>
              <a:rPr lang="ar-SA" sz="3200" dirty="0">
                <a:cs typeface="B Nazanin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گزینه های ویرایش پذیری است و شما می توانید آن را به صورتی که می خواهید ویرایش کنید</a:t>
            </a:r>
            <a:r>
              <a:rPr lang="en-US" sz="3200" dirty="0">
                <a:cs typeface="B Nazanin" pitchFamily="2" charset="-78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F4EB"/>
        </a:solidFill>
        <a:effectLst/>
      </p:bgPr>
    </p:bg>
    <p:spTree>
      <p:nvGrpSpPr>
        <p:cNvPr id="1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1" name="Google Shape;551;p6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241905" y="0"/>
            <a:ext cx="9145143" cy="7340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2" name="Google Shape;552;p6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6642100"/>
            <a:ext cx="18391899" cy="7073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3" name="Google Shape;553;p6" descr="preencoded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1244584" y="10134600"/>
            <a:ext cx="2070359" cy="2108200"/>
          </a:xfrm>
          <a:prstGeom prst="rect">
            <a:avLst/>
          </a:prstGeom>
          <a:noFill/>
          <a:ln>
            <a:noFill/>
          </a:ln>
        </p:spPr>
      </p:pic>
      <p:sp>
        <p:nvSpPr>
          <p:cNvPr id="554" name="Google Shape;554;p6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pic>
        <p:nvPicPr>
          <p:cNvPr id="556" name="Google Shape;556;p6" descr="preencoded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956044" y="850900"/>
            <a:ext cx="10237480" cy="12014200"/>
          </a:xfrm>
          <a:prstGeom prst="rect">
            <a:avLst/>
          </a:prstGeom>
          <a:noFill/>
          <a:ln>
            <a:noFill/>
          </a:ln>
        </p:spPr>
      </p:pic>
      <p:sp>
        <p:nvSpPr>
          <p:cNvPr id="557" name="Google Shape;557;p6"/>
          <p:cNvSpPr/>
          <p:nvPr/>
        </p:nvSpPr>
        <p:spPr>
          <a:xfrm>
            <a:off x="13057232" y="2705100"/>
            <a:ext cx="9907238" cy="347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pic>
        <p:nvPicPr>
          <p:cNvPr id="558" name="Google Shape;558;p6" descr="preencoded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3057232" y="3632200"/>
            <a:ext cx="1644471" cy="1625600"/>
          </a:xfrm>
          <a:prstGeom prst="rect">
            <a:avLst/>
          </a:prstGeom>
          <a:noFill/>
          <a:ln>
            <a:noFill/>
          </a:ln>
        </p:spPr>
      </p:pic>
      <p:sp>
        <p:nvSpPr>
          <p:cNvPr id="559" name="Google Shape;559;p6"/>
          <p:cNvSpPr/>
          <p:nvPr/>
        </p:nvSpPr>
        <p:spPr>
          <a:xfrm>
            <a:off x="14589994" y="5722620"/>
            <a:ext cx="7856317" cy="347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560" name="Google Shape;560;p6"/>
          <p:cNvSpPr/>
          <p:nvPr/>
        </p:nvSpPr>
        <p:spPr>
          <a:xfrm>
            <a:off x="15138634" y="2796540"/>
            <a:ext cx="8059543" cy="10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r" rtl="1"/>
            <a:r>
              <a:rPr lang="ar-SA" sz="4800" dirty="0">
                <a:cs typeface="B Nazanin" pitchFamily="2" charset="-78"/>
              </a:rPr>
              <a:t>قالب پاورپوینت</a:t>
            </a:r>
            <a:r>
              <a:rPr lang="en-US" sz="4800" dirty="0">
                <a:cs typeface="B Nazanin" pitchFamily="2" charset="-78"/>
              </a:rPr>
              <a:t> </a:t>
            </a:r>
            <a:r>
              <a:rPr lang="ar-SA" sz="4800" dirty="0">
                <a:cs typeface="B Nazanin" pitchFamily="2" charset="-78"/>
              </a:rPr>
              <a:t>ویرایش پذیر</a:t>
            </a:r>
            <a:endParaRPr sz="48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561" name="Google Shape;561;p6"/>
          <p:cNvSpPr/>
          <p:nvPr/>
        </p:nvSpPr>
        <p:spPr>
          <a:xfrm>
            <a:off x="15392400" y="3868421"/>
            <a:ext cx="8195235" cy="18008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r" rtl="1"/>
            <a:r>
              <a:rPr lang="ar-SA" sz="3200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</a:t>
            </a:r>
            <a:r>
              <a:rPr lang="en-US" sz="3200" dirty="0">
                <a:cs typeface="B Nazanin" pitchFamily="2" charset="-78"/>
              </a:rPr>
              <a:t>.</a:t>
            </a:r>
          </a:p>
        </p:txBody>
      </p:sp>
      <p:sp>
        <p:nvSpPr>
          <p:cNvPr id="562" name="Google Shape;562;p6"/>
          <p:cNvSpPr/>
          <p:nvPr/>
        </p:nvSpPr>
        <p:spPr>
          <a:xfrm>
            <a:off x="13057232" y="6858000"/>
            <a:ext cx="9907238" cy="347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pic>
        <p:nvPicPr>
          <p:cNvPr id="563" name="Google Shape;563;p6" descr="preencoded.p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3057232" y="7785100"/>
            <a:ext cx="1645423" cy="1625600"/>
          </a:xfrm>
          <a:prstGeom prst="rect">
            <a:avLst/>
          </a:prstGeom>
          <a:noFill/>
          <a:ln>
            <a:noFill/>
          </a:ln>
        </p:spPr>
      </p:pic>
      <p:sp>
        <p:nvSpPr>
          <p:cNvPr id="564" name="Google Shape;564;p6"/>
          <p:cNvSpPr/>
          <p:nvPr/>
        </p:nvSpPr>
        <p:spPr>
          <a:xfrm>
            <a:off x="15109106" y="6858000"/>
            <a:ext cx="7855364" cy="347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565" name="Google Shape;565;p6"/>
          <p:cNvSpPr/>
          <p:nvPr/>
        </p:nvSpPr>
        <p:spPr>
          <a:xfrm>
            <a:off x="15139586" y="7071360"/>
            <a:ext cx="8058590" cy="10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r" rtl="1"/>
            <a:r>
              <a:rPr lang="ar-SA" sz="4800" dirty="0">
                <a:cs typeface="B Nazanin" pitchFamily="2" charset="-78"/>
              </a:rPr>
              <a:t>قالب پاورپوینت ویرایش پذیر</a:t>
            </a:r>
            <a:endParaRPr lang="ar-SA" sz="4800" dirty="0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566" name="Google Shape;566;p6"/>
          <p:cNvSpPr/>
          <p:nvPr/>
        </p:nvSpPr>
        <p:spPr>
          <a:xfrm>
            <a:off x="14965680" y="8112761"/>
            <a:ext cx="8164754" cy="18846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r" rtl="1"/>
            <a:r>
              <a:rPr lang="ar-SA" sz="3200" dirty="0">
                <a:cs typeface="B Nazanin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</a:t>
            </a:r>
            <a:r>
              <a:rPr lang="en-US" sz="3200" dirty="0">
                <a:cs typeface="B Nazanin" pitchFamily="2" charset="-78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F4EB"/>
        </a:solidFill>
        <a:effectLst/>
      </p:bgPr>
    </p:bg>
    <p:spTree>
      <p:nvGrpSpPr>
        <p:cNvPr id="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2" name="Google Shape;572;p7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152994" y="0"/>
            <a:ext cx="9234054" cy="661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3" name="Google Shape;573;p7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0" y="3505200"/>
            <a:ext cx="13108038" cy="10210800"/>
          </a:xfrm>
          <a:prstGeom prst="rect">
            <a:avLst/>
          </a:prstGeom>
          <a:noFill/>
          <a:ln>
            <a:noFill/>
          </a:ln>
        </p:spPr>
      </p:pic>
      <p:sp>
        <p:nvSpPr>
          <p:cNvPr id="574" name="Google Shape;574;p7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576" name="Google Shape;576;p7"/>
          <p:cNvSpPr/>
          <p:nvPr/>
        </p:nvSpPr>
        <p:spPr>
          <a:xfrm>
            <a:off x="3543743" y="1384300"/>
            <a:ext cx="8129016" cy="1121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pic>
        <p:nvPicPr>
          <p:cNvPr id="577" name="Google Shape;577;p7" descr="preencoded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543743" y="1384300"/>
            <a:ext cx="8129016" cy="5880100"/>
          </a:xfrm>
          <a:prstGeom prst="rect">
            <a:avLst/>
          </a:prstGeom>
          <a:noFill/>
          <a:ln>
            <a:noFill/>
          </a:ln>
        </p:spPr>
      </p:pic>
      <p:sp>
        <p:nvSpPr>
          <p:cNvPr id="578" name="Google Shape;578;p7"/>
          <p:cNvSpPr/>
          <p:nvPr/>
        </p:nvSpPr>
        <p:spPr>
          <a:xfrm>
            <a:off x="3543743" y="7874000"/>
            <a:ext cx="4788498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579" name="Google Shape;579;p7"/>
          <p:cNvSpPr/>
          <p:nvPr/>
        </p:nvSpPr>
        <p:spPr>
          <a:xfrm>
            <a:off x="5159183" y="7934960"/>
            <a:ext cx="4991724" cy="10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 rtl="1"/>
            <a:r>
              <a:rPr lang="fa-IR" sz="4800" dirty="0">
                <a:solidFill>
                  <a:srgbClr val="0E0E0E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عنوان مطلب</a:t>
            </a:r>
            <a:endParaRPr lang="fa-IR" sz="4800" dirty="0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580" name="Google Shape;580;p7"/>
          <p:cNvSpPr/>
          <p:nvPr/>
        </p:nvSpPr>
        <p:spPr>
          <a:xfrm>
            <a:off x="3543743" y="9321800"/>
            <a:ext cx="8129016" cy="18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581" name="Google Shape;581;p7"/>
          <p:cNvSpPr/>
          <p:nvPr/>
        </p:nvSpPr>
        <p:spPr>
          <a:xfrm>
            <a:off x="3543743" y="9321800"/>
            <a:ext cx="8264500" cy="19642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 rtl="1"/>
            <a:r>
              <a:rPr lang="ar-SA" sz="3200" dirty="0">
                <a:cs typeface="B Nazanin" pitchFamily="2" charset="-78"/>
              </a:rPr>
              <a:t>قالب پاورپوینت صنایع غذایی قابل ویرایش می باشد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582" name="Google Shape;582;p7"/>
          <p:cNvSpPr/>
          <p:nvPr/>
        </p:nvSpPr>
        <p:spPr>
          <a:xfrm>
            <a:off x="3543743" y="11760200"/>
            <a:ext cx="1193949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583" name="Google Shape;583;p7"/>
          <p:cNvSpPr/>
          <p:nvPr/>
        </p:nvSpPr>
        <p:spPr>
          <a:xfrm>
            <a:off x="3543743" y="11760200"/>
            <a:ext cx="1397175" cy="10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0" i="0" u="none" strike="noStrike" cap="none">
                <a:solidFill>
                  <a:srgbClr val="4CA676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45%</a:t>
            </a:r>
            <a:endParaRPr sz="48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584" name="Google Shape;584;p7"/>
          <p:cNvSpPr/>
          <p:nvPr/>
        </p:nvSpPr>
        <p:spPr>
          <a:xfrm>
            <a:off x="12663483" y="1384300"/>
            <a:ext cx="8129016" cy="1121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pic>
        <p:nvPicPr>
          <p:cNvPr id="585" name="Google Shape;585;p7" descr="preencoded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2663483" y="1384300"/>
            <a:ext cx="8129016" cy="5880100"/>
          </a:xfrm>
          <a:prstGeom prst="rect">
            <a:avLst/>
          </a:prstGeom>
          <a:noFill/>
          <a:ln>
            <a:noFill/>
          </a:ln>
        </p:spPr>
      </p:pic>
      <p:sp>
        <p:nvSpPr>
          <p:cNvPr id="586" name="Google Shape;586;p7"/>
          <p:cNvSpPr/>
          <p:nvPr/>
        </p:nvSpPr>
        <p:spPr>
          <a:xfrm>
            <a:off x="12663483" y="7874000"/>
            <a:ext cx="4140718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587" name="Google Shape;587;p7"/>
          <p:cNvSpPr/>
          <p:nvPr/>
        </p:nvSpPr>
        <p:spPr>
          <a:xfrm>
            <a:off x="14797083" y="7874000"/>
            <a:ext cx="4343943" cy="10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4800" b="0" i="0" u="none" strike="noStrike" cap="none" dirty="0">
                <a:solidFill>
                  <a:srgbClr val="0E0E0E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عنوان مطلب</a:t>
            </a:r>
            <a:endParaRPr sz="48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  <p:sp>
        <p:nvSpPr>
          <p:cNvPr id="588" name="Google Shape;588;p7"/>
          <p:cNvSpPr/>
          <p:nvPr/>
        </p:nvSpPr>
        <p:spPr>
          <a:xfrm>
            <a:off x="12663483" y="9321800"/>
            <a:ext cx="8129016" cy="18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589" name="Google Shape;589;p7"/>
          <p:cNvSpPr/>
          <p:nvPr/>
        </p:nvSpPr>
        <p:spPr>
          <a:xfrm>
            <a:off x="12663483" y="9321800"/>
            <a:ext cx="8264500" cy="19642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 rtl="1"/>
            <a:r>
              <a:rPr lang="ar-SA" sz="3200" dirty="0">
                <a:cs typeface="B Nazanin" pitchFamily="2" charset="-78"/>
              </a:rPr>
              <a:t>قالب پاورپوینت صنایع غذایی قابل ویرایش می باشد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590" name="Google Shape;590;p7"/>
          <p:cNvSpPr/>
          <p:nvPr/>
        </p:nvSpPr>
        <p:spPr>
          <a:xfrm>
            <a:off x="12663483" y="11760200"/>
            <a:ext cx="1168546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591" name="Google Shape;591;p7"/>
          <p:cNvSpPr/>
          <p:nvPr/>
        </p:nvSpPr>
        <p:spPr>
          <a:xfrm>
            <a:off x="12663483" y="11760200"/>
            <a:ext cx="1371771" cy="1041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0" i="0" u="none" strike="noStrike" cap="none">
                <a:solidFill>
                  <a:srgbClr val="4CA676"/>
                </a:solidFill>
                <a:latin typeface="DM Serif Display"/>
                <a:ea typeface="DM Serif Display"/>
                <a:cs typeface="B Nazanin" pitchFamily="2" charset="-78"/>
                <a:sym typeface="DM Serif Display"/>
              </a:rPr>
              <a:t>60%</a:t>
            </a:r>
            <a:endParaRPr sz="4800" b="0" i="0" u="none" strike="noStrike" cap="none">
              <a:solidFill>
                <a:schemeClr val="dk1"/>
              </a:solidFill>
              <a:latin typeface="Calibri"/>
              <a:ea typeface="Calibri"/>
              <a:cs typeface="B Nazanin" pitchFamily="2" charset="-78"/>
              <a:sym typeface="Calib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E4CC"/>
        </a:solidFill>
        <a:effectLst/>
      </p:bgPr>
    </p:bg>
    <p:spTree>
      <p:nvGrpSpPr>
        <p:cNvPr id="1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7" name="Google Shape;597;p8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56645" y="101600"/>
            <a:ext cx="15686461" cy="13512800"/>
          </a:xfrm>
          <a:prstGeom prst="rect">
            <a:avLst/>
          </a:prstGeom>
          <a:noFill/>
          <a:ln>
            <a:noFill/>
          </a:ln>
        </p:spPr>
      </p:pic>
      <p:sp>
        <p:nvSpPr>
          <p:cNvPr id="598" name="Google Shape;598;p8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pic>
        <p:nvPicPr>
          <p:cNvPr id="600" name="Google Shape;600;p8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23554" y="515107"/>
            <a:ext cx="5319176" cy="3713993"/>
          </a:xfrm>
          <a:prstGeom prst="rect">
            <a:avLst/>
          </a:prstGeom>
          <a:noFill/>
          <a:ln>
            <a:noFill/>
          </a:ln>
        </p:spPr>
      </p:pic>
      <p:sp>
        <p:nvSpPr>
          <p:cNvPr id="601" name="Google Shape;601;p8"/>
          <p:cNvSpPr/>
          <p:nvPr/>
        </p:nvSpPr>
        <p:spPr>
          <a:xfrm>
            <a:off x="5842730" y="4229100"/>
            <a:ext cx="13603400" cy="51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602" name="Google Shape;602;p8"/>
          <p:cNvSpPr/>
          <p:nvPr/>
        </p:nvSpPr>
        <p:spPr>
          <a:xfrm>
            <a:off x="4559195" y="4721334"/>
            <a:ext cx="13806626" cy="4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r" rtl="1">
              <a:lnSpc>
                <a:spcPct val="150000"/>
              </a:lnSpc>
            </a:pPr>
            <a:r>
              <a:rPr lang="ar-SA" sz="4800" dirty="0">
                <a:cs typeface="B Nazanin" pitchFamily="2" charset="-78"/>
              </a:rPr>
              <a:t>این قالب شامل اسلایدهایی با طراحی زیبا و جذاب، تصاویر بیانی، نمودارها، جداول و فهرست منابع است که به شما کمک می کند تا مفاهیم خود را به طور روان و قابل درک ارائه دهید. همچنین، این قالب حاوی گزینه های ویرایش پذیری است و شما می توانید آن را به صورتی که می خواهید ویرایش کنید</a:t>
            </a:r>
            <a:r>
              <a:rPr lang="en-US" sz="4800" dirty="0">
                <a:cs typeface="B Nazanin" pitchFamily="2" charset="-78"/>
              </a:rPr>
              <a:t>.</a:t>
            </a:r>
          </a:p>
        </p:txBody>
      </p:sp>
      <p:sp>
        <p:nvSpPr>
          <p:cNvPr id="603" name="Google Shape;603;p8"/>
          <p:cNvSpPr/>
          <p:nvPr/>
        </p:nvSpPr>
        <p:spPr>
          <a:xfrm>
            <a:off x="12580883" y="12036534"/>
            <a:ext cx="5157335" cy="77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r" rtl="1">
              <a:lnSpc>
                <a:spcPts val="2520"/>
              </a:lnSpc>
            </a:pPr>
            <a:r>
              <a:rPr lang="fa-IR" sz="3600" spc="29" dirty="0">
                <a:solidFill>
                  <a:srgbClr val="7F7F7F"/>
                </a:solidFill>
                <a:latin typeface="Montserrat"/>
                <a:cs typeface="B Nazanin" pitchFamily="2" charset="-78"/>
              </a:rPr>
              <a:t>زیرنویس خود را وارد کنید</a:t>
            </a:r>
            <a:endParaRPr lang="en-US" sz="3600" spc="29" dirty="0">
              <a:solidFill>
                <a:srgbClr val="7F7F7F"/>
              </a:solidFill>
              <a:latin typeface="Montserrat"/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3F4EB"/>
        </a:solidFill>
        <a:effectLst/>
      </p:bgPr>
    </p:bg>
    <p:spTree>
      <p:nvGrpSpPr>
        <p:cNvPr id="1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9" name="Google Shape;609;p9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0161270" cy="661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0" name="Google Shape;610;p9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206226" y="3505200"/>
            <a:ext cx="12180822" cy="10210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1" name="Google Shape;611;p9" descr="preencoded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373772" y="9969500"/>
            <a:ext cx="8090911" cy="374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2" name="Google Shape;612;p9" descr="preencoded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0" y="6286500"/>
            <a:ext cx="3442130" cy="3975100"/>
          </a:xfrm>
          <a:prstGeom prst="rect">
            <a:avLst/>
          </a:prstGeom>
          <a:noFill/>
          <a:ln>
            <a:noFill/>
          </a:ln>
        </p:spPr>
      </p:pic>
      <p:sp>
        <p:nvSpPr>
          <p:cNvPr id="613" name="Google Shape;613;p9"/>
          <p:cNvSpPr/>
          <p:nvPr/>
        </p:nvSpPr>
        <p:spPr>
          <a:xfrm>
            <a:off x="23370921" y="10546080"/>
            <a:ext cx="1016127" cy="320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pic>
        <p:nvPicPr>
          <p:cNvPr id="615" name="Google Shape;615;p9" descr="preencoded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395749" y="1866900"/>
            <a:ext cx="7595549" cy="10147300"/>
          </a:xfrm>
          <a:prstGeom prst="rect">
            <a:avLst/>
          </a:prstGeom>
          <a:noFill/>
          <a:ln>
            <a:noFill/>
          </a:ln>
        </p:spPr>
      </p:pic>
      <p:sp>
        <p:nvSpPr>
          <p:cNvPr id="616" name="Google Shape;616;p9"/>
          <p:cNvSpPr/>
          <p:nvPr/>
        </p:nvSpPr>
        <p:spPr>
          <a:xfrm>
            <a:off x="3086486" y="1866900"/>
            <a:ext cx="4369346" cy="441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617" name="Google Shape;617;p9"/>
          <p:cNvSpPr/>
          <p:nvPr/>
        </p:nvSpPr>
        <p:spPr>
          <a:xfrm>
            <a:off x="1734207" y="2865120"/>
            <a:ext cx="5985811" cy="7924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 rtl="1">
              <a:lnSpc>
                <a:spcPts val="2879"/>
              </a:lnSpc>
            </a:pPr>
            <a:r>
              <a:rPr lang="fa-IR" sz="4800" spc="12" dirty="0">
                <a:solidFill>
                  <a:srgbClr val="262626"/>
                </a:solidFill>
                <a:latin typeface="Open Sans Bold"/>
                <a:cs typeface="B Nazanin" pitchFamily="2" charset="-78"/>
              </a:rPr>
              <a:t>طرح بندی اسلاید متن</a:t>
            </a:r>
            <a:endParaRPr lang="en-US" sz="4800" spc="12" dirty="0">
              <a:solidFill>
                <a:srgbClr val="262626"/>
              </a:solidFill>
              <a:latin typeface="Open Sans Bold"/>
              <a:cs typeface="B Nazanin" pitchFamily="2" charset="-78"/>
            </a:endParaRPr>
          </a:p>
        </p:txBody>
      </p:sp>
      <p:sp>
        <p:nvSpPr>
          <p:cNvPr id="618" name="Google Shape;618;p9"/>
          <p:cNvSpPr/>
          <p:nvPr/>
        </p:nvSpPr>
        <p:spPr>
          <a:xfrm>
            <a:off x="3086486" y="3848100"/>
            <a:ext cx="4504830" cy="257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r" rtl="1"/>
            <a:r>
              <a:rPr lang="ar-SA" sz="3200" dirty="0">
                <a:cs typeface="B Nazanin" pitchFamily="2" charset="-78"/>
              </a:rPr>
              <a:t>قالب پاورپوینت صنایع غذایی قابل ویرایش می باشد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619" name="Google Shape;619;p9"/>
          <p:cNvSpPr/>
          <p:nvPr/>
        </p:nvSpPr>
        <p:spPr>
          <a:xfrm>
            <a:off x="16931216" y="6527800"/>
            <a:ext cx="4369346" cy="525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itchFamily="2" charset="-78"/>
            </a:endParaRPr>
          </a:p>
        </p:txBody>
      </p:sp>
      <p:sp>
        <p:nvSpPr>
          <p:cNvPr id="620" name="Google Shape;620;p9"/>
          <p:cNvSpPr/>
          <p:nvPr/>
        </p:nvSpPr>
        <p:spPr>
          <a:xfrm>
            <a:off x="17114095" y="8295640"/>
            <a:ext cx="5966621" cy="78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ctr" rtl="1">
              <a:lnSpc>
                <a:spcPts val="2879"/>
              </a:lnSpc>
            </a:pPr>
            <a:r>
              <a:rPr lang="fa-IR" sz="4800" spc="12" dirty="0">
                <a:solidFill>
                  <a:srgbClr val="262626"/>
                </a:solidFill>
                <a:latin typeface="Open Sans Bold"/>
                <a:cs typeface="B Nazanin" pitchFamily="2" charset="-78"/>
              </a:rPr>
              <a:t>طرح بندی اسلاید متن</a:t>
            </a:r>
            <a:endParaRPr lang="en-US" sz="4800" spc="12" dirty="0">
              <a:solidFill>
                <a:srgbClr val="262626"/>
              </a:solidFill>
              <a:latin typeface="Open Sans Bold"/>
              <a:cs typeface="B Nazanin" pitchFamily="2" charset="-78"/>
            </a:endParaRPr>
          </a:p>
        </p:txBody>
      </p:sp>
      <p:sp>
        <p:nvSpPr>
          <p:cNvPr id="621" name="Google Shape;621;p9"/>
          <p:cNvSpPr/>
          <p:nvPr/>
        </p:nvSpPr>
        <p:spPr>
          <a:xfrm>
            <a:off x="16931216" y="9347200"/>
            <a:ext cx="4504830" cy="257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algn="r" rtl="1"/>
            <a:r>
              <a:rPr lang="ar-SA" sz="3200" dirty="0">
                <a:cs typeface="B Nazanin" pitchFamily="2" charset="-78"/>
              </a:rPr>
              <a:t>قالب پاورپوینت صنایع غذایی قابل ویرایش می باشد</a:t>
            </a:r>
            <a:endParaRPr lang="en-US" sz="3200" dirty="0">
              <a:cs typeface="B Nazanin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1717</Words>
  <Application>Microsoft Office PowerPoint</Application>
  <PresentationFormat>Custom</PresentationFormat>
  <Paragraphs>266</Paragraphs>
  <Slides>37</Slides>
  <Notes>37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52" baseType="lpstr">
      <vt:lpstr>Open Sans Light</vt:lpstr>
      <vt:lpstr>Lato Black</vt:lpstr>
      <vt:lpstr>Poppins SemiBold</vt:lpstr>
      <vt:lpstr>Poppins</vt:lpstr>
      <vt:lpstr>Arimo</vt:lpstr>
      <vt:lpstr>Arial</vt:lpstr>
      <vt:lpstr>Arimo Bold</vt:lpstr>
      <vt:lpstr>Montserrat</vt:lpstr>
      <vt:lpstr>Calibri</vt:lpstr>
      <vt:lpstr>DM Serif Display</vt:lpstr>
      <vt:lpstr>Lato</vt:lpstr>
      <vt:lpstr>Amatic SC</vt:lpstr>
      <vt:lpstr>Roboto Medium</vt:lpstr>
      <vt:lpstr>Open Sans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2023-12-06T17:10:59Z</dcterms:created>
  <dcterms:modified xsi:type="dcterms:W3CDTF">2023-12-06T17:11:11Z</dcterms:modified>
</cp:coreProperties>
</file>