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349" r:id="rId26"/>
    <p:sldId id="1745" r:id="rId27"/>
    <p:sldId id="1746" r:id="rId28"/>
    <p:sldId id="292" r:id="rId29"/>
    <p:sldId id="287" r:id="rId30"/>
    <p:sldId id="288" r:id="rId31"/>
    <p:sldId id="294" r:id="rId32"/>
    <p:sldId id="295" r:id="rId33"/>
    <p:sldId id="296" r:id="rId34"/>
    <p:sldId id="297" r:id="rId35"/>
    <p:sldId id="1744" r:id="rId36"/>
    <p:sldId id="306" r:id="rId37"/>
    <p:sldId id="1036" r:id="rId38"/>
  </p:sldIdLst>
  <p:sldSz cx="18288000" cy="10287000"/>
  <p:notesSz cx="6858000" cy="9144000"/>
  <p:embeddedFontLst>
    <p:embeddedFont>
      <p:font typeface="Amatic SC" panose="00000500000000000000" pitchFamily="2" charset="-79"/>
      <p:regular r:id="rId40"/>
      <p:bold r:id="rId41"/>
    </p:embeddedFont>
    <p:embeddedFont>
      <p:font typeface="Arimo" panose="020B0604020202020204" charset="0"/>
      <p:regular r:id="rId42"/>
    </p:embeddedFont>
    <p:embeddedFont>
      <p:font typeface="Arimo Bold" panose="020B0604020202020204" charset="0"/>
      <p:regular r:id="rId43"/>
    </p:embeddedFont>
    <p:embeddedFont>
      <p:font typeface="Arimo Bold Italics" panose="020B060402020202020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aramond" panose="02020404030301010803" pitchFamily="18" charset="0"/>
      <p:regular r:id="rId49"/>
      <p:bold r:id="rId50"/>
      <p:italic r:id="rId51"/>
    </p:embeddedFont>
    <p:embeddedFont>
      <p:font typeface="Lato" panose="020F0502020204030203" pitchFamily="34" charset="0"/>
      <p:regular r:id="rId52"/>
      <p:bold r:id="rId53"/>
      <p:italic r:id="rId54"/>
      <p:boldItalic r:id="rId55"/>
    </p:embeddedFont>
    <p:embeddedFont>
      <p:font typeface="Lato Black" panose="020F0502020204030203" pitchFamily="34" charset="0"/>
      <p:bold r:id="rId56"/>
      <p:boldItalic r:id="rId57"/>
    </p:embeddedFont>
    <p:embeddedFont>
      <p:font typeface="Open Sans" panose="020B0606030504020204" pitchFamily="34" charset="0"/>
      <p:regular r:id="rId58"/>
      <p:bold r:id="rId59"/>
      <p:italic r:id="rId60"/>
      <p:boldItalic r:id="rId61"/>
    </p:embeddedFont>
    <p:embeddedFont>
      <p:font typeface="Open Sans Bold" panose="020B0806030504020204" pitchFamily="34" charset="0"/>
      <p:regular r:id="rId62"/>
      <p:bold r:id="rId63"/>
    </p:embeddedFont>
    <p:embeddedFont>
      <p:font typeface="Open Sans Light" panose="020B0306030504020204" pitchFamily="34" charset="0"/>
      <p:regular r:id="rId64"/>
      <p:italic r:id="rId65"/>
    </p:embeddedFont>
    <p:embeddedFont>
      <p:font typeface="Roboto Medium" panose="02000000000000000000" pitchFamily="2" charset="0"/>
      <p:regular r:id="rId66"/>
      <p:italic r:id="rId67"/>
    </p:embeddedFont>
    <p:embeddedFont>
      <p:font typeface="Trebuchet MS" panose="020B0603020202020204" pitchFamily="34" charset="0"/>
      <p:regular r:id="rId68"/>
      <p:bold r:id="rId69"/>
      <p:italic r:id="rId70"/>
      <p:bold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82184" autoAdjust="0"/>
  </p:normalViewPr>
  <p:slideViewPr>
    <p:cSldViewPr>
      <p:cViewPr varScale="1">
        <p:scale>
          <a:sx n="44" d="100"/>
          <a:sy n="44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63" Type="http://schemas.openxmlformats.org/officeDocument/2006/relationships/font" Target="fonts/font24.fntdata"/><Relationship Id="rId68" Type="http://schemas.openxmlformats.org/officeDocument/2006/relationships/font" Target="fonts/font2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font" Target="fonts/font27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69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70" Type="http://schemas.openxmlformats.org/officeDocument/2006/relationships/font" Target="fonts/font31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font" Target="fonts/font26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3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1267B1-7292-1359-EA41-953C491E4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25617C-1F41-DF2B-8DA6-F3C0BAE35B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DF3BBF-D3E3-CEAE-8E8A-BBE1FD96A0C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2F045E-CA56-4771-A67F-762CC4BFC4A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0" name="Google Shape;12360;ge25dcd4b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1" name="Google Shape;12361;ge25dcd4b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5" name="Google Shape;7445;g176abbfc273_2_20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6" name="Google Shape;7446;g176abbfc273_2_20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2" name="Google Shape;7872;g176abbfc273_2_20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3" name="Google Shape;7873;g176abbfc273_2_20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5" name="Google Shape;8035;g176abbfc273_2_20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6" name="Google Shape;8036;g176abbfc273_2_20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" name="Google Shape;8437;g176abbfc273_2_2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8" name="Google Shape;8438;g176abbfc273_2_2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1" name="Google Shape;13881;ge25dcd4b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2" name="Google Shape;13882;ge25dcd4bc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1A0DF65-0E2F-8D15-BE0E-97A3DDCE57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58670" y="430887"/>
            <a:ext cx="16829339" cy="1086375"/>
          </a:xfrm>
        </p:spPr>
        <p:txBody>
          <a:bodyPr anchor="ctr"/>
          <a:lstStyle>
            <a:lvl1pPr>
              <a:lnSpc>
                <a:spcPct val="150000"/>
              </a:lnSpc>
              <a:defRPr lang="en-US" sz="6600">
                <a:solidFill>
                  <a:srgbClr val="262626"/>
                </a:solidFill>
                <a:latin typeface="Garamond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ectangle 132">
            <a:extLst>
              <a:ext uri="{FF2B5EF4-FFF2-40B4-BE49-F238E27FC236}">
                <a16:creationId xmlns:a16="http://schemas.microsoft.com/office/drawing/2014/main" id="{1DC5BFF5-43D1-BB63-A433-008BBD08BFEF}"/>
              </a:ext>
            </a:extLst>
          </p:cNvPr>
          <p:cNvSpPr/>
          <p:nvPr/>
        </p:nvSpPr>
        <p:spPr>
          <a:xfrm>
            <a:off x="409422" y="430887"/>
            <a:ext cx="552726" cy="1086375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marL="0" marR="0" lvl="0" indent="0" algn="ctr" defTabSz="13716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Trebuchet MS"/>
              <a:ea typeface="Arial"/>
              <a:cs typeface="Arial"/>
            </a:endParaRPr>
          </a:p>
        </p:txBody>
      </p:sp>
      <p:sp>
        <p:nvSpPr>
          <p:cNvPr id="4" name="Rectangle 133">
            <a:extLst>
              <a:ext uri="{FF2B5EF4-FFF2-40B4-BE49-F238E27FC236}">
                <a16:creationId xmlns:a16="http://schemas.microsoft.com/office/drawing/2014/main" id="{8F76F0CF-4CF9-DC67-6676-DB3D1648D801}"/>
              </a:ext>
            </a:extLst>
          </p:cNvPr>
          <p:cNvSpPr/>
          <p:nvPr/>
        </p:nvSpPr>
        <p:spPr>
          <a:xfrm>
            <a:off x="1" y="430874"/>
            <a:ext cx="286610" cy="1086375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marL="0" marR="0" lvl="0" indent="0" algn="ctr" defTabSz="13716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Trebuchet MS"/>
              <a:ea typeface="Arial"/>
              <a:cs typeface="Arial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34D4BD0-E6F9-DF7A-600E-7D5C23F16A37}"/>
              </a:ext>
            </a:extLst>
          </p:cNvPr>
          <p:cNvSpPr/>
          <p:nvPr/>
        </p:nvSpPr>
        <p:spPr>
          <a:xfrm>
            <a:off x="-3387" y="10081315"/>
            <a:ext cx="18287994" cy="205685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marL="0" marR="0" lvl="0" indent="0" algn="ctr" defTabSz="13716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Trebuchet MS"/>
              <a:ea typeface="Arial"/>
              <a:cs typeface="Arial"/>
            </a:endParaRPr>
          </a:p>
        </p:txBody>
      </p:sp>
      <p:grpSp>
        <p:nvGrpSpPr>
          <p:cNvPr id="6" name="Grupo 11">
            <a:extLst>
              <a:ext uri="{FF2B5EF4-FFF2-40B4-BE49-F238E27FC236}">
                <a16:creationId xmlns:a16="http://schemas.microsoft.com/office/drawing/2014/main" id="{D37DA5EC-F755-63D6-71CA-4434DD5E21EF}"/>
              </a:ext>
            </a:extLst>
          </p:cNvPr>
          <p:cNvGrpSpPr/>
          <p:nvPr/>
        </p:nvGrpSpPr>
        <p:grpSpPr>
          <a:xfrm>
            <a:off x="16389742" y="8434147"/>
            <a:ext cx="1669073" cy="1663928"/>
            <a:chOff x="10926494" y="5622764"/>
            <a:chExt cx="1112715" cy="1109285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CF8BB64-E2A1-2978-75A3-72B683C7F8AD}"/>
                </a:ext>
              </a:extLst>
            </p:cNvPr>
            <p:cNvSpPr/>
            <p:nvPr/>
          </p:nvSpPr>
          <p:spPr>
            <a:xfrm>
              <a:off x="10926494" y="6089876"/>
              <a:ext cx="671215" cy="6421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9"/>
                <a:gd name="f7" fmla="val 668"/>
                <a:gd name="f8" fmla="val 635"/>
                <a:gd name="f9" fmla="val 306"/>
                <a:gd name="f10" fmla="val 690"/>
                <a:gd name="f11" fmla="val 315"/>
                <a:gd name="f12" fmla="val 366"/>
                <a:gd name="f13" fmla="val 678"/>
                <a:gd name="f14" fmla="val 394"/>
                <a:gd name="f15" fmla="val 675"/>
                <a:gd name="f16" fmla="val 398"/>
                <a:gd name="f17" fmla="val 672"/>
                <a:gd name="f18" fmla="val 403"/>
                <a:gd name="f19" fmla="val 404"/>
                <a:gd name="f20" fmla="val 644"/>
                <a:gd name="f21" fmla="val 412"/>
                <a:gd name="f22" fmla="val 643"/>
                <a:gd name="f23" fmla="val 432"/>
                <a:gd name="f24" fmla="val 640"/>
                <a:gd name="f25" fmla="val 453"/>
                <a:gd name="f26" fmla="val 631"/>
                <a:gd name="f27" fmla="val 506"/>
                <a:gd name="f28" fmla="val 621"/>
                <a:gd name="f29" fmla="val 560"/>
                <a:gd name="f30" fmla="val 612"/>
                <a:gd name="f31" fmla="val 614"/>
                <a:gd name="f32" fmla="val 605"/>
                <a:gd name="f33" fmla="val 650"/>
                <a:gd name="f34" fmla="val 583"/>
                <a:gd name="f35" fmla="val 547"/>
                <a:gd name="f36" fmla="val 413"/>
                <a:gd name="f37" fmla="val 280"/>
                <a:gd name="f38" fmla="val 147"/>
                <a:gd name="f39" fmla="val 109"/>
                <a:gd name="f40" fmla="val 87"/>
                <a:gd name="f41" fmla="val 649"/>
                <a:gd name="f42" fmla="val 81"/>
                <a:gd name="f43" fmla="val 613"/>
                <a:gd name="f44" fmla="val 70"/>
                <a:gd name="f45" fmla="val 551"/>
                <a:gd name="f46" fmla="val 59"/>
                <a:gd name="f47" fmla="val 489"/>
                <a:gd name="f48" fmla="val 48"/>
                <a:gd name="f49" fmla="val 428"/>
                <a:gd name="f50" fmla="val 47"/>
                <a:gd name="f51" fmla="val 422"/>
                <a:gd name="f52" fmla="val 43"/>
                <a:gd name="f53" fmla="val 416"/>
                <a:gd name="f54" fmla="val 39"/>
                <a:gd name="f55" fmla="val 11"/>
                <a:gd name="f56" fmla="val 395"/>
                <a:gd name="f57" fmla="val 378"/>
                <a:gd name="f58" fmla="val 5"/>
                <a:gd name="f59" fmla="val 353"/>
                <a:gd name="f60" fmla="val 10"/>
                <a:gd name="f61" fmla="val 326"/>
                <a:gd name="f62" fmla="val 28"/>
                <a:gd name="f63" fmla="val 312"/>
                <a:gd name="f64" fmla="val 54"/>
                <a:gd name="f65" fmla="val 307"/>
                <a:gd name="f66" fmla="val 55"/>
                <a:gd name="f67" fmla="val 56"/>
                <a:gd name="f68" fmla="val 53"/>
                <a:gd name="f69" fmla="val 304"/>
                <a:gd name="f70" fmla="val 60"/>
                <a:gd name="f71" fmla="val 281"/>
                <a:gd name="f72" fmla="val 66"/>
                <a:gd name="f73" fmla="val 258"/>
                <a:gd name="f74" fmla="val 74"/>
                <a:gd name="f75" fmla="val 235"/>
                <a:gd name="f76" fmla="val 77"/>
                <a:gd name="f77" fmla="val 227"/>
                <a:gd name="f78" fmla="val 83"/>
                <a:gd name="f79" fmla="val 218"/>
                <a:gd name="f80" fmla="val 90"/>
                <a:gd name="f81" fmla="val 215"/>
                <a:gd name="f82" fmla="val 120"/>
                <a:gd name="f83" fmla="val 201"/>
                <a:gd name="f84" fmla="val 132"/>
                <a:gd name="f85" fmla="val 175"/>
                <a:gd name="f86" fmla="val 144"/>
                <a:gd name="f87" fmla="val 138"/>
                <a:gd name="f88" fmla="val 154"/>
                <a:gd name="f89" fmla="val 129"/>
                <a:gd name="f90" fmla="val 161"/>
                <a:gd name="f91" fmla="val 125"/>
                <a:gd name="f92" fmla="val 187"/>
                <a:gd name="f93" fmla="val 114"/>
                <a:gd name="f94" fmla="val 196"/>
                <a:gd name="f95" fmla="val 92"/>
                <a:gd name="f96" fmla="val 207"/>
                <a:gd name="f97" fmla="val 68"/>
                <a:gd name="f98" fmla="val 233"/>
                <a:gd name="f99" fmla="val 12"/>
                <a:gd name="f100" fmla="val 296"/>
                <a:gd name="f101" fmla="val 4"/>
                <a:gd name="f102" fmla="val 338"/>
                <a:gd name="f103" fmla="val 49"/>
                <a:gd name="f104" fmla="val 340"/>
                <a:gd name="f105" fmla="val 51"/>
                <a:gd name="f106" fmla="val 343"/>
                <a:gd name="f107" fmla="val 346"/>
                <a:gd name="f108" fmla="val 57"/>
                <a:gd name="f109" fmla="val 348"/>
                <a:gd name="f110" fmla="val 350"/>
                <a:gd name="f111" fmla="val 352"/>
                <a:gd name="f112" fmla="val 52"/>
                <a:gd name="f113" fmla="val 393"/>
                <a:gd name="f114" fmla="val 465"/>
                <a:gd name="f115" fmla="val 491"/>
                <a:gd name="f116" fmla="val 498"/>
                <a:gd name="f117" fmla="val 98"/>
                <a:gd name="f118" fmla="val 504"/>
                <a:gd name="f119" fmla="val 521"/>
                <a:gd name="f120" fmla="val 118"/>
                <a:gd name="f121" fmla="val 545"/>
                <a:gd name="f122" fmla="val 130"/>
                <a:gd name="f123" fmla="val 556"/>
                <a:gd name="f124" fmla="val 564"/>
                <a:gd name="f125" fmla="val 179"/>
                <a:gd name="f126" fmla="val 565"/>
                <a:gd name="f127" fmla="val 184"/>
                <a:gd name="f128" fmla="val 567"/>
                <a:gd name="f129" fmla="val 192"/>
                <a:gd name="f130" fmla="val 571"/>
                <a:gd name="f131" fmla="val 193"/>
                <a:gd name="f132" fmla="val 620"/>
                <a:gd name="f133" fmla="val 256"/>
                <a:gd name="f134" fmla="val 609"/>
                <a:gd name="f135" fmla="val 417"/>
                <a:gd name="f136" fmla="val 259"/>
                <a:gd name="f137" fmla="val 85"/>
                <a:gd name="f138" fmla="val 421"/>
                <a:gd name="f139" fmla="val 84"/>
                <a:gd name="f140" fmla="val 424"/>
                <a:gd name="f141" fmla="val 426"/>
                <a:gd name="f142" fmla="val 95"/>
                <a:gd name="f143" fmla="val 486"/>
                <a:gd name="f144" fmla="val 106"/>
                <a:gd name="f145" fmla="val 117"/>
                <a:gd name="f146" fmla="val 607"/>
                <a:gd name="f147" fmla="val 624"/>
                <a:gd name="f148" fmla="val 632"/>
                <a:gd name="f149" fmla="val 148"/>
                <a:gd name="f150" fmla="val 268"/>
                <a:gd name="f151" fmla="val 387"/>
                <a:gd name="f152" fmla="val 575"/>
                <a:gd name="f153" fmla="val 569"/>
                <a:gd name="f154" fmla="val 582"/>
                <a:gd name="f155" fmla="val 570"/>
                <a:gd name="f156" fmla="val 591"/>
                <a:gd name="f157" fmla="val 519"/>
                <a:gd name="f158" fmla="val 600"/>
                <a:gd name="f159" fmla="val 469"/>
                <a:gd name="f160" fmla="val 344"/>
                <a:gd name="f161" fmla="val 380"/>
                <a:gd name="f162" fmla="val 435"/>
                <a:gd name="f163" fmla="val 525"/>
                <a:gd name="f164" fmla="val 616"/>
                <a:gd name="f165" fmla="val 628"/>
                <a:gd name="f166" fmla="val 382"/>
                <a:gd name="f167" fmla="val 379"/>
                <a:gd name="f168" fmla="val 639"/>
                <a:gd name="f169" fmla="val 375"/>
                <a:gd name="f170" fmla="val 645"/>
                <a:gd name="f171" fmla="val 368"/>
                <a:gd name="f172" fmla="val 652"/>
                <a:gd name="f173" fmla="val 362"/>
                <a:gd name="f174" fmla="val 646"/>
                <a:gd name="f175" fmla="val 356"/>
                <a:gd name="f176" fmla="val 630"/>
                <a:gd name="f177" fmla="val 342"/>
                <a:gd name="f178" fmla="val 437"/>
                <a:gd name="f179" fmla="val 254"/>
                <a:gd name="f180" fmla="val 71"/>
                <a:gd name="f181" fmla="val 67"/>
                <a:gd name="f182" fmla="val 62"/>
                <a:gd name="f183" fmla="val 349"/>
                <a:gd name="f184" fmla="val 41"/>
                <a:gd name="f185" fmla="val 69"/>
                <a:gd name="f186" fmla="val 164"/>
                <a:gd name="f187" fmla="val 461"/>
                <a:gd name="f188" fmla="val 466"/>
                <a:gd name="f189" fmla="val 275"/>
                <a:gd name="f190" fmla="val 454"/>
                <a:gd name="f191" fmla="val 245"/>
                <a:gd name="f192" fmla="val 434"/>
                <a:gd name="f193" fmla="val 419"/>
                <a:gd name="f194" fmla="val 225"/>
                <a:gd name="f195" fmla="val 405"/>
                <a:gd name="f196" fmla="val 391"/>
                <a:gd name="f197" fmla="val 371"/>
                <a:gd name="f198" fmla="val 250"/>
                <a:gd name="f199" fmla="val 361"/>
                <a:gd name="f200" fmla="val 279"/>
                <a:gd name="f201" fmla="val 429"/>
                <a:gd name="f202" fmla="val 327"/>
                <a:gd name="f203" fmla="val 308"/>
                <a:gd name="f204" fmla="val 331"/>
                <a:gd name="f205" fmla="val 265"/>
                <a:gd name="f206" fmla="val 231"/>
                <a:gd name="f207" fmla="val 284"/>
                <a:gd name="f208" fmla="val 228"/>
                <a:gd name="f209" fmla="val 251"/>
                <a:gd name="f210" fmla="val 230"/>
                <a:gd name="f211" fmla="val 289"/>
                <a:gd name="f212" fmla="val 229"/>
                <a:gd name="f213" fmla="val 292"/>
                <a:gd name="f214" fmla="val 295"/>
                <a:gd name="f215" fmla="val 297"/>
                <a:gd name="f216" fmla="val 232"/>
                <a:gd name="f217" fmla="val 301"/>
                <a:gd name="f218" fmla="val 237"/>
                <a:gd name="f219" fmla="val 240"/>
                <a:gd name="f220" fmla="val 269"/>
                <a:gd name="f221" fmla="val 191"/>
                <a:gd name="f222" fmla="val 277"/>
                <a:gd name="f223" fmla="val 189"/>
                <a:gd name="f224" fmla="val 252"/>
                <a:gd name="f225" fmla="val 165"/>
                <a:gd name="f226" fmla="val 234"/>
                <a:gd name="f227" fmla="val 151"/>
                <a:gd name="f228" fmla="val 224"/>
                <a:gd name="f229" fmla="val 136"/>
                <a:gd name="f230" fmla="val 122"/>
                <a:gd name="f231" fmla="val 101"/>
                <a:gd name="f232" fmla="val 249"/>
                <a:gd name="f233" fmla="val 91"/>
                <a:gd name="f234" fmla="val 159"/>
                <a:gd name="f235" fmla="val 595"/>
                <a:gd name="f236" fmla="val 601"/>
                <a:gd name="f237" fmla="val 278"/>
                <a:gd name="f238" fmla="val 248"/>
                <a:gd name="f239" fmla="val 541"/>
                <a:gd name="f240" fmla="val 527"/>
                <a:gd name="f241" fmla="val 503"/>
                <a:gd name="f242" fmla="val 253"/>
                <a:gd name="f243" fmla="val 501"/>
                <a:gd name="f244" fmla="val 533"/>
                <a:gd name="f245" fmla="val 414"/>
                <a:gd name="f246" fmla="val 140"/>
                <a:gd name="f247" fmla="val 444"/>
                <a:gd name="f248" fmla="val 104"/>
                <a:gd name="f249" fmla="val 459"/>
                <a:gd name="f250" fmla="val 99"/>
                <a:gd name="f251" fmla="val 458"/>
                <a:gd name="f252" fmla="val 455"/>
                <a:gd name="f253" fmla="val 86"/>
                <a:gd name="f254" fmla="val 445"/>
                <a:gd name="f255" fmla="val 427"/>
                <a:gd name="f256" fmla="val 409"/>
                <a:gd name="f257" fmla="val 392"/>
                <a:gd name="f258" fmla="val 58"/>
                <a:gd name="f259" fmla="val 373"/>
                <a:gd name="f260" fmla="val 369"/>
                <a:gd name="f261" fmla="val 96"/>
                <a:gd name="f262" fmla="val 372"/>
                <a:gd name="f263" fmla="val 108"/>
                <a:gd name="f264" fmla="val 376"/>
                <a:gd name="f265" fmla="val 111"/>
                <a:gd name="f266" fmla="val 388"/>
                <a:gd name="f267" fmla="val 402"/>
                <a:gd name="f268" fmla="val 131"/>
                <a:gd name="f269" fmla="val 190"/>
                <a:gd name="f270" fmla="val 182"/>
                <a:gd name="f271" fmla="val 203"/>
                <a:gd name="f272" fmla="val 197"/>
                <a:gd name="f273" fmla="val 211"/>
                <a:gd name="f274" fmla="val 226"/>
                <a:gd name="f275" fmla="val 214"/>
                <a:gd name="f276" fmla="val 241"/>
                <a:gd name="f277" fmla="val 257"/>
                <a:gd name="f278" fmla="val 236"/>
                <a:gd name="f279" fmla="val 143"/>
                <a:gd name="f280" fmla="val 213"/>
                <a:gd name="f281" fmla="val 141"/>
                <a:gd name="f282" fmla="val 172"/>
                <a:gd name="f283" fmla="val 160"/>
                <a:gd name="f284" fmla="val 528"/>
                <a:gd name="f285" fmla="val 186"/>
                <a:gd name="f286" fmla="val 526"/>
                <a:gd name="f287" fmla="val 524"/>
                <a:gd name="f288" fmla="val 515"/>
                <a:gd name="f289" fmla="val 497"/>
                <a:gd name="f290" fmla="val 479"/>
                <a:gd name="f291" fmla="val 142"/>
                <a:gd name="f292" fmla="val 442"/>
                <a:gd name="f293" fmla="val 181"/>
                <a:gd name="f294" fmla="val 436"/>
                <a:gd name="f295" fmla="val 439"/>
                <a:gd name="f296" fmla="val 195"/>
                <a:gd name="f297" fmla="val 206"/>
                <a:gd name="f298" fmla="val 216"/>
                <a:gd name="f299" fmla="val 482"/>
                <a:gd name="f300" fmla="val 512"/>
                <a:gd name="f301" fmla="val 202"/>
                <a:gd name="f302" fmla="val 291"/>
                <a:gd name="f303" fmla="val 305"/>
                <a:gd name="f304" fmla="val 317"/>
                <a:gd name="f305" fmla="val 321"/>
                <a:gd name="f306" fmla="val 324"/>
                <a:gd name="f307" fmla="val 100"/>
                <a:gd name="f308" fmla="val 323"/>
                <a:gd name="f309" fmla="val 319"/>
                <a:gd name="f310" fmla="val 75"/>
                <a:gd name="f311" fmla="val 298"/>
                <a:gd name="f312" fmla="val 260"/>
                <a:gd name="f313" fmla="val 238"/>
                <a:gd name="f314" fmla="val 97"/>
                <a:gd name="f315" fmla="val 112"/>
                <a:gd name="f316" fmla="val 266"/>
                <a:gd name="f317" fmla="val 359"/>
                <a:gd name="f318" fmla="val 386"/>
                <a:gd name="f319" fmla="val 389"/>
                <a:gd name="f320" fmla="val 194"/>
                <a:gd name="f321" fmla="val 166"/>
                <a:gd name="f322" fmla="val 367"/>
                <a:gd name="f323" fmla="val 347"/>
                <a:gd name="f324" fmla="val 302"/>
                <a:gd name="f325" fmla="val 320"/>
                <a:gd name="f326" fmla="val 334"/>
                <a:gd name="f327" fmla="+- 0 0 -90"/>
                <a:gd name="f328" fmla="*/ f3 1 699"/>
                <a:gd name="f329" fmla="*/ f4 1 668"/>
                <a:gd name="f330" fmla="val f5"/>
                <a:gd name="f331" fmla="val f6"/>
                <a:gd name="f332" fmla="val f7"/>
                <a:gd name="f333" fmla="*/ f327 f0 1"/>
                <a:gd name="f334" fmla="+- f332 0 f330"/>
                <a:gd name="f335" fmla="+- f331 0 f330"/>
                <a:gd name="f336" fmla="*/ f333 1 f2"/>
                <a:gd name="f337" fmla="*/ f335 1 699"/>
                <a:gd name="f338" fmla="*/ f334 1 668"/>
                <a:gd name="f339" fmla="*/ 678 f335 1"/>
                <a:gd name="f340" fmla="*/ 394 f334 1"/>
                <a:gd name="f341" fmla="*/ 640 f335 1"/>
                <a:gd name="f342" fmla="*/ 453 f334 1"/>
                <a:gd name="f343" fmla="*/ 547 f335 1"/>
                <a:gd name="f344" fmla="*/ 668 f334 1"/>
                <a:gd name="f345" fmla="*/ 81 f335 1"/>
                <a:gd name="f346" fmla="*/ 613 f334 1"/>
                <a:gd name="f347" fmla="*/ 39 f335 1"/>
                <a:gd name="f348" fmla="*/ 413 f334 1"/>
                <a:gd name="f349" fmla="*/ 54 f335 1"/>
                <a:gd name="f350" fmla="*/ 307 f334 1"/>
                <a:gd name="f351" fmla="*/ 74 f335 1"/>
                <a:gd name="f352" fmla="*/ 235 f334 1"/>
                <a:gd name="f353" fmla="*/ 144 f335 1"/>
                <a:gd name="f354" fmla="*/ 147 f334 1"/>
                <a:gd name="f355" fmla="*/ 207 f335 1"/>
                <a:gd name="f356" fmla="*/ 68 f334 1"/>
                <a:gd name="f357" fmla="*/ 346 f335 1"/>
                <a:gd name="f358" fmla="*/ 57 f334 1"/>
                <a:gd name="f359" fmla="*/ 491 f335 1"/>
                <a:gd name="f360" fmla="*/ 81 f334 1"/>
                <a:gd name="f361" fmla="*/ 564 f335 1"/>
                <a:gd name="f362" fmla="*/ 179 f334 1"/>
                <a:gd name="f363" fmla="*/ 635 f335 1"/>
                <a:gd name="f364" fmla="*/ 306 f334 1"/>
                <a:gd name="f365" fmla="*/ 85 f335 1"/>
                <a:gd name="f366" fmla="*/ 417 f334 1"/>
                <a:gd name="f367" fmla="*/ 117 f335 1"/>
                <a:gd name="f368" fmla="*/ 607 f334 1"/>
                <a:gd name="f369" fmla="*/ 506 f335 1"/>
                <a:gd name="f370" fmla="*/ 632 f334 1"/>
                <a:gd name="f371" fmla="*/ 609 f335 1"/>
                <a:gd name="f372" fmla="*/ 616 f335 1"/>
                <a:gd name="f373" fmla="*/ 380 f334 1"/>
                <a:gd name="f374" fmla="*/ 652 f335 1"/>
                <a:gd name="f375" fmla="*/ 362 f334 1"/>
                <a:gd name="f376" fmla="*/ 620 f335 1"/>
                <a:gd name="f377" fmla="*/ 344 f334 1"/>
                <a:gd name="f378" fmla="*/ 59 f335 1"/>
                <a:gd name="f379" fmla="*/ 379 f334 1"/>
                <a:gd name="f380" fmla="*/ 344 f335 1"/>
                <a:gd name="f381" fmla="*/ 434 f335 1"/>
                <a:gd name="f382" fmla="*/ 233 f334 1"/>
                <a:gd name="f383" fmla="*/ 368 f335 1"/>
                <a:gd name="f384" fmla="*/ 327 f335 1"/>
                <a:gd name="f385" fmla="*/ 308 f334 1"/>
                <a:gd name="f386" fmla="*/ 230 f335 1"/>
                <a:gd name="f387" fmla="*/ 289 f334 1"/>
                <a:gd name="f388" fmla="*/ 240 f335 1"/>
                <a:gd name="f389" fmla="*/ 191 f335 1"/>
                <a:gd name="f390" fmla="*/ 122 f335 1"/>
                <a:gd name="f391" fmla="*/ 571 f335 1"/>
                <a:gd name="f392" fmla="*/ 501 f335 1"/>
                <a:gd name="f393" fmla="*/ 414 f335 1"/>
                <a:gd name="f394" fmla="*/ 140 f334 1"/>
                <a:gd name="f395" fmla="*/ 455 f335 1"/>
                <a:gd name="f396" fmla="*/ 86 f334 1"/>
                <a:gd name="f397" fmla="*/ 369 f335 1"/>
                <a:gd name="f398" fmla="*/ 96 f334 1"/>
                <a:gd name="f399" fmla="*/ 211 f335 1"/>
                <a:gd name="f400" fmla="*/ 226 f334 1"/>
                <a:gd name="f401" fmla="*/ 213 f335 1"/>
                <a:gd name="f402" fmla="*/ 141 f334 1"/>
                <a:gd name="f403" fmla="*/ 528 f335 1"/>
                <a:gd name="f404" fmla="*/ 190 f334 1"/>
                <a:gd name="f405" fmla="*/ 479 f335 1"/>
                <a:gd name="f406" fmla="*/ 142 f334 1"/>
                <a:gd name="f407" fmla="*/ 439 f335 1"/>
                <a:gd name="f408" fmla="*/ 195 f334 1"/>
                <a:gd name="f409" fmla="*/ 317 f335 1"/>
                <a:gd name="f410" fmla="*/ 111 f334 1"/>
                <a:gd name="f411" fmla="*/ 279 f335 1"/>
                <a:gd name="f412" fmla="*/ 56 f334 1"/>
                <a:gd name="f413" fmla="*/ 241 f335 1"/>
                <a:gd name="f414" fmla="*/ 112 f334 1"/>
                <a:gd name="f415" fmla="*/ 225 f334 1"/>
                <a:gd name="f416" fmla="*/ 392 f335 1"/>
                <a:gd name="f417" fmla="*/ 186 f334 1"/>
                <a:gd name="f418" fmla="*/ 301 f335 1"/>
                <a:gd name="f419" fmla="+- f336 0 f1"/>
                <a:gd name="f420" fmla="*/ f339 1 699"/>
                <a:gd name="f421" fmla="*/ f340 1 668"/>
                <a:gd name="f422" fmla="*/ f341 1 699"/>
                <a:gd name="f423" fmla="*/ f342 1 668"/>
                <a:gd name="f424" fmla="*/ f343 1 699"/>
                <a:gd name="f425" fmla="*/ f344 1 668"/>
                <a:gd name="f426" fmla="*/ f345 1 699"/>
                <a:gd name="f427" fmla="*/ f346 1 668"/>
                <a:gd name="f428" fmla="*/ f347 1 699"/>
                <a:gd name="f429" fmla="*/ f348 1 668"/>
                <a:gd name="f430" fmla="*/ f349 1 699"/>
                <a:gd name="f431" fmla="*/ f350 1 668"/>
                <a:gd name="f432" fmla="*/ f351 1 699"/>
                <a:gd name="f433" fmla="*/ f352 1 668"/>
                <a:gd name="f434" fmla="*/ f353 1 699"/>
                <a:gd name="f435" fmla="*/ f354 1 668"/>
                <a:gd name="f436" fmla="*/ f355 1 699"/>
                <a:gd name="f437" fmla="*/ f356 1 668"/>
                <a:gd name="f438" fmla="*/ f357 1 699"/>
                <a:gd name="f439" fmla="*/ f358 1 668"/>
                <a:gd name="f440" fmla="*/ f359 1 699"/>
                <a:gd name="f441" fmla="*/ f360 1 668"/>
                <a:gd name="f442" fmla="*/ f361 1 699"/>
                <a:gd name="f443" fmla="*/ f362 1 668"/>
                <a:gd name="f444" fmla="*/ f363 1 699"/>
                <a:gd name="f445" fmla="*/ f364 1 668"/>
                <a:gd name="f446" fmla="*/ f365 1 699"/>
                <a:gd name="f447" fmla="*/ f366 1 668"/>
                <a:gd name="f448" fmla="*/ f367 1 699"/>
                <a:gd name="f449" fmla="*/ f368 1 668"/>
                <a:gd name="f450" fmla="*/ f369 1 699"/>
                <a:gd name="f451" fmla="*/ f370 1 668"/>
                <a:gd name="f452" fmla="*/ f371 1 699"/>
                <a:gd name="f453" fmla="*/ f372 1 699"/>
                <a:gd name="f454" fmla="*/ f373 1 668"/>
                <a:gd name="f455" fmla="*/ f374 1 699"/>
                <a:gd name="f456" fmla="*/ f375 1 668"/>
                <a:gd name="f457" fmla="*/ f376 1 699"/>
                <a:gd name="f458" fmla="*/ f377 1 668"/>
                <a:gd name="f459" fmla="*/ f378 1 699"/>
                <a:gd name="f460" fmla="*/ f379 1 668"/>
                <a:gd name="f461" fmla="*/ f380 1 699"/>
                <a:gd name="f462" fmla="*/ f381 1 699"/>
                <a:gd name="f463" fmla="*/ f382 1 668"/>
                <a:gd name="f464" fmla="*/ f383 1 699"/>
                <a:gd name="f465" fmla="*/ f384 1 699"/>
                <a:gd name="f466" fmla="*/ f385 1 668"/>
                <a:gd name="f467" fmla="*/ f386 1 699"/>
                <a:gd name="f468" fmla="*/ f387 1 668"/>
                <a:gd name="f469" fmla="*/ f388 1 699"/>
                <a:gd name="f470" fmla="*/ f389 1 699"/>
                <a:gd name="f471" fmla="*/ f390 1 699"/>
                <a:gd name="f472" fmla="*/ f391 1 699"/>
                <a:gd name="f473" fmla="*/ f392 1 699"/>
                <a:gd name="f474" fmla="*/ f393 1 699"/>
                <a:gd name="f475" fmla="*/ f394 1 668"/>
                <a:gd name="f476" fmla="*/ f395 1 699"/>
                <a:gd name="f477" fmla="*/ f396 1 668"/>
                <a:gd name="f478" fmla="*/ f397 1 699"/>
                <a:gd name="f479" fmla="*/ f398 1 668"/>
                <a:gd name="f480" fmla="*/ f399 1 699"/>
                <a:gd name="f481" fmla="*/ f400 1 668"/>
                <a:gd name="f482" fmla="*/ f401 1 699"/>
                <a:gd name="f483" fmla="*/ f402 1 668"/>
                <a:gd name="f484" fmla="*/ f403 1 699"/>
                <a:gd name="f485" fmla="*/ f404 1 668"/>
                <a:gd name="f486" fmla="*/ f405 1 699"/>
                <a:gd name="f487" fmla="*/ f406 1 668"/>
                <a:gd name="f488" fmla="*/ f407 1 699"/>
                <a:gd name="f489" fmla="*/ f408 1 668"/>
                <a:gd name="f490" fmla="*/ f409 1 699"/>
                <a:gd name="f491" fmla="*/ f410 1 668"/>
                <a:gd name="f492" fmla="*/ f411 1 699"/>
                <a:gd name="f493" fmla="*/ f412 1 668"/>
                <a:gd name="f494" fmla="*/ f413 1 699"/>
                <a:gd name="f495" fmla="*/ f414 1 668"/>
                <a:gd name="f496" fmla="*/ f415 1 668"/>
                <a:gd name="f497" fmla="*/ f416 1 699"/>
                <a:gd name="f498" fmla="*/ f417 1 668"/>
                <a:gd name="f499" fmla="*/ f418 1 699"/>
                <a:gd name="f500" fmla="*/ 0 1 f337"/>
                <a:gd name="f501" fmla="*/ f331 1 f337"/>
                <a:gd name="f502" fmla="*/ 0 1 f338"/>
                <a:gd name="f503" fmla="*/ f332 1 f338"/>
                <a:gd name="f504" fmla="*/ f420 1 f337"/>
                <a:gd name="f505" fmla="*/ f421 1 f338"/>
                <a:gd name="f506" fmla="*/ f422 1 f337"/>
                <a:gd name="f507" fmla="*/ f423 1 f338"/>
                <a:gd name="f508" fmla="*/ f424 1 f337"/>
                <a:gd name="f509" fmla="*/ f425 1 f338"/>
                <a:gd name="f510" fmla="*/ f426 1 f337"/>
                <a:gd name="f511" fmla="*/ f427 1 f338"/>
                <a:gd name="f512" fmla="*/ f428 1 f337"/>
                <a:gd name="f513" fmla="*/ f429 1 f338"/>
                <a:gd name="f514" fmla="*/ f430 1 f337"/>
                <a:gd name="f515" fmla="*/ f431 1 f338"/>
                <a:gd name="f516" fmla="*/ f432 1 f337"/>
                <a:gd name="f517" fmla="*/ f433 1 f338"/>
                <a:gd name="f518" fmla="*/ f434 1 f337"/>
                <a:gd name="f519" fmla="*/ f435 1 f338"/>
                <a:gd name="f520" fmla="*/ f436 1 f337"/>
                <a:gd name="f521" fmla="*/ f437 1 f338"/>
                <a:gd name="f522" fmla="*/ f438 1 f337"/>
                <a:gd name="f523" fmla="*/ f439 1 f338"/>
                <a:gd name="f524" fmla="*/ f440 1 f337"/>
                <a:gd name="f525" fmla="*/ f441 1 f338"/>
                <a:gd name="f526" fmla="*/ f442 1 f337"/>
                <a:gd name="f527" fmla="*/ f443 1 f338"/>
                <a:gd name="f528" fmla="*/ f444 1 f337"/>
                <a:gd name="f529" fmla="*/ f445 1 f338"/>
                <a:gd name="f530" fmla="*/ f446 1 f337"/>
                <a:gd name="f531" fmla="*/ f447 1 f338"/>
                <a:gd name="f532" fmla="*/ f448 1 f337"/>
                <a:gd name="f533" fmla="*/ f449 1 f338"/>
                <a:gd name="f534" fmla="*/ f450 1 f337"/>
                <a:gd name="f535" fmla="*/ f451 1 f338"/>
                <a:gd name="f536" fmla="*/ f452 1 f337"/>
                <a:gd name="f537" fmla="*/ f453 1 f337"/>
                <a:gd name="f538" fmla="*/ f454 1 f338"/>
                <a:gd name="f539" fmla="*/ f455 1 f337"/>
                <a:gd name="f540" fmla="*/ f456 1 f338"/>
                <a:gd name="f541" fmla="*/ f457 1 f337"/>
                <a:gd name="f542" fmla="*/ f458 1 f338"/>
                <a:gd name="f543" fmla="*/ f459 1 f337"/>
                <a:gd name="f544" fmla="*/ f460 1 f338"/>
                <a:gd name="f545" fmla="*/ f461 1 f337"/>
                <a:gd name="f546" fmla="*/ f462 1 f337"/>
                <a:gd name="f547" fmla="*/ f463 1 f338"/>
                <a:gd name="f548" fmla="*/ f464 1 f337"/>
                <a:gd name="f549" fmla="*/ f465 1 f337"/>
                <a:gd name="f550" fmla="*/ f466 1 f338"/>
                <a:gd name="f551" fmla="*/ f467 1 f337"/>
                <a:gd name="f552" fmla="*/ f468 1 f338"/>
                <a:gd name="f553" fmla="*/ f469 1 f337"/>
                <a:gd name="f554" fmla="*/ f470 1 f337"/>
                <a:gd name="f555" fmla="*/ f471 1 f337"/>
                <a:gd name="f556" fmla="*/ f472 1 f337"/>
                <a:gd name="f557" fmla="*/ f473 1 f337"/>
                <a:gd name="f558" fmla="*/ f474 1 f337"/>
                <a:gd name="f559" fmla="*/ f475 1 f338"/>
                <a:gd name="f560" fmla="*/ f476 1 f337"/>
                <a:gd name="f561" fmla="*/ f477 1 f338"/>
                <a:gd name="f562" fmla="*/ f478 1 f337"/>
                <a:gd name="f563" fmla="*/ f479 1 f338"/>
                <a:gd name="f564" fmla="*/ f480 1 f337"/>
                <a:gd name="f565" fmla="*/ f481 1 f338"/>
                <a:gd name="f566" fmla="*/ f482 1 f337"/>
                <a:gd name="f567" fmla="*/ f483 1 f338"/>
                <a:gd name="f568" fmla="*/ f484 1 f337"/>
                <a:gd name="f569" fmla="*/ f485 1 f338"/>
                <a:gd name="f570" fmla="*/ f486 1 f337"/>
                <a:gd name="f571" fmla="*/ f487 1 f338"/>
                <a:gd name="f572" fmla="*/ f488 1 f337"/>
                <a:gd name="f573" fmla="*/ f489 1 f338"/>
                <a:gd name="f574" fmla="*/ f490 1 f337"/>
                <a:gd name="f575" fmla="*/ f491 1 f338"/>
                <a:gd name="f576" fmla="*/ f492 1 f337"/>
                <a:gd name="f577" fmla="*/ f493 1 f338"/>
                <a:gd name="f578" fmla="*/ f494 1 f337"/>
                <a:gd name="f579" fmla="*/ f495 1 f338"/>
                <a:gd name="f580" fmla="*/ f496 1 f338"/>
                <a:gd name="f581" fmla="*/ f497 1 f337"/>
                <a:gd name="f582" fmla="*/ f498 1 f338"/>
                <a:gd name="f583" fmla="*/ f499 1 f337"/>
                <a:gd name="f584" fmla="*/ f500 f328 1"/>
                <a:gd name="f585" fmla="*/ f501 f328 1"/>
                <a:gd name="f586" fmla="*/ f503 f329 1"/>
                <a:gd name="f587" fmla="*/ f502 f329 1"/>
                <a:gd name="f588" fmla="*/ f504 f328 1"/>
                <a:gd name="f589" fmla="*/ f505 f329 1"/>
                <a:gd name="f590" fmla="*/ f506 f328 1"/>
                <a:gd name="f591" fmla="*/ f507 f329 1"/>
                <a:gd name="f592" fmla="*/ f508 f328 1"/>
                <a:gd name="f593" fmla="*/ f509 f329 1"/>
                <a:gd name="f594" fmla="*/ f510 f328 1"/>
                <a:gd name="f595" fmla="*/ f511 f329 1"/>
                <a:gd name="f596" fmla="*/ f512 f328 1"/>
                <a:gd name="f597" fmla="*/ f513 f329 1"/>
                <a:gd name="f598" fmla="*/ f514 f328 1"/>
                <a:gd name="f599" fmla="*/ f515 f329 1"/>
                <a:gd name="f600" fmla="*/ f516 f328 1"/>
                <a:gd name="f601" fmla="*/ f517 f329 1"/>
                <a:gd name="f602" fmla="*/ f518 f328 1"/>
                <a:gd name="f603" fmla="*/ f519 f329 1"/>
                <a:gd name="f604" fmla="*/ f520 f328 1"/>
                <a:gd name="f605" fmla="*/ f521 f329 1"/>
                <a:gd name="f606" fmla="*/ f522 f328 1"/>
                <a:gd name="f607" fmla="*/ f523 f329 1"/>
                <a:gd name="f608" fmla="*/ f524 f328 1"/>
                <a:gd name="f609" fmla="*/ f525 f329 1"/>
                <a:gd name="f610" fmla="*/ f526 f328 1"/>
                <a:gd name="f611" fmla="*/ f527 f329 1"/>
                <a:gd name="f612" fmla="*/ f528 f328 1"/>
                <a:gd name="f613" fmla="*/ f529 f329 1"/>
                <a:gd name="f614" fmla="*/ f530 f328 1"/>
                <a:gd name="f615" fmla="*/ f531 f329 1"/>
                <a:gd name="f616" fmla="*/ f532 f328 1"/>
                <a:gd name="f617" fmla="*/ f533 f329 1"/>
                <a:gd name="f618" fmla="*/ f534 f328 1"/>
                <a:gd name="f619" fmla="*/ f535 f329 1"/>
                <a:gd name="f620" fmla="*/ f536 f328 1"/>
                <a:gd name="f621" fmla="*/ f537 f328 1"/>
                <a:gd name="f622" fmla="*/ f538 f329 1"/>
                <a:gd name="f623" fmla="*/ f539 f328 1"/>
                <a:gd name="f624" fmla="*/ f540 f329 1"/>
                <a:gd name="f625" fmla="*/ f541 f328 1"/>
                <a:gd name="f626" fmla="*/ f542 f329 1"/>
                <a:gd name="f627" fmla="*/ f543 f328 1"/>
                <a:gd name="f628" fmla="*/ f544 f329 1"/>
                <a:gd name="f629" fmla="*/ f545 f328 1"/>
                <a:gd name="f630" fmla="*/ f546 f328 1"/>
                <a:gd name="f631" fmla="*/ f547 f329 1"/>
                <a:gd name="f632" fmla="*/ f548 f328 1"/>
                <a:gd name="f633" fmla="*/ f549 f328 1"/>
                <a:gd name="f634" fmla="*/ f550 f329 1"/>
                <a:gd name="f635" fmla="*/ f551 f328 1"/>
                <a:gd name="f636" fmla="*/ f552 f329 1"/>
                <a:gd name="f637" fmla="*/ f553 f328 1"/>
                <a:gd name="f638" fmla="*/ f554 f328 1"/>
                <a:gd name="f639" fmla="*/ f555 f328 1"/>
                <a:gd name="f640" fmla="*/ f556 f328 1"/>
                <a:gd name="f641" fmla="*/ f557 f328 1"/>
                <a:gd name="f642" fmla="*/ f558 f328 1"/>
                <a:gd name="f643" fmla="*/ f559 f329 1"/>
                <a:gd name="f644" fmla="*/ f560 f328 1"/>
                <a:gd name="f645" fmla="*/ f561 f329 1"/>
                <a:gd name="f646" fmla="*/ f562 f328 1"/>
                <a:gd name="f647" fmla="*/ f563 f329 1"/>
                <a:gd name="f648" fmla="*/ f564 f328 1"/>
                <a:gd name="f649" fmla="*/ f565 f329 1"/>
                <a:gd name="f650" fmla="*/ f566 f328 1"/>
                <a:gd name="f651" fmla="*/ f567 f329 1"/>
                <a:gd name="f652" fmla="*/ f568 f328 1"/>
                <a:gd name="f653" fmla="*/ f569 f329 1"/>
                <a:gd name="f654" fmla="*/ f570 f328 1"/>
                <a:gd name="f655" fmla="*/ f571 f329 1"/>
                <a:gd name="f656" fmla="*/ f572 f328 1"/>
                <a:gd name="f657" fmla="*/ f573 f329 1"/>
                <a:gd name="f658" fmla="*/ f574 f328 1"/>
                <a:gd name="f659" fmla="*/ f575 f329 1"/>
                <a:gd name="f660" fmla="*/ f576 f328 1"/>
                <a:gd name="f661" fmla="*/ f577 f329 1"/>
                <a:gd name="f662" fmla="*/ f578 f328 1"/>
                <a:gd name="f663" fmla="*/ f579 f329 1"/>
                <a:gd name="f664" fmla="*/ f580 f329 1"/>
                <a:gd name="f665" fmla="*/ f581 f328 1"/>
                <a:gd name="f666" fmla="*/ f582 f329 1"/>
                <a:gd name="f667" fmla="*/ f583 f3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9">
                  <a:pos x="f588" y="f589"/>
                </a:cxn>
                <a:cxn ang="f419">
                  <a:pos x="f590" y="f591"/>
                </a:cxn>
                <a:cxn ang="f419">
                  <a:pos x="f592" y="f593"/>
                </a:cxn>
                <a:cxn ang="f419">
                  <a:pos x="f594" y="f595"/>
                </a:cxn>
                <a:cxn ang="f419">
                  <a:pos x="f596" y="f597"/>
                </a:cxn>
                <a:cxn ang="f419">
                  <a:pos x="f598" y="f599"/>
                </a:cxn>
                <a:cxn ang="f419">
                  <a:pos x="f600" y="f601"/>
                </a:cxn>
                <a:cxn ang="f419">
                  <a:pos x="f602" y="f603"/>
                </a:cxn>
                <a:cxn ang="f419">
                  <a:pos x="f604" y="f605"/>
                </a:cxn>
                <a:cxn ang="f419">
                  <a:pos x="f606" y="f607"/>
                </a:cxn>
                <a:cxn ang="f419">
                  <a:pos x="f608" y="f609"/>
                </a:cxn>
                <a:cxn ang="f419">
                  <a:pos x="f610" y="f611"/>
                </a:cxn>
                <a:cxn ang="f419">
                  <a:pos x="f612" y="f613"/>
                </a:cxn>
                <a:cxn ang="f419">
                  <a:pos x="f614" y="f615"/>
                </a:cxn>
                <a:cxn ang="f419">
                  <a:pos x="f616" y="f617"/>
                </a:cxn>
                <a:cxn ang="f419">
                  <a:pos x="f618" y="f619"/>
                </a:cxn>
                <a:cxn ang="f419">
                  <a:pos x="f620" y="f615"/>
                </a:cxn>
                <a:cxn ang="f419">
                  <a:pos x="f621" y="f622"/>
                </a:cxn>
                <a:cxn ang="f419">
                  <a:pos x="f623" y="f624"/>
                </a:cxn>
                <a:cxn ang="f419">
                  <a:pos x="f625" y="f626"/>
                </a:cxn>
                <a:cxn ang="f419">
                  <a:pos x="f627" y="f626"/>
                </a:cxn>
                <a:cxn ang="f419">
                  <a:pos x="f627" y="f628"/>
                </a:cxn>
                <a:cxn ang="f419">
                  <a:pos x="f629" y="f622"/>
                </a:cxn>
                <a:cxn ang="f419">
                  <a:pos x="f630" y="f631"/>
                </a:cxn>
                <a:cxn ang="f419">
                  <a:pos x="f632" y="f599"/>
                </a:cxn>
                <a:cxn ang="f419">
                  <a:pos x="f633" y="f634"/>
                </a:cxn>
                <a:cxn ang="f419">
                  <a:pos x="f635" y="f636"/>
                </a:cxn>
                <a:cxn ang="f419">
                  <a:pos x="f637" y="f599"/>
                </a:cxn>
                <a:cxn ang="f419">
                  <a:pos x="f638" y="f599"/>
                </a:cxn>
                <a:cxn ang="f419">
                  <a:pos x="f639" y="f601"/>
                </a:cxn>
                <a:cxn ang="f419">
                  <a:pos x="f638" y="f599"/>
                </a:cxn>
                <a:cxn ang="f419">
                  <a:pos x="f640" y="f601"/>
                </a:cxn>
                <a:cxn ang="f419">
                  <a:pos x="f641" y="f599"/>
                </a:cxn>
                <a:cxn ang="f419">
                  <a:pos x="f642" y="f643"/>
                </a:cxn>
                <a:cxn ang="f419">
                  <a:pos x="f644" y="f645"/>
                </a:cxn>
                <a:cxn ang="f419">
                  <a:pos x="f646" y="f647"/>
                </a:cxn>
                <a:cxn ang="f419">
                  <a:pos x="f642" y="f643"/>
                </a:cxn>
                <a:cxn ang="f419">
                  <a:pos x="f648" y="f649"/>
                </a:cxn>
                <a:cxn ang="f419">
                  <a:pos x="f650" y="f651"/>
                </a:cxn>
                <a:cxn ang="f419">
                  <a:pos x="f652" y="f653"/>
                </a:cxn>
                <a:cxn ang="f419">
                  <a:pos x="f654" y="f655"/>
                </a:cxn>
                <a:cxn ang="f419">
                  <a:pos x="f656" y="f657"/>
                </a:cxn>
                <a:cxn ang="f419">
                  <a:pos x="f652" y="f653"/>
                </a:cxn>
                <a:cxn ang="f419">
                  <a:pos x="f658" y="f659"/>
                </a:cxn>
                <a:cxn ang="f419">
                  <a:pos x="f660" y="f661"/>
                </a:cxn>
                <a:cxn ang="f419">
                  <a:pos x="f662" y="f663"/>
                </a:cxn>
                <a:cxn ang="f419">
                  <a:pos x="f606" y="f664"/>
                </a:cxn>
                <a:cxn ang="f419">
                  <a:pos x="f665" y="f666"/>
                </a:cxn>
                <a:cxn ang="f419">
                  <a:pos x="f667" y="f666"/>
                </a:cxn>
                <a:cxn ang="f419">
                  <a:pos x="f606" y="f664"/>
                </a:cxn>
              </a:cxnLst>
              <a:rect l="f584" t="f587" r="f585" b="f586"/>
              <a:pathLst>
                <a:path w="699" h="668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7" y="f18"/>
                    <a:pt x="f7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7"/>
                    <a:pt x="f35" y="f7"/>
                  </a:cubicBezTo>
                  <a:cubicBezTo>
                    <a:pt x="f36" y="f7"/>
                    <a:pt x="f37" y="f7"/>
                    <a:pt x="f38" y="f7"/>
                  </a:cubicBezTo>
                  <a:cubicBezTo>
                    <a:pt x="f39" y="f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6"/>
                  </a:cubicBezTo>
                  <a:cubicBezTo>
                    <a:pt x="f55" y="f56"/>
                    <a:pt x="f5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5"/>
                    <a:pt x="f67" y="f9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38"/>
                  </a:cubicBezTo>
                  <a:cubicBezTo>
                    <a:pt x="f38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64"/>
                    <a:pt x="f107" y="f108"/>
                  </a:cubicBezTo>
                  <a:cubicBezTo>
                    <a:pt x="f109" y="f66"/>
                    <a:pt x="f110" y="f64"/>
                    <a:pt x="f111" y="f112"/>
                  </a:cubicBezTo>
                  <a:cubicBezTo>
                    <a:pt x="f113" y="f5"/>
                    <a:pt x="f114" y="f55"/>
                    <a:pt x="f115" y="f42"/>
                  </a:cubicBezTo>
                  <a:cubicBezTo>
                    <a:pt x="f116" y="f117"/>
                    <a:pt x="f118" y="f39"/>
                    <a:pt x="f119" y="f120"/>
                  </a:cubicBezTo>
                  <a:cubicBezTo>
                    <a:pt x="f121" y="f122"/>
                    <a:pt x="f123" y="f88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81"/>
                    <a:pt x="f8" y="f133"/>
                    <a:pt x="f8" y="f9"/>
                  </a:cubicBezTo>
                  <a:close/>
                  <a:moveTo>
                    <a:pt x="f134" y="f135"/>
                  </a:moveTo>
                  <a:cubicBezTo>
                    <a:pt x="f23" y="f135"/>
                    <a:pt x="f136" y="f135"/>
                    <a:pt x="f137" y="f135"/>
                  </a:cubicBezTo>
                  <a:cubicBezTo>
                    <a:pt x="f137" y="f138"/>
                    <a:pt x="f139" y="f140"/>
                    <a:pt x="f137" y="f141"/>
                  </a:cubicBezTo>
                  <a:cubicBezTo>
                    <a:pt x="f142" y="f143"/>
                    <a:pt x="f144" y="f35"/>
                    <a:pt x="f145" y="f146"/>
                  </a:cubicBezTo>
                  <a:cubicBezTo>
                    <a:pt x="f82" y="f147"/>
                    <a:pt x="f89" y="f148"/>
                    <a:pt x="f149" y="f148"/>
                  </a:cubicBezTo>
                  <a:cubicBezTo>
                    <a:pt x="f150" y="f26"/>
                    <a:pt x="f151" y="f148"/>
                    <a:pt x="f27" y="f148"/>
                  </a:cubicBezTo>
                  <a:cubicBezTo>
                    <a:pt x="f152" y="f26"/>
                    <a:pt x="f153" y="f22"/>
                    <a:pt x="f154" y="f155"/>
                  </a:cubicBezTo>
                  <a:cubicBezTo>
                    <a:pt x="f156" y="f157"/>
                    <a:pt x="f158" y="f159"/>
                    <a:pt x="f134" y="f135"/>
                  </a:cubicBezTo>
                  <a:close/>
                  <a:moveTo>
                    <a:pt x="f160" y="f161"/>
                  </a:moveTo>
                  <a:cubicBezTo>
                    <a:pt x="f162" y="f161"/>
                    <a:pt x="f163" y="f161"/>
                    <a:pt x="f164" y="f161"/>
                  </a:cubicBezTo>
                  <a:cubicBezTo>
                    <a:pt x="f28" y="f161"/>
                    <a:pt x="f165" y="f166"/>
                    <a:pt x="f148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68" y="f110"/>
                    <a:pt x="f148" y="f160"/>
                  </a:cubicBezTo>
                  <a:cubicBezTo>
                    <a:pt x="f176" y="f177"/>
                    <a:pt x="f147" y="f160"/>
                    <a:pt x="f132" y="f160"/>
                  </a:cubicBezTo>
                  <a:cubicBezTo>
                    <a:pt x="f178" y="f160"/>
                    <a:pt x="f179" y="f160"/>
                    <a:pt x="f180" y="f160"/>
                  </a:cubicBezTo>
                  <a:cubicBezTo>
                    <a:pt x="f181" y="f160"/>
                    <a:pt x="f182" y="f177"/>
                    <a:pt x="f46" y="f160"/>
                  </a:cubicBezTo>
                  <a:cubicBezTo>
                    <a:pt x="f112" y="f183"/>
                    <a:pt x="f50" y="f175"/>
                    <a:pt x="f184" y="f173"/>
                  </a:cubicBezTo>
                  <a:cubicBezTo>
                    <a:pt x="f50" y="f171"/>
                    <a:pt x="f112" y="f169"/>
                    <a:pt x="f46" y="f167"/>
                  </a:cubicBezTo>
                  <a:cubicBezTo>
                    <a:pt x="f182" y="f166"/>
                    <a:pt x="f185" y="f161"/>
                    <a:pt x="f74" y="f161"/>
                  </a:cubicBezTo>
                  <a:cubicBezTo>
                    <a:pt x="f186" y="f161"/>
                    <a:pt x="f179" y="f161"/>
                    <a:pt x="f160" y="f161"/>
                  </a:cubicBezTo>
                  <a:close/>
                  <a:moveTo>
                    <a:pt x="f187" y="f65"/>
                  </a:moveTo>
                  <a:cubicBezTo>
                    <a:pt x="f188" y="f189"/>
                    <a:pt x="f190" y="f191"/>
                    <a:pt x="f192" y="f98"/>
                  </a:cubicBezTo>
                  <a:cubicBezTo>
                    <a:pt x="f193" y="f194"/>
                    <a:pt x="f195" y="f194"/>
                    <a:pt x="f196" y="f75"/>
                  </a:cubicBezTo>
                  <a:cubicBezTo>
                    <a:pt x="f197" y="f198"/>
                    <a:pt x="f199" y="f200"/>
                    <a:pt x="f171" y="f65"/>
                  </a:cubicBezTo>
                  <a:cubicBezTo>
                    <a:pt x="f16" y="f65"/>
                    <a:pt x="f201" y="f65"/>
                    <a:pt x="f187" y="f65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63" y="f206"/>
                    <a:pt x="f207" y="f208"/>
                  </a:cubicBezTo>
                  <a:cubicBezTo>
                    <a:pt x="f133" y="f194"/>
                    <a:pt x="f98" y="f209"/>
                    <a:pt x="f210" y="f211"/>
                  </a:cubicBezTo>
                  <a:cubicBezTo>
                    <a:pt x="f212" y="f213"/>
                    <a:pt x="f208" y="f214"/>
                    <a:pt x="f212" y="f215"/>
                  </a:cubicBezTo>
                  <a:cubicBezTo>
                    <a:pt x="f216" y="f217"/>
                    <a:pt x="f218" y="f65"/>
                    <a:pt x="f219" y="f65"/>
                  </a:cubicBezTo>
                  <a:cubicBezTo>
                    <a:pt x="f220" y="f203"/>
                    <a:pt x="f215" y="f203"/>
                    <a:pt x="f202" y="f203"/>
                  </a:cubicBezTo>
                  <a:close/>
                  <a:moveTo>
                    <a:pt x="f221" y="f65"/>
                  </a:moveTo>
                  <a:cubicBezTo>
                    <a:pt x="f94" y="f222"/>
                    <a:pt x="f223" y="f224"/>
                    <a:pt x="f225" y="f226"/>
                  </a:cubicBezTo>
                  <a:cubicBezTo>
                    <a:pt x="f227" y="f228"/>
                    <a:pt x="f229" y="f194"/>
                    <a:pt x="f230" y="f75"/>
                  </a:cubicBezTo>
                  <a:cubicBezTo>
                    <a:pt x="f231" y="f232"/>
                    <a:pt x="f233" y="f222"/>
                    <a:pt x="f117" y="f65"/>
                  </a:cubicBezTo>
                  <a:cubicBezTo>
                    <a:pt x="f89" y="f65"/>
                    <a:pt x="f234" y="f65"/>
                    <a:pt x="f221" y="f65"/>
                  </a:cubicBezTo>
                  <a:close/>
                  <a:moveTo>
                    <a:pt x="f235" y="f65"/>
                  </a:moveTo>
                  <a:cubicBezTo>
                    <a:pt x="f236" y="f237"/>
                    <a:pt x="f156" y="f238"/>
                    <a:pt x="f130" y="f75"/>
                  </a:cubicBezTo>
                  <a:cubicBezTo>
                    <a:pt x="f123" y="f194"/>
                    <a:pt x="f239" y="f228"/>
                    <a:pt x="f240" y="f75"/>
                  </a:cubicBezTo>
                  <a:cubicBezTo>
                    <a:pt x="f241" y="f242"/>
                    <a:pt x="f116" y="f237"/>
                    <a:pt x="f243" y="f65"/>
                  </a:cubicBezTo>
                  <a:cubicBezTo>
                    <a:pt x="f244" y="f65"/>
                    <a:pt x="f124" y="f65"/>
                    <a:pt x="f235" y="f65"/>
                  </a:cubicBezTo>
                  <a:close/>
                  <a:moveTo>
                    <a:pt x="f245" y="f246"/>
                  </a:moveTo>
                  <a:cubicBezTo>
                    <a:pt x="f49" y="f89"/>
                    <a:pt x="f247" y="f145"/>
                    <a:pt x="f187" y="f248"/>
                  </a:cubicBezTo>
                  <a:cubicBezTo>
                    <a:pt x="f249" y="f250"/>
                    <a:pt x="f251" y="f95"/>
                    <a:pt x="f252" y="f253"/>
                  </a:cubicBezTo>
                  <a:cubicBezTo>
                    <a:pt x="f254" y="f72"/>
                    <a:pt x="f255" y="f64"/>
                    <a:pt x="f256" y="f67"/>
                  </a:cubicBezTo>
                  <a:cubicBezTo>
                    <a:pt x="f257" y="f258"/>
                    <a:pt x="f259" y="f76"/>
                    <a:pt x="f260" y="f261"/>
                  </a:cubicBezTo>
                  <a:cubicBezTo>
                    <a:pt x="f171" y="f231"/>
                    <a:pt x="f262" y="f263"/>
                    <a:pt x="f264" y="f265"/>
                  </a:cubicBezTo>
                  <a:cubicBezTo>
                    <a:pt x="f266" y="f230"/>
                    <a:pt x="f267" y="f268"/>
                    <a:pt x="f245" y="f246"/>
                  </a:cubicBezTo>
                  <a:close/>
                  <a:moveTo>
                    <a:pt x="f225" y="f269"/>
                  </a:moveTo>
                  <a:cubicBezTo>
                    <a:pt x="f270" y="f271"/>
                    <a:pt x="f272" y="f81"/>
                    <a:pt x="f273" y="f274"/>
                  </a:cubicBezTo>
                  <a:cubicBezTo>
                    <a:pt x="f274" y="f275"/>
                    <a:pt x="f276" y="f271"/>
                    <a:pt x="f277" y="f221"/>
                  </a:cubicBezTo>
                  <a:cubicBezTo>
                    <a:pt x="f179" y="f186"/>
                    <a:pt x="f278" y="f279"/>
                    <a:pt x="f280" y="f281"/>
                  </a:cubicBezTo>
                  <a:cubicBezTo>
                    <a:pt x="f129" y="f246"/>
                    <a:pt x="f282" y="f283"/>
                    <a:pt x="f225" y="f269"/>
                  </a:cubicBezTo>
                  <a:close/>
                  <a:moveTo>
                    <a:pt x="f284" y="f269"/>
                  </a:moveTo>
                  <a:cubicBezTo>
                    <a:pt x="f240" y="f285"/>
                    <a:pt x="f286" y="f2"/>
                    <a:pt x="f287" y="f85"/>
                  </a:cubicBezTo>
                  <a:cubicBezTo>
                    <a:pt x="f288" y="f88"/>
                    <a:pt x="f289" y="f246"/>
                    <a:pt x="f290" y="f291"/>
                  </a:cubicBezTo>
                  <a:cubicBezTo>
                    <a:pt x="f187" y="f279"/>
                    <a:pt x="f292" y="f283"/>
                    <a:pt x="f178" y="f293"/>
                  </a:cubicBezTo>
                  <a:cubicBezTo>
                    <a:pt x="f294" y="f285"/>
                    <a:pt x="f294" y="f131"/>
                    <a:pt x="f295" y="f296"/>
                  </a:cubicBezTo>
                  <a:cubicBezTo>
                    <a:pt x="f25" y="f297"/>
                    <a:pt x="f159" y="f298"/>
                    <a:pt x="f299" y="f194"/>
                  </a:cubicBezTo>
                  <a:cubicBezTo>
                    <a:pt x="f289" y="f275"/>
                    <a:pt x="f300" y="f301"/>
                    <a:pt x="f284" y="f269"/>
                  </a:cubicBezTo>
                  <a:close/>
                  <a:moveTo>
                    <a:pt x="f200" y="f246"/>
                  </a:moveTo>
                  <a:cubicBezTo>
                    <a:pt x="f302" y="f268"/>
                    <a:pt x="f303" y="f230"/>
                    <a:pt x="f304" y="f265"/>
                  </a:cubicBezTo>
                  <a:cubicBezTo>
                    <a:pt x="f305" y="f263"/>
                    <a:pt x="f306" y="f307"/>
                    <a:pt x="f308" y="f261"/>
                  </a:cubicBezTo>
                  <a:cubicBezTo>
                    <a:pt x="f309" y="f310"/>
                    <a:pt x="f311" y="f67"/>
                    <a:pt x="f200" y="f67"/>
                  </a:cubicBezTo>
                  <a:cubicBezTo>
                    <a:pt x="f312" y="f67"/>
                    <a:pt x="f313" y="f310"/>
                    <a:pt x="f226" y="f314"/>
                  </a:cubicBezTo>
                  <a:cubicBezTo>
                    <a:pt x="f98" y="f231"/>
                    <a:pt x="f218" y="f263"/>
                    <a:pt x="f276" y="f315"/>
                  </a:cubicBezTo>
                  <a:cubicBezTo>
                    <a:pt x="f242" y="f230"/>
                    <a:pt x="f316" y="f268"/>
                    <a:pt x="f200" y="f246"/>
                  </a:cubicBezTo>
                  <a:close/>
                  <a:moveTo>
                    <a:pt x="f107" y="f194"/>
                  </a:moveTo>
                  <a:cubicBezTo>
                    <a:pt x="f317" y="f298"/>
                    <a:pt x="f259" y="f297"/>
                    <a:pt x="f318" y="f94"/>
                  </a:cubicBezTo>
                  <a:cubicBezTo>
                    <a:pt x="f319" y="f320"/>
                    <a:pt x="f257" y="f223"/>
                    <a:pt x="f257" y="f285"/>
                  </a:cubicBezTo>
                  <a:cubicBezTo>
                    <a:pt x="f257" y="f321"/>
                    <a:pt x="f322" y="f291"/>
                    <a:pt x="f323" y="f291"/>
                  </a:cubicBezTo>
                  <a:cubicBezTo>
                    <a:pt x="f202" y="f281"/>
                    <a:pt x="f324" y="f186"/>
                    <a:pt x="f217" y="f285"/>
                  </a:cubicBezTo>
                  <a:cubicBezTo>
                    <a:pt x="f217" y="f223"/>
                    <a:pt x="f69" y="f320"/>
                    <a:pt x="f65" y="f94"/>
                  </a:cubicBezTo>
                  <a:cubicBezTo>
                    <a:pt x="f325" y="f297"/>
                    <a:pt x="f326" y="f298"/>
                    <a:pt x="f107" y="f194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5D21677-965F-B2F1-4DDC-4E453B7832F4}"/>
                </a:ext>
              </a:extLst>
            </p:cNvPr>
            <p:cNvSpPr/>
            <p:nvPr/>
          </p:nvSpPr>
          <p:spPr>
            <a:xfrm>
              <a:off x="11335542" y="6000210"/>
              <a:ext cx="703667" cy="7309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2"/>
                <a:gd name="f7" fmla="val 760"/>
                <a:gd name="f8" fmla="val 151"/>
                <a:gd name="f9" fmla="val 213"/>
                <a:gd name="f10" fmla="val 150"/>
                <a:gd name="f11" fmla="val 149"/>
                <a:gd name="f12" fmla="val 212"/>
                <a:gd name="f13" fmla="val 129"/>
                <a:gd name="f14" fmla="val 195"/>
                <a:gd name="f15" fmla="val 114"/>
                <a:gd name="f16" fmla="val 177"/>
                <a:gd name="f17" fmla="val 141"/>
                <a:gd name="f18" fmla="val 148"/>
                <a:gd name="f19" fmla="val 123"/>
                <a:gd name="f20" fmla="val 111"/>
                <a:gd name="f21" fmla="val 154"/>
                <a:gd name="f22" fmla="val 98"/>
                <a:gd name="f23" fmla="val 156"/>
                <a:gd name="f24" fmla="val 91"/>
                <a:gd name="f25" fmla="val 143"/>
                <a:gd name="f26" fmla="val 79"/>
                <a:gd name="f27" fmla="val 130"/>
                <a:gd name="f28" fmla="val 77"/>
                <a:gd name="f29" fmla="val 117"/>
                <a:gd name="f30" fmla="val 75"/>
                <a:gd name="f31" fmla="val 103"/>
                <a:gd name="f32" fmla="val 83"/>
                <a:gd name="f33" fmla="val 89"/>
                <a:gd name="f34" fmla="val 87"/>
                <a:gd name="f35" fmla="val 74"/>
                <a:gd name="f36" fmla="val 35"/>
                <a:gd name="f37" fmla="val 88"/>
                <a:gd name="f38" fmla="val 26"/>
                <a:gd name="f39" fmla="val 62"/>
                <a:gd name="f40" fmla="val 48"/>
                <a:gd name="f41" fmla="val 51"/>
                <a:gd name="f42" fmla="val 71"/>
                <a:gd name="f43" fmla="val 40"/>
                <a:gd name="f44" fmla="val 32"/>
                <a:gd name="f45" fmla="val 110"/>
                <a:gd name="f46" fmla="val 106"/>
                <a:gd name="f47" fmla="val 120"/>
                <a:gd name="f48" fmla="val 10"/>
                <a:gd name="f49" fmla="val 17"/>
                <a:gd name="f50" fmla="val 138"/>
                <a:gd name="f51" fmla="val 23"/>
                <a:gd name="f52" fmla="val 164"/>
                <a:gd name="f53" fmla="val 42"/>
                <a:gd name="f54" fmla="val 190"/>
                <a:gd name="f55" fmla="val 217"/>
                <a:gd name="f56" fmla="val 81"/>
                <a:gd name="f57" fmla="val 227"/>
                <a:gd name="f58" fmla="val 231"/>
                <a:gd name="f59" fmla="val 97"/>
                <a:gd name="f60" fmla="val 222"/>
                <a:gd name="f61" fmla="val 194"/>
                <a:gd name="f62" fmla="val 132"/>
                <a:gd name="f63" fmla="val 199"/>
                <a:gd name="f64" fmla="val 159"/>
                <a:gd name="f65" fmla="val 192"/>
                <a:gd name="f66" fmla="val 236"/>
                <a:gd name="f67" fmla="val 243"/>
                <a:gd name="f68" fmla="val 253"/>
                <a:gd name="f69" fmla="val 297"/>
                <a:gd name="f70" fmla="val 273"/>
                <a:gd name="f71" fmla="val 350"/>
                <a:gd name="f72" fmla="val 275"/>
                <a:gd name="f73" fmla="val 356"/>
                <a:gd name="f74" fmla="val 277"/>
                <a:gd name="f75" fmla="val 361"/>
                <a:gd name="f76" fmla="val 281"/>
                <a:gd name="f77" fmla="val 369"/>
                <a:gd name="f78" fmla="val 309"/>
                <a:gd name="f79" fmla="val 294"/>
                <a:gd name="f80" fmla="val 336"/>
                <a:gd name="f81" fmla="val 223"/>
                <a:gd name="f82" fmla="val 364"/>
                <a:gd name="f83" fmla="val 144"/>
                <a:gd name="f84" fmla="val 327"/>
                <a:gd name="f85" fmla="val 94"/>
                <a:gd name="f86" fmla="val 359"/>
                <a:gd name="f87" fmla="val 70"/>
                <a:gd name="f88" fmla="val 389"/>
                <a:gd name="f89" fmla="val 419"/>
                <a:gd name="f90" fmla="val 453"/>
                <a:gd name="f91" fmla="val 1"/>
                <a:gd name="f92" fmla="val 475"/>
                <a:gd name="f93" fmla="val 33"/>
                <a:gd name="f94" fmla="val 493"/>
                <a:gd name="f95" fmla="val 41"/>
                <a:gd name="f96" fmla="val 604"/>
                <a:gd name="f97" fmla="val 687"/>
                <a:gd name="f98" fmla="val 168"/>
                <a:gd name="f99" fmla="val 720"/>
                <a:gd name="f100" fmla="val 290"/>
                <a:gd name="f101" fmla="val 726"/>
                <a:gd name="f102" fmla="val 314"/>
                <a:gd name="f103" fmla="val 730"/>
                <a:gd name="f104" fmla="val 340"/>
                <a:gd name="f105" fmla="val 365"/>
                <a:gd name="f106" fmla="val 731"/>
                <a:gd name="f107" fmla="val 487"/>
                <a:gd name="f108" fmla="val 608"/>
                <a:gd name="f109" fmla="val 736"/>
                <a:gd name="f110" fmla="val 742"/>
                <a:gd name="f111" fmla="val 729"/>
                <a:gd name="f112" fmla="val 746"/>
                <a:gd name="f113" fmla="val 725"/>
                <a:gd name="f114" fmla="val 752"/>
                <a:gd name="f115" fmla="val 718"/>
                <a:gd name="f116" fmla="val 713"/>
                <a:gd name="f117" fmla="val 707"/>
                <a:gd name="f118" fmla="val 759"/>
                <a:gd name="f119" fmla="val 699"/>
                <a:gd name="f120" fmla="val 695"/>
                <a:gd name="f121" fmla="val 745"/>
                <a:gd name="f122" fmla="val 692"/>
                <a:gd name="f123" fmla="val 741"/>
                <a:gd name="f124" fmla="val 694"/>
                <a:gd name="f125" fmla="val 734"/>
                <a:gd name="f126" fmla="val 728"/>
                <a:gd name="f127" fmla="val 612"/>
                <a:gd name="f128" fmla="val 496"/>
                <a:gd name="f129" fmla="val 380"/>
                <a:gd name="f130" fmla="val 697"/>
                <a:gd name="f131" fmla="val 228"/>
                <a:gd name="f132" fmla="val 589"/>
                <a:gd name="f133" fmla="val 473"/>
                <a:gd name="f134" fmla="val 73"/>
                <a:gd name="f135" fmla="val 481"/>
                <a:gd name="f136" fmla="val 489"/>
                <a:gd name="f137" fmla="val 131"/>
                <a:gd name="f138" fmla="val 498"/>
                <a:gd name="f139" fmla="val 471"/>
                <a:gd name="f140" fmla="val 158"/>
                <a:gd name="f141" fmla="val 449"/>
                <a:gd name="f142" fmla="val 423"/>
                <a:gd name="f143" fmla="val 432"/>
                <a:gd name="f144" fmla="val 169"/>
                <a:gd name="f145" fmla="val 441"/>
                <a:gd name="f146" fmla="val 186"/>
                <a:gd name="f147" fmla="val 447"/>
                <a:gd name="f148" fmla="val 205"/>
                <a:gd name="f149" fmla="val 450"/>
                <a:gd name="f150" fmla="val 448"/>
                <a:gd name="f151" fmla="val 224"/>
                <a:gd name="f152" fmla="val 443"/>
                <a:gd name="f153" fmla="val 229"/>
                <a:gd name="f154" fmla="val 391"/>
                <a:gd name="f155" fmla="val 338"/>
                <a:gd name="f156" fmla="val 324"/>
                <a:gd name="f157" fmla="val 286"/>
                <a:gd name="f158" fmla="val 371"/>
                <a:gd name="f159" fmla="val 284"/>
                <a:gd name="f160" fmla="val 372"/>
                <a:gd name="f161" fmla="val 282"/>
                <a:gd name="f162" fmla="val 375"/>
                <a:gd name="f163" fmla="val 260"/>
                <a:gd name="f164" fmla="val 316"/>
                <a:gd name="f165" fmla="val 215"/>
                <a:gd name="f166" fmla="val 301"/>
                <a:gd name="f167" fmla="val 206"/>
                <a:gd name="f168" fmla="val 283"/>
                <a:gd name="f169" fmla="val 191"/>
                <a:gd name="f170" fmla="val 274"/>
                <a:gd name="f171" fmla="val 259"/>
                <a:gd name="f172" fmla="val 162"/>
                <a:gd name="f173" fmla="val 237"/>
                <a:gd name="f174" fmla="val 167"/>
                <a:gd name="f175" fmla="val 226"/>
                <a:gd name="f176" fmla="val 197"/>
                <a:gd name="f177" fmla="val 250"/>
                <a:gd name="f178" fmla="val 178"/>
                <a:gd name="f179" fmla="val 171"/>
                <a:gd name="f180" fmla="val 160"/>
                <a:gd name="f181" fmla="val 188"/>
                <a:gd name="f182" fmla="val 200"/>
                <a:gd name="f183" fmla="val 124"/>
                <a:gd name="f184" fmla="val 119"/>
                <a:gd name="f185" fmla="val 115"/>
                <a:gd name="f186" fmla="val 134"/>
                <a:gd name="f187" fmla="val 113"/>
                <a:gd name="f188" fmla="val 116"/>
                <a:gd name="f189" fmla="val 118"/>
                <a:gd name="f190" fmla="val 172"/>
                <a:gd name="f191" fmla="val 107"/>
                <a:gd name="f192" fmla="val 181"/>
                <a:gd name="f193" fmla="val 100"/>
                <a:gd name="f194" fmla="val 76"/>
                <a:gd name="f195" fmla="val 431"/>
                <a:gd name="f196" fmla="val 412"/>
                <a:gd name="f197" fmla="val 396"/>
                <a:gd name="f198" fmla="val 379"/>
                <a:gd name="f199" fmla="val 385"/>
                <a:gd name="f200" fmla="val 109"/>
                <a:gd name="f201" fmla="val 390"/>
                <a:gd name="f202" fmla="val 392"/>
                <a:gd name="f203" fmla="val 428"/>
                <a:gd name="f204" fmla="val 445"/>
                <a:gd name="f205" fmla="val 437"/>
                <a:gd name="f206" fmla="val 249"/>
                <a:gd name="f207" fmla="val 414"/>
                <a:gd name="f208" fmla="val 416"/>
                <a:gd name="f209" fmla="val 176"/>
                <a:gd name="f210" fmla="val 383"/>
                <a:gd name="f211" fmla="val 221"/>
                <a:gd name="f212" fmla="+- 0 0 -90"/>
                <a:gd name="f213" fmla="*/ f3 1 732"/>
                <a:gd name="f214" fmla="*/ f4 1 760"/>
                <a:gd name="f215" fmla="val f5"/>
                <a:gd name="f216" fmla="val f6"/>
                <a:gd name="f217" fmla="val f7"/>
                <a:gd name="f218" fmla="*/ f212 f0 1"/>
                <a:gd name="f219" fmla="+- f217 0 f215"/>
                <a:gd name="f220" fmla="+- f216 0 f215"/>
                <a:gd name="f221" fmla="*/ f218 1 f2"/>
                <a:gd name="f222" fmla="*/ f220 1 732"/>
                <a:gd name="f223" fmla="*/ f219 1 760"/>
                <a:gd name="f224" fmla="*/ 151 f220 1"/>
                <a:gd name="f225" fmla="*/ 213 f219 1"/>
                <a:gd name="f226" fmla="*/ 149 f220 1"/>
                <a:gd name="f227" fmla="*/ 212 f219 1"/>
                <a:gd name="f228" fmla="*/ 141 f220 1"/>
                <a:gd name="f229" fmla="*/ 148 f219 1"/>
                <a:gd name="f230" fmla="*/ 98 f220 1"/>
                <a:gd name="f231" fmla="*/ 156 f219 1"/>
                <a:gd name="f232" fmla="*/ 77 f220 1"/>
                <a:gd name="f233" fmla="*/ 117 f219 1"/>
                <a:gd name="f234" fmla="*/ 87 f220 1"/>
                <a:gd name="f235" fmla="*/ 74 f219 1"/>
                <a:gd name="f236" fmla="*/ 0 f220 1"/>
                <a:gd name="f237" fmla="*/ 75 f219 1"/>
                <a:gd name="f238" fmla="*/ 71 f220 1"/>
                <a:gd name="f239" fmla="*/ 40 f219 1"/>
                <a:gd name="f240" fmla="*/ 106 f220 1"/>
                <a:gd name="f241" fmla="*/ 0 f219 1"/>
                <a:gd name="f242" fmla="*/ 138 f220 1"/>
                <a:gd name="f243" fmla="*/ 23 f219 1"/>
                <a:gd name="f244" fmla="*/ 217 f220 1"/>
                <a:gd name="f245" fmla="*/ 81 f219 1"/>
                <a:gd name="f246" fmla="*/ 222 f220 1"/>
                <a:gd name="f247" fmla="*/ 106 f219 1"/>
                <a:gd name="f248" fmla="*/ 213 f220 1"/>
                <a:gd name="f249" fmla="*/ 192 f219 1"/>
                <a:gd name="f250" fmla="*/ 273 f220 1"/>
                <a:gd name="f251" fmla="*/ 350 f219 1"/>
                <a:gd name="f252" fmla="*/ 281 f220 1"/>
                <a:gd name="f253" fmla="*/ 369 f219 1"/>
                <a:gd name="f254" fmla="*/ 361 f220 1"/>
                <a:gd name="f255" fmla="*/ 151 f219 1"/>
                <a:gd name="f256" fmla="*/ 350 f220 1"/>
                <a:gd name="f257" fmla="*/ 123 f219 1"/>
                <a:gd name="f258" fmla="*/ 359 f220 1"/>
                <a:gd name="f259" fmla="*/ 70 f219 1"/>
                <a:gd name="f260" fmla="*/ 453 f220 1"/>
                <a:gd name="f261" fmla="*/ 1 f219 1"/>
                <a:gd name="f262" fmla="*/ 493 f220 1"/>
                <a:gd name="f263" fmla="*/ 41 f219 1"/>
                <a:gd name="f264" fmla="*/ 720 f220 1"/>
                <a:gd name="f265" fmla="*/ 290 f219 1"/>
                <a:gd name="f266" fmla="*/ 730 f220 1"/>
                <a:gd name="f267" fmla="*/ 365 f219 1"/>
                <a:gd name="f268" fmla="*/ 730 f219 1"/>
                <a:gd name="f269" fmla="*/ 729 f220 1"/>
                <a:gd name="f270" fmla="*/ 746 f219 1"/>
                <a:gd name="f271" fmla="*/ 713 f220 1"/>
                <a:gd name="f272" fmla="*/ 760 f219 1"/>
                <a:gd name="f273" fmla="*/ 695 f220 1"/>
                <a:gd name="f274" fmla="*/ 745 f219 1"/>
                <a:gd name="f275" fmla="*/ 694 f220 1"/>
                <a:gd name="f276" fmla="*/ 728 f219 1"/>
                <a:gd name="f277" fmla="*/ 380 f219 1"/>
                <a:gd name="f278" fmla="*/ 473 f220 1"/>
                <a:gd name="f279" fmla="*/ 73 f219 1"/>
                <a:gd name="f280" fmla="*/ 498 f220 1"/>
                <a:gd name="f281" fmla="*/ 164 f219 1"/>
                <a:gd name="f282" fmla="*/ 423 f220 1"/>
                <a:gd name="f283" fmla="*/ 447 f220 1"/>
                <a:gd name="f284" fmla="*/ 205 f219 1"/>
                <a:gd name="f285" fmla="*/ 443 f220 1"/>
                <a:gd name="f286" fmla="*/ 229 f219 1"/>
                <a:gd name="f287" fmla="*/ 286 f220 1"/>
                <a:gd name="f288" fmla="*/ 371 f219 1"/>
                <a:gd name="f289" fmla="*/ 275 f220 1"/>
                <a:gd name="f290" fmla="*/ 375 f219 1"/>
                <a:gd name="f291" fmla="*/ 227 f220 1"/>
                <a:gd name="f292" fmla="*/ 316 f219 1"/>
                <a:gd name="f293" fmla="*/ 191 f220 1"/>
                <a:gd name="f294" fmla="*/ 274 f219 1"/>
                <a:gd name="f295" fmla="*/ 154 f220 1"/>
                <a:gd name="f296" fmla="*/ 215 f219 1"/>
                <a:gd name="f297" fmla="*/ 197 f220 1"/>
                <a:gd name="f298" fmla="*/ 250 f219 1"/>
                <a:gd name="f299" fmla="*/ 167 f220 1"/>
                <a:gd name="f300" fmla="*/ 171 f219 1"/>
                <a:gd name="f301" fmla="*/ 129 f220 1"/>
                <a:gd name="f302" fmla="*/ 62 f219 1"/>
                <a:gd name="f303" fmla="*/ 115 f220 1"/>
                <a:gd name="f304" fmla="*/ 111 f219 1"/>
                <a:gd name="f305" fmla="*/ 169 f220 1"/>
                <a:gd name="f306" fmla="*/ 118 f219 1"/>
                <a:gd name="f307" fmla="*/ 181 f220 1"/>
                <a:gd name="f308" fmla="*/ 100 f219 1"/>
                <a:gd name="f309" fmla="*/ 431 f220 1"/>
                <a:gd name="f310" fmla="*/ 379 f220 1"/>
                <a:gd name="f311" fmla="*/ 392 f220 1"/>
                <a:gd name="f312" fmla="*/ 445 f220 1"/>
                <a:gd name="f313" fmla="*/ 365 f220 1"/>
                <a:gd name="f314" fmla="*/ 249 f219 1"/>
                <a:gd name="f315" fmla="*/ 176 f219 1"/>
                <a:gd name="f316" fmla="+- f221 0 f1"/>
                <a:gd name="f317" fmla="*/ f224 1 732"/>
                <a:gd name="f318" fmla="*/ f225 1 760"/>
                <a:gd name="f319" fmla="*/ f226 1 732"/>
                <a:gd name="f320" fmla="*/ f227 1 760"/>
                <a:gd name="f321" fmla="*/ f228 1 732"/>
                <a:gd name="f322" fmla="*/ f229 1 760"/>
                <a:gd name="f323" fmla="*/ f230 1 732"/>
                <a:gd name="f324" fmla="*/ f231 1 760"/>
                <a:gd name="f325" fmla="*/ f232 1 732"/>
                <a:gd name="f326" fmla="*/ f233 1 760"/>
                <a:gd name="f327" fmla="*/ f234 1 732"/>
                <a:gd name="f328" fmla="*/ f235 1 760"/>
                <a:gd name="f329" fmla="*/ f236 1 732"/>
                <a:gd name="f330" fmla="*/ f237 1 760"/>
                <a:gd name="f331" fmla="*/ f238 1 732"/>
                <a:gd name="f332" fmla="*/ f239 1 760"/>
                <a:gd name="f333" fmla="*/ f240 1 732"/>
                <a:gd name="f334" fmla="*/ f241 1 760"/>
                <a:gd name="f335" fmla="*/ f242 1 732"/>
                <a:gd name="f336" fmla="*/ f243 1 760"/>
                <a:gd name="f337" fmla="*/ f244 1 732"/>
                <a:gd name="f338" fmla="*/ f245 1 760"/>
                <a:gd name="f339" fmla="*/ f246 1 732"/>
                <a:gd name="f340" fmla="*/ f247 1 760"/>
                <a:gd name="f341" fmla="*/ f248 1 732"/>
                <a:gd name="f342" fmla="*/ f249 1 760"/>
                <a:gd name="f343" fmla="*/ f250 1 732"/>
                <a:gd name="f344" fmla="*/ f251 1 760"/>
                <a:gd name="f345" fmla="*/ f252 1 732"/>
                <a:gd name="f346" fmla="*/ f253 1 760"/>
                <a:gd name="f347" fmla="*/ f254 1 732"/>
                <a:gd name="f348" fmla="*/ f255 1 760"/>
                <a:gd name="f349" fmla="*/ f256 1 732"/>
                <a:gd name="f350" fmla="*/ f257 1 760"/>
                <a:gd name="f351" fmla="*/ f258 1 732"/>
                <a:gd name="f352" fmla="*/ f259 1 760"/>
                <a:gd name="f353" fmla="*/ f260 1 732"/>
                <a:gd name="f354" fmla="*/ f261 1 760"/>
                <a:gd name="f355" fmla="*/ f262 1 732"/>
                <a:gd name="f356" fmla="*/ f263 1 760"/>
                <a:gd name="f357" fmla="*/ f264 1 732"/>
                <a:gd name="f358" fmla="*/ f265 1 760"/>
                <a:gd name="f359" fmla="*/ f266 1 732"/>
                <a:gd name="f360" fmla="*/ f267 1 760"/>
                <a:gd name="f361" fmla="*/ f268 1 760"/>
                <a:gd name="f362" fmla="*/ f269 1 732"/>
                <a:gd name="f363" fmla="*/ f270 1 760"/>
                <a:gd name="f364" fmla="*/ f271 1 732"/>
                <a:gd name="f365" fmla="*/ f272 1 760"/>
                <a:gd name="f366" fmla="*/ f273 1 732"/>
                <a:gd name="f367" fmla="*/ f274 1 760"/>
                <a:gd name="f368" fmla="*/ f275 1 732"/>
                <a:gd name="f369" fmla="*/ f276 1 760"/>
                <a:gd name="f370" fmla="*/ f277 1 760"/>
                <a:gd name="f371" fmla="*/ f278 1 732"/>
                <a:gd name="f372" fmla="*/ f279 1 760"/>
                <a:gd name="f373" fmla="*/ f280 1 732"/>
                <a:gd name="f374" fmla="*/ f281 1 760"/>
                <a:gd name="f375" fmla="*/ f282 1 732"/>
                <a:gd name="f376" fmla="*/ f283 1 732"/>
                <a:gd name="f377" fmla="*/ f284 1 760"/>
                <a:gd name="f378" fmla="*/ f285 1 732"/>
                <a:gd name="f379" fmla="*/ f286 1 760"/>
                <a:gd name="f380" fmla="*/ f287 1 732"/>
                <a:gd name="f381" fmla="*/ f288 1 760"/>
                <a:gd name="f382" fmla="*/ f289 1 732"/>
                <a:gd name="f383" fmla="*/ f290 1 760"/>
                <a:gd name="f384" fmla="*/ f291 1 732"/>
                <a:gd name="f385" fmla="*/ f292 1 760"/>
                <a:gd name="f386" fmla="*/ f293 1 732"/>
                <a:gd name="f387" fmla="*/ f294 1 760"/>
                <a:gd name="f388" fmla="*/ f295 1 732"/>
                <a:gd name="f389" fmla="*/ f296 1 760"/>
                <a:gd name="f390" fmla="*/ f297 1 732"/>
                <a:gd name="f391" fmla="*/ f298 1 760"/>
                <a:gd name="f392" fmla="*/ f299 1 732"/>
                <a:gd name="f393" fmla="*/ f300 1 760"/>
                <a:gd name="f394" fmla="*/ f301 1 732"/>
                <a:gd name="f395" fmla="*/ f302 1 760"/>
                <a:gd name="f396" fmla="*/ f303 1 732"/>
                <a:gd name="f397" fmla="*/ f304 1 760"/>
                <a:gd name="f398" fmla="*/ f305 1 732"/>
                <a:gd name="f399" fmla="*/ f306 1 760"/>
                <a:gd name="f400" fmla="*/ f307 1 732"/>
                <a:gd name="f401" fmla="*/ f308 1 760"/>
                <a:gd name="f402" fmla="*/ f309 1 732"/>
                <a:gd name="f403" fmla="*/ f310 1 732"/>
                <a:gd name="f404" fmla="*/ f311 1 732"/>
                <a:gd name="f405" fmla="*/ f312 1 732"/>
                <a:gd name="f406" fmla="*/ f313 1 732"/>
                <a:gd name="f407" fmla="*/ f314 1 760"/>
                <a:gd name="f408" fmla="*/ f315 1 760"/>
                <a:gd name="f409" fmla="*/ 0 1 f222"/>
                <a:gd name="f410" fmla="*/ f216 1 f222"/>
                <a:gd name="f411" fmla="*/ 0 1 f223"/>
                <a:gd name="f412" fmla="*/ f217 1 f223"/>
                <a:gd name="f413" fmla="*/ f317 1 f222"/>
                <a:gd name="f414" fmla="*/ f318 1 f223"/>
                <a:gd name="f415" fmla="*/ f319 1 f222"/>
                <a:gd name="f416" fmla="*/ f320 1 f223"/>
                <a:gd name="f417" fmla="*/ f321 1 f222"/>
                <a:gd name="f418" fmla="*/ f322 1 f223"/>
                <a:gd name="f419" fmla="*/ f323 1 f222"/>
                <a:gd name="f420" fmla="*/ f324 1 f223"/>
                <a:gd name="f421" fmla="*/ f325 1 f222"/>
                <a:gd name="f422" fmla="*/ f326 1 f223"/>
                <a:gd name="f423" fmla="*/ f327 1 f222"/>
                <a:gd name="f424" fmla="*/ f328 1 f223"/>
                <a:gd name="f425" fmla="*/ f329 1 f222"/>
                <a:gd name="f426" fmla="*/ f330 1 f223"/>
                <a:gd name="f427" fmla="*/ f331 1 f222"/>
                <a:gd name="f428" fmla="*/ f332 1 f223"/>
                <a:gd name="f429" fmla="*/ f333 1 f222"/>
                <a:gd name="f430" fmla="*/ f334 1 f223"/>
                <a:gd name="f431" fmla="*/ f335 1 f222"/>
                <a:gd name="f432" fmla="*/ f336 1 f223"/>
                <a:gd name="f433" fmla="*/ f337 1 f222"/>
                <a:gd name="f434" fmla="*/ f338 1 f223"/>
                <a:gd name="f435" fmla="*/ f339 1 f222"/>
                <a:gd name="f436" fmla="*/ f340 1 f223"/>
                <a:gd name="f437" fmla="*/ f341 1 f222"/>
                <a:gd name="f438" fmla="*/ f342 1 f223"/>
                <a:gd name="f439" fmla="*/ f343 1 f222"/>
                <a:gd name="f440" fmla="*/ f344 1 f223"/>
                <a:gd name="f441" fmla="*/ f345 1 f222"/>
                <a:gd name="f442" fmla="*/ f346 1 f223"/>
                <a:gd name="f443" fmla="*/ f347 1 f222"/>
                <a:gd name="f444" fmla="*/ f348 1 f223"/>
                <a:gd name="f445" fmla="*/ f349 1 f222"/>
                <a:gd name="f446" fmla="*/ f350 1 f223"/>
                <a:gd name="f447" fmla="*/ f351 1 f222"/>
                <a:gd name="f448" fmla="*/ f352 1 f223"/>
                <a:gd name="f449" fmla="*/ f353 1 f222"/>
                <a:gd name="f450" fmla="*/ f354 1 f223"/>
                <a:gd name="f451" fmla="*/ f355 1 f222"/>
                <a:gd name="f452" fmla="*/ f356 1 f223"/>
                <a:gd name="f453" fmla="*/ f357 1 f222"/>
                <a:gd name="f454" fmla="*/ f358 1 f223"/>
                <a:gd name="f455" fmla="*/ f359 1 f222"/>
                <a:gd name="f456" fmla="*/ f360 1 f223"/>
                <a:gd name="f457" fmla="*/ f361 1 f223"/>
                <a:gd name="f458" fmla="*/ f362 1 f222"/>
                <a:gd name="f459" fmla="*/ f363 1 f223"/>
                <a:gd name="f460" fmla="*/ f364 1 f222"/>
                <a:gd name="f461" fmla="*/ f365 1 f223"/>
                <a:gd name="f462" fmla="*/ f366 1 f222"/>
                <a:gd name="f463" fmla="*/ f367 1 f223"/>
                <a:gd name="f464" fmla="*/ f368 1 f222"/>
                <a:gd name="f465" fmla="*/ f369 1 f223"/>
                <a:gd name="f466" fmla="*/ f370 1 f223"/>
                <a:gd name="f467" fmla="*/ f371 1 f222"/>
                <a:gd name="f468" fmla="*/ f372 1 f223"/>
                <a:gd name="f469" fmla="*/ f373 1 f222"/>
                <a:gd name="f470" fmla="*/ f374 1 f223"/>
                <a:gd name="f471" fmla="*/ f375 1 f222"/>
                <a:gd name="f472" fmla="*/ f376 1 f222"/>
                <a:gd name="f473" fmla="*/ f377 1 f223"/>
                <a:gd name="f474" fmla="*/ f378 1 f222"/>
                <a:gd name="f475" fmla="*/ f379 1 f223"/>
                <a:gd name="f476" fmla="*/ f380 1 f222"/>
                <a:gd name="f477" fmla="*/ f381 1 f223"/>
                <a:gd name="f478" fmla="*/ f382 1 f222"/>
                <a:gd name="f479" fmla="*/ f383 1 f223"/>
                <a:gd name="f480" fmla="*/ f384 1 f222"/>
                <a:gd name="f481" fmla="*/ f385 1 f223"/>
                <a:gd name="f482" fmla="*/ f386 1 f222"/>
                <a:gd name="f483" fmla="*/ f387 1 f223"/>
                <a:gd name="f484" fmla="*/ f388 1 f222"/>
                <a:gd name="f485" fmla="*/ f389 1 f223"/>
                <a:gd name="f486" fmla="*/ f390 1 f222"/>
                <a:gd name="f487" fmla="*/ f391 1 f223"/>
                <a:gd name="f488" fmla="*/ f392 1 f222"/>
                <a:gd name="f489" fmla="*/ f393 1 f223"/>
                <a:gd name="f490" fmla="*/ f394 1 f222"/>
                <a:gd name="f491" fmla="*/ f395 1 f223"/>
                <a:gd name="f492" fmla="*/ f396 1 f222"/>
                <a:gd name="f493" fmla="*/ f397 1 f223"/>
                <a:gd name="f494" fmla="*/ f398 1 f222"/>
                <a:gd name="f495" fmla="*/ f399 1 f223"/>
                <a:gd name="f496" fmla="*/ f400 1 f222"/>
                <a:gd name="f497" fmla="*/ f401 1 f223"/>
                <a:gd name="f498" fmla="*/ f402 1 f222"/>
                <a:gd name="f499" fmla="*/ f403 1 f222"/>
                <a:gd name="f500" fmla="*/ f404 1 f222"/>
                <a:gd name="f501" fmla="*/ f405 1 f222"/>
                <a:gd name="f502" fmla="*/ f406 1 f222"/>
                <a:gd name="f503" fmla="*/ f407 1 f223"/>
                <a:gd name="f504" fmla="*/ f408 1 f223"/>
                <a:gd name="f505" fmla="*/ f409 f213 1"/>
                <a:gd name="f506" fmla="*/ f410 f213 1"/>
                <a:gd name="f507" fmla="*/ f412 f214 1"/>
                <a:gd name="f508" fmla="*/ f411 f214 1"/>
                <a:gd name="f509" fmla="*/ f413 f213 1"/>
                <a:gd name="f510" fmla="*/ f414 f214 1"/>
                <a:gd name="f511" fmla="*/ f415 f213 1"/>
                <a:gd name="f512" fmla="*/ f416 f214 1"/>
                <a:gd name="f513" fmla="*/ f417 f213 1"/>
                <a:gd name="f514" fmla="*/ f418 f214 1"/>
                <a:gd name="f515" fmla="*/ f419 f213 1"/>
                <a:gd name="f516" fmla="*/ f420 f214 1"/>
                <a:gd name="f517" fmla="*/ f421 f213 1"/>
                <a:gd name="f518" fmla="*/ f422 f214 1"/>
                <a:gd name="f519" fmla="*/ f423 f213 1"/>
                <a:gd name="f520" fmla="*/ f424 f214 1"/>
                <a:gd name="f521" fmla="*/ f425 f213 1"/>
                <a:gd name="f522" fmla="*/ f426 f214 1"/>
                <a:gd name="f523" fmla="*/ f427 f213 1"/>
                <a:gd name="f524" fmla="*/ f428 f214 1"/>
                <a:gd name="f525" fmla="*/ f429 f213 1"/>
                <a:gd name="f526" fmla="*/ f430 f214 1"/>
                <a:gd name="f527" fmla="*/ f431 f213 1"/>
                <a:gd name="f528" fmla="*/ f432 f214 1"/>
                <a:gd name="f529" fmla="*/ f433 f213 1"/>
                <a:gd name="f530" fmla="*/ f434 f214 1"/>
                <a:gd name="f531" fmla="*/ f435 f213 1"/>
                <a:gd name="f532" fmla="*/ f436 f214 1"/>
                <a:gd name="f533" fmla="*/ f437 f213 1"/>
                <a:gd name="f534" fmla="*/ f438 f214 1"/>
                <a:gd name="f535" fmla="*/ f439 f213 1"/>
                <a:gd name="f536" fmla="*/ f440 f214 1"/>
                <a:gd name="f537" fmla="*/ f441 f213 1"/>
                <a:gd name="f538" fmla="*/ f442 f214 1"/>
                <a:gd name="f539" fmla="*/ f443 f213 1"/>
                <a:gd name="f540" fmla="*/ f444 f214 1"/>
                <a:gd name="f541" fmla="*/ f445 f213 1"/>
                <a:gd name="f542" fmla="*/ f446 f214 1"/>
                <a:gd name="f543" fmla="*/ f447 f213 1"/>
                <a:gd name="f544" fmla="*/ f448 f214 1"/>
                <a:gd name="f545" fmla="*/ f449 f213 1"/>
                <a:gd name="f546" fmla="*/ f450 f214 1"/>
                <a:gd name="f547" fmla="*/ f451 f213 1"/>
                <a:gd name="f548" fmla="*/ f452 f214 1"/>
                <a:gd name="f549" fmla="*/ f453 f213 1"/>
                <a:gd name="f550" fmla="*/ f454 f214 1"/>
                <a:gd name="f551" fmla="*/ f455 f213 1"/>
                <a:gd name="f552" fmla="*/ f456 f214 1"/>
                <a:gd name="f553" fmla="*/ f457 f214 1"/>
                <a:gd name="f554" fmla="*/ f458 f213 1"/>
                <a:gd name="f555" fmla="*/ f459 f214 1"/>
                <a:gd name="f556" fmla="*/ f460 f213 1"/>
                <a:gd name="f557" fmla="*/ f461 f214 1"/>
                <a:gd name="f558" fmla="*/ f462 f213 1"/>
                <a:gd name="f559" fmla="*/ f463 f214 1"/>
                <a:gd name="f560" fmla="*/ f464 f213 1"/>
                <a:gd name="f561" fmla="*/ f465 f214 1"/>
                <a:gd name="f562" fmla="*/ f466 f214 1"/>
                <a:gd name="f563" fmla="*/ f467 f213 1"/>
                <a:gd name="f564" fmla="*/ f468 f214 1"/>
                <a:gd name="f565" fmla="*/ f469 f213 1"/>
                <a:gd name="f566" fmla="*/ f470 f214 1"/>
                <a:gd name="f567" fmla="*/ f471 f213 1"/>
                <a:gd name="f568" fmla="*/ f472 f213 1"/>
                <a:gd name="f569" fmla="*/ f473 f214 1"/>
                <a:gd name="f570" fmla="*/ f474 f213 1"/>
                <a:gd name="f571" fmla="*/ f475 f214 1"/>
                <a:gd name="f572" fmla="*/ f476 f213 1"/>
                <a:gd name="f573" fmla="*/ f477 f214 1"/>
                <a:gd name="f574" fmla="*/ f478 f213 1"/>
                <a:gd name="f575" fmla="*/ f479 f214 1"/>
                <a:gd name="f576" fmla="*/ f480 f213 1"/>
                <a:gd name="f577" fmla="*/ f481 f214 1"/>
                <a:gd name="f578" fmla="*/ f482 f213 1"/>
                <a:gd name="f579" fmla="*/ f483 f214 1"/>
                <a:gd name="f580" fmla="*/ f484 f213 1"/>
                <a:gd name="f581" fmla="*/ f485 f214 1"/>
                <a:gd name="f582" fmla="*/ f486 f213 1"/>
                <a:gd name="f583" fmla="*/ f487 f214 1"/>
                <a:gd name="f584" fmla="*/ f488 f213 1"/>
                <a:gd name="f585" fmla="*/ f489 f214 1"/>
                <a:gd name="f586" fmla="*/ f490 f213 1"/>
                <a:gd name="f587" fmla="*/ f491 f214 1"/>
                <a:gd name="f588" fmla="*/ f492 f213 1"/>
                <a:gd name="f589" fmla="*/ f493 f214 1"/>
                <a:gd name="f590" fmla="*/ f494 f213 1"/>
                <a:gd name="f591" fmla="*/ f495 f214 1"/>
                <a:gd name="f592" fmla="*/ f496 f213 1"/>
                <a:gd name="f593" fmla="*/ f497 f214 1"/>
                <a:gd name="f594" fmla="*/ f498 f213 1"/>
                <a:gd name="f595" fmla="*/ f499 f213 1"/>
                <a:gd name="f596" fmla="*/ f500 f213 1"/>
                <a:gd name="f597" fmla="*/ f501 f213 1"/>
                <a:gd name="f598" fmla="*/ f502 f213 1"/>
                <a:gd name="f599" fmla="*/ f503 f214 1"/>
                <a:gd name="f600" fmla="*/ f504 f2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6">
                  <a:pos x="f509" y="f510"/>
                </a:cxn>
                <a:cxn ang="f316">
                  <a:pos x="f511" y="f512"/>
                </a:cxn>
                <a:cxn ang="f316">
                  <a:pos x="f513" y="f514"/>
                </a:cxn>
                <a:cxn ang="f316">
                  <a:pos x="f515" y="f516"/>
                </a:cxn>
                <a:cxn ang="f316">
                  <a:pos x="f517" y="f518"/>
                </a:cxn>
                <a:cxn ang="f316">
                  <a:pos x="f519" y="f520"/>
                </a:cxn>
                <a:cxn ang="f316">
                  <a:pos x="f521" y="f522"/>
                </a:cxn>
                <a:cxn ang="f316">
                  <a:pos x="f523" y="f524"/>
                </a:cxn>
                <a:cxn ang="f316">
                  <a:pos x="f525" y="f526"/>
                </a:cxn>
                <a:cxn ang="f316">
                  <a:pos x="f527" y="f528"/>
                </a:cxn>
                <a:cxn ang="f316">
                  <a:pos x="f529" y="f530"/>
                </a:cxn>
                <a:cxn ang="f316">
                  <a:pos x="f531" y="f532"/>
                </a:cxn>
                <a:cxn ang="f316">
                  <a:pos x="f533" y="f534"/>
                </a:cxn>
                <a:cxn ang="f316">
                  <a:pos x="f535" y="f536"/>
                </a:cxn>
                <a:cxn ang="f316">
                  <a:pos x="f537" y="f538"/>
                </a:cxn>
                <a:cxn ang="f316">
                  <a:pos x="f539" y="f540"/>
                </a:cxn>
                <a:cxn ang="f316">
                  <a:pos x="f541" y="f542"/>
                </a:cxn>
                <a:cxn ang="f316">
                  <a:pos x="f543" y="f544"/>
                </a:cxn>
                <a:cxn ang="f316">
                  <a:pos x="f545" y="f546"/>
                </a:cxn>
                <a:cxn ang="f316">
                  <a:pos x="f547" y="f548"/>
                </a:cxn>
                <a:cxn ang="f316">
                  <a:pos x="f549" y="f550"/>
                </a:cxn>
                <a:cxn ang="f316">
                  <a:pos x="f551" y="f552"/>
                </a:cxn>
                <a:cxn ang="f316">
                  <a:pos x="f551" y="f553"/>
                </a:cxn>
                <a:cxn ang="f316">
                  <a:pos x="f554" y="f555"/>
                </a:cxn>
                <a:cxn ang="f316">
                  <a:pos x="f556" y="f557"/>
                </a:cxn>
                <a:cxn ang="f316">
                  <a:pos x="f558" y="f559"/>
                </a:cxn>
                <a:cxn ang="f316">
                  <a:pos x="f560" y="f561"/>
                </a:cxn>
                <a:cxn ang="f316">
                  <a:pos x="f558" y="f562"/>
                </a:cxn>
                <a:cxn ang="f316">
                  <a:pos x="f563" y="f564"/>
                </a:cxn>
                <a:cxn ang="f316">
                  <a:pos x="f565" y="f566"/>
                </a:cxn>
                <a:cxn ang="f316">
                  <a:pos x="f567" y="f514"/>
                </a:cxn>
                <a:cxn ang="f316">
                  <a:pos x="f568" y="f569"/>
                </a:cxn>
                <a:cxn ang="f316">
                  <a:pos x="f570" y="f571"/>
                </a:cxn>
                <a:cxn ang="f316">
                  <a:pos x="f572" y="f573"/>
                </a:cxn>
                <a:cxn ang="f316">
                  <a:pos x="f574" y="f575"/>
                </a:cxn>
                <a:cxn ang="f316">
                  <a:pos x="f576" y="f577"/>
                </a:cxn>
                <a:cxn ang="f316">
                  <a:pos x="f578" y="f579"/>
                </a:cxn>
                <a:cxn ang="f316">
                  <a:pos x="f580" y="f581"/>
                </a:cxn>
                <a:cxn ang="f316">
                  <a:pos x="f582" y="f583"/>
                </a:cxn>
                <a:cxn ang="f316">
                  <a:pos x="f584" y="f585"/>
                </a:cxn>
                <a:cxn ang="f316">
                  <a:pos x="f509" y="f510"/>
                </a:cxn>
                <a:cxn ang="f316">
                  <a:pos x="f586" y="f587"/>
                </a:cxn>
                <a:cxn ang="f316">
                  <a:pos x="f588" y="f589"/>
                </a:cxn>
                <a:cxn ang="f316">
                  <a:pos x="f590" y="f591"/>
                </a:cxn>
                <a:cxn ang="f316">
                  <a:pos x="f592" y="f593"/>
                </a:cxn>
                <a:cxn ang="f316">
                  <a:pos x="f586" y="f587"/>
                </a:cxn>
                <a:cxn ang="f316">
                  <a:pos x="f594" y="f587"/>
                </a:cxn>
                <a:cxn ang="f316">
                  <a:pos x="f595" y="f593"/>
                </a:cxn>
                <a:cxn ang="f316">
                  <a:pos x="f596" y="f591"/>
                </a:cxn>
                <a:cxn ang="f316">
                  <a:pos x="f597" y="f589"/>
                </a:cxn>
                <a:cxn ang="f316">
                  <a:pos x="f594" y="f587"/>
                </a:cxn>
                <a:cxn ang="f316">
                  <a:pos x="f598" y="f599"/>
                </a:cxn>
                <a:cxn ang="f316">
                  <a:pos x="f596" y="f600"/>
                </a:cxn>
                <a:cxn ang="f316">
                  <a:pos x="f598" y="f599"/>
                </a:cxn>
              </a:cxnLst>
              <a:rect l="f505" t="f508" r="f506" b="f507"/>
              <a:pathLst>
                <a:path w="732" h="760">
                  <a:moveTo>
                    <a:pt x="f8" y="f9"/>
                  </a:moveTo>
                  <a:cubicBezTo>
                    <a:pt x="f10" y="f9"/>
                    <a:pt x="f11" y="f9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8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6" y="f37"/>
                    <a:pt x="f5" y="f30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34" y="f44"/>
                    <a:pt x="f45" y="f44"/>
                    <a:pt x="f46" y="f5"/>
                  </a:cubicBezTo>
                  <a:cubicBezTo>
                    <a:pt x="f47" y="f48"/>
                    <a:pt x="f13" y="f49"/>
                    <a:pt x="f50" y="f51"/>
                  </a:cubicBezTo>
                  <a:cubicBezTo>
                    <a:pt x="f52" y="f53"/>
                    <a:pt x="f54" y="f39"/>
                    <a:pt x="f55" y="f56"/>
                  </a:cubicBezTo>
                  <a:cubicBezTo>
                    <a:pt x="f57" y="f37"/>
                    <a:pt x="f58" y="f59"/>
                    <a:pt x="f60" y="f46"/>
                  </a:cubicBezTo>
                  <a:cubicBezTo>
                    <a:pt x="f61" y="f62"/>
                    <a:pt x="f63" y="f64"/>
                    <a:pt x="f9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75" y="f8"/>
                  </a:cubicBezTo>
                  <a:cubicBezTo>
                    <a:pt x="f82" y="f83"/>
                    <a:pt x="f73" y="f62"/>
                    <a:pt x="f71" y="f19"/>
                  </a:cubicBezTo>
                  <a:cubicBezTo>
                    <a:pt x="f84" y="f34"/>
                    <a:pt x="f84" y="f85"/>
                    <a:pt x="f86" y="f87"/>
                  </a:cubicBezTo>
                  <a:cubicBezTo>
                    <a:pt x="f88" y="f40"/>
                    <a:pt x="f89" y="f38"/>
                    <a:pt x="f90" y="f91"/>
                  </a:cubicBezTo>
                  <a:cubicBezTo>
                    <a:pt x="f90" y="f44"/>
                    <a:pt x="f92" y="f93"/>
                    <a:pt x="f94" y="f95"/>
                  </a:cubicBezTo>
                  <a:cubicBezTo>
                    <a:pt x="f96" y="f24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3" y="f105"/>
                  </a:cubicBezTo>
                  <a:cubicBezTo>
                    <a:pt x="f106" y="f107"/>
                    <a:pt x="f103" y="f108"/>
                    <a:pt x="f103" y="f103"/>
                  </a:cubicBezTo>
                  <a:cubicBezTo>
                    <a:pt x="f103" y="f109"/>
                    <a:pt x="f6" y="f110"/>
                    <a:pt x="f111" y="f112"/>
                  </a:cubicBezTo>
                  <a:cubicBezTo>
                    <a:pt x="f113" y="f114"/>
                    <a:pt x="f115" y="f7"/>
                    <a:pt x="f116" y="f7"/>
                  </a:cubicBezTo>
                  <a:cubicBezTo>
                    <a:pt x="f117" y="f118"/>
                    <a:pt x="f119" y="f114"/>
                    <a:pt x="f120" y="f121"/>
                  </a:cubicBezTo>
                  <a:cubicBezTo>
                    <a:pt x="f122" y="f123"/>
                    <a:pt x="f124" y="f125"/>
                    <a:pt x="f124" y="f126"/>
                  </a:cubicBezTo>
                  <a:cubicBezTo>
                    <a:pt x="f124" y="f127"/>
                    <a:pt x="f122" y="f128"/>
                    <a:pt x="f120" y="f129"/>
                  </a:cubicBezTo>
                  <a:cubicBezTo>
                    <a:pt x="f130" y="f131"/>
                    <a:pt x="f132" y="f29"/>
                    <a:pt x="f133" y="f134"/>
                  </a:cubicBezTo>
                  <a:cubicBezTo>
                    <a:pt x="f135" y="f31"/>
                    <a:pt x="f136" y="f137"/>
                    <a:pt x="f138" y="f52"/>
                  </a:cubicBezTo>
                  <a:cubicBezTo>
                    <a:pt x="f139" y="f140"/>
                    <a:pt x="f141" y="f21"/>
                    <a:pt x="f142" y="f18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2"/>
                    <a:pt x="f150" y="f151"/>
                    <a:pt x="f152" y="f153"/>
                  </a:cubicBezTo>
                  <a:cubicBezTo>
                    <a:pt x="f154" y="f74"/>
                    <a:pt x="f155" y="f156"/>
                    <a:pt x="f157" y="f158"/>
                  </a:cubicBezTo>
                  <a:cubicBezTo>
                    <a:pt x="f159" y="f160"/>
                    <a:pt x="f161" y="f160"/>
                    <a:pt x="f72" y="f162"/>
                  </a:cubicBezTo>
                  <a:cubicBezTo>
                    <a:pt x="f163" y="f73"/>
                    <a:pt x="f67" y="f80"/>
                    <a:pt x="f57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44" y="f171"/>
                    <a:pt x="f172" y="f173"/>
                    <a:pt x="f21" y="f165"/>
                  </a:cubicBezTo>
                  <a:cubicBezTo>
                    <a:pt x="f174" y="f175"/>
                    <a:pt x="f2" y="f66"/>
                    <a:pt x="f176" y="f177"/>
                  </a:cubicBezTo>
                  <a:cubicBezTo>
                    <a:pt x="f146" y="f81"/>
                    <a:pt x="f178" y="f63"/>
                    <a:pt x="f174" y="f179"/>
                  </a:cubicBezTo>
                  <a:cubicBezTo>
                    <a:pt x="f180" y="f181"/>
                    <a:pt x="f23" y="f182"/>
                    <a:pt x="f8" y="f9"/>
                  </a:cubicBezTo>
                  <a:close/>
                  <a:moveTo>
                    <a:pt x="f13" y="f39"/>
                  </a:moveTo>
                  <a:cubicBezTo>
                    <a:pt x="f183" y="f56"/>
                    <a:pt x="f184" y="f59"/>
                    <a:pt x="f185" y="f20"/>
                  </a:cubicBezTo>
                  <a:cubicBezTo>
                    <a:pt x="f186" y="f187"/>
                    <a:pt x="f8" y="f188"/>
                    <a:pt x="f144" y="f189"/>
                  </a:cubicBezTo>
                  <a:cubicBezTo>
                    <a:pt x="f190" y="f15"/>
                    <a:pt x="f16" y="f191"/>
                    <a:pt x="f192" y="f193"/>
                  </a:cubicBezTo>
                  <a:cubicBezTo>
                    <a:pt x="f52" y="f34"/>
                    <a:pt x="f18" y="f194"/>
                    <a:pt x="f13" y="f39"/>
                  </a:cubicBezTo>
                  <a:close/>
                  <a:moveTo>
                    <a:pt x="f195" y="f39"/>
                  </a:moveTo>
                  <a:cubicBezTo>
                    <a:pt x="f196" y="f194"/>
                    <a:pt x="f197" y="f37"/>
                    <a:pt x="f198" y="f193"/>
                  </a:cubicBezTo>
                  <a:cubicBezTo>
                    <a:pt x="f199" y="f200"/>
                    <a:pt x="f201" y="f185"/>
                    <a:pt x="f202" y="f189"/>
                  </a:cubicBezTo>
                  <a:cubicBezTo>
                    <a:pt x="f196" y="f185"/>
                    <a:pt x="f203" y="f187"/>
                    <a:pt x="f204" y="f20"/>
                  </a:cubicBezTo>
                  <a:cubicBezTo>
                    <a:pt x="f145" y="f59"/>
                    <a:pt x="f205" y="f56"/>
                    <a:pt x="f195" y="f39"/>
                  </a:cubicBezTo>
                  <a:close/>
                  <a:moveTo>
                    <a:pt x="f105" y="f206"/>
                  </a:moveTo>
                  <a:cubicBezTo>
                    <a:pt x="f207" y="f9"/>
                    <a:pt x="f208" y="f167"/>
                    <a:pt x="f202" y="f209"/>
                  </a:cubicBezTo>
                  <a:cubicBezTo>
                    <a:pt x="f210" y="f63"/>
                    <a:pt x="f162" y="f211"/>
                    <a:pt x="f105" y="f206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D27418A-C710-20DA-B7CE-BED4F31B47D8}"/>
                </a:ext>
              </a:extLst>
            </p:cNvPr>
            <p:cNvSpPr/>
            <p:nvPr/>
          </p:nvSpPr>
          <p:spPr>
            <a:xfrm>
              <a:off x="11396167" y="5622764"/>
              <a:ext cx="418438" cy="4184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5"/>
                <a:gd name="f7" fmla="val 434"/>
                <a:gd name="f8" fmla="val 219"/>
                <a:gd name="f9" fmla="val 335"/>
                <a:gd name="f10" fmla="val 338"/>
                <a:gd name="f11" fmla="val 433"/>
                <a:gd name="f12" fmla="val 221"/>
                <a:gd name="f13" fmla="val 100"/>
                <a:gd name="f14" fmla="val 2"/>
                <a:gd name="f15" fmla="val 340"/>
                <a:gd name="f16" fmla="val 1"/>
                <a:gd name="f17" fmla="val 220"/>
                <a:gd name="f18" fmla="val 102"/>
                <a:gd name="f19" fmla="val 96"/>
                <a:gd name="f20" fmla="val 3"/>
                <a:gd name="f21" fmla="val 213"/>
                <a:gd name="f22" fmla="val 336"/>
                <a:gd name="f23" fmla="val 432"/>
                <a:gd name="f24" fmla="val 95"/>
                <a:gd name="f25" fmla="val 38"/>
                <a:gd name="f26" fmla="val 217"/>
                <a:gd name="f27" fmla="val 37"/>
                <a:gd name="f28" fmla="val 313"/>
                <a:gd name="f29" fmla="val 116"/>
                <a:gd name="f30" fmla="val 396"/>
                <a:gd name="f31" fmla="val 211"/>
                <a:gd name="f32" fmla="val 398"/>
                <a:gd name="f33" fmla="val 400"/>
                <a:gd name="f34" fmla="val 395"/>
                <a:gd name="f35" fmla="val 321"/>
                <a:gd name="f36" fmla="val 397"/>
                <a:gd name="f37" fmla="val 122"/>
                <a:gd name="f38" fmla="val 319"/>
                <a:gd name="f39" fmla="val 40"/>
                <a:gd name="f40" fmla="val 120"/>
                <a:gd name="f41" fmla="val 36"/>
                <a:gd name="f42" fmla="val 39"/>
                <a:gd name="f43" fmla="val 115"/>
                <a:gd name="f44" fmla="+- 0 0 -90"/>
                <a:gd name="f45" fmla="*/ f3 1 435"/>
                <a:gd name="f46" fmla="*/ f4 1 435"/>
                <a:gd name="f47" fmla="val f5"/>
                <a:gd name="f48" fmla="val f6"/>
                <a:gd name="f49" fmla="*/ f44 f0 1"/>
                <a:gd name="f50" fmla="+- f48 0 f47"/>
                <a:gd name="f51" fmla="*/ f49 1 f2"/>
                <a:gd name="f52" fmla="*/ f50 1 435"/>
                <a:gd name="f53" fmla="*/ 434 f50 1"/>
                <a:gd name="f54" fmla="*/ 219 f50 1"/>
                <a:gd name="f55" fmla="*/ 221 f50 1"/>
                <a:gd name="f56" fmla="*/ 1 f50 1"/>
                <a:gd name="f57" fmla="*/ 220 f50 1"/>
                <a:gd name="f58" fmla="*/ 213 f50 1"/>
                <a:gd name="f59" fmla="*/ 2 f50 1"/>
                <a:gd name="f60" fmla="*/ 38 f50 1"/>
                <a:gd name="f61" fmla="*/ 217 f50 1"/>
                <a:gd name="f62" fmla="*/ 211 f50 1"/>
                <a:gd name="f63" fmla="*/ 398 f50 1"/>
                <a:gd name="f64" fmla="*/ 397 f50 1"/>
                <a:gd name="f65" fmla="+- f51 0 f1"/>
                <a:gd name="f66" fmla="*/ f53 1 435"/>
                <a:gd name="f67" fmla="*/ f54 1 435"/>
                <a:gd name="f68" fmla="*/ f55 1 435"/>
                <a:gd name="f69" fmla="*/ f56 1 435"/>
                <a:gd name="f70" fmla="*/ f57 1 435"/>
                <a:gd name="f71" fmla="*/ f58 1 435"/>
                <a:gd name="f72" fmla="*/ f59 1 435"/>
                <a:gd name="f73" fmla="*/ f60 1 435"/>
                <a:gd name="f74" fmla="*/ f61 1 435"/>
                <a:gd name="f75" fmla="*/ f62 1 435"/>
                <a:gd name="f76" fmla="*/ f63 1 435"/>
                <a:gd name="f77" fmla="*/ f64 1 435"/>
                <a:gd name="f78" fmla="*/ 0 1 f52"/>
                <a:gd name="f79" fmla="*/ f48 1 f52"/>
                <a:gd name="f80" fmla="*/ f66 1 f52"/>
                <a:gd name="f81" fmla="*/ f67 1 f52"/>
                <a:gd name="f82" fmla="*/ f68 1 f52"/>
                <a:gd name="f83" fmla="*/ f69 1 f52"/>
                <a:gd name="f84" fmla="*/ f70 1 f52"/>
                <a:gd name="f85" fmla="*/ f71 1 f52"/>
                <a:gd name="f86" fmla="*/ f72 1 f52"/>
                <a:gd name="f87" fmla="*/ f73 1 f52"/>
                <a:gd name="f88" fmla="*/ f74 1 f52"/>
                <a:gd name="f89" fmla="*/ f75 1 f52"/>
                <a:gd name="f90" fmla="*/ f76 1 f52"/>
                <a:gd name="f91" fmla="*/ f77 1 f52"/>
                <a:gd name="f92" fmla="*/ f78 f45 1"/>
                <a:gd name="f93" fmla="*/ f79 f45 1"/>
                <a:gd name="f94" fmla="*/ f79 f46 1"/>
                <a:gd name="f95" fmla="*/ f78 f46 1"/>
                <a:gd name="f96" fmla="*/ f80 f45 1"/>
                <a:gd name="f97" fmla="*/ f81 f46 1"/>
                <a:gd name="f98" fmla="*/ f82 f45 1"/>
                <a:gd name="f99" fmla="*/ f80 f46 1"/>
                <a:gd name="f100" fmla="*/ f83 f45 1"/>
                <a:gd name="f101" fmla="*/ f84 f46 1"/>
                <a:gd name="f102" fmla="*/ f85 f45 1"/>
                <a:gd name="f103" fmla="*/ f86 f46 1"/>
                <a:gd name="f104" fmla="*/ f87 f45 1"/>
                <a:gd name="f105" fmla="*/ f88 f46 1"/>
                <a:gd name="f106" fmla="*/ f89 f45 1"/>
                <a:gd name="f107" fmla="*/ f90 f46 1"/>
                <a:gd name="f108" fmla="*/ f91 f45 1"/>
                <a:gd name="f109" fmla="*/ f82 f46 1"/>
                <a:gd name="f110" fmla="*/ f87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96" y="f97"/>
                </a:cxn>
                <a:cxn ang="f65">
                  <a:pos x="f98" y="f99"/>
                </a:cxn>
                <a:cxn ang="f65">
                  <a:pos x="f100" y="f101"/>
                </a:cxn>
                <a:cxn ang="f65">
                  <a:pos x="f102" y="f103"/>
                </a:cxn>
                <a:cxn ang="f65">
                  <a:pos x="f96" y="f97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98" y="f110"/>
                </a:cxn>
                <a:cxn ang="f65">
                  <a:pos x="f104" y="f105"/>
                </a:cxn>
              </a:cxnLst>
              <a:rect l="f92" t="f95" r="f93" b="f94"/>
              <a:pathLst>
                <a:path w="435" h="435">
                  <a:moveTo>
                    <a:pt x="f7" y="f8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13" y="f6"/>
                    <a:pt x="f14" y="f15"/>
                    <a:pt x="f16" y="f17"/>
                  </a:cubicBezTo>
                  <a:cubicBezTo>
                    <a:pt x="f5" y="f18"/>
                    <a:pt x="f19" y="f20"/>
                    <a:pt x="f21" y="f14"/>
                  </a:cubicBezTo>
                  <a:cubicBezTo>
                    <a:pt x="f22" y="f5"/>
                    <a:pt x="f23" y="f24"/>
                    <a:pt x="f7" y="f8"/>
                  </a:cubicBezTo>
                  <a:close/>
                  <a:moveTo>
                    <a:pt x="f25" y="f26"/>
                  </a:move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36" y="f12"/>
                  </a:cubicBezTo>
                  <a:cubicBezTo>
                    <a:pt x="f32" y="f37"/>
                    <a:pt x="f38" y="f39"/>
                    <a:pt x="f12" y="f25"/>
                  </a:cubicBezTo>
                  <a:cubicBezTo>
                    <a:pt x="f40" y="f41"/>
                    <a:pt x="f42" y="f43"/>
                    <a:pt x="f25" y="f26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3166C9F-7566-16F0-BF7E-F200FF722B67}"/>
                </a:ext>
              </a:extLst>
            </p:cNvPr>
            <p:cNvSpPr/>
            <p:nvPr/>
          </p:nvSpPr>
          <p:spPr>
            <a:xfrm>
              <a:off x="10927345" y="5691079"/>
              <a:ext cx="266437" cy="36720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77"/>
                <a:gd name="f8" fmla="val 382"/>
                <a:gd name="f9" fmla="val 267"/>
                <a:gd name="f10" fmla="val 271"/>
                <a:gd name="f11" fmla="val 305"/>
                <a:gd name="f12" fmla="val 332"/>
                <a:gd name="f13" fmla="val 263"/>
                <a:gd name="f14" fmla="val 261"/>
                <a:gd name="f15" fmla="val 377"/>
                <a:gd name="f16" fmla="val 251"/>
                <a:gd name="f17" fmla="val 235"/>
                <a:gd name="f18" fmla="val 380"/>
                <a:gd name="f19" fmla="val 124"/>
                <a:gd name="f20" fmla="val 366"/>
                <a:gd name="f21" fmla="val 26"/>
                <a:gd name="f22" fmla="val 295"/>
                <a:gd name="f23" fmla="val 7"/>
                <a:gd name="f24" fmla="val 167"/>
                <a:gd name="f25" fmla="val 119"/>
                <a:gd name="f26" fmla="val 4"/>
                <a:gd name="f27" fmla="val 71"/>
                <a:gd name="f28" fmla="val 12"/>
                <a:gd name="f29" fmla="val 24"/>
                <a:gd name="f30" fmla="val 14"/>
                <a:gd name="f31" fmla="val 10"/>
                <a:gd name="f32" fmla="val 22"/>
                <a:gd name="f33" fmla="val 38"/>
                <a:gd name="f34" fmla="val 132"/>
                <a:gd name="f35" fmla="val 27"/>
                <a:gd name="f36" fmla="val 211"/>
                <a:gd name="f37" fmla="val 73"/>
                <a:gd name="f38" fmla="val 266"/>
                <a:gd name="f39" fmla="val 201"/>
                <a:gd name="f40" fmla="val 270"/>
                <a:gd name="f41" fmla="val 239"/>
                <a:gd name="f42" fmla="val 232"/>
                <a:gd name="f43" fmla="val 314"/>
                <a:gd name="f44" fmla="val 257"/>
                <a:gd name="f45" fmla="val 179"/>
                <a:gd name="f46" fmla="val 170"/>
                <a:gd name="f47" fmla="val 75"/>
                <a:gd name="f48" fmla="val 47"/>
                <a:gd name="f49" fmla="val 46"/>
                <a:gd name="f50" fmla="val 20"/>
                <a:gd name="f51" fmla="val 165"/>
                <a:gd name="f52" fmla="val 60"/>
                <a:gd name="f53" fmla="val 300"/>
                <a:gd name="f54" fmla="val 334"/>
                <a:gd name="f55" fmla="val 188"/>
                <a:gd name="f56" fmla="val 315"/>
                <a:gd name="f57" fmla="val 176"/>
                <a:gd name="f58" fmla="val 298"/>
                <a:gd name="f59" fmla="val 164"/>
                <a:gd name="f60" fmla="val 281"/>
                <a:gd name="f61" fmla="val 156"/>
                <a:gd name="f62" fmla="val 151"/>
                <a:gd name="f63" fmla="val 259"/>
                <a:gd name="f64" fmla="val 250"/>
                <a:gd name="f65" fmla="val 177"/>
                <a:gd name="f66" fmla="val 241"/>
                <a:gd name="f67" fmla="val 186"/>
                <a:gd name="f68" fmla="val 249"/>
                <a:gd name="f69" fmla="val 194"/>
                <a:gd name="f70" fmla="val 260"/>
                <a:gd name="f71" fmla="val 206"/>
                <a:gd name="f72" fmla="val 278"/>
                <a:gd name="f73" fmla="val 219"/>
                <a:gd name="f74" fmla="+- 0 0 -90"/>
                <a:gd name="f75" fmla="*/ f4 1 277"/>
                <a:gd name="f76" fmla="*/ f5 1 382"/>
                <a:gd name="f77" fmla="val f6"/>
                <a:gd name="f78" fmla="val f7"/>
                <a:gd name="f79" fmla="val f8"/>
                <a:gd name="f80" fmla="*/ f74 f0 1"/>
                <a:gd name="f81" fmla="+- f79 0 f77"/>
                <a:gd name="f82" fmla="+- f78 0 f77"/>
                <a:gd name="f83" fmla="*/ f80 1 f3"/>
                <a:gd name="f84" fmla="*/ f82 1 277"/>
                <a:gd name="f85" fmla="*/ f81 1 382"/>
                <a:gd name="f86" fmla="*/ 277 f82 1"/>
                <a:gd name="f87" fmla="*/ 267 f81 1"/>
                <a:gd name="f88" fmla="*/ 263 f82 1"/>
                <a:gd name="f89" fmla="*/ 360 f81 1"/>
                <a:gd name="f90" fmla="*/ 235 f82 1"/>
                <a:gd name="f91" fmla="*/ 380 f81 1"/>
                <a:gd name="f92" fmla="*/ 7 f82 1"/>
                <a:gd name="f93" fmla="*/ 167 f81 1"/>
                <a:gd name="f94" fmla="*/ 12 f82 1"/>
                <a:gd name="f95" fmla="*/ 24 f81 1"/>
                <a:gd name="f96" fmla="*/ 38 f82 1"/>
                <a:gd name="f97" fmla="*/ 4 f81 1"/>
                <a:gd name="f98" fmla="*/ 251 f82 1"/>
                <a:gd name="f99" fmla="*/ 232 f82 1"/>
                <a:gd name="f100" fmla="*/ 314 f81 1"/>
                <a:gd name="f101" fmla="*/ 47 f82 1"/>
                <a:gd name="f102" fmla="*/ 46 f81 1"/>
                <a:gd name="f103" fmla="*/ 201 f82 1"/>
                <a:gd name="f104" fmla="*/ 334 f81 1"/>
                <a:gd name="f105" fmla="*/ 164 f82 1"/>
                <a:gd name="f106" fmla="*/ 281 f81 1"/>
                <a:gd name="f107" fmla="*/ 250 f81 1"/>
                <a:gd name="f108" fmla="*/ 194 f82 1"/>
                <a:gd name="f109" fmla="*/ 260 f81 1"/>
                <a:gd name="f110" fmla="+- f83 0 f1"/>
                <a:gd name="f111" fmla="*/ f86 1 277"/>
                <a:gd name="f112" fmla="*/ f87 1 382"/>
                <a:gd name="f113" fmla="*/ f88 1 277"/>
                <a:gd name="f114" fmla="*/ f89 1 382"/>
                <a:gd name="f115" fmla="*/ f90 1 277"/>
                <a:gd name="f116" fmla="*/ f91 1 382"/>
                <a:gd name="f117" fmla="*/ f92 1 277"/>
                <a:gd name="f118" fmla="*/ f93 1 382"/>
                <a:gd name="f119" fmla="*/ f94 1 277"/>
                <a:gd name="f120" fmla="*/ f95 1 382"/>
                <a:gd name="f121" fmla="*/ f96 1 277"/>
                <a:gd name="f122" fmla="*/ f97 1 382"/>
                <a:gd name="f123" fmla="*/ f98 1 277"/>
                <a:gd name="f124" fmla="*/ f99 1 277"/>
                <a:gd name="f125" fmla="*/ f100 1 382"/>
                <a:gd name="f126" fmla="*/ f101 1 277"/>
                <a:gd name="f127" fmla="*/ f102 1 382"/>
                <a:gd name="f128" fmla="*/ f103 1 277"/>
                <a:gd name="f129" fmla="*/ f104 1 382"/>
                <a:gd name="f130" fmla="*/ f105 1 277"/>
                <a:gd name="f131" fmla="*/ f106 1 382"/>
                <a:gd name="f132" fmla="*/ f107 1 382"/>
                <a:gd name="f133" fmla="*/ f108 1 277"/>
                <a:gd name="f134" fmla="*/ f109 1 382"/>
                <a:gd name="f135" fmla="*/ 0 1 f84"/>
                <a:gd name="f136" fmla="*/ f78 1 f84"/>
                <a:gd name="f137" fmla="*/ 0 1 f85"/>
                <a:gd name="f138" fmla="*/ f79 1 f85"/>
                <a:gd name="f139" fmla="*/ f111 1 f84"/>
                <a:gd name="f140" fmla="*/ f112 1 f85"/>
                <a:gd name="f141" fmla="*/ f113 1 f84"/>
                <a:gd name="f142" fmla="*/ f114 1 f85"/>
                <a:gd name="f143" fmla="*/ f115 1 f84"/>
                <a:gd name="f144" fmla="*/ f116 1 f85"/>
                <a:gd name="f145" fmla="*/ f117 1 f84"/>
                <a:gd name="f146" fmla="*/ f118 1 f85"/>
                <a:gd name="f147" fmla="*/ f119 1 f84"/>
                <a:gd name="f148" fmla="*/ f120 1 f85"/>
                <a:gd name="f149" fmla="*/ f121 1 f84"/>
                <a:gd name="f150" fmla="*/ f122 1 f85"/>
                <a:gd name="f151" fmla="*/ f123 1 f84"/>
                <a:gd name="f152" fmla="*/ f124 1 f84"/>
                <a:gd name="f153" fmla="*/ f125 1 f85"/>
                <a:gd name="f154" fmla="*/ f126 1 f84"/>
                <a:gd name="f155" fmla="*/ f127 1 f85"/>
                <a:gd name="f156" fmla="*/ f128 1 f84"/>
                <a:gd name="f157" fmla="*/ f129 1 f85"/>
                <a:gd name="f158" fmla="*/ f130 1 f84"/>
                <a:gd name="f159" fmla="*/ f131 1 f85"/>
                <a:gd name="f160" fmla="*/ f132 1 f85"/>
                <a:gd name="f161" fmla="*/ f133 1 f84"/>
                <a:gd name="f162" fmla="*/ f134 1 f85"/>
                <a:gd name="f163" fmla="*/ f135 f75 1"/>
                <a:gd name="f164" fmla="*/ f136 f75 1"/>
                <a:gd name="f165" fmla="*/ f138 f76 1"/>
                <a:gd name="f166" fmla="*/ f137 f76 1"/>
                <a:gd name="f167" fmla="*/ f139 f75 1"/>
                <a:gd name="f168" fmla="*/ f140 f76 1"/>
                <a:gd name="f169" fmla="*/ f141 f75 1"/>
                <a:gd name="f170" fmla="*/ f142 f76 1"/>
                <a:gd name="f171" fmla="*/ f143 f75 1"/>
                <a:gd name="f172" fmla="*/ f144 f76 1"/>
                <a:gd name="f173" fmla="*/ f145 f75 1"/>
                <a:gd name="f174" fmla="*/ f146 f76 1"/>
                <a:gd name="f175" fmla="*/ f147 f75 1"/>
                <a:gd name="f176" fmla="*/ f148 f76 1"/>
                <a:gd name="f177" fmla="*/ f149 f75 1"/>
                <a:gd name="f178" fmla="*/ f150 f76 1"/>
                <a:gd name="f179" fmla="*/ f151 f75 1"/>
                <a:gd name="f180" fmla="*/ f152 f75 1"/>
                <a:gd name="f181" fmla="*/ f153 f76 1"/>
                <a:gd name="f182" fmla="*/ f154 f75 1"/>
                <a:gd name="f183" fmla="*/ f155 f76 1"/>
                <a:gd name="f184" fmla="*/ f156 f75 1"/>
                <a:gd name="f185" fmla="*/ f157 f76 1"/>
                <a:gd name="f186" fmla="*/ f158 f75 1"/>
                <a:gd name="f187" fmla="*/ f159 f76 1"/>
                <a:gd name="f188" fmla="*/ f160 f76 1"/>
                <a:gd name="f189" fmla="*/ f161 f75 1"/>
                <a:gd name="f190" fmla="*/ f162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67" y="f168"/>
                </a:cxn>
                <a:cxn ang="f110">
                  <a:pos x="f169" y="f170"/>
                </a:cxn>
                <a:cxn ang="f110">
                  <a:pos x="f171" y="f172"/>
                </a:cxn>
                <a:cxn ang="f110">
                  <a:pos x="f173" y="f174"/>
                </a:cxn>
                <a:cxn ang="f110">
                  <a:pos x="f175" y="f176"/>
                </a:cxn>
                <a:cxn ang="f110">
                  <a:pos x="f177" y="f178"/>
                </a:cxn>
                <a:cxn ang="f110">
                  <a:pos x="f179" y="f174"/>
                </a:cxn>
                <a:cxn ang="f110">
                  <a:pos x="f167" y="f168"/>
                </a:cxn>
                <a:cxn ang="f110">
                  <a:pos x="f180" y="f181"/>
                </a:cxn>
                <a:cxn ang="f110">
                  <a:pos x="f182" y="f183"/>
                </a:cxn>
                <a:cxn ang="f110">
                  <a:pos x="f184" y="f185"/>
                </a:cxn>
                <a:cxn ang="f110">
                  <a:pos x="f186" y="f187"/>
                </a:cxn>
                <a:cxn ang="f110">
                  <a:pos x="f186" y="f188"/>
                </a:cxn>
                <a:cxn ang="f110">
                  <a:pos x="f189" y="f190"/>
                </a:cxn>
                <a:cxn ang="f110">
                  <a:pos x="f180" y="f181"/>
                </a:cxn>
              </a:cxnLst>
              <a:rect l="f163" t="f166" r="f164" b="f165"/>
              <a:pathLst>
                <a:path w="277" h="382">
                  <a:moveTo>
                    <a:pt x="f7" y="f9"/>
                  </a:moveTo>
                  <a:cubicBezTo>
                    <a:pt x="f10" y="f11"/>
                    <a:pt x="f9" y="f12"/>
                    <a:pt x="f13" y="f2"/>
                  </a:cubicBezTo>
                  <a:cubicBezTo>
                    <a:pt x="f14" y="f15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31"/>
                    <a:pt x="f32" y="f6"/>
                    <a:pt x="f33" y="f26"/>
                  </a:cubicBezTo>
                  <a:cubicBezTo>
                    <a:pt x="f34" y="f35"/>
                    <a:pt x="f36" y="f37"/>
                    <a:pt x="f16" y="f24"/>
                  </a:cubicBezTo>
                  <a:cubicBezTo>
                    <a:pt x="f38" y="f39"/>
                    <a:pt x="f40" y="f41"/>
                    <a:pt x="f7" y="f9"/>
                  </a:cubicBezTo>
                  <a:close/>
                  <a:moveTo>
                    <a:pt x="f42" y="f43"/>
                  </a:move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39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40"/>
                    <a:pt x="f62" y="f63"/>
                    <a:pt x="f59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22"/>
                    <a:pt x="f42" y="f43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8B26B2C-BD21-C413-A1AA-3975CE45582E}"/>
                </a:ext>
              </a:extLst>
            </p:cNvPr>
            <p:cNvSpPr/>
            <p:nvPr/>
          </p:nvSpPr>
          <p:spPr>
            <a:xfrm>
              <a:off x="11708718" y="6350334"/>
              <a:ext cx="260457" cy="258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1"/>
                <a:gd name="f7" fmla="val 269"/>
                <a:gd name="f8" fmla="val 135"/>
                <a:gd name="f9" fmla="val 1"/>
                <a:gd name="f10" fmla="val 171"/>
                <a:gd name="f11" fmla="val 208"/>
                <a:gd name="f12" fmla="val 244"/>
                <a:gd name="f13" fmla="val 263"/>
                <a:gd name="f14" fmla="val 8"/>
                <a:gd name="f15" fmla="val 27"/>
                <a:gd name="f16" fmla="val 270"/>
                <a:gd name="f17" fmla="val 82"/>
                <a:gd name="f18" fmla="val 137"/>
                <a:gd name="f19" fmla="val 193"/>
                <a:gd name="f20" fmla="val 206"/>
                <a:gd name="f21" fmla="val 266"/>
                <a:gd name="f22" fmla="val 215"/>
                <a:gd name="f23" fmla="val 253"/>
                <a:gd name="f24" fmla="val 221"/>
                <a:gd name="f25" fmla="val 235"/>
                <a:gd name="f26" fmla="val 190"/>
                <a:gd name="f27" fmla="val 251"/>
                <a:gd name="f28" fmla="val 157"/>
                <a:gd name="f29" fmla="val 265"/>
                <a:gd name="f30" fmla="val 149"/>
                <a:gd name="f31" fmla="val 136"/>
                <a:gd name="f32" fmla="val 128"/>
                <a:gd name="f33" fmla="val 91"/>
                <a:gd name="f34" fmla="val 252"/>
                <a:gd name="f35" fmla="val 55"/>
                <a:gd name="f36" fmla="val 236"/>
                <a:gd name="f37" fmla="val 19"/>
                <a:gd name="f38" fmla="val 5"/>
                <a:gd name="f39" fmla="val 216"/>
                <a:gd name="f40" fmla="val 207"/>
                <a:gd name="f41" fmla="val 192"/>
                <a:gd name="f42" fmla="val 138"/>
                <a:gd name="f43" fmla="val 83"/>
                <a:gd name="f44" fmla="val 28"/>
                <a:gd name="f45" fmla="val 6"/>
                <a:gd name="f46" fmla="val 29"/>
                <a:gd name="f47" fmla="val 64"/>
                <a:gd name="f48" fmla="val 99"/>
                <a:gd name="f49" fmla="val 38"/>
                <a:gd name="f50" fmla="val 37"/>
                <a:gd name="f51" fmla="val 45"/>
                <a:gd name="f52" fmla="val 51"/>
                <a:gd name="f53" fmla="val 57"/>
                <a:gd name="f54" fmla="val 98"/>
                <a:gd name="f55" fmla="val 36"/>
                <a:gd name="f56" fmla="val 179"/>
                <a:gd name="f57" fmla="val 184"/>
                <a:gd name="f58" fmla="val 43"/>
                <a:gd name="f59" fmla="val 191"/>
                <a:gd name="f60" fmla="val 48"/>
                <a:gd name="f61" fmla="val 132"/>
                <a:gd name="f62" fmla="val 238"/>
                <a:gd name="f63" fmla="val 134"/>
                <a:gd name="f64" fmla="val 237"/>
                <a:gd name="f65" fmla="val 219"/>
                <a:gd name="f66" fmla="val 197"/>
                <a:gd name="f67" fmla="val 230"/>
                <a:gd name="f68" fmla="val 186"/>
                <a:gd name="f69" fmla="val 173"/>
                <a:gd name="f70" fmla="val 234"/>
                <a:gd name="f71" fmla="val 139"/>
                <a:gd name="f72" fmla="val 105"/>
                <a:gd name="f73" fmla="val 71"/>
                <a:gd name="f74" fmla="val 60"/>
                <a:gd name="f75" fmla="val 49"/>
                <a:gd name="f76" fmla="val 167"/>
                <a:gd name="f77" fmla="val 104"/>
                <a:gd name="f78" fmla="+- 0 0 -90"/>
                <a:gd name="f79" fmla="*/ f3 1 271"/>
                <a:gd name="f80" fmla="*/ f4 1 269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271"/>
                <a:gd name="f89" fmla="*/ f85 1 269"/>
                <a:gd name="f90" fmla="*/ 135 f86 1"/>
                <a:gd name="f91" fmla="*/ 1 f85 1"/>
                <a:gd name="f92" fmla="*/ 244 f86 1"/>
                <a:gd name="f93" fmla="*/ 271 f86 1"/>
                <a:gd name="f94" fmla="*/ 27 f85 1"/>
                <a:gd name="f95" fmla="*/ 193 f85 1"/>
                <a:gd name="f96" fmla="*/ 253 f86 1"/>
                <a:gd name="f97" fmla="*/ 221 f85 1"/>
                <a:gd name="f98" fmla="*/ 157 f86 1"/>
                <a:gd name="f99" fmla="*/ 265 f85 1"/>
                <a:gd name="f100" fmla="*/ 128 f86 1"/>
                <a:gd name="f101" fmla="*/ 266 f85 1"/>
                <a:gd name="f102" fmla="*/ 19 f86 1"/>
                <a:gd name="f103" fmla="*/ 0 f86 1"/>
                <a:gd name="f104" fmla="*/ 192 f85 1"/>
                <a:gd name="f105" fmla="*/ 28 f85 1"/>
                <a:gd name="f106" fmla="*/ 29 f86 1"/>
                <a:gd name="f107" fmla="*/ 38 f86 1"/>
                <a:gd name="f108" fmla="*/ 38 f85 1"/>
                <a:gd name="f109" fmla="*/ 37 f86 1"/>
                <a:gd name="f110" fmla="*/ 57 f85 1"/>
                <a:gd name="f111" fmla="*/ 179 f85 1"/>
                <a:gd name="f112" fmla="*/ 48 f86 1"/>
                <a:gd name="f113" fmla="*/ 219 f86 1"/>
                <a:gd name="f114" fmla="*/ 197 f85 1"/>
                <a:gd name="f115" fmla="*/ 235 f86 1"/>
                <a:gd name="f116" fmla="*/ 173 f85 1"/>
                <a:gd name="f117" fmla="*/ 234 f86 1"/>
                <a:gd name="f118" fmla="*/ 71 f85 1"/>
                <a:gd name="f119" fmla="+- f87 0 f1"/>
                <a:gd name="f120" fmla="*/ f90 1 271"/>
                <a:gd name="f121" fmla="*/ f91 1 269"/>
                <a:gd name="f122" fmla="*/ f92 1 271"/>
                <a:gd name="f123" fmla="*/ f93 1 271"/>
                <a:gd name="f124" fmla="*/ f94 1 269"/>
                <a:gd name="f125" fmla="*/ f95 1 269"/>
                <a:gd name="f126" fmla="*/ f96 1 271"/>
                <a:gd name="f127" fmla="*/ f97 1 269"/>
                <a:gd name="f128" fmla="*/ f98 1 271"/>
                <a:gd name="f129" fmla="*/ f99 1 269"/>
                <a:gd name="f130" fmla="*/ f100 1 271"/>
                <a:gd name="f131" fmla="*/ f101 1 269"/>
                <a:gd name="f132" fmla="*/ f102 1 271"/>
                <a:gd name="f133" fmla="*/ f103 1 271"/>
                <a:gd name="f134" fmla="*/ f104 1 269"/>
                <a:gd name="f135" fmla="*/ f105 1 269"/>
                <a:gd name="f136" fmla="*/ f106 1 271"/>
                <a:gd name="f137" fmla="*/ f107 1 271"/>
                <a:gd name="f138" fmla="*/ f108 1 269"/>
                <a:gd name="f139" fmla="*/ f109 1 271"/>
                <a:gd name="f140" fmla="*/ f110 1 269"/>
                <a:gd name="f141" fmla="*/ f111 1 269"/>
                <a:gd name="f142" fmla="*/ f112 1 271"/>
                <a:gd name="f143" fmla="*/ f113 1 271"/>
                <a:gd name="f144" fmla="*/ f114 1 269"/>
                <a:gd name="f145" fmla="*/ f115 1 271"/>
                <a:gd name="f146" fmla="*/ f116 1 269"/>
                <a:gd name="f147" fmla="*/ f117 1 271"/>
                <a:gd name="f148" fmla="*/ f118 1 269"/>
                <a:gd name="f149" fmla="*/ 0 1 f88"/>
                <a:gd name="f150" fmla="*/ f82 1 f88"/>
                <a:gd name="f151" fmla="*/ 0 1 f89"/>
                <a:gd name="f152" fmla="*/ f83 1 f89"/>
                <a:gd name="f153" fmla="*/ f120 1 f88"/>
                <a:gd name="f154" fmla="*/ f121 1 f89"/>
                <a:gd name="f155" fmla="*/ f122 1 f88"/>
                <a:gd name="f156" fmla="*/ f123 1 f88"/>
                <a:gd name="f157" fmla="*/ f124 1 f89"/>
                <a:gd name="f158" fmla="*/ f125 1 f89"/>
                <a:gd name="f159" fmla="*/ f126 1 f88"/>
                <a:gd name="f160" fmla="*/ f127 1 f89"/>
                <a:gd name="f161" fmla="*/ f128 1 f88"/>
                <a:gd name="f162" fmla="*/ f129 1 f89"/>
                <a:gd name="f163" fmla="*/ f130 1 f88"/>
                <a:gd name="f164" fmla="*/ f131 1 f89"/>
                <a:gd name="f165" fmla="*/ f132 1 f88"/>
                <a:gd name="f166" fmla="*/ f133 1 f88"/>
                <a:gd name="f167" fmla="*/ f134 1 f89"/>
                <a:gd name="f168" fmla="*/ f135 1 f89"/>
                <a:gd name="f169" fmla="*/ f136 1 f88"/>
                <a:gd name="f170" fmla="*/ f137 1 f88"/>
                <a:gd name="f171" fmla="*/ f138 1 f89"/>
                <a:gd name="f172" fmla="*/ f139 1 f88"/>
                <a:gd name="f173" fmla="*/ f140 1 f89"/>
                <a:gd name="f174" fmla="*/ f141 1 f89"/>
                <a:gd name="f175" fmla="*/ f142 1 f88"/>
                <a:gd name="f176" fmla="*/ f143 1 f88"/>
                <a:gd name="f177" fmla="*/ f144 1 f89"/>
                <a:gd name="f178" fmla="*/ f145 1 f88"/>
                <a:gd name="f179" fmla="*/ f146 1 f89"/>
                <a:gd name="f180" fmla="*/ f147 1 f88"/>
                <a:gd name="f181" fmla="*/ f148 1 f89"/>
                <a:gd name="f182" fmla="*/ f149 f79 1"/>
                <a:gd name="f183" fmla="*/ f150 f79 1"/>
                <a:gd name="f184" fmla="*/ f152 f80 1"/>
                <a:gd name="f185" fmla="*/ f151 f80 1"/>
                <a:gd name="f186" fmla="*/ f153 f79 1"/>
                <a:gd name="f187" fmla="*/ f154 f80 1"/>
                <a:gd name="f188" fmla="*/ f155 f79 1"/>
                <a:gd name="f189" fmla="*/ f156 f79 1"/>
                <a:gd name="f190" fmla="*/ f157 f80 1"/>
                <a:gd name="f191" fmla="*/ f158 f80 1"/>
                <a:gd name="f192" fmla="*/ f159 f79 1"/>
                <a:gd name="f193" fmla="*/ f160 f80 1"/>
                <a:gd name="f194" fmla="*/ f161 f79 1"/>
                <a:gd name="f195" fmla="*/ f162 f80 1"/>
                <a:gd name="f196" fmla="*/ f163 f79 1"/>
                <a:gd name="f197" fmla="*/ f164 f80 1"/>
                <a:gd name="f198" fmla="*/ f165 f79 1"/>
                <a:gd name="f199" fmla="*/ f166 f79 1"/>
                <a:gd name="f200" fmla="*/ f167 f80 1"/>
                <a:gd name="f201" fmla="*/ f168 f80 1"/>
                <a:gd name="f202" fmla="*/ f169 f79 1"/>
                <a:gd name="f203" fmla="*/ f170 f79 1"/>
                <a:gd name="f204" fmla="*/ f171 f80 1"/>
                <a:gd name="f205" fmla="*/ f172 f79 1"/>
                <a:gd name="f206" fmla="*/ f173 f80 1"/>
                <a:gd name="f207" fmla="*/ f174 f80 1"/>
                <a:gd name="f208" fmla="*/ f175 f79 1"/>
                <a:gd name="f209" fmla="*/ f176 f79 1"/>
                <a:gd name="f210" fmla="*/ f177 f80 1"/>
                <a:gd name="f211" fmla="*/ f178 f79 1"/>
                <a:gd name="f212" fmla="*/ f179 f80 1"/>
                <a:gd name="f213" fmla="*/ f180 f79 1"/>
                <a:gd name="f214" fmla="*/ f181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6" y="f187"/>
                </a:cxn>
                <a:cxn ang="f119">
                  <a:pos x="f188" y="f187"/>
                </a:cxn>
                <a:cxn ang="f119">
                  <a:pos x="f189" y="f190"/>
                </a:cxn>
                <a:cxn ang="f119">
                  <a:pos x="f189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3"/>
                </a:cxn>
                <a:cxn ang="f119">
                  <a:pos x="f199" y="f200"/>
                </a:cxn>
                <a:cxn ang="f119">
                  <a:pos x="f199" y="f201"/>
                </a:cxn>
                <a:cxn ang="f119">
                  <a:pos x="f202" y="f187"/>
                </a:cxn>
                <a:cxn ang="f119">
                  <a:pos x="f186" y="f187"/>
                </a:cxn>
                <a:cxn ang="f119">
                  <a:pos x="f203" y="f204"/>
                </a:cxn>
                <a:cxn ang="f119">
                  <a:pos x="f205" y="f206"/>
                </a:cxn>
                <a:cxn ang="f119">
                  <a:pos x="f205" y="f207"/>
                </a:cxn>
                <a:cxn ang="f119">
                  <a:pos x="f208" y="f191"/>
                </a:cxn>
                <a:cxn ang="f119">
                  <a:pos x="f209" y="f210"/>
                </a:cxn>
                <a:cxn ang="f119">
                  <a:pos x="f211" y="f212"/>
                </a:cxn>
                <a:cxn ang="f119">
                  <a:pos x="f213" y="f214"/>
                </a:cxn>
                <a:cxn ang="f119">
                  <a:pos x="f213" y="f204"/>
                </a:cxn>
                <a:cxn ang="f119">
                  <a:pos x="f203" y="f204"/>
                </a:cxn>
              </a:cxnLst>
              <a:rect l="f182" t="f185" r="f183" b="f184"/>
              <a:pathLst>
                <a:path w="271" h="269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16" y="f17"/>
                    <a:pt x="f16" y="f18"/>
                    <a:pt x="f6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7"/>
                    <a:pt x="f31" y="f7"/>
                    <a:pt x="f32" y="f21"/>
                  </a:cubicBezTo>
                  <a:cubicBezTo>
                    <a:pt x="f33" y="f34"/>
                    <a:pt x="f35" y="f36"/>
                    <a:pt x="f37" y="f24"/>
                  </a:cubicBezTo>
                  <a:cubicBezTo>
                    <a:pt x="f38" y="f39"/>
                    <a:pt x="f5" y="f40"/>
                    <a:pt x="f5" y="f41"/>
                  </a:cubicBezTo>
                  <a:cubicBezTo>
                    <a:pt x="f5" y="f42"/>
                    <a:pt x="f5" y="f43"/>
                    <a:pt x="f5" y="f44"/>
                  </a:cubicBezTo>
                  <a:cubicBezTo>
                    <a:pt x="f5" y="f45"/>
                    <a:pt x="f38" y="f9"/>
                    <a:pt x="f46" y="f9"/>
                  </a:cubicBezTo>
                  <a:cubicBezTo>
                    <a:pt x="f47" y="f9"/>
                    <a:pt x="f48" y="f9"/>
                    <a:pt x="f8" y="f9"/>
                  </a:cubicBezTo>
                  <a:close/>
                  <a:moveTo>
                    <a:pt x="f49" y="f49"/>
                  </a:moveTo>
                  <a:cubicBezTo>
                    <a:pt x="f50" y="f51"/>
                    <a:pt x="f50" y="f52"/>
                    <a:pt x="f50" y="f53"/>
                  </a:cubicBezTo>
                  <a:cubicBezTo>
                    <a:pt x="f50" y="f54"/>
                    <a:pt x="f55" y="f42"/>
                    <a:pt x="f50" y="f56"/>
                  </a:cubicBezTo>
                  <a:cubicBezTo>
                    <a:pt x="f50" y="f57"/>
                    <a:pt x="f58" y="f59"/>
                    <a:pt x="f60" y="f19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41"/>
                    <a:pt x="f25" y="f68"/>
                    <a:pt x="f25" y="f69"/>
                  </a:cubicBezTo>
                  <a:cubicBezTo>
                    <a:pt x="f70" y="f71"/>
                    <a:pt x="f70" y="f72"/>
                    <a:pt x="f70" y="f73"/>
                  </a:cubicBezTo>
                  <a:cubicBezTo>
                    <a:pt x="f70" y="f74"/>
                    <a:pt x="f70" y="f75"/>
                    <a:pt x="f70" y="f49"/>
                  </a:cubicBezTo>
                  <a:cubicBezTo>
                    <a:pt x="f76" y="f49"/>
                    <a:pt x="f77" y="f49"/>
                    <a:pt x="f49" y="f49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B17C5B7-2BED-4EB6-C136-95C6D2EB13DB}"/>
                </a:ext>
              </a:extLst>
            </p:cNvPr>
            <p:cNvSpPr/>
            <p:nvPr/>
          </p:nvSpPr>
          <p:spPr>
            <a:xfrm>
              <a:off x="11210004" y="5810637"/>
              <a:ext cx="175061" cy="2408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2"/>
                <a:gd name="f7" fmla="val 250"/>
                <a:gd name="f8" fmla="val 5"/>
                <a:gd name="f9" fmla="val 227"/>
                <a:gd name="f10" fmla="val 10"/>
                <a:gd name="f11" fmla="val 212"/>
                <a:gd name="f12" fmla="val 33"/>
                <a:gd name="f13" fmla="val 201"/>
                <a:gd name="f14" fmla="val 103"/>
                <a:gd name="f15" fmla="val 171"/>
                <a:gd name="f16" fmla="val 131"/>
                <a:gd name="f17" fmla="val 116"/>
                <a:gd name="f18" fmla="val 120"/>
                <a:gd name="f19" fmla="val 43"/>
                <a:gd name="f20" fmla="val 77"/>
                <a:gd name="f21" fmla="val 51"/>
                <a:gd name="f22" fmla="val 41"/>
                <a:gd name="f23" fmla="val 70"/>
                <a:gd name="f24" fmla="val 15"/>
                <a:gd name="f25" fmla="val 107"/>
                <a:gd name="f26" fmla="val 67"/>
                <a:gd name="f27" fmla="val 1"/>
                <a:gd name="f28" fmla="val 56"/>
                <a:gd name="f29" fmla="val 35"/>
                <a:gd name="f30" fmla="val 38"/>
                <a:gd name="f31" fmla="val 64"/>
                <a:gd name="f32" fmla="val 24"/>
                <a:gd name="f33" fmla="val 96"/>
                <a:gd name="f34" fmla="val 126"/>
                <a:gd name="f35" fmla="val 142"/>
                <a:gd name="f36" fmla="val 150"/>
                <a:gd name="f37" fmla="val 8"/>
                <a:gd name="f38" fmla="val 154"/>
                <a:gd name="f39" fmla="val 25"/>
                <a:gd name="f40" fmla="val 146"/>
                <a:gd name="f41" fmla="val 226"/>
                <a:gd name="f42" fmla="+- 0 0 -90"/>
                <a:gd name="f43" fmla="*/ f3 1 182"/>
                <a:gd name="f44" fmla="*/ f4 1 250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82"/>
                <a:gd name="f53" fmla="*/ f49 1 250"/>
                <a:gd name="f54" fmla="*/ 5 f50 1"/>
                <a:gd name="f55" fmla="*/ 250 f49 1"/>
                <a:gd name="f56" fmla="*/ 33 f50 1"/>
                <a:gd name="f57" fmla="*/ 201 f49 1"/>
                <a:gd name="f58" fmla="*/ 120 f50 1"/>
                <a:gd name="f59" fmla="*/ 43 f49 1"/>
                <a:gd name="f60" fmla="*/ 15 f50 1"/>
                <a:gd name="f61" fmla="*/ 107 f49 1"/>
                <a:gd name="f62" fmla="*/ 35 f50 1"/>
                <a:gd name="f63" fmla="*/ 38 f49 1"/>
                <a:gd name="f64" fmla="*/ 126 f50 1"/>
                <a:gd name="f65" fmla="*/ 5 f49 1"/>
                <a:gd name="f66" fmla="*/ 154 f50 1"/>
                <a:gd name="f67" fmla="*/ 25 f49 1"/>
                <a:gd name="f68" fmla="+- f51 0 f1"/>
                <a:gd name="f69" fmla="*/ f54 1 182"/>
                <a:gd name="f70" fmla="*/ f55 1 250"/>
                <a:gd name="f71" fmla="*/ f56 1 182"/>
                <a:gd name="f72" fmla="*/ f57 1 250"/>
                <a:gd name="f73" fmla="*/ f58 1 182"/>
                <a:gd name="f74" fmla="*/ f59 1 250"/>
                <a:gd name="f75" fmla="*/ f60 1 182"/>
                <a:gd name="f76" fmla="*/ f61 1 250"/>
                <a:gd name="f77" fmla="*/ f62 1 182"/>
                <a:gd name="f78" fmla="*/ f63 1 250"/>
                <a:gd name="f79" fmla="*/ f64 1 182"/>
                <a:gd name="f80" fmla="*/ f65 1 250"/>
                <a:gd name="f81" fmla="*/ f66 1 182"/>
                <a:gd name="f82" fmla="*/ f67 1 250"/>
                <a:gd name="f83" fmla="*/ 0 1 f52"/>
                <a:gd name="f84" fmla="*/ f46 1 f52"/>
                <a:gd name="f85" fmla="*/ 0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  <a:cxn ang="f68">
                  <a:pos x="f105" y="f106"/>
                </a:cxn>
              </a:cxnLst>
              <a:rect l="f101" t="f104" r="f102" b="f103"/>
              <a:pathLst>
                <a:path w="182" h="250">
                  <a:moveTo>
                    <a:pt x="f8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5" y="f26"/>
                    <a:pt x="f27" y="f28"/>
                    <a:pt x="f29" y="f30"/>
                  </a:cubicBezTo>
                  <a:cubicBezTo>
                    <a:pt x="f31" y="f32"/>
                    <a:pt x="f33" y="f24"/>
                    <a:pt x="f34" y="f8"/>
                  </a:cubicBezTo>
                  <a:cubicBezTo>
                    <a:pt x="f35" y="f5"/>
                    <a:pt x="f36" y="f37"/>
                    <a:pt x="f38" y="f39"/>
                  </a:cubicBezTo>
                  <a:cubicBezTo>
                    <a:pt x="f6" y="f40"/>
                    <a:pt x="f14" y="f41"/>
                    <a:pt x="f8" y="f7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AE57C93-01B5-0C56-B6CC-4179D0C491BC}"/>
                </a:ext>
              </a:extLst>
            </p:cNvPr>
            <p:cNvSpPr/>
            <p:nvPr/>
          </p:nvSpPr>
          <p:spPr>
            <a:xfrm>
              <a:off x="11588310" y="6457081"/>
              <a:ext cx="34161" cy="40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2"/>
                <a:gd name="f8" fmla="val 18"/>
                <a:gd name="f9" fmla="val 26"/>
                <a:gd name="f10" fmla="val 11"/>
                <a:gd name="f11" fmla="val 34"/>
                <a:gd name="f12" fmla="val 24"/>
                <a:gd name="f13" fmla="val 31"/>
                <a:gd name="f14" fmla="val 23"/>
                <a:gd name="f15" fmla="val 41"/>
                <a:gd name="f16" fmla="val 39"/>
                <a:gd name="f17" fmla="val 2"/>
                <a:gd name="f18" fmla="val 1"/>
                <a:gd name="f19" fmla="val 9"/>
                <a:gd name="f20" fmla="+- 0 0 -90"/>
                <a:gd name="f21" fmla="*/ f3 1 35"/>
                <a:gd name="f22" fmla="*/ f4 1 42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5"/>
                <a:gd name="f31" fmla="*/ f27 1 42"/>
                <a:gd name="f32" fmla="*/ 18 f28 1"/>
                <a:gd name="f33" fmla="*/ 0 f27 1"/>
                <a:gd name="f34" fmla="*/ 34 f28 1"/>
                <a:gd name="f35" fmla="*/ 24 f27 1"/>
                <a:gd name="f36" fmla="*/ 41 f27 1"/>
                <a:gd name="f37" fmla="*/ 1 f28 1"/>
                <a:gd name="f38" fmla="+- f29 0 f1"/>
                <a:gd name="f39" fmla="*/ f32 1 35"/>
                <a:gd name="f40" fmla="*/ f33 1 42"/>
                <a:gd name="f41" fmla="*/ f34 1 35"/>
                <a:gd name="f42" fmla="*/ f35 1 42"/>
                <a:gd name="f43" fmla="*/ f36 1 42"/>
                <a:gd name="f44" fmla="*/ f37 1 3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0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59" y="f63"/>
                </a:cxn>
                <a:cxn ang="f38">
                  <a:pos x="f64" y="f62"/>
                </a:cxn>
                <a:cxn ang="f38">
                  <a:pos x="f59" y="f60"/>
                </a:cxn>
              </a:cxnLst>
              <a:rect l="f55" t="f58" r="f56" b="f57"/>
              <a:pathLst>
                <a:path w="35" h="42">
                  <a:moveTo>
                    <a:pt x="f8" y="f5"/>
                  </a:moveTo>
                  <a:cubicBezTo>
                    <a:pt x="f9" y="f10"/>
                    <a:pt x="f6" y="f8"/>
                    <a:pt x="f11" y="f12"/>
                  </a:cubicBezTo>
                  <a:cubicBezTo>
                    <a:pt x="f11" y="f13"/>
                    <a:pt x="f14" y="f7"/>
                    <a:pt x="f8" y="f15"/>
                  </a:cubicBezTo>
                  <a:cubicBezTo>
                    <a:pt x="f10" y="f16"/>
                    <a:pt x="f17" y="f13"/>
                    <a:pt x="f18" y="f12"/>
                  </a:cubicBezTo>
                  <a:cubicBezTo>
                    <a:pt x="f5" y="f8"/>
                    <a:pt x="f19" y="f10"/>
                    <a:pt x="f8" y="f5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601B2A-DDB0-CFDC-99C9-6A0EFD261C08}"/>
                </a:ext>
              </a:extLst>
            </p:cNvPr>
            <p:cNvSpPr/>
            <p:nvPr/>
          </p:nvSpPr>
          <p:spPr>
            <a:xfrm>
              <a:off x="11588310" y="6394746"/>
              <a:ext cx="34161" cy="40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3"/>
                <a:gd name="f8" fmla="val 18"/>
                <a:gd name="f9" fmla="val 10"/>
                <a:gd name="f10" fmla="val 32"/>
                <a:gd name="f11" fmla="val 24"/>
                <a:gd name="f12" fmla="val 1"/>
                <a:gd name="f13" fmla="val 19"/>
                <a:gd name="f14" fmla="val 2"/>
                <a:gd name="f15" fmla="val 12"/>
                <a:gd name="f16" fmla="val 6"/>
                <a:gd name="f17" fmla="val 33"/>
                <a:gd name="f18" fmla="val 11"/>
                <a:gd name="f19" fmla="val 34"/>
                <a:gd name="f20" fmla="val 26"/>
                <a:gd name="f21" fmla="val 31"/>
                <a:gd name="f22" fmla="+- 0 0 -90"/>
                <a:gd name="f23" fmla="*/ f3 1 35"/>
                <a:gd name="f24" fmla="*/ f4 1 4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35"/>
                <a:gd name="f33" fmla="*/ f29 1 43"/>
                <a:gd name="f34" fmla="*/ 18 f30 1"/>
                <a:gd name="f35" fmla="*/ 43 f29 1"/>
                <a:gd name="f36" fmla="*/ 1 f30 1"/>
                <a:gd name="f37" fmla="*/ 19 f29 1"/>
                <a:gd name="f38" fmla="*/ 0 f29 1"/>
                <a:gd name="f39" fmla="*/ 34 f30 1"/>
                <a:gd name="f40" fmla="*/ 18 f29 1"/>
                <a:gd name="f41" fmla="+- f31 0 f1"/>
                <a:gd name="f42" fmla="*/ f34 1 35"/>
                <a:gd name="f43" fmla="*/ f35 1 43"/>
                <a:gd name="f44" fmla="*/ f36 1 35"/>
                <a:gd name="f45" fmla="*/ f37 1 43"/>
                <a:gd name="f46" fmla="*/ f38 1 43"/>
                <a:gd name="f47" fmla="*/ f39 1 35"/>
                <a:gd name="f48" fmla="*/ f40 1 43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3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4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4" y="f68"/>
                </a:cxn>
                <a:cxn ang="f41">
                  <a:pos x="f69" y="f70"/>
                </a:cxn>
                <a:cxn ang="f41">
                  <a:pos x="f64" y="f65"/>
                </a:cxn>
              </a:cxnLst>
              <a:rect l="f60" t="f63" r="f61" b="f62"/>
              <a:pathLst>
                <a:path w="35" h="43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5" y="f16"/>
                    <a:pt x="f8" y="f5"/>
                  </a:cubicBezTo>
                  <a:cubicBezTo>
                    <a:pt x="f11" y="f16"/>
                    <a:pt x="f17" y="f18"/>
                    <a:pt x="f19" y="f8"/>
                  </a:cubicBezTo>
                  <a:cubicBezTo>
                    <a:pt x="f6" y="f11"/>
                    <a:pt x="f20" y="f21"/>
                    <a:pt x="f8" y="f7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62CD24E-B81B-3542-2B81-896BC41054A9}"/>
                </a:ext>
              </a:extLst>
            </p:cNvPr>
            <p:cNvSpPr/>
            <p:nvPr/>
          </p:nvSpPr>
          <p:spPr>
            <a:xfrm>
              <a:off x="11587459" y="6526255"/>
              <a:ext cx="34161" cy="40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2"/>
                <a:gd name="f8" fmla="val 17"/>
                <a:gd name="f9" fmla="val 26"/>
                <a:gd name="f10" fmla="val 11"/>
                <a:gd name="f11" fmla="val 23"/>
                <a:gd name="f12" fmla="val 30"/>
                <a:gd name="f13" fmla="val 36"/>
                <a:gd name="f14" fmla="val 20"/>
                <a:gd name="f15" fmla="val 14"/>
                <a:gd name="f16" fmla="val 37"/>
                <a:gd name="f17" fmla="val 3"/>
                <a:gd name="f18" fmla="val 32"/>
                <a:gd name="f19" fmla="val 2"/>
                <a:gd name="f20" fmla="val 25"/>
                <a:gd name="f21" fmla="val 19"/>
                <a:gd name="f22" fmla="val 10"/>
                <a:gd name="f23" fmla="+- 0 0 -90"/>
                <a:gd name="f24" fmla="*/ f3 1 35"/>
                <a:gd name="f25" fmla="*/ f4 1 4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35"/>
                <a:gd name="f34" fmla="*/ f30 1 42"/>
                <a:gd name="f35" fmla="*/ 17 f31 1"/>
                <a:gd name="f36" fmla="*/ 0 f30 1"/>
                <a:gd name="f37" fmla="*/ 35 f31 1"/>
                <a:gd name="f38" fmla="*/ 23 f30 1"/>
                <a:gd name="f39" fmla="*/ 20 f31 1"/>
                <a:gd name="f40" fmla="*/ 42 f30 1"/>
                <a:gd name="f41" fmla="*/ 2 f31 1"/>
                <a:gd name="f42" fmla="*/ 25 f30 1"/>
                <a:gd name="f43" fmla="+- f32 0 f1"/>
                <a:gd name="f44" fmla="*/ f35 1 35"/>
                <a:gd name="f45" fmla="*/ f36 1 42"/>
                <a:gd name="f46" fmla="*/ f37 1 35"/>
                <a:gd name="f47" fmla="*/ f38 1 42"/>
                <a:gd name="f48" fmla="*/ f39 1 35"/>
                <a:gd name="f49" fmla="*/ f40 1 42"/>
                <a:gd name="f50" fmla="*/ f41 1 35"/>
                <a:gd name="f51" fmla="*/ f42 1 42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35" h="42">
                  <a:moveTo>
                    <a:pt x="f8" y="f5"/>
                  </a:moveTo>
                  <a:cubicBezTo>
                    <a:pt x="f9" y="f10"/>
                    <a:pt x="f6" y="f8"/>
                    <a:pt x="f6" y="f11"/>
                  </a:cubicBezTo>
                  <a:cubicBezTo>
                    <a:pt x="f6" y="f12"/>
                    <a:pt x="f9" y="f13"/>
                    <a:pt x="f14" y="f7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21"/>
                    <a:pt x="f22" y="f10"/>
                    <a:pt x="f8" y="f5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5437BA1-F490-02CF-2B75-E42F76221867}"/>
                </a:ext>
              </a:extLst>
            </p:cNvPr>
            <p:cNvSpPr/>
            <p:nvPr/>
          </p:nvSpPr>
          <p:spPr>
            <a:xfrm>
              <a:off x="11588310" y="6601401"/>
              <a:ext cx="40992" cy="333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5"/>
                <a:gd name="f8" fmla="val 18"/>
                <a:gd name="f9" fmla="val 31"/>
                <a:gd name="f10" fmla="val 26"/>
                <a:gd name="f11" fmla="val 25"/>
                <a:gd name="f12" fmla="val 19"/>
                <a:gd name="f13" fmla="val 12"/>
                <a:gd name="f14" fmla="val 6"/>
                <a:gd name="f15" fmla="val 21"/>
                <a:gd name="f16" fmla="val 5"/>
                <a:gd name="f17" fmla="val 14"/>
                <a:gd name="f18" fmla="val 10"/>
                <a:gd name="f19" fmla="val 4"/>
                <a:gd name="f20" fmla="val 17"/>
                <a:gd name="f21" fmla="val 2"/>
                <a:gd name="f22" fmla="val 23"/>
                <a:gd name="f23" fmla="+- 0 0 -90"/>
                <a:gd name="f24" fmla="*/ f3 1 42"/>
                <a:gd name="f25" fmla="*/ f4 1 3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2"/>
                <a:gd name="f34" fmla="*/ f30 1 35"/>
                <a:gd name="f35" fmla="*/ 42 f31 1"/>
                <a:gd name="f36" fmla="*/ 18 f30 1"/>
                <a:gd name="f37" fmla="*/ 19 f31 1"/>
                <a:gd name="f38" fmla="*/ 35 f30 1"/>
                <a:gd name="f39" fmla="*/ 0 f31 1"/>
                <a:gd name="f40" fmla="*/ 21 f30 1"/>
                <a:gd name="f41" fmla="*/ 17 f31 1"/>
                <a:gd name="f42" fmla="*/ 2 f30 1"/>
                <a:gd name="f43" fmla="+- f32 0 f1"/>
                <a:gd name="f44" fmla="*/ f35 1 42"/>
                <a:gd name="f45" fmla="*/ f36 1 35"/>
                <a:gd name="f46" fmla="*/ f37 1 42"/>
                <a:gd name="f47" fmla="*/ f38 1 35"/>
                <a:gd name="f48" fmla="*/ f39 1 42"/>
                <a:gd name="f49" fmla="*/ f40 1 35"/>
                <a:gd name="f50" fmla="*/ f41 1 42"/>
                <a:gd name="f51" fmla="*/ f42 1 3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2" h="35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7"/>
                    <a:pt x="f14" y="f10"/>
                    <a:pt x="f5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5"/>
                    <a:pt x="f9" y="f18"/>
                    <a:pt x="f6" y="f8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1C4971E9-A863-8076-3ED3-D788CC7DB400}"/>
                </a:ext>
              </a:extLst>
            </p:cNvPr>
            <p:cNvSpPr/>
            <p:nvPr/>
          </p:nvSpPr>
          <p:spPr>
            <a:xfrm>
              <a:off x="11120338" y="6610791"/>
              <a:ext cx="276679" cy="350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"/>
                <a:gd name="f7" fmla="val 36"/>
                <a:gd name="f8" fmla="val 146"/>
                <a:gd name="f9" fmla="val 106"/>
                <a:gd name="f10" fmla="val 66"/>
                <a:gd name="f11" fmla="val 26"/>
                <a:gd name="f12" fmla="val 14"/>
                <a:gd name="f13" fmla="val 2"/>
                <a:gd name="f14" fmla="val 34"/>
                <a:gd name="f15" fmla="val 1"/>
                <a:gd name="f16" fmla="val 19"/>
                <a:gd name="f17" fmla="val 6"/>
                <a:gd name="f18" fmla="val 9"/>
                <a:gd name="f19" fmla="val 21"/>
                <a:gd name="f20" fmla="val 103"/>
                <a:gd name="f21" fmla="val 185"/>
                <a:gd name="f22" fmla="val 267"/>
                <a:gd name="f23" fmla="val 280"/>
                <a:gd name="f24" fmla="val 287"/>
                <a:gd name="f25" fmla="val 31"/>
                <a:gd name="f26" fmla="val 278"/>
                <a:gd name="f27" fmla="val 265"/>
                <a:gd name="f28" fmla="val 226"/>
                <a:gd name="f29" fmla="val 186"/>
                <a:gd name="f30" fmla="+- 0 0 -90"/>
                <a:gd name="f31" fmla="*/ f3 1 288"/>
                <a:gd name="f32" fmla="*/ f4 1 36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88"/>
                <a:gd name="f41" fmla="*/ f37 1 36"/>
                <a:gd name="f42" fmla="*/ 146 f38 1"/>
                <a:gd name="f43" fmla="*/ 36 f37 1"/>
                <a:gd name="f44" fmla="*/ 26 f38 1"/>
                <a:gd name="f45" fmla="*/ 1 f38 1"/>
                <a:gd name="f46" fmla="*/ 19 f37 1"/>
                <a:gd name="f47" fmla="*/ 21 f38 1"/>
                <a:gd name="f48" fmla="*/ 0 f37 1"/>
                <a:gd name="f49" fmla="*/ 267 f38 1"/>
                <a:gd name="f50" fmla="*/ 288 f38 1"/>
                <a:gd name="f51" fmla="*/ 265 f38 1"/>
                <a:gd name="f52" fmla="+- f39 0 f1"/>
                <a:gd name="f53" fmla="*/ f42 1 288"/>
                <a:gd name="f54" fmla="*/ f43 1 36"/>
                <a:gd name="f55" fmla="*/ f44 1 288"/>
                <a:gd name="f56" fmla="*/ f45 1 288"/>
                <a:gd name="f57" fmla="*/ f46 1 36"/>
                <a:gd name="f58" fmla="*/ f47 1 288"/>
                <a:gd name="f59" fmla="*/ f48 1 36"/>
                <a:gd name="f60" fmla="*/ f49 1 288"/>
                <a:gd name="f61" fmla="*/ f50 1 288"/>
                <a:gd name="f62" fmla="*/ f51 1 288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0"/>
                <a:gd name="f71" fmla="*/ f57 1 f41"/>
                <a:gd name="f72" fmla="*/ f58 1 f40"/>
                <a:gd name="f73" fmla="*/ f59 1 f41"/>
                <a:gd name="f74" fmla="*/ f60 1 f40"/>
                <a:gd name="f75" fmla="*/ f61 1 f40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1 1"/>
                <a:gd name="f85" fmla="*/ f71 f32 1"/>
                <a:gd name="f86" fmla="*/ f72 f31 1"/>
                <a:gd name="f87" fmla="*/ f73 f32 1"/>
                <a:gd name="f88" fmla="*/ f74 f31 1"/>
                <a:gd name="f89" fmla="*/ f75 f31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2"/>
                </a:cxn>
                <a:cxn ang="f52">
                  <a:pos x="f84" y="f85"/>
                </a:cxn>
                <a:cxn ang="f52">
                  <a:pos x="f86" y="f87"/>
                </a:cxn>
                <a:cxn ang="f52">
                  <a:pos x="f88" y="f87"/>
                </a:cxn>
                <a:cxn ang="f52">
                  <a:pos x="f89" y="f85"/>
                </a:cxn>
                <a:cxn ang="f52">
                  <a:pos x="f90" y="f82"/>
                </a:cxn>
                <a:cxn ang="f52">
                  <a:pos x="f81" y="f82"/>
                </a:cxn>
                <a:cxn ang="f52">
                  <a:pos x="f81" y="f82"/>
                </a:cxn>
              </a:cxnLst>
              <a:rect l="f77" t="f80" r="f78" b="f79"/>
              <a:pathLst>
                <a:path w="288" h="36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15" y="f16"/>
                  </a:cubicBezTo>
                  <a:cubicBezTo>
                    <a:pt x="f5" y="f17"/>
                    <a:pt x="f18" y="f5"/>
                    <a:pt x="f19" y="f5"/>
                  </a:cubicBezTo>
                  <a:cubicBezTo>
                    <a:pt x="f20" y="f5"/>
                    <a:pt x="f21" y="f5"/>
                    <a:pt x="f22" y="f5"/>
                  </a:cubicBezTo>
                  <a:cubicBezTo>
                    <a:pt x="f23" y="f5"/>
                    <a:pt x="f6" y="f17"/>
                    <a:pt x="f6" y="f16"/>
                  </a:cubicBezTo>
                  <a:cubicBezTo>
                    <a:pt x="f24" y="f25"/>
                    <a:pt x="f26" y="f7"/>
                    <a:pt x="f27" y="f7"/>
                  </a:cubicBezTo>
                  <a:cubicBezTo>
                    <a:pt x="f28" y="f7"/>
                    <a:pt x="f29" y="f7"/>
                    <a:pt x="f8" y="f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81874C3-246C-7F39-FB0F-70DEED867732}"/>
                </a:ext>
              </a:extLst>
            </p:cNvPr>
            <p:cNvSpPr/>
            <p:nvPr/>
          </p:nvSpPr>
          <p:spPr>
            <a:xfrm>
              <a:off x="11207444" y="6539916"/>
              <a:ext cx="103327" cy="375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39"/>
                <a:gd name="f8" fmla="val 55"/>
                <a:gd name="f9" fmla="val 2"/>
                <a:gd name="f10" fmla="val 67"/>
                <a:gd name="f11" fmla="val 79"/>
                <a:gd name="f12" fmla="val 90"/>
                <a:gd name="f13" fmla="val 3"/>
                <a:gd name="f14" fmla="val 97"/>
                <a:gd name="f15" fmla="val 5"/>
                <a:gd name="f16" fmla="val 14"/>
                <a:gd name="f17" fmla="val 106"/>
                <a:gd name="f18" fmla="val 19"/>
                <a:gd name="f19" fmla="val 105"/>
                <a:gd name="f20" fmla="val 26"/>
                <a:gd name="f21" fmla="val 96"/>
                <a:gd name="f22" fmla="val 36"/>
                <a:gd name="f23" fmla="val 37"/>
                <a:gd name="f24" fmla="val 66"/>
                <a:gd name="f25" fmla="val 41"/>
                <a:gd name="f26" fmla="val 38"/>
                <a:gd name="f27" fmla="val 16"/>
                <a:gd name="f28" fmla="val 10"/>
                <a:gd name="f29" fmla="val 25"/>
                <a:gd name="f30" fmla="val 1"/>
                <a:gd name="f31" fmla="val 21"/>
                <a:gd name="f32" fmla="val 17"/>
                <a:gd name="f33" fmla="val 29"/>
                <a:gd name="f34" fmla="val 42"/>
                <a:gd name="f35" fmla="+- 0 0 -90"/>
                <a:gd name="f36" fmla="*/ f3 1 107"/>
                <a:gd name="f37" fmla="*/ f4 1 39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07"/>
                <a:gd name="f46" fmla="*/ f42 1 39"/>
                <a:gd name="f47" fmla="*/ 55 f43 1"/>
                <a:gd name="f48" fmla="*/ 2 f42 1"/>
                <a:gd name="f49" fmla="*/ 90 f43 1"/>
                <a:gd name="f50" fmla="*/ 3 f42 1"/>
                <a:gd name="f51" fmla="*/ 106 f43 1"/>
                <a:gd name="f52" fmla="*/ 19 f42 1"/>
                <a:gd name="f53" fmla="*/ 37 f42 1"/>
                <a:gd name="f54" fmla="*/ 16 f43 1"/>
                <a:gd name="f55" fmla="*/ 1 f43 1"/>
                <a:gd name="f56" fmla="*/ 21 f42 1"/>
                <a:gd name="f57" fmla="*/ 17 f43 1"/>
                <a:gd name="f58" fmla="+- f44 0 f1"/>
                <a:gd name="f59" fmla="*/ f47 1 107"/>
                <a:gd name="f60" fmla="*/ f48 1 39"/>
                <a:gd name="f61" fmla="*/ f49 1 107"/>
                <a:gd name="f62" fmla="*/ f50 1 39"/>
                <a:gd name="f63" fmla="*/ f51 1 107"/>
                <a:gd name="f64" fmla="*/ f52 1 39"/>
                <a:gd name="f65" fmla="*/ f53 1 39"/>
                <a:gd name="f66" fmla="*/ f54 1 107"/>
                <a:gd name="f67" fmla="*/ f55 1 107"/>
                <a:gd name="f68" fmla="*/ f56 1 39"/>
                <a:gd name="f69" fmla="*/ f57 1 107"/>
                <a:gd name="f70" fmla="*/ 0 1 f45"/>
                <a:gd name="f71" fmla="*/ f39 1 f45"/>
                <a:gd name="f72" fmla="*/ 0 1 f46"/>
                <a:gd name="f73" fmla="*/ f40 1 f46"/>
                <a:gd name="f74" fmla="*/ f59 1 f45"/>
                <a:gd name="f75" fmla="*/ f60 1 f46"/>
                <a:gd name="f76" fmla="*/ f61 1 f45"/>
                <a:gd name="f77" fmla="*/ f62 1 f46"/>
                <a:gd name="f78" fmla="*/ f63 1 f45"/>
                <a:gd name="f79" fmla="*/ f64 1 f46"/>
                <a:gd name="f80" fmla="*/ f65 1 f46"/>
                <a:gd name="f81" fmla="*/ f66 1 f45"/>
                <a:gd name="f82" fmla="*/ f67 1 f45"/>
                <a:gd name="f83" fmla="*/ f68 1 f46"/>
                <a:gd name="f84" fmla="*/ f69 1 f45"/>
                <a:gd name="f85" fmla="*/ f70 f36 1"/>
                <a:gd name="f86" fmla="*/ f71 f36 1"/>
                <a:gd name="f87" fmla="*/ f73 f37 1"/>
                <a:gd name="f88" fmla="*/ f72 f37 1"/>
                <a:gd name="f89" fmla="*/ f74 f36 1"/>
                <a:gd name="f90" fmla="*/ f75 f37 1"/>
                <a:gd name="f91" fmla="*/ f76 f36 1"/>
                <a:gd name="f92" fmla="*/ f77 f37 1"/>
                <a:gd name="f93" fmla="*/ f78 f36 1"/>
                <a:gd name="f94" fmla="*/ f79 f37 1"/>
                <a:gd name="f95" fmla="*/ f80 f37 1"/>
                <a:gd name="f96" fmla="*/ f81 f36 1"/>
                <a:gd name="f97" fmla="*/ f82 f36 1"/>
                <a:gd name="f98" fmla="*/ f83 f37 1"/>
                <a:gd name="f99" fmla="*/ f84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9" y="f90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1" y="f95"/>
                </a:cxn>
                <a:cxn ang="f58">
                  <a:pos x="f96" y="f95"/>
                </a:cxn>
                <a:cxn ang="f58">
                  <a:pos x="f97" y="f98"/>
                </a:cxn>
                <a:cxn ang="f58">
                  <a:pos x="f99" y="f92"/>
                </a:cxn>
                <a:cxn ang="f58">
                  <a:pos x="f89" y="f90"/>
                </a:cxn>
              </a:cxnLst>
              <a:rect l="f85" t="f88" r="f86" b="f87"/>
              <a:pathLst>
                <a:path w="107" h="39">
                  <a:moveTo>
                    <a:pt x="f8" y="f9"/>
                  </a:moveTo>
                  <a:cubicBezTo>
                    <a:pt x="f10" y="f9"/>
                    <a:pt x="f11" y="f5"/>
                    <a:pt x="f12" y="f13"/>
                  </a:cubicBezTo>
                  <a:cubicBezTo>
                    <a:pt x="f14" y="f15"/>
                    <a:pt x="f6" y="f16"/>
                    <a:pt x="f17" y="f18"/>
                  </a:cubicBezTo>
                  <a:cubicBezTo>
                    <a:pt x="f19" y="f20"/>
                    <a:pt x="f21" y="f22"/>
                    <a:pt x="f12" y="f23"/>
                  </a:cubicBezTo>
                  <a:cubicBezTo>
                    <a:pt x="f24" y="f7"/>
                    <a:pt x="f25" y="f26"/>
                    <a:pt x="f27" y="f23"/>
                  </a:cubicBezTo>
                  <a:cubicBezTo>
                    <a:pt x="f28" y="f22"/>
                    <a:pt x="f5" y="f29"/>
                    <a:pt x="f30" y="f31"/>
                  </a:cubicBezTo>
                  <a:cubicBezTo>
                    <a:pt x="f9" y="f16"/>
                    <a:pt x="f28" y="f15"/>
                    <a:pt x="f32" y="f13"/>
                  </a:cubicBezTo>
                  <a:cubicBezTo>
                    <a:pt x="f33" y="f5"/>
                    <a:pt x="f34" y="f9"/>
                    <a:pt x="f8" y="f9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A04AAD3-561A-34A5-7872-E05EAF274B11}"/>
                </a:ext>
              </a:extLst>
            </p:cNvPr>
            <p:cNvSpPr/>
            <p:nvPr/>
          </p:nvSpPr>
          <p:spPr>
            <a:xfrm>
              <a:off x="11034092" y="5866991"/>
              <a:ext cx="41842" cy="34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6"/>
                <a:gd name="f8" fmla="val 19"/>
                <a:gd name="f9" fmla="val 32"/>
                <a:gd name="f10" fmla="val 27"/>
                <a:gd name="f11" fmla="val 24"/>
                <a:gd name="f12" fmla="val 18"/>
                <a:gd name="f13" fmla="val 35"/>
                <a:gd name="f14" fmla="val 12"/>
                <a:gd name="f15" fmla="val 34"/>
                <a:gd name="f16" fmla="val 6"/>
                <a:gd name="f17" fmla="val 7"/>
                <a:gd name="f18" fmla="val 13"/>
                <a:gd name="f19" fmla="val 3"/>
                <a:gd name="f20" fmla="val 20"/>
                <a:gd name="f21" fmla="val 1"/>
                <a:gd name="f22" fmla="val 25"/>
                <a:gd name="f23" fmla="val 33"/>
                <a:gd name="f24" fmla="val 10"/>
                <a:gd name="f25" fmla="+- 0 0 -90"/>
                <a:gd name="f26" fmla="*/ f3 1 44"/>
                <a:gd name="f27" fmla="*/ f4 1 3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44"/>
                <a:gd name="f36" fmla="*/ f32 1 36"/>
                <a:gd name="f37" fmla="*/ 44 f33 1"/>
                <a:gd name="f38" fmla="*/ 19 f32 1"/>
                <a:gd name="f39" fmla="*/ 18 f33 1"/>
                <a:gd name="f40" fmla="*/ 35 f32 1"/>
                <a:gd name="f41" fmla="*/ 0 f33 1"/>
                <a:gd name="f42" fmla="*/ 18 f32 1"/>
                <a:gd name="f43" fmla="*/ 20 f33 1"/>
                <a:gd name="f44" fmla="*/ 1 f32 1"/>
                <a:gd name="f45" fmla="+- f34 0 f1"/>
                <a:gd name="f46" fmla="*/ f37 1 44"/>
                <a:gd name="f47" fmla="*/ f38 1 36"/>
                <a:gd name="f48" fmla="*/ f39 1 44"/>
                <a:gd name="f49" fmla="*/ f40 1 36"/>
                <a:gd name="f50" fmla="*/ f41 1 44"/>
                <a:gd name="f51" fmla="*/ f42 1 36"/>
                <a:gd name="f52" fmla="*/ f43 1 44"/>
                <a:gd name="f53" fmla="*/ f44 1 36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44" h="36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1"/>
                    <a:pt x="f5" y="f12"/>
                  </a:cubicBezTo>
                  <a:cubicBezTo>
                    <a:pt x="f17" y="f14"/>
                    <a:pt x="f18" y="f19"/>
                    <a:pt x="f20" y="f21"/>
                  </a:cubicBezTo>
                  <a:cubicBezTo>
                    <a:pt x="f22" y="f5"/>
                    <a:pt x="f23" y="f24"/>
                    <a:pt x="f6" y="f8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F89C9A4C-59AA-DC97-C66F-871C87CA2747}"/>
                </a:ext>
              </a:extLst>
            </p:cNvPr>
            <p:cNvSpPr/>
            <p:nvPr/>
          </p:nvSpPr>
          <p:spPr>
            <a:xfrm>
              <a:off x="11778743" y="6411818"/>
              <a:ext cx="120408" cy="1204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42"/>
                <a:gd name="f8" fmla="val 83"/>
                <a:gd name="f9" fmla="val 27"/>
                <a:gd name="f10" fmla="val 77"/>
                <a:gd name="f11" fmla="val 91"/>
                <a:gd name="f12" fmla="val 62"/>
                <a:gd name="f13" fmla="val 1"/>
                <a:gd name="f14" fmla="val 35"/>
                <a:gd name="f15" fmla="val 49"/>
                <a:gd name="f16" fmla="val 43"/>
                <a:gd name="f17" fmla="val 51"/>
                <a:gd name="f18" fmla="val 30"/>
                <a:gd name="f19" fmla="val 33"/>
                <a:gd name="f20" fmla="val 64"/>
                <a:gd name="f21" fmla="val 90"/>
                <a:gd name="f22" fmla="val 3"/>
                <a:gd name="f23" fmla="val 76"/>
                <a:gd name="f24" fmla="val 29"/>
                <a:gd name="f25" fmla="val 97"/>
                <a:gd name="f26" fmla="val 124"/>
                <a:gd name="f27" fmla="val 82"/>
                <a:gd name="f28" fmla="val 34"/>
                <a:gd name="f29" fmla="val 50"/>
                <a:gd name="f30" fmla="val 98"/>
                <a:gd name="f31" fmla="+- 0 0 -90"/>
                <a:gd name="f32" fmla="*/ f3 1 125"/>
                <a:gd name="f33" fmla="*/ f4 1 125"/>
                <a:gd name="f34" fmla="val f5"/>
                <a:gd name="f35" fmla="val f6"/>
                <a:gd name="f36" fmla="*/ f31 f0 1"/>
                <a:gd name="f37" fmla="+- f35 0 f34"/>
                <a:gd name="f38" fmla="*/ f36 1 f2"/>
                <a:gd name="f39" fmla="*/ f37 1 125"/>
                <a:gd name="f40" fmla="*/ 42 f37 1"/>
                <a:gd name="f41" fmla="*/ 83 f37 1"/>
                <a:gd name="f42" fmla="*/ 0 f37 1"/>
                <a:gd name="f43" fmla="*/ 62 f37 1"/>
                <a:gd name="f44" fmla="*/ 43 f37 1"/>
                <a:gd name="f45" fmla="*/ 64 f37 1"/>
                <a:gd name="f46" fmla="*/ 1 f37 1"/>
                <a:gd name="f47" fmla="*/ 124 f37 1"/>
                <a:gd name="f48" fmla="*/ 82 f37 1"/>
                <a:gd name="f49" fmla="+- f38 0 f1"/>
                <a:gd name="f50" fmla="*/ f40 1 125"/>
                <a:gd name="f51" fmla="*/ f41 1 125"/>
                <a:gd name="f52" fmla="*/ f42 1 125"/>
                <a:gd name="f53" fmla="*/ f43 1 125"/>
                <a:gd name="f54" fmla="*/ f44 1 125"/>
                <a:gd name="f55" fmla="*/ f45 1 125"/>
                <a:gd name="f56" fmla="*/ f46 1 125"/>
                <a:gd name="f57" fmla="*/ f47 1 125"/>
                <a:gd name="f58" fmla="*/ f48 1 125"/>
                <a:gd name="f59" fmla="*/ 0 1 f39"/>
                <a:gd name="f60" fmla="*/ f35 1 f39"/>
                <a:gd name="f61" fmla="*/ f50 1 f39"/>
                <a:gd name="f62" fmla="*/ f51 1 f39"/>
                <a:gd name="f63" fmla="*/ f52 1 f39"/>
                <a:gd name="f64" fmla="*/ f53 1 f39"/>
                <a:gd name="f65" fmla="*/ f54 1 f39"/>
                <a:gd name="f66" fmla="*/ f55 1 f39"/>
                <a:gd name="f67" fmla="*/ f56 1 f39"/>
                <a:gd name="f68" fmla="*/ f57 1 f39"/>
                <a:gd name="f69" fmla="*/ f58 1 f39"/>
                <a:gd name="f70" fmla="*/ f59 f32 1"/>
                <a:gd name="f71" fmla="*/ f60 f32 1"/>
                <a:gd name="f72" fmla="*/ f60 f33 1"/>
                <a:gd name="f73" fmla="*/ f59 f33 1"/>
                <a:gd name="f74" fmla="*/ f61 f32 1"/>
                <a:gd name="f75" fmla="*/ f62 f33 1"/>
                <a:gd name="f76" fmla="*/ f63 f32 1"/>
                <a:gd name="f77" fmla="*/ f64 f33 1"/>
                <a:gd name="f78" fmla="*/ f65 f33 1"/>
                <a:gd name="f79" fmla="*/ f66 f32 1"/>
                <a:gd name="f80" fmla="*/ f67 f33 1"/>
                <a:gd name="f81" fmla="*/ f62 f32 1"/>
                <a:gd name="f82" fmla="*/ f68 f32 1"/>
                <a:gd name="f83" fmla="*/ f66 f33 1"/>
                <a:gd name="f84" fmla="*/ f69 f33 1"/>
                <a:gd name="f85" fmla="*/ f64 f32 1"/>
                <a:gd name="f86" fmla="*/ f6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4" y="f75"/>
                </a:cxn>
                <a:cxn ang="f49">
                  <a:pos x="f76" y="f77"/>
                </a:cxn>
                <a:cxn ang="f49">
                  <a:pos x="f74" y="f78"/>
                </a:cxn>
                <a:cxn ang="f49">
                  <a:pos x="f79" y="f80"/>
                </a:cxn>
                <a:cxn ang="f49">
                  <a:pos x="f81" y="f78"/>
                </a:cxn>
                <a:cxn ang="f49">
                  <a:pos x="f82" y="f83"/>
                </a:cxn>
                <a:cxn ang="f49">
                  <a:pos x="f81" y="f84"/>
                </a:cxn>
                <a:cxn ang="f49">
                  <a:pos x="f85" y="f86"/>
                </a:cxn>
                <a:cxn ang="f49">
                  <a:pos x="f74" y="f75"/>
                </a:cxn>
              </a:cxnLst>
              <a:rect l="f70" t="f73" r="f71" b="f72"/>
              <a:pathLst>
                <a:path w="125" h="125">
                  <a:moveTo>
                    <a:pt x="f7" y="f8"/>
                  </a:moveTo>
                  <a:cubicBezTo>
                    <a:pt x="f9" y="f10"/>
                    <a:pt x="f5" y="f11"/>
                    <a:pt x="f5" y="f12"/>
                  </a:cubicBezTo>
                  <a:cubicBezTo>
                    <a:pt x="f13" y="f14"/>
                    <a:pt x="f9" y="f15"/>
                    <a:pt x="f7" y="f16"/>
                  </a:cubicBezTo>
                  <a:cubicBezTo>
                    <a:pt x="f17" y="f18"/>
                    <a:pt x="f19" y="f5"/>
                    <a:pt x="f20" y="f13"/>
                  </a:cubicBezTo>
                  <a:cubicBezTo>
                    <a:pt x="f21" y="f22"/>
                    <a:pt x="f23" y="f24"/>
                    <a:pt x="f8" y="f16"/>
                  </a:cubicBezTo>
                  <a:cubicBezTo>
                    <a:pt x="f25" y="f15"/>
                    <a:pt x="f6" y="f14"/>
                    <a:pt x="f26" y="f20"/>
                  </a:cubicBezTo>
                  <a:cubicBezTo>
                    <a:pt x="f26" y="f21"/>
                    <a:pt x="f25" y="f10"/>
                    <a:pt x="f8" y="f27"/>
                  </a:cubicBezTo>
                  <a:cubicBezTo>
                    <a:pt x="f23" y="f25"/>
                    <a:pt x="f11" y="f26"/>
                    <a:pt x="f12" y="f26"/>
                  </a:cubicBezTo>
                  <a:cubicBezTo>
                    <a:pt x="f28" y="f6"/>
                    <a:pt x="f29" y="f30"/>
                    <a:pt x="f7" y="f8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27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</p:grpSp>
      <p:sp>
        <p:nvSpPr>
          <p:cNvPr id="21" name="Rectángulo 26">
            <a:extLst>
              <a:ext uri="{FF2B5EF4-FFF2-40B4-BE49-F238E27FC236}">
                <a16:creationId xmlns:a16="http://schemas.microsoft.com/office/drawing/2014/main" id="{9882A954-6E8D-1447-B3EF-984D8D009AAE}"/>
              </a:ext>
            </a:extLst>
          </p:cNvPr>
          <p:cNvSpPr/>
          <p:nvPr/>
        </p:nvSpPr>
        <p:spPr>
          <a:xfrm rot="5400013">
            <a:off x="12645233" y="6475830"/>
            <a:ext cx="128010" cy="7070199"/>
          </a:xfrm>
          <a:prstGeom prst="rect">
            <a:avLst/>
          </a:prstGeom>
          <a:solidFill>
            <a:srgbClr val="92D050"/>
          </a:solidFill>
          <a:ln w="12701" cap="flat">
            <a:solidFill>
              <a:srgbClr val="AAADB0"/>
            </a:solidFill>
            <a:prstDash val="solid"/>
            <a:miter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marL="0" marR="0" lvl="0" indent="0" algn="ctr" defTabSz="13716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700" b="0" i="0" u="none" strike="noStrike" kern="1200" cap="none" spc="0" baseline="0">
              <a:solidFill>
                <a:srgbClr val="FFFFFF"/>
              </a:solidFill>
              <a:uFillTx/>
              <a:latin typeface="Trebuchet MS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9140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8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1433550" y="1021800"/>
            <a:ext cx="15421200" cy="9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74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41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4.jpe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10" Type="http://schemas.openxmlformats.org/officeDocument/2006/relationships/image" Target="../media/image13.png"/><Relationship Id="rId4" Type="http://schemas.openxmlformats.org/officeDocument/2006/relationships/image" Target="../media/image55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>
              <a:cs typeface="B Nazanin" panose="00000700000000000000" pitchFamily="2" charset="-78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9446" y="3089"/>
            <a:ext cx="257040" cy="257040"/>
            <a:chOff x="0" y="0"/>
            <a:chExt cx="342720" cy="342720"/>
          </a:xfrm>
        </p:grpSpPr>
        <p:sp>
          <p:nvSpPr>
            <p:cNvPr id="4" name="Freeform 4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8209604" y="2112059"/>
            <a:ext cx="10058580" cy="6400620"/>
          </a:xfrm>
          <a:custGeom>
            <a:avLst/>
            <a:gdLst/>
            <a:ahLst/>
            <a:cxnLst/>
            <a:rect l="l" t="t" r="r" b="b"/>
            <a:pathLst>
              <a:path w="10058580" h="6400620">
                <a:moveTo>
                  <a:pt x="0" y="0"/>
                </a:moveTo>
                <a:lnTo>
                  <a:pt x="10058580" y="0"/>
                </a:lnTo>
                <a:lnTo>
                  <a:pt x="10058580" y="6400620"/>
                </a:lnTo>
                <a:lnTo>
                  <a:pt x="0" y="6400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85384" y="4204658"/>
            <a:ext cx="8107020" cy="142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fa-IR" sz="9000" spc="-1" dirty="0">
                <a:solidFill>
                  <a:srgbClr val="FFFFFF"/>
                </a:solidFill>
                <a:latin typeface="Arimo Bold"/>
                <a:cs typeface="B Nazanin" panose="00000700000000000000" pitchFamily="2" charset="-78"/>
              </a:rPr>
              <a:t>تم : غذای گیاهی</a:t>
            </a:r>
            <a:endParaRPr lang="en-US" sz="9000" spc="-1" dirty="0">
              <a:solidFill>
                <a:srgbClr val="FFFFFF"/>
              </a:solidFill>
              <a:latin typeface="Arimo Bold"/>
              <a:cs typeface="B Nazanin" panose="00000700000000000000" pitchFamily="2" charset="-78"/>
            </a:endParaRPr>
          </a:p>
        </p:txBody>
      </p:sp>
      <p:sp>
        <p:nvSpPr>
          <p:cNvPr id="8" name="AutoShape 8"/>
          <p:cNvSpPr/>
          <p:nvPr/>
        </p:nvSpPr>
        <p:spPr>
          <a:xfrm rot="10797203">
            <a:off x="5662422" y="6897809"/>
            <a:ext cx="12611164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18584" y="6172169"/>
            <a:ext cx="54198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fa-IR" sz="4200" spc="-1" dirty="0">
                <a:solidFill>
                  <a:srgbClr val="FFFFFF"/>
                </a:solidFill>
                <a:latin typeface="Arimo Bold"/>
                <a:cs typeface="B Nazanin" panose="00000700000000000000" pitchFamily="2" charset="-78"/>
              </a:rPr>
              <a:t>قالب پاورپوینت صنایع غذایی </a:t>
            </a:r>
            <a:endParaRPr lang="en-US" sz="4200" spc="-1" dirty="0">
              <a:solidFill>
                <a:srgbClr val="FFFFFF"/>
              </a:solidFill>
              <a:latin typeface="Arimo Bold"/>
              <a:cs typeface="B Nazanin" panose="000007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23984" y="7108304"/>
            <a:ext cx="6578460" cy="58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2400" spc="-73" dirty="0">
                <a:solidFill>
                  <a:srgbClr val="262626"/>
                </a:solidFill>
                <a:latin typeface="Open Sans"/>
                <a:cs typeface="B Nazanin" panose="000007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sz="2400" spc="-73" dirty="0">
              <a:solidFill>
                <a:srgbClr val="262626"/>
              </a:solidFill>
              <a:latin typeface="Open Sans"/>
              <a:cs typeface="B Nazanin" panose="00000700000000000000" pitchFamily="2" charset="-78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579404" y="7816619"/>
            <a:ext cx="1506600" cy="832680"/>
            <a:chOff x="0" y="0"/>
            <a:chExt cx="2008800" cy="1110240"/>
          </a:xfrm>
        </p:grpSpPr>
        <p:sp>
          <p:nvSpPr>
            <p:cNvPr id="13" name="Freeform 13"/>
            <p:cNvSpPr/>
            <p:nvPr/>
          </p:nvSpPr>
          <p:spPr>
            <a:xfrm>
              <a:off x="-18161" y="-11938"/>
              <a:ext cx="2031619" cy="1140333"/>
            </a:xfrm>
            <a:custGeom>
              <a:avLst/>
              <a:gdLst/>
              <a:ahLst/>
              <a:cxnLst/>
              <a:rect l="l" t="t" r="r" b="b"/>
              <a:pathLst>
                <a:path w="2031619" h="1140333">
                  <a:moveTo>
                    <a:pt x="1406906" y="304038"/>
                  </a:moveTo>
                  <a:cubicBezTo>
                    <a:pt x="1236726" y="301752"/>
                    <a:pt x="1070102" y="329311"/>
                    <a:pt x="905510" y="368935"/>
                  </a:cubicBezTo>
                  <a:cubicBezTo>
                    <a:pt x="647446" y="430530"/>
                    <a:pt x="397129" y="515620"/>
                    <a:pt x="157480" y="630174"/>
                  </a:cubicBezTo>
                  <a:cubicBezTo>
                    <a:pt x="116967" y="649478"/>
                    <a:pt x="72390" y="678434"/>
                    <a:pt x="35052" y="630174"/>
                  </a:cubicBezTo>
                  <a:cubicBezTo>
                    <a:pt x="0" y="584581"/>
                    <a:pt x="26289" y="538988"/>
                    <a:pt x="52451" y="498602"/>
                  </a:cubicBezTo>
                  <a:cubicBezTo>
                    <a:pt x="168021" y="316865"/>
                    <a:pt x="333629" y="195961"/>
                    <a:pt x="528701" y="110871"/>
                  </a:cubicBezTo>
                  <a:cubicBezTo>
                    <a:pt x="782066" y="0"/>
                    <a:pt x="1049401" y="3175"/>
                    <a:pt x="1316228" y="22098"/>
                  </a:cubicBezTo>
                  <a:cubicBezTo>
                    <a:pt x="1524127" y="37338"/>
                    <a:pt x="1727454" y="84709"/>
                    <a:pt x="1928114" y="140716"/>
                  </a:cubicBezTo>
                  <a:cubicBezTo>
                    <a:pt x="1971802" y="152654"/>
                    <a:pt x="2021459" y="163703"/>
                    <a:pt x="2026539" y="219329"/>
                  </a:cubicBezTo>
                  <a:cubicBezTo>
                    <a:pt x="2031619" y="271780"/>
                    <a:pt x="1991106" y="297942"/>
                    <a:pt x="1951990" y="323342"/>
                  </a:cubicBezTo>
                  <a:cubicBezTo>
                    <a:pt x="1846199" y="392303"/>
                    <a:pt x="1759204" y="480187"/>
                    <a:pt x="1692529" y="587375"/>
                  </a:cubicBezTo>
                  <a:cubicBezTo>
                    <a:pt x="1510792" y="879856"/>
                    <a:pt x="1261872" y="1072642"/>
                    <a:pt x="911352" y="1113155"/>
                  </a:cubicBezTo>
                  <a:cubicBezTo>
                    <a:pt x="674878" y="1140333"/>
                    <a:pt x="446659" y="1107694"/>
                    <a:pt x="231013" y="1003173"/>
                  </a:cubicBezTo>
                  <a:cubicBezTo>
                    <a:pt x="197866" y="987044"/>
                    <a:pt x="162052" y="972820"/>
                    <a:pt x="160655" y="929132"/>
                  </a:cubicBezTo>
                  <a:cubicBezTo>
                    <a:pt x="159258" y="884936"/>
                    <a:pt x="189611" y="861568"/>
                    <a:pt x="224155" y="840359"/>
                  </a:cubicBezTo>
                  <a:cubicBezTo>
                    <a:pt x="570103" y="625983"/>
                    <a:pt x="936752" y="457708"/>
                    <a:pt x="1323594" y="332613"/>
                  </a:cubicBezTo>
                  <a:cubicBezTo>
                    <a:pt x="1351153" y="323850"/>
                    <a:pt x="1378839" y="313817"/>
                    <a:pt x="1406398" y="3040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6304" y="8673059"/>
            <a:ext cx="528660" cy="1626480"/>
            <a:chOff x="0" y="0"/>
            <a:chExt cx="704880" cy="2168640"/>
          </a:xfrm>
        </p:grpSpPr>
        <p:sp>
          <p:nvSpPr>
            <p:cNvPr id="15" name="Freeform 15"/>
            <p:cNvSpPr/>
            <p:nvPr/>
          </p:nvSpPr>
          <p:spPr>
            <a:xfrm>
              <a:off x="-5715" y="-2159"/>
              <a:ext cx="719328" cy="2171192"/>
            </a:xfrm>
            <a:custGeom>
              <a:avLst/>
              <a:gdLst/>
              <a:ahLst/>
              <a:cxnLst/>
              <a:rect l="l" t="t" r="r" b="b"/>
              <a:pathLst>
                <a:path w="719328" h="2171192">
                  <a:moveTo>
                    <a:pt x="186817" y="596138"/>
                  </a:moveTo>
                  <a:cubicBezTo>
                    <a:pt x="219456" y="568579"/>
                    <a:pt x="211709" y="537210"/>
                    <a:pt x="212598" y="509143"/>
                  </a:cubicBezTo>
                  <a:cubicBezTo>
                    <a:pt x="216789" y="384937"/>
                    <a:pt x="219456" y="260731"/>
                    <a:pt x="223139" y="136017"/>
                  </a:cubicBezTo>
                  <a:cubicBezTo>
                    <a:pt x="224028" y="108839"/>
                    <a:pt x="223139" y="79883"/>
                    <a:pt x="259969" y="73406"/>
                  </a:cubicBezTo>
                  <a:cubicBezTo>
                    <a:pt x="309245" y="65532"/>
                    <a:pt x="323469" y="90424"/>
                    <a:pt x="324358" y="135001"/>
                  </a:cubicBezTo>
                  <a:cubicBezTo>
                    <a:pt x="327152" y="261493"/>
                    <a:pt x="331216" y="387985"/>
                    <a:pt x="336296" y="514477"/>
                  </a:cubicBezTo>
                  <a:cubicBezTo>
                    <a:pt x="337185" y="539369"/>
                    <a:pt x="327152" y="569214"/>
                    <a:pt x="359283" y="590423"/>
                  </a:cubicBezTo>
                  <a:cubicBezTo>
                    <a:pt x="385445" y="562864"/>
                    <a:pt x="384175" y="528828"/>
                    <a:pt x="384556" y="495681"/>
                  </a:cubicBezTo>
                  <a:cubicBezTo>
                    <a:pt x="385953" y="382524"/>
                    <a:pt x="386842" y="269367"/>
                    <a:pt x="387731" y="156210"/>
                  </a:cubicBezTo>
                  <a:cubicBezTo>
                    <a:pt x="387731" y="138303"/>
                    <a:pt x="388620" y="119888"/>
                    <a:pt x="389509" y="101981"/>
                  </a:cubicBezTo>
                  <a:cubicBezTo>
                    <a:pt x="391287" y="59182"/>
                    <a:pt x="422656" y="51435"/>
                    <a:pt x="455803" y="50419"/>
                  </a:cubicBezTo>
                  <a:cubicBezTo>
                    <a:pt x="493014" y="49022"/>
                    <a:pt x="491744" y="80772"/>
                    <a:pt x="492125" y="103759"/>
                  </a:cubicBezTo>
                  <a:cubicBezTo>
                    <a:pt x="495808" y="239522"/>
                    <a:pt x="497205" y="375158"/>
                    <a:pt x="500380" y="510921"/>
                  </a:cubicBezTo>
                  <a:cubicBezTo>
                    <a:pt x="501269" y="538099"/>
                    <a:pt x="491236" y="584962"/>
                    <a:pt x="524256" y="584962"/>
                  </a:cubicBezTo>
                  <a:cubicBezTo>
                    <a:pt x="559181" y="584962"/>
                    <a:pt x="547751" y="538480"/>
                    <a:pt x="549148" y="511810"/>
                  </a:cubicBezTo>
                  <a:cubicBezTo>
                    <a:pt x="554609" y="371475"/>
                    <a:pt x="557911" y="231648"/>
                    <a:pt x="561975" y="91313"/>
                  </a:cubicBezTo>
                  <a:cubicBezTo>
                    <a:pt x="561975" y="77978"/>
                    <a:pt x="561975" y="63754"/>
                    <a:pt x="564261" y="50800"/>
                  </a:cubicBezTo>
                  <a:cubicBezTo>
                    <a:pt x="572262" y="11430"/>
                    <a:pt x="605409" y="4572"/>
                    <a:pt x="636651" y="2286"/>
                  </a:cubicBezTo>
                  <a:cubicBezTo>
                    <a:pt x="671195" y="0"/>
                    <a:pt x="666496" y="32131"/>
                    <a:pt x="667893" y="51943"/>
                  </a:cubicBezTo>
                  <a:cubicBezTo>
                    <a:pt x="681736" y="250190"/>
                    <a:pt x="690880" y="449453"/>
                    <a:pt x="708787" y="647192"/>
                  </a:cubicBezTo>
                  <a:cubicBezTo>
                    <a:pt x="719328" y="765429"/>
                    <a:pt x="679323" y="854710"/>
                    <a:pt x="588264" y="924560"/>
                  </a:cubicBezTo>
                  <a:cubicBezTo>
                    <a:pt x="572135" y="937006"/>
                    <a:pt x="555117" y="948436"/>
                    <a:pt x="538099" y="959485"/>
                  </a:cubicBezTo>
                  <a:cubicBezTo>
                    <a:pt x="473710" y="1000887"/>
                    <a:pt x="448437" y="1058418"/>
                    <a:pt x="445135" y="1135634"/>
                  </a:cubicBezTo>
                  <a:cubicBezTo>
                    <a:pt x="432308" y="1438783"/>
                    <a:pt x="475996" y="1735455"/>
                    <a:pt x="533019" y="2031365"/>
                  </a:cubicBezTo>
                  <a:cubicBezTo>
                    <a:pt x="554228" y="2141347"/>
                    <a:pt x="528447" y="2169795"/>
                    <a:pt x="414782" y="2170303"/>
                  </a:cubicBezTo>
                  <a:cubicBezTo>
                    <a:pt x="369697" y="2170303"/>
                    <a:pt x="324104" y="2171192"/>
                    <a:pt x="279019" y="2170303"/>
                  </a:cubicBezTo>
                  <a:cubicBezTo>
                    <a:pt x="195707" y="2168525"/>
                    <a:pt x="168148" y="2137664"/>
                    <a:pt x="180594" y="2055749"/>
                  </a:cubicBezTo>
                  <a:cubicBezTo>
                    <a:pt x="204470" y="1899285"/>
                    <a:pt x="233553" y="1743837"/>
                    <a:pt x="255143" y="1586992"/>
                  </a:cubicBezTo>
                  <a:cubicBezTo>
                    <a:pt x="277749" y="1422781"/>
                    <a:pt x="266192" y="1257173"/>
                    <a:pt x="265303" y="1091946"/>
                  </a:cubicBezTo>
                  <a:cubicBezTo>
                    <a:pt x="265303" y="1044575"/>
                    <a:pt x="241808" y="1005459"/>
                    <a:pt x="201803" y="977392"/>
                  </a:cubicBezTo>
                  <a:cubicBezTo>
                    <a:pt x="172339" y="956691"/>
                    <a:pt x="143383" y="934593"/>
                    <a:pt x="114808" y="912114"/>
                  </a:cubicBezTo>
                  <a:cubicBezTo>
                    <a:pt x="38608" y="851916"/>
                    <a:pt x="0" y="773684"/>
                    <a:pt x="6350" y="675767"/>
                  </a:cubicBezTo>
                  <a:cubicBezTo>
                    <a:pt x="18796" y="490855"/>
                    <a:pt x="32639" y="305943"/>
                    <a:pt x="45466" y="120904"/>
                  </a:cubicBezTo>
                  <a:cubicBezTo>
                    <a:pt x="47752" y="89662"/>
                    <a:pt x="48641" y="61976"/>
                    <a:pt x="93726" y="66675"/>
                  </a:cubicBezTo>
                  <a:cubicBezTo>
                    <a:pt x="132842" y="70866"/>
                    <a:pt x="158115" y="81407"/>
                    <a:pt x="158623" y="126492"/>
                  </a:cubicBezTo>
                  <a:cubicBezTo>
                    <a:pt x="158623" y="246507"/>
                    <a:pt x="160909" y="366141"/>
                    <a:pt x="162306" y="486283"/>
                  </a:cubicBezTo>
                  <a:cubicBezTo>
                    <a:pt x="162306" y="521716"/>
                    <a:pt x="160909" y="558038"/>
                    <a:pt x="187198" y="5952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581588" y="2112059"/>
            <a:ext cx="1448280" cy="1545480"/>
            <a:chOff x="0" y="0"/>
            <a:chExt cx="1931040" cy="2060640"/>
          </a:xfrm>
        </p:grpSpPr>
        <p:sp>
          <p:nvSpPr>
            <p:cNvPr id="22" name="Freeform 22"/>
            <p:cNvSpPr/>
            <p:nvPr/>
          </p:nvSpPr>
          <p:spPr>
            <a:xfrm>
              <a:off x="1016" y="8636"/>
              <a:ext cx="1923415" cy="2036445"/>
            </a:xfrm>
            <a:custGeom>
              <a:avLst/>
              <a:gdLst/>
              <a:ahLst/>
              <a:cxnLst/>
              <a:rect l="l" t="t" r="r" b="b"/>
              <a:pathLst>
                <a:path w="1923415" h="2036445">
                  <a:moveTo>
                    <a:pt x="1328801" y="482981"/>
                  </a:moveTo>
                  <a:cubicBezTo>
                    <a:pt x="1206627" y="540258"/>
                    <a:pt x="1107440" y="626110"/>
                    <a:pt x="1008126" y="711581"/>
                  </a:cubicBezTo>
                  <a:cubicBezTo>
                    <a:pt x="690372" y="984123"/>
                    <a:pt x="418846" y="1295654"/>
                    <a:pt x="210312" y="1660271"/>
                  </a:cubicBezTo>
                  <a:cubicBezTo>
                    <a:pt x="182118" y="1708912"/>
                    <a:pt x="157353" y="1759585"/>
                    <a:pt x="129159" y="1808734"/>
                  </a:cubicBezTo>
                  <a:cubicBezTo>
                    <a:pt x="120523" y="1823466"/>
                    <a:pt x="114808" y="1847850"/>
                    <a:pt x="91440" y="1843532"/>
                  </a:cubicBezTo>
                  <a:cubicBezTo>
                    <a:pt x="73279" y="1840230"/>
                    <a:pt x="70485" y="1819656"/>
                    <a:pt x="66167" y="1804416"/>
                  </a:cubicBezTo>
                  <a:cubicBezTo>
                    <a:pt x="4699" y="1584325"/>
                    <a:pt x="0" y="1363345"/>
                    <a:pt x="64389" y="1144397"/>
                  </a:cubicBezTo>
                  <a:cubicBezTo>
                    <a:pt x="163576" y="807466"/>
                    <a:pt x="379349" y="563118"/>
                    <a:pt x="679450" y="389001"/>
                  </a:cubicBezTo>
                  <a:cubicBezTo>
                    <a:pt x="1008634" y="198120"/>
                    <a:pt x="1366520" y="89789"/>
                    <a:pt x="1737360" y="18161"/>
                  </a:cubicBezTo>
                  <a:cubicBezTo>
                    <a:pt x="1791335" y="7620"/>
                    <a:pt x="1848104" y="0"/>
                    <a:pt x="1886712" y="50673"/>
                  </a:cubicBezTo>
                  <a:cubicBezTo>
                    <a:pt x="1923415" y="98425"/>
                    <a:pt x="1913001" y="151384"/>
                    <a:pt x="1891919" y="204343"/>
                  </a:cubicBezTo>
                  <a:cubicBezTo>
                    <a:pt x="1836039" y="345567"/>
                    <a:pt x="1810766" y="492125"/>
                    <a:pt x="1810385" y="644271"/>
                  </a:cubicBezTo>
                  <a:cubicBezTo>
                    <a:pt x="1810385" y="789813"/>
                    <a:pt x="1825117" y="935863"/>
                    <a:pt x="1800352" y="1080008"/>
                  </a:cubicBezTo>
                  <a:cubicBezTo>
                    <a:pt x="1721612" y="1545717"/>
                    <a:pt x="1432052" y="1824482"/>
                    <a:pt x="998220" y="1970532"/>
                  </a:cubicBezTo>
                  <a:cubicBezTo>
                    <a:pt x="826897" y="2028317"/>
                    <a:pt x="648970" y="2036445"/>
                    <a:pt x="469519" y="2032127"/>
                  </a:cubicBezTo>
                  <a:cubicBezTo>
                    <a:pt x="412242" y="2030730"/>
                    <a:pt x="399415" y="2011553"/>
                    <a:pt x="419862" y="1959610"/>
                  </a:cubicBezTo>
                  <a:cubicBezTo>
                    <a:pt x="498094" y="1760601"/>
                    <a:pt x="597789" y="1572641"/>
                    <a:pt x="697611" y="1383665"/>
                  </a:cubicBezTo>
                  <a:cubicBezTo>
                    <a:pt x="860806" y="1074420"/>
                    <a:pt x="1077849" y="804291"/>
                    <a:pt x="1286891" y="528066"/>
                  </a:cubicBezTo>
                  <a:cubicBezTo>
                    <a:pt x="1299337" y="511810"/>
                    <a:pt x="1314577" y="497586"/>
                    <a:pt x="1328928" y="482219"/>
                  </a:cubicBezTo>
                  <a:close/>
                </a:path>
              </a:pathLst>
            </a:custGeom>
            <a:solidFill>
              <a:srgbClr val="436315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-18161" y="-13208"/>
              <a:ext cx="1964182" cy="2077593"/>
            </a:xfrm>
            <a:custGeom>
              <a:avLst/>
              <a:gdLst/>
              <a:ahLst/>
              <a:cxnLst/>
              <a:rect l="l" t="t" r="r" b="b"/>
              <a:pathLst>
                <a:path w="1964182" h="2077593">
                  <a:moveTo>
                    <a:pt x="1356106" y="522097"/>
                  </a:moveTo>
                  <a:cubicBezTo>
                    <a:pt x="1237869" y="577469"/>
                    <a:pt x="1141349" y="660527"/>
                    <a:pt x="1042670" y="745363"/>
                  </a:cubicBezTo>
                  <a:cubicBezTo>
                    <a:pt x="1041654" y="746252"/>
                    <a:pt x="1040765" y="747014"/>
                    <a:pt x="1039749" y="747903"/>
                  </a:cubicBezTo>
                  <a:cubicBezTo>
                    <a:pt x="723392" y="1019175"/>
                    <a:pt x="453390" y="1329182"/>
                    <a:pt x="246126" y="1691640"/>
                  </a:cubicBezTo>
                  <a:lnTo>
                    <a:pt x="246126" y="1691767"/>
                  </a:lnTo>
                  <a:cubicBezTo>
                    <a:pt x="231775" y="1716532"/>
                    <a:pt x="218313" y="1741805"/>
                    <a:pt x="204724" y="1767459"/>
                  </a:cubicBezTo>
                  <a:cubicBezTo>
                    <a:pt x="191897" y="1791589"/>
                    <a:pt x="178943" y="1815973"/>
                    <a:pt x="165100" y="1840103"/>
                  </a:cubicBezTo>
                  <a:lnTo>
                    <a:pt x="165100" y="1840230"/>
                  </a:lnTo>
                  <a:cubicBezTo>
                    <a:pt x="163830" y="1842389"/>
                    <a:pt x="162687" y="1844802"/>
                    <a:pt x="161036" y="1848231"/>
                  </a:cubicBezTo>
                  <a:cubicBezTo>
                    <a:pt x="159385" y="1851660"/>
                    <a:pt x="157353" y="1855724"/>
                    <a:pt x="155067" y="1859788"/>
                  </a:cubicBezTo>
                  <a:cubicBezTo>
                    <a:pt x="147828" y="1872234"/>
                    <a:pt x="133604" y="1888998"/>
                    <a:pt x="107442" y="1884172"/>
                  </a:cubicBezTo>
                  <a:cubicBezTo>
                    <a:pt x="77470" y="1878711"/>
                    <a:pt x="71374" y="1847342"/>
                    <a:pt x="68707" y="1836928"/>
                  </a:cubicBezTo>
                  <a:cubicBezTo>
                    <a:pt x="68199" y="1834896"/>
                    <a:pt x="67691" y="1833118"/>
                    <a:pt x="67310" y="1831467"/>
                  </a:cubicBezTo>
                  <a:cubicBezTo>
                    <a:pt x="4953" y="1608455"/>
                    <a:pt x="0" y="1383792"/>
                    <a:pt x="65532" y="1160907"/>
                  </a:cubicBezTo>
                  <a:cubicBezTo>
                    <a:pt x="166116" y="818515"/>
                    <a:pt x="385318" y="570484"/>
                    <a:pt x="688975" y="394208"/>
                  </a:cubicBezTo>
                  <a:cubicBezTo>
                    <a:pt x="1020699" y="201930"/>
                    <a:pt x="1380871" y="93091"/>
                    <a:pt x="1752854" y="21209"/>
                  </a:cubicBezTo>
                  <a:lnTo>
                    <a:pt x="1756410" y="40005"/>
                  </a:lnTo>
                  <a:lnTo>
                    <a:pt x="1752727" y="21336"/>
                  </a:lnTo>
                  <a:cubicBezTo>
                    <a:pt x="1805305" y="11049"/>
                    <a:pt x="1874266" y="0"/>
                    <a:pt x="1920875" y="60960"/>
                  </a:cubicBezTo>
                  <a:lnTo>
                    <a:pt x="1905762" y="72517"/>
                  </a:lnTo>
                  <a:lnTo>
                    <a:pt x="1920875" y="60833"/>
                  </a:lnTo>
                  <a:cubicBezTo>
                    <a:pt x="1964182" y="117094"/>
                    <a:pt x="1950212" y="179070"/>
                    <a:pt x="1928749" y="233172"/>
                  </a:cubicBezTo>
                  <a:lnTo>
                    <a:pt x="1910969" y="226187"/>
                  </a:lnTo>
                  <a:lnTo>
                    <a:pt x="1928749" y="233172"/>
                  </a:lnTo>
                  <a:cubicBezTo>
                    <a:pt x="1873885" y="371983"/>
                    <a:pt x="1848993" y="516128"/>
                    <a:pt x="1848485" y="666242"/>
                  </a:cubicBezTo>
                  <a:lnTo>
                    <a:pt x="1829435" y="666242"/>
                  </a:lnTo>
                  <a:lnTo>
                    <a:pt x="1848485" y="666242"/>
                  </a:lnTo>
                  <a:cubicBezTo>
                    <a:pt x="1848485" y="705485"/>
                    <a:pt x="1849628" y="744855"/>
                    <a:pt x="1850644" y="784606"/>
                  </a:cubicBezTo>
                  <a:cubicBezTo>
                    <a:pt x="1851660" y="824357"/>
                    <a:pt x="1852803" y="863981"/>
                    <a:pt x="1852803" y="903859"/>
                  </a:cubicBezTo>
                  <a:cubicBezTo>
                    <a:pt x="1852803" y="970661"/>
                    <a:pt x="1849755" y="1038098"/>
                    <a:pt x="1838071" y="1105281"/>
                  </a:cubicBezTo>
                  <a:lnTo>
                    <a:pt x="1819275" y="1102106"/>
                  </a:lnTo>
                  <a:lnTo>
                    <a:pt x="1838071" y="1105281"/>
                  </a:lnTo>
                  <a:cubicBezTo>
                    <a:pt x="1757934" y="1579245"/>
                    <a:pt x="1462405" y="1862836"/>
                    <a:pt x="1023239" y="2010664"/>
                  </a:cubicBezTo>
                  <a:lnTo>
                    <a:pt x="1017143" y="1992630"/>
                  </a:lnTo>
                  <a:lnTo>
                    <a:pt x="1023239" y="2010664"/>
                  </a:lnTo>
                  <a:cubicBezTo>
                    <a:pt x="848741" y="2069465"/>
                    <a:pt x="668147" y="2077593"/>
                    <a:pt x="488061" y="2073275"/>
                  </a:cubicBezTo>
                  <a:cubicBezTo>
                    <a:pt x="447167" y="2072259"/>
                    <a:pt x="409575" y="2061337"/>
                    <a:pt x="410718" y="2017649"/>
                  </a:cubicBezTo>
                  <a:cubicBezTo>
                    <a:pt x="411099" y="2004568"/>
                    <a:pt x="415163" y="1990090"/>
                    <a:pt x="421132" y="1974723"/>
                  </a:cubicBezTo>
                  <a:lnTo>
                    <a:pt x="438912" y="1981708"/>
                  </a:lnTo>
                  <a:lnTo>
                    <a:pt x="421132" y="1974723"/>
                  </a:lnTo>
                  <a:cubicBezTo>
                    <a:pt x="498475" y="1778254"/>
                    <a:pt x="596519" y="1592453"/>
                    <a:pt x="694309" y="1407160"/>
                  </a:cubicBezTo>
                  <a:cubicBezTo>
                    <a:pt x="696087" y="1403731"/>
                    <a:pt x="697992" y="1400302"/>
                    <a:pt x="699770" y="1396873"/>
                  </a:cubicBezTo>
                  <a:cubicBezTo>
                    <a:pt x="842264" y="1126617"/>
                    <a:pt x="1025271" y="886714"/>
                    <a:pt x="1207262" y="648081"/>
                  </a:cubicBezTo>
                  <a:cubicBezTo>
                    <a:pt x="1235202" y="611505"/>
                    <a:pt x="1263142" y="574802"/>
                    <a:pt x="1290828" y="538226"/>
                  </a:cubicBezTo>
                  <a:lnTo>
                    <a:pt x="1290828" y="538099"/>
                  </a:lnTo>
                  <a:cubicBezTo>
                    <a:pt x="1300480" y="525399"/>
                    <a:pt x="1311656" y="513969"/>
                    <a:pt x="1321943" y="503428"/>
                  </a:cubicBezTo>
                  <a:cubicBezTo>
                    <a:pt x="1326134" y="499110"/>
                    <a:pt x="1330198" y="494919"/>
                    <a:pt x="1334135" y="490728"/>
                  </a:cubicBezTo>
                  <a:cubicBezTo>
                    <a:pt x="1339469" y="485013"/>
                    <a:pt x="1347851" y="483108"/>
                    <a:pt x="1355090" y="486029"/>
                  </a:cubicBezTo>
                  <a:cubicBezTo>
                    <a:pt x="1362329" y="488950"/>
                    <a:pt x="1367155" y="495935"/>
                    <a:pt x="1367155" y="503809"/>
                  </a:cubicBezTo>
                  <a:lnTo>
                    <a:pt x="1367155" y="504825"/>
                  </a:lnTo>
                  <a:cubicBezTo>
                    <a:pt x="1367155" y="512191"/>
                    <a:pt x="1362837" y="518922"/>
                    <a:pt x="1356233" y="522097"/>
                  </a:cubicBezTo>
                  <a:moveTo>
                    <a:pt x="1339977" y="487553"/>
                  </a:moveTo>
                  <a:lnTo>
                    <a:pt x="1348105" y="504825"/>
                  </a:lnTo>
                  <a:lnTo>
                    <a:pt x="1329055" y="504825"/>
                  </a:lnTo>
                  <a:lnTo>
                    <a:pt x="1329055" y="503809"/>
                  </a:lnTo>
                  <a:lnTo>
                    <a:pt x="1348105" y="503809"/>
                  </a:lnTo>
                  <a:lnTo>
                    <a:pt x="1362075" y="516890"/>
                  </a:lnTo>
                  <a:cubicBezTo>
                    <a:pt x="1357884" y="521335"/>
                    <a:pt x="1353566" y="525780"/>
                    <a:pt x="1349375" y="530098"/>
                  </a:cubicBezTo>
                  <a:cubicBezTo>
                    <a:pt x="1338834" y="540893"/>
                    <a:pt x="1329309" y="550799"/>
                    <a:pt x="1321308" y="561340"/>
                  </a:cubicBezTo>
                  <a:lnTo>
                    <a:pt x="1306195" y="549783"/>
                  </a:lnTo>
                  <a:lnTo>
                    <a:pt x="1321435" y="561340"/>
                  </a:lnTo>
                  <a:cubicBezTo>
                    <a:pt x="1293622" y="598170"/>
                    <a:pt x="1265682" y="634746"/>
                    <a:pt x="1237742" y="671322"/>
                  </a:cubicBezTo>
                  <a:cubicBezTo>
                    <a:pt x="1055497" y="910336"/>
                    <a:pt x="874395" y="1147826"/>
                    <a:pt x="733806" y="1414272"/>
                  </a:cubicBezTo>
                  <a:lnTo>
                    <a:pt x="716915" y="1405382"/>
                  </a:lnTo>
                  <a:lnTo>
                    <a:pt x="733806" y="1414272"/>
                  </a:lnTo>
                  <a:cubicBezTo>
                    <a:pt x="732028" y="1417701"/>
                    <a:pt x="730123" y="1421130"/>
                    <a:pt x="728345" y="1424559"/>
                  </a:cubicBezTo>
                  <a:cubicBezTo>
                    <a:pt x="630301" y="1610233"/>
                    <a:pt x="533400" y="1794129"/>
                    <a:pt x="456946" y="1988312"/>
                  </a:cubicBezTo>
                  <a:cubicBezTo>
                    <a:pt x="451485" y="2002155"/>
                    <a:pt x="449326" y="2011680"/>
                    <a:pt x="449072" y="2018157"/>
                  </a:cubicBezTo>
                  <a:cubicBezTo>
                    <a:pt x="448945" y="2024253"/>
                    <a:pt x="447802" y="2033651"/>
                    <a:pt x="489204" y="2034794"/>
                  </a:cubicBezTo>
                  <a:lnTo>
                    <a:pt x="488696" y="2053844"/>
                  </a:lnTo>
                  <a:lnTo>
                    <a:pt x="489204" y="2034794"/>
                  </a:lnTo>
                  <a:cubicBezTo>
                    <a:pt x="667893" y="2039112"/>
                    <a:pt x="843280" y="2030857"/>
                    <a:pt x="1011301" y="1974215"/>
                  </a:cubicBezTo>
                  <a:cubicBezTo>
                    <a:pt x="1439672" y="1829943"/>
                    <a:pt x="1723263" y="1556258"/>
                    <a:pt x="1800733" y="1098677"/>
                  </a:cubicBezTo>
                  <a:cubicBezTo>
                    <a:pt x="1811782" y="1034415"/>
                    <a:pt x="1814830" y="969518"/>
                    <a:pt x="1814830" y="903732"/>
                  </a:cubicBezTo>
                  <a:cubicBezTo>
                    <a:pt x="1814830" y="864489"/>
                    <a:pt x="1813687" y="825246"/>
                    <a:pt x="1812671" y="785622"/>
                  </a:cubicBezTo>
                  <a:cubicBezTo>
                    <a:pt x="1811655" y="745998"/>
                    <a:pt x="1810512" y="706120"/>
                    <a:pt x="1810512" y="666242"/>
                  </a:cubicBezTo>
                  <a:cubicBezTo>
                    <a:pt x="1811020" y="511937"/>
                    <a:pt x="1836674" y="362966"/>
                    <a:pt x="1893443" y="219329"/>
                  </a:cubicBezTo>
                  <a:cubicBezTo>
                    <a:pt x="1914017" y="167513"/>
                    <a:pt x="1921002" y="123444"/>
                    <a:pt x="1890776" y="84328"/>
                  </a:cubicBezTo>
                  <a:cubicBezTo>
                    <a:pt x="1860042" y="44069"/>
                    <a:pt x="1815465" y="48260"/>
                    <a:pt x="1760220" y="59055"/>
                  </a:cubicBezTo>
                  <a:cubicBezTo>
                    <a:pt x="1390650" y="130429"/>
                    <a:pt x="1035050" y="238125"/>
                    <a:pt x="708279" y="427609"/>
                  </a:cubicBezTo>
                  <a:lnTo>
                    <a:pt x="698754" y="411099"/>
                  </a:lnTo>
                  <a:lnTo>
                    <a:pt x="708279" y="427609"/>
                  </a:lnTo>
                  <a:cubicBezTo>
                    <a:pt x="411607" y="599440"/>
                    <a:pt x="199517" y="840105"/>
                    <a:pt x="101854" y="1171575"/>
                  </a:cubicBezTo>
                  <a:lnTo>
                    <a:pt x="83566" y="1166241"/>
                  </a:lnTo>
                  <a:lnTo>
                    <a:pt x="101854" y="1171575"/>
                  </a:lnTo>
                  <a:cubicBezTo>
                    <a:pt x="38608" y="1386840"/>
                    <a:pt x="43180" y="1604137"/>
                    <a:pt x="103886" y="1821053"/>
                  </a:cubicBezTo>
                  <a:lnTo>
                    <a:pt x="85471" y="1826133"/>
                  </a:lnTo>
                  <a:lnTo>
                    <a:pt x="103886" y="1820926"/>
                  </a:lnTo>
                  <a:cubicBezTo>
                    <a:pt x="104521" y="1823085"/>
                    <a:pt x="105029" y="1825244"/>
                    <a:pt x="105537" y="1827149"/>
                  </a:cubicBezTo>
                  <a:cubicBezTo>
                    <a:pt x="110236" y="1845183"/>
                    <a:pt x="112395" y="1846072"/>
                    <a:pt x="114300" y="1846453"/>
                  </a:cubicBezTo>
                  <a:lnTo>
                    <a:pt x="110871" y="1865249"/>
                  </a:lnTo>
                  <a:lnTo>
                    <a:pt x="114300" y="1846453"/>
                  </a:lnTo>
                  <a:cubicBezTo>
                    <a:pt x="116459" y="1846834"/>
                    <a:pt x="117729" y="1847723"/>
                    <a:pt x="121920" y="1840357"/>
                  </a:cubicBezTo>
                  <a:cubicBezTo>
                    <a:pt x="123444" y="1837817"/>
                    <a:pt x="124841" y="1834896"/>
                    <a:pt x="126492" y="1831340"/>
                  </a:cubicBezTo>
                  <a:cubicBezTo>
                    <a:pt x="128016" y="1828165"/>
                    <a:pt x="129921" y="1824355"/>
                    <a:pt x="131953" y="1820799"/>
                  </a:cubicBezTo>
                  <a:lnTo>
                    <a:pt x="148463" y="1830324"/>
                  </a:lnTo>
                  <a:lnTo>
                    <a:pt x="131953" y="1820799"/>
                  </a:lnTo>
                  <a:cubicBezTo>
                    <a:pt x="145415" y="1797304"/>
                    <a:pt x="158115" y="1773428"/>
                    <a:pt x="171069" y="1749171"/>
                  </a:cubicBezTo>
                  <a:cubicBezTo>
                    <a:pt x="184658" y="1723644"/>
                    <a:pt x="198501" y="1697736"/>
                    <a:pt x="213106" y="1672336"/>
                  </a:cubicBezTo>
                  <a:lnTo>
                    <a:pt x="229616" y="1681861"/>
                  </a:lnTo>
                  <a:lnTo>
                    <a:pt x="213106" y="1672336"/>
                  </a:lnTo>
                  <a:cubicBezTo>
                    <a:pt x="422910" y="1305560"/>
                    <a:pt x="695833" y="992378"/>
                    <a:pt x="1015111" y="718693"/>
                  </a:cubicBezTo>
                  <a:lnTo>
                    <a:pt x="1027557" y="733171"/>
                  </a:lnTo>
                  <a:lnTo>
                    <a:pt x="1015111" y="718693"/>
                  </a:lnTo>
                  <a:cubicBezTo>
                    <a:pt x="1016127" y="717804"/>
                    <a:pt x="1017016" y="717042"/>
                    <a:pt x="1018032" y="716153"/>
                  </a:cubicBezTo>
                  <a:cubicBezTo>
                    <a:pt x="1115949" y="631825"/>
                    <a:pt x="1216406" y="545211"/>
                    <a:pt x="1340104" y="48729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519925" y="3559761"/>
            <a:ext cx="2360880" cy="489780"/>
            <a:chOff x="0" y="0"/>
            <a:chExt cx="3147840" cy="653040"/>
          </a:xfrm>
        </p:grpSpPr>
        <p:sp>
          <p:nvSpPr>
            <p:cNvPr id="25" name="Freeform 25"/>
            <p:cNvSpPr/>
            <p:nvPr/>
          </p:nvSpPr>
          <p:spPr>
            <a:xfrm>
              <a:off x="11811" y="8509"/>
              <a:ext cx="3128772" cy="625348"/>
            </a:xfrm>
            <a:custGeom>
              <a:avLst/>
              <a:gdLst/>
              <a:ahLst/>
              <a:cxnLst/>
              <a:rect l="l" t="t" r="r" b="b"/>
              <a:pathLst>
                <a:path w="3128772" h="625348">
                  <a:moveTo>
                    <a:pt x="1562989" y="13335"/>
                  </a:moveTo>
                  <a:cubicBezTo>
                    <a:pt x="2053463" y="13335"/>
                    <a:pt x="2543429" y="13335"/>
                    <a:pt x="3033903" y="13843"/>
                  </a:cubicBezTo>
                  <a:cubicBezTo>
                    <a:pt x="3060573" y="13843"/>
                    <a:pt x="3096895" y="0"/>
                    <a:pt x="3111627" y="29083"/>
                  </a:cubicBezTo>
                  <a:cubicBezTo>
                    <a:pt x="3128772" y="62992"/>
                    <a:pt x="3099689" y="91567"/>
                    <a:pt x="3078226" y="115443"/>
                  </a:cubicBezTo>
                  <a:cubicBezTo>
                    <a:pt x="3019044" y="182245"/>
                    <a:pt x="2940812" y="221361"/>
                    <a:pt x="2860675" y="254254"/>
                  </a:cubicBezTo>
                  <a:cubicBezTo>
                    <a:pt x="2660269" y="337312"/>
                    <a:pt x="2451735" y="392176"/>
                    <a:pt x="2235708" y="413131"/>
                  </a:cubicBezTo>
                  <a:cubicBezTo>
                    <a:pt x="2188464" y="417957"/>
                    <a:pt x="2171827" y="436499"/>
                    <a:pt x="2168398" y="482727"/>
                  </a:cubicBezTo>
                  <a:cubicBezTo>
                    <a:pt x="2160778" y="601980"/>
                    <a:pt x="2134489" y="625348"/>
                    <a:pt x="2017141" y="625348"/>
                  </a:cubicBezTo>
                  <a:cubicBezTo>
                    <a:pt x="1709928" y="625348"/>
                    <a:pt x="1402588" y="625348"/>
                    <a:pt x="1095375" y="625348"/>
                  </a:cubicBezTo>
                  <a:cubicBezTo>
                    <a:pt x="991870" y="625348"/>
                    <a:pt x="957961" y="597154"/>
                    <a:pt x="956056" y="494157"/>
                  </a:cubicBezTo>
                  <a:cubicBezTo>
                    <a:pt x="954659" y="432181"/>
                    <a:pt x="928878" y="418338"/>
                    <a:pt x="871601" y="411099"/>
                  </a:cubicBezTo>
                  <a:cubicBezTo>
                    <a:pt x="637794" y="382905"/>
                    <a:pt x="410210" y="327152"/>
                    <a:pt x="197485" y="223139"/>
                  </a:cubicBezTo>
                  <a:cubicBezTo>
                    <a:pt x="135890" y="193040"/>
                    <a:pt x="78232" y="157353"/>
                    <a:pt x="35306" y="102489"/>
                  </a:cubicBezTo>
                  <a:cubicBezTo>
                    <a:pt x="19558" y="82550"/>
                    <a:pt x="0" y="59182"/>
                    <a:pt x="10033" y="32893"/>
                  </a:cubicBezTo>
                  <a:cubicBezTo>
                    <a:pt x="21971" y="1397"/>
                    <a:pt x="54356" y="13843"/>
                    <a:pt x="78232" y="13335"/>
                  </a:cubicBezTo>
                  <a:cubicBezTo>
                    <a:pt x="402209" y="12319"/>
                    <a:pt x="725678" y="12827"/>
                    <a:pt x="1049655" y="12827"/>
                  </a:cubicBezTo>
                  <a:cubicBezTo>
                    <a:pt x="1220978" y="12827"/>
                    <a:pt x="1392174" y="12827"/>
                    <a:pt x="1563497" y="12827"/>
                  </a:cubicBezTo>
                  <a:close/>
                </a:path>
              </a:pathLst>
            </a:custGeom>
            <a:solidFill>
              <a:srgbClr val="436315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-9779" y="-5080"/>
              <a:ext cx="3173349" cy="657987"/>
            </a:xfrm>
            <a:custGeom>
              <a:avLst/>
              <a:gdLst/>
              <a:ahLst/>
              <a:cxnLst/>
              <a:rect l="l" t="t" r="r" b="b"/>
              <a:pathLst>
                <a:path w="3173349" h="657987">
                  <a:moveTo>
                    <a:pt x="1584579" y="7874"/>
                  </a:moveTo>
                  <a:cubicBezTo>
                    <a:pt x="2075053" y="7874"/>
                    <a:pt x="2565019" y="7874"/>
                    <a:pt x="3055493" y="8382"/>
                  </a:cubicBezTo>
                  <a:lnTo>
                    <a:pt x="3055493" y="27432"/>
                  </a:lnTo>
                  <a:lnTo>
                    <a:pt x="3055493" y="8382"/>
                  </a:lnTo>
                  <a:cubicBezTo>
                    <a:pt x="3060573" y="8382"/>
                    <a:pt x="3066415" y="7747"/>
                    <a:pt x="3073781" y="6858"/>
                  </a:cubicBezTo>
                  <a:cubicBezTo>
                    <a:pt x="3080893" y="6096"/>
                    <a:pt x="3089402" y="5080"/>
                    <a:pt x="3097784" y="5080"/>
                  </a:cubicBezTo>
                  <a:cubicBezTo>
                    <a:pt x="3115564" y="5080"/>
                    <a:pt x="3137916" y="9779"/>
                    <a:pt x="3150235" y="34036"/>
                  </a:cubicBezTo>
                  <a:cubicBezTo>
                    <a:pt x="3173349" y="79629"/>
                    <a:pt x="3135884" y="117729"/>
                    <a:pt x="3117977" y="137414"/>
                  </a:cubicBezTo>
                  <a:cubicBezTo>
                    <a:pt x="3116580" y="138938"/>
                    <a:pt x="3115310" y="140335"/>
                    <a:pt x="3114040" y="141732"/>
                  </a:cubicBezTo>
                  <a:lnTo>
                    <a:pt x="3099816" y="128905"/>
                  </a:lnTo>
                  <a:lnTo>
                    <a:pt x="3114040" y="141605"/>
                  </a:lnTo>
                  <a:cubicBezTo>
                    <a:pt x="3051810" y="211836"/>
                    <a:pt x="2970149" y="252222"/>
                    <a:pt x="2889377" y="285369"/>
                  </a:cubicBezTo>
                  <a:lnTo>
                    <a:pt x="2882138" y="267716"/>
                  </a:lnTo>
                  <a:lnTo>
                    <a:pt x="2889377" y="285369"/>
                  </a:lnTo>
                  <a:cubicBezTo>
                    <a:pt x="2687447" y="369062"/>
                    <a:pt x="2477008" y="424434"/>
                    <a:pt x="2258949" y="445643"/>
                  </a:cubicBezTo>
                  <a:lnTo>
                    <a:pt x="2257044" y="426593"/>
                  </a:lnTo>
                  <a:lnTo>
                    <a:pt x="2258949" y="445516"/>
                  </a:lnTo>
                  <a:cubicBezTo>
                    <a:pt x="2221230" y="449326"/>
                    <a:pt x="2211451" y="460121"/>
                    <a:pt x="2208784" y="497586"/>
                  </a:cubicBezTo>
                  <a:lnTo>
                    <a:pt x="2189734" y="496189"/>
                  </a:lnTo>
                  <a:lnTo>
                    <a:pt x="2208784" y="497459"/>
                  </a:lnTo>
                  <a:cubicBezTo>
                    <a:pt x="2200529" y="626872"/>
                    <a:pt x="2165858" y="657987"/>
                    <a:pt x="2038477" y="657987"/>
                  </a:cubicBezTo>
                  <a:lnTo>
                    <a:pt x="2038477" y="638937"/>
                  </a:lnTo>
                  <a:lnTo>
                    <a:pt x="2038477" y="657987"/>
                  </a:lnTo>
                  <a:lnTo>
                    <a:pt x="1117092" y="657987"/>
                  </a:lnTo>
                  <a:lnTo>
                    <a:pt x="1117092" y="638937"/>
                  </a:lnTo>
                  <a:lnTo>
                    <a:pt x="1117092" y="657987"/>
                  </a:lnTo>
                  <a:cubicBezTo>
                    <a:pt x="1004316" y="657987"/>
                    <a:pt x="960882" y="622681"/>
                    <a:pt x="958723" y="508127"/>
                  </a:cubicBezTo>
                  <a:lnTo>
                    <a:pt x="977773" y="507746"/>
                  </a:lnTo>
                  <a:lnTo>
                    <a:pt x="958723" y="508127"/>
                  </a:lnTo>
                  <a:cubicBezTo>
                    <a:pt x="957580" y="459105"/>
                    <a:pt x="942975" y="450088"/>
                    <a:pt x="891032" y="443611"/>
                  </a:cubicBezTo>
                  <a:lnTo>
                    <a:pt x="893445" y="424688"/>
                  </a:lnTo>
                  <a:lnTo>
                    <a:pt x="891159" y="443611"/>
                  </a:lnTo>
                  <a:cubicBezTo>
                    <a:pt x="655701" y="415417"/>
                    <a:pt x="425958" y="359156"/>
                    <a:pt x="210693" y="254000"/>
                  </a:cubicBezTo>
                  <a:lnTo>
                    <a:pt x="219075" y="236855"/>
                  </a:lnTo>
                  <a:lnTo>
                    <a:pt x="210693" y="254000"/>
                  </a:lnTo>
                  <a:cubicBezTo>
                    <a:pt x="148209" y="223520"/>
                    <a:pt x="87376" y="186182"/>
                    <a:pt x="41783" y="127889"/>
                  </a:cubicBezTo>
                  <a:lnTo>
                    <a:pt x="56769" y="116078"/>
                  </a:lnTo>
                  <a:lnTo>
                    <a:pt x="41783" y="127889"/>
                  </a:lnTo>
                  <a:cubicBezTo>
                    <a:pt x="41275" y="127127"/>
                    <a:pt x="40640" y="126492"/>
                    <a:pt x="40132" y="125730"/>
                  </a:cubicBezTo>
                  <a:cubicBezTo>
                    <a:pt x="39624" y="124968"/>
                    <a:pt x="38989" y="124206"/>
                    <a:pt x="38354" y="123444"/>
                  </a:cubicBezTo>
                  <a:cubicBezTo>
                    <a:pt x="25019" y="106553"/>
                    <a:pt x="0" y="75692"/>
                    <a:pt x="13716" y="39751"/>
                  </a:cubicBezTo>
                  <a:lnTo>
                    <a:pt x="31496" y="46609"/>
                  </a:lnTo>
                  <a:lnTo>
                    <a:pt x="13716" y="39878"/>
                  </a:lnTo>
                  <a:cubicBezTo>
                    <a:pt x="28829" y="0"/>
                    <a:pt x="67437" y="5334"/>
                    <a:pt x="84582" y="6985"/>
                  </a:cubicBezTo>
                  <a:cubicBezTo>
                    <a:pt x="90678" y="7493"/>
                    <a:pt x="95377" y="8001"/>
                    <a:pt x="99441" y="7874"/>
                  </a:cubicBezTo>
                  <a:lnTo>
                    <a:pt x="99822" y="7874"/>
                  </a:lnTo>
                  <a:cubicBezTo>
                    <a:pt x="342900" y="7112"/>
                    <a:pt x="585597" y="7239"/>
                    <a:pt x="828548" y="7366"/>
                  </a:cubicBezTo>
                  <a:cubicBezTo>
                    <a:pt x="909447" y="7366"/>
                    <a:pt x="990346" y="7366"/>
                    <a:pt x="1071245" y="7366"/>
                  </a:cubicBezTo>
                  <a:lnTo>
                    <a:pt x="1071245" y="26416"/>
                  </a:lnTo>
                  <a:lnTo>
                    <a:pt x="1071245" y="7366"/>
                  </a:lnTo>
                  <a:lnTo>
                    <a:pt x="1585087" y="7366"/>
                  </a:lnTo>
                  <a:cubicBezTo>
                    <a:pt x="1592834" y="7366"/>
                    <a:pt x="1599692" y="12065"/>
                    <a:pt x="1602740" y="19177"/>
                  </a:cubicBezTo>
                  <a:cubicBezTo>
                    <a:pt x="1605788" y="26289"/>
                    <a:pt x="1604137" y="34544"/>
                    <a:pt x="1598676" y="40005"/>
                  </a:cubicBezTo>
                  <a:lnTo>
                    <a:pt x="1598168" y="40513"/>
                  </a:lnTo>
                  <a:lnTo>
                    <a:pt x="1584579" y="26924"/>
                  </a:lnTo>
                  <a:lnTo>
                    <a:pt x="1584579" y="7874"/>
                  </a:lnTo>
                  <a:moveTo>
                    <a:pt x="1584579" y="45974"/>
                  </a:moveTo>
                  <a:cubicBezTo>
                    <a:pt x="1576832" y="45974"/>
                    <a:pt x="1569974" y="41275"/>
                    <a:pt x="1566926" y="34163"/>
                  </a:cubicBezTo>
                  <a:cubicBezTo>
                    <a:pt x="1563878" y="27051"/>
                    <a:pt x="1565529" y="18796"/>
                    <a:pt x="1570990" y="13335"/>
                  </a:cubicBezTo>
                  <a:lnTo>
                    <a:pt x="1571498" y="12827"/>
                  </a:lnTo>
                  <a:lnTo>
                    <a:pt x="1584960" y="26289"/>
                  </a:lnTo>
                  <a:lnTo>
                    <a:pt x="1584960" y="45339"/>
                  </a:lnTo>
                  <a:lnTo>
                    <a:pt x="1071245" y="45339"/>
                  </a:lnTo>
                  <a:cubicBezTo>
                    <a:pt x="990346" y="45339"/>
                    <a:pt x="909447" y="45339"/>
                    <a:pt x="828548" y="45339"/>
                  </a:cubicBezTo>
                  <a:cubicBezTo>
                    <a:pt x="585597" y="45212"/>
                    <a:pt x="342900" y="45212"/>
                    <a:pt x="99949" y="45847"/>
                  </a:cubicBezTo>
                  <a:lnTo>
                    <a:pt x="99949" y="26797"/>
                  </a:lnTo>
                  <a:lnTo>
                    <a:pt x="100330" y="45847"/>
                  </a:lnTo>
                  <a:cubicBezTo>
                    <a:pt x="93726" y="45974"/>
                    <a:pt x="86868" y="45339"/>
                    <a:pt x="81280" y="44831"/>
                  </a:cubicBezTo>
                  <a:cubicBezTo>
                    <a:pt x="57785" y="42672"/>
                    <a:pt x="53086" y="43942"/>
                    <a:pt x="49657" y="53086"/>
                  </a:cubicBezTo>
                  <a:cubicBezTo>
                    <a:pt x="44831" y="65786"/>
                    <a:pt x="52070" y="78740"/>
                    <a:pt x="68707" y="99695"/>
                  </a:cubicBezTo>
                  <a:cubicBezTo>
                    <a:pt x="69342" y="100457"/>
                    <a:pt x="69850" y="101219"/>
                    <a:pt x="70485" y="101854"/>
                  </a:cubicBezTo>
                  <a:cubicBezTo>
                    <a:pt x="71120" y="102489"/>
                    <a:pt x="71628" y="103378"/>
                    <a:pt x="72263" y="104013"/>
                  </a:cubicBezTo>
                  <a:cubicBezTo>
                    <a:pt x="112522" y="155448"/>
                    <a:pt x="167259" y="189738"/>
                    <a:pt x="227838" y="219329"/>
                  </a:cubicBezTo>
                  <a:cubicBezTo>
                    <a:pt x="437896" y="322580"/>
                    <a:pt x="663194" y="377952"/>
                    <a:pt x="895604" y="405892"/>
                  </a:cubicBezTo>
                  <a:lnTo>
                    <a:pt x="895731" y="405892"/>
                  </a:lnTo>
                  <a:cubicBezTo>
                    <a:pt x="958342" y="413766"/>
                    <a:pt x="995172" y="432308"/>
                    <a:pt x="996950" y="507365"/>
                  </a:cubicBezTo>
                  <a:lnTo>
                    <a:pt x="996950" y="507492"/>
                  </a:lnTo>
                  <a:cubicBezTo>
                    <a:pt x="998601" y="599059"/>
                    <a:pt x="1022858" y="620014"/>
                    <a:pt x="1117219" y="620014"/>
                  </a:cubicBezTo>
                  <a:lnTo>
                    <a:pt x="2038985" y="620014"/>
                  </a:lnTo>
                  <a:cubicBezTo>
                    <a:pt x="2146300" y="620014"/>
                    <a:pt x="2164207" y="604393"/>
                    <a:pt x="2171192" y="495173"/>
                  </a:cubicBezTo>
                  <a:lnTo>
                    <a:pt x="2171192" y="495046"/>
                  </a:lnTo>
                  <a:cubicBezTo>
                    <a:pt x="2175129" y="439928"/>
                    <a:pt x="2198751" y="413512"/>
                    <a:pt x="2255520" y="407797"/>
                  </a:cubicBezTo>
                  <a:lnTo>
                    <a:pt x="2255647" y="407797"/>
                  </a:lnTo>
                  <a:cubicBezTo>
                    <a:pt x="2469769" y="386969"/>
                    <a:pt x="2676398" y="332613"/>
                    <a:pt x="2875280" y="250317"/>
                  </a:cubicBezTo>
                  <a:cubicBezTo>
                    <a:pt x="2954909" y="217678"/>
                    <a:pt x="3029712" y="179832"/>
                    <a:pt x="3085846" y="116459"/>
                  </a:cubicBezTo>
                  <a:lnTo>
                    <a:pt x="3085973" y="116332"/>
                  </a:lnTo>
                  <a:cubicBezTo>
                    <a:pt x="3087370" y="114808"/>
                    <a:pt x="3088640" y="113284"/>
                    <a:pt x="3090037" y="111887"/>
                  </a:cubicBezTo>
                  <a:cubicBezTo>
                    <a:pt x="3113786" y="85725"/>
                    <a:pt x="3125724" y="69469"/>
                    <a:pt x="3116580" y="51435"/>
                  </a:cubicBezTo>
                  <a:lnTo>
                    <a:pt x="3133598" y="42799"/>
                  </a:lnTo>
                  <a:lnTo>
                    <a:pt x="3116580" y="51435"/>
                  </a:lnTo>
                  <a:cubicBezTo>
                    <a:pt x="3113786" y="45847"/>
                    <a:pt x="3109595" y="43307"/>
                    <a:pt x="3098038" y="43307"/>
                  </a:cubicBezTo>
                  <a:cubicBezTo>
                    <a:pt x="3092196" y="43307"/>
                    <a:pt x="3085846" y="44069"/>
                    <a:pt x="3078353" y="44831"/>
                  </a:cubicBezTo>
                  <a:cubicBezTo>
                    <a:pt x="3071495" y="45593"/>
                    <a:pt x="3063494" y="46609"/>
                    <a:pt x="3055747" y="46609"/>
                  </a:cubicBezTo>
                  <a:cubicBezTo>
                    <a:pt x="2565273" y="46101"/>
                    <a:pt x="2075307" y="46101"/>
                    <a:pt x="1584833" y="461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981227" y="2215117"/>
            <a:ext cx="709020" cy="1351080"/>
            <a:chOff x="0" y="0"/>
            <a:chExt cx="945360" cy="1801440"/>
          </a:xfrm>
        </p:grpSpPr>
        <p:sp>
          <p:nvSpPr>
            <p:cNvPr id="28" name="Freeform 28"/>
            <p:cNvSpPr/>
            <p:nvPr/>
          </p:nvSpPr>
          <p:spPr>
            <a:xfrm>
              <a:off x="-7620" y="14859"/>
              <a:ext cx="944245" cy="1778000"/>
            </a:xfrm>
            <a:custGeom>
              <a:avLst/>
              <a:gdLst/>
              <a:ahLst/>
              <a:cxnLst/>
              <a:rect l="l" t="t" r="r" b="b"/>
              <a:pathLst>
                <a:path w="944245" h="1778000">
                  <a:moveTo>
                    <a:pt x="685292" y="1378077"/>
                  </a:moveTo>
                  <a:cubicBezTo>
                    <a:pt x="539242" y="1107059"/>
                    <a:pt x="437134" y="829437"/>
                    <a:pt x="358902" y="541274"/>
                  </a:cubicBezTo>
                  <a:cubicBezTo>
                    <a:pt x="339852" y="659638"/>
                    <a:pt x="353695" y="775970"/>
                    <a:pt x="368427" y="892937"/>
                  </a:cubicBezTo>
                  <a:cubicBezTo>
                    <a:pt x="403733" y="1174877"/>
                    <a:pt x="486283" y="1442085"/>
                    <a:pt x="609854" y="1697355"/>
                  </a:cubicBezTo>
                  <a:cubicBezTo>
                    <a:pt x="619379" y="1716405"/>
                    <a:pt x="645160" y="1738884"/>
                    <a:pt x="623189" y="1759839"/>
                  </a:cubicBezTo>
                  <a:cubicBezTo>
                    <a:pt x="604139" y="1778000"/>
                    <a:pt x="578358" y="1759839"/>
                    <a:pt x="557403" y="1751203"/>
                  </a:cubicBezTo>
                  <a:cubicBezTo>
                    <a:pt x="194691" y="1602232"/>
                    <a:pt x="0" y="1243076"/>
                    <a:pt x="29591" y="866521"/>
                  </a:cubicBezTo>
                  <a:cubicBezTo>
                    <a:pt x="51562" y="588391"/>
                    <a:pt x="140843" y="330835"/>
                    <a:pt x="243840" y="75946"/>
                  </a:cubicBezTo>
                  <a:cubicBezTo>
                    <a:pt x="260096" y="35814"/>
                    <a:pt x="287274" y="9652"/>
                    <a:pt x="331597" y="4826"/>
                  </a:cubicBezTo>
                  <a:cubicBezTo>
                    <a:pt x="375920" y="0"/>
                    <a:pt x="404114" y="20066"/>
                    <a:pt x="424180" y="55880"/>
                  </a:cubicBezTo>
                  <a:cubicBezTo>
                    <a:pt x="489966" y="171323"/>
                    <a:pt x="590677" y="251079"/>
                    <a:pt x="699008" y="322072"/>
                  </a:cubicBezTo>
                  <a:cubicBezTo>
                    <a:pt x="772033" y="369824"/>
                    <a:pt x="838835" y="424688"/>
                    <a:pt x="903732" y="482346"/>
                  </a:cubicBezTo>
                  <a:cubicBezTo>
                    <a:pt x="936625" y="511429"/>
                    <a:pt x="944245" y="542417"/>
                    <a:pt x="918083" y="581152"/>
                  </a:cubicBezTo>
                  <a:cubicBezTo>
                    <a:pt x="763016" y="808228"/>
                    <a:pt x="705231" y="1062990"/>
                    <a:pt x="702945" y="1333500"/>
                  </a:cubicBezTo>
                  <a:cubicBezTo>
                    <a:pt x="702945" y="1340612"/>
                    <a:pt x="702945" y="1347851"/>
                    <a:pt x="701040" y="1354455"/>
                  </a:cubicBezTo>
                  <a:cubicBezTo>
                    <a:pt x="700024" y="1358265"/>
                    <a:pt x="696214" y="1361567"/>
                    <a:pt x="684784" y="1378331"/>
                  </a:cubicBezTo>
                  <a:close/>
                </a:path>
              </a:pathLst>
            </a:custGeom>
            <a:solidFill>
              <a:srgbClr val="436315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-27178" y="-4953"/>
              <a:ext cx="986028" cy="1818894"/>
            </a:xfrm>
            <a:custGeom>
              <a:avLst/>
              <a:gdLst/>
              <a:ahLst/>
              <a:cxnLst/>
              <a:rect l="l" t="t" r="r" b="b"/>
              <a:pathLst>
                <a:path w="986028" h="1818894">
                  <a:moveTo>
                    <a:pt x="687959" y="1406906"/>
                  </a:moveTo>
                  <a:cubicBezTo>
                    <a:pt x="541147" y="1134364"/>
                    <a:pt x="438531" y="855218"/>
                    <a:pt x="360045" y="566039"/>
                  </a:cubicBezTo>
                  <a:lnTo>
                    <a:pt x="378460" y="561086"/>
                  </a:lnTo>
                  <a:lnTo>
                    <a:pt x="397256" y="564134"/>
                  </a:lnTo>
                  <a:cubicBezTo>
                    <a:pt x="378714" y="679323"/>
                    <a:pt x="392049" y="793115"/>
                    <a:pt x="406908" y="910336"/>
                  </a:cubicBezTo>
                  <a:cubicBezTo>
                    <a:pt x="441960" y="1190117"/>
                    <a:pt x="523875" y="1455293"/>
                    <a:pt x="646557" y="1708785"/>
                  </a:cubicBezTo>
                  <a:lnTo>
                    <a:pt x="629412" y="1717040"/>
                  </a:lnTo>
                  <a:lnTo>
                    <a:pt x="646430" y="1708531"/>
                  </a:lnTo>
                  <a:cubicBezTo>
                    <a:pt x="647954" y="1711579"/>
                    <a:pt x="650367" y="1715135"/>
                    <a:pt x="653669" y="1720088"/>
                  </a:cubicBezTo>
                  <a:cubicBezTo>
                    <a:pt x="656844" y="1724787"/>
                    <a:pt x="660908" y="1730883"/>
                    <a:pt x="664083" y="1737360"/>
                  </a:cubicBezTo>
                  <a:cubicBezTo>
                    <a:pt x="671703" y="1752473"/>
                    <a:pt x="675894" y="1774190"/>
                    <a:pt x="655955" y="1793367"/>
                  </a:cubicBezTo>
                  <a:cubicBezTo>
                    <a:pt x="629158" y="1818894"/>
                    <a:pt x="594741" y="1800225"/>
                    <a:pt x="580644" y="1793494"/>
                  </a:cubicBezTo>
                  <a:cubicBezTo>
                    <a:pt x="576453" y="1791589"/>
                    <a:pt x="573024" y="1789938"/>
                    <a:pt x="569849" y="1788541"/>
                  </a:cubicBezTo>
                  <a:cubicBezTo>
                    <a:pt x="198628" y="1636268"/>
                    <a:pt x="0" y="1268730"/>
                    <a:pt x="30226" y="884936"/>
                  </a:cubicBezTo>
                  <a:cubicBezTo>
                    <a:pt x="52451" y="603758"/>
                    <a:pt x="142621" y="343916"/>
                    <a:pt x="245745" y="88646"/>
                  </a:cubicBezTo>
                  <a:cubicBezTo>
                    <a:pt x="264033" y="43688"/>
                    <a:pt x="296291" y="11430"/>
                    <a:pt x="349250" y="5715"/>
                  </a:cubicBezTo>
                  <a:lnTo>
                    <a:pt x="351282" y="24638"/>
                  </a:lnTo>
                  <a:lnTo>
                    <a:pt x="349250" y="5715"/>
                  </a:lnTo>
                  <a:cubicBezTo>
                    <a:pt x="402844" y="0"/>
                    <a:pt x="437642" y="25527"/>
                    <a:pt x="460502" y="66421"/>
                  </a:cubicBezTo>
                  <a:lnTo>
                    <a:pt x="443865" y="75692"/>
                  </a:lnTo>
                  <a:lnTo>
                    <a:pt x="460502" y="66294"/>
                  </a:lnTo>
                  <a:cubicBezTo>
                    <a:pt x="524002" y="177800"/>
                    <a:pt x="621665" y="255397"/>
                    <a:pt x="729234" y="326009"/>
                  </a:cubicBezTo>
                  <a:lnTo>
                    <a:pt x="718820" y="342011"/>
                  </a:lnTo>
                  <a:lnTo>
                    <a:pt x="729234" y="326009"/>
                  </a:lnTo>
                  <a:cubicBezTo>
                    <a:pt x="803402" y="374396"/>
                    <a:pt x="870966" y="430022"/>
                    <a:pt x="936117" y="488061"/>
                  </a:cubicBezTo>
                  <a:lnTo>
                    <a:pt x="923417" y="502285"/>
                  </a:lnTo>
                  <a:lnTo>
                    <a:pt x="936117" y="487934"/>
                  </a:lnTo>
                  <a:cubicBezTo>
                    <a:pt x="975106" y="522478"/>
                    <a:pt x="986028" y="564007"/>
                    <a:pt x="953516" y="611759"/>
                  </a:cubicBezTo>
                  <a:cubicBezTo>
                    <a:pt x="801116" y="834898"/>
                    <a:pt x="743966" y="1085723"/>
                    <a:pt x="741680" y="1353566"/>
                  </a:cubicBezTo>
                  <a:lnTo>
                    <a:pt x="722630" y="1353439"/>
                  </a:lnTo>
                  <a:lnTo>
                    <a:pt x="741680" y="1353439"/>
                  </a:lnTo>
                  <a:cubicBezTo>
                    <a:pt x="741680" y="1360043"/>
                    <a:pt x="741807" y="1369949"/>
                    <a:pt x="739013" y="1379728"/>
                  </a:cubicBezTo>
                  <a:lnTo>
                    <a:pt x="720725" y="1374521"/>
                  </a:lnTo>
                  <a:lnTo>
                    <a:pt x="739267" y="1379220"/>
                  </a:lnTo>
                  <a:cubicBezTo>
                    <a:pt x="738505" y="1382395"/>
                    <a:pt x="737235" y="1384935"/>
                    <a:pt x="735965" y="1387094"/>
                  </a:cubicBezTo>
                  <a:cubicBezTo>
                    <a:pt x="734441" y="1389761"/>
                    <a:pt x="732282" y="1392555"/>
                    <a:pt x="730504" y="1394968"/>
                  </a:cubicBezTo>
                  <a:cubicBezTo>
                    <a:pt x="728091" y="1398270"/>
                    <a:pt x="724789" y="1402588"/>
                    <a:pt x="720217" y="1409319"/>
                  </a:cubicBezTo>
                  <a:lnTo>
                    <a:pt x="704469" y="1398524"/>
                  </a:lnTo>
                  <a:lnTo>
                    <a:pt x="691007" y="1385062"/>
                  </a:lnTo>
                  <a:lnTo>
                    <a:pt x="691515" y="1384554"/>
                  </a:lnTo>
                  <a:lnTo>
                    <a:pt x="704977" y="1398016"/>
                  </a:lnTo>
                  <a:lnTo>
                    <a:pt x="688213" y="1407033"/>
                  </a:lnTo>
                  <a:moveTo>
                    <a:pt x="721868" y="1388872"/>
                  </a:moveTo>
                  <a:cubicBezTo>
                    <a:pt x="725932" y="1396365"/>
                    <a:pt x="724535" y="1405509"/>
                    <a:pt x="718566" y="1411478"/>
                  </a:cubicBezTo>
                  <a:lnTo>
                    <a:pt x="718058" y="1411986"/>
                  </a:lnTo>
                  <a:cubicBezTo>
                    <a:pt x="711073" y="1418971"/>
                    <a:pt x="699897" y="1419479"/>
                    <a:pt x="692404" y="1413129"/>
                  </a:cubicBezTo>
                  <a:cubicBezTo>
                    <a:pt x="684911" y="1406779"/>
                    <a:pt x="683260" y="1395857"/>
                    <a:pt x="688848" y="1387729"/>
                  </a:cubicBezTo>
                  <a:cubicBezTo>
                    <a:pt x="693801" y="1380490"/>
                    <a:pt x="697484" y="1375664"/>
                    <a:pt x="699897" y="1372235"/>
                  </a:cubicBezTo>
                  <a:cubicBezTo>
                    <a:pt x="702183" y="1369060"/>
                    <a:pt x="702818" y="1368171"/>
                    <a:pt x="703072" y="1367790"/>
                  </a:cubicBezTo>
                  <a:cubicBezTo>
                    <a:pt x="703072" y="1367790"/>
                    <a:pt x="702564" y="1368679"/>
                    <a:pt x="702183" y="1370076"/>
                  </a:cubicBezTo>
                  <a:lnTo>
                    <a:pt x="702310" y="1369441"/>
                  </a:lnTo>
                  <a:cubicBezTo>
                    <a:pt x="703326" y="1365758"/>
                    <a:pt x="703453" y="1361313"/>
                    <a:pt x="703453" y="1353693"/>
                  </a:cubicBezTo>
                  <a:lnTo>
                    <a:pt x="703453" y="1353566"/>
                  </a:lnTo>
                  <a:cubicBezTo>
                    <a:pt x="705866" y="1080389"/>
                    <a:pt x="764159" y="821563"/>
                    <a:pt x="922020" y="590550"/>
                  </a:cubicBezTo>
                  <a:lnTo>
                    <a:pt x="937768" y="601345"/>
                  </a:lnTo>
                  <a:lnTo>
                    <a:pt x="922020" y="590677"/>
                  </a:lnTo>
                  <a:cubicBezTo>
                    <a:pt x="942086" y="561086"/>
                    <a:pt x="937641" y="540639"/>
                    <a:pt x="910844" y="516890"/>
                  </a:cubicBezTo>
                  <a:cubicBezTo>
                    <a:pt x="846074" y="459105"/>
                    <a:pt x="780161" y="405003"/>
                    <a:pt x="708279" y="358013"/>
                  </a:cubicBezTo>
                  <a:cubicBezTo>
                    <a:pt x="599186" y="286385"/>
                    <a:pt x="495427" y="204724"/>
                    <a:pt x="427228" y="85217"/>
                  </a:cubicBezTo>
                  <a:lnTo>
                    <a:pt x="427101" y="85090"/>
                  </a:lnTo>
                  <a:cubicBezTo>
                    <a:pt x="409956" y="54483"/>
                    <a:pt x="388366" y="39878"/>
                    <a:pt x="353187" y="43688"/>
                  </a:cubicBezTo>
                  <a:cubicBezTo>
                    <a:pt x="317373" y="47498"/>
                    <a:pt x="295275" y="67818"/>
                    <a:pt x="281051" y="102997"/>
                  </a:cubicBezTo>
                  <a:lnTo>
                    <a:pt x="263398" y="95758"/>
                  </a:lnTo>
                  <a:lnTo>
                    <a:pt x="281178" y="102997"/>
                  </a:lnTo>
                  <a:cubicBezTo>
                    <a:pt x="178181" y="357378"/>
                    <a:pt x="89916" y="612775"/>
                    <a:pt x="68199" y="887857"/>
                  </a:cubicBezTo>
                  <a:lnTo>
                    <a:pt x="49149" y="886333"/>
                  </a:lnTo>
                  <a:lnTo>
                    <a:pt x="68199" y="887857"/>
                  </a:lnTo>
                  <a:cubicBezTo>
                    <a:pt x="39243" y="1256919"/>
                    <a:pt x="229997" y="1607947"/>
                    <a:pt x="584200" y="1753362"/>
                  </a:cubicBezTo>
                  <a:lnTo>
                    <a:pt x="576961" y="1771015"/>
                  </a:lnTo>
                  <a:lnTo>
                    <a:pt x="584200" y="1753362"/>
                  </a:lnTo>
                  <a:cubicBezTo>
                    <a:pt x="588518" y="1755140"/>
                    <a:pt x="592963" y="1757172"/>
                    <a:pt x="596900" y="1759077"/>
                  </a:cubicBezTo>
                  <a:cubicBezTo>
                    <a:pt x="619379" y="1769618"/>
                    <a:pt x="625221" y="1769999"/>
                    <a:pt x="629666" y="1765808"/>
                  </a:cubicBezTo>
                  <a:lnTo>
                    <a:pt x="642747" y="1779651"/>
                  </a:lnTo>
                  <a:lnTo>
                    <a:pt x="629539" y="1765808"/>
                  </a:lnTo>
                  <a:cubicBezTo>
                    <a:pt x="632714" y="1762887"/>
                    <a:pt x="633476" y="1761617"/>
                    <a:pt x="629920" y="1754378"/>
                  </a:cubicBezTo>
                  <a:cubicBezTo>
                    <a:pt x="628015" y="1750568"/>
                    <a:pt x="625348" y="1746504"/>
                    <a:pt x="621919" y="1741297"/>
                  </a:cubicBezTo>
                  <a:cubicBezTo>
                    <a:pt x="618998" y="1736852"/>
                    <a:pt x="615188" y="1731264"/>
                    <a:pt x="612267" y="1725549"/>
                  </a:cubicBezTo>
                  <a:lnTo>
                    <a:pt x="612140" y="1725295"/>
                  </a:lnTo>
                  <a:cubicBezTo>
                    <a:pt x="487680" y="1468247"/>
                    <a:pt x="404495" y="1199134"/>
                    <a:pt x="368935" y="914908"/>
                  </a:cubicBezTo>
                  <a:lnTo>
                    <a:pt x="387858" y="912495"/>
                  </a:lnTo>
                  <a:lnTo>
                    <a:pt x="368935" y="914908"/>
                  </a:lnTo>
                  <a:cubicBezTo>
                    <a:pt x="354203" y="798322"/>
                    <a:pt x="339852" y="679323"/>
                    <a:pt x="359537" y="557784"/>
                  </a:cubicBezTo>
                  <a:cubicBezTo>
                    <a:pt x="360934" y="548894"/>
                    <a:pt x="368427" y="542290"/>
                    <a:pt x="377317" y="541782"/>
                  </a:cubicBezTo>
                  <a:cubicBezTo>
                    <a:pt x="386207" y="541274"/>
                    <a:pt x="394335" y="547116"/>
                    <a:pt x="396748" y="555879"/>
                  </a:cubicBezTo>
                  <a:cubicBezTo>
                    <a:pt x="474853" y="843153"/>
                    <a:pt x="576453" y="1119378"/>
                    <a:pt x="721614" y="13887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0280" y="647760"/>
            <a:ext cx="166876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fa-IR" sz="66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هم راستایی استراتژیک</a:t>
            </a:r>
            <a:endParaRPr lang="en-US" sz="66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962140" y="5788800"/>
            <a:ext cx="2434860" cy="3234060"/>
            <a:chOff x="0" y="0"/>
            <a:chExt cx="3246480" cy="4312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46374" cy="4312031"/>
            </a:xfrm>
            <a:custGeom>
              <a:avLst/>
              <a:gdLst/>
              <a:ahLst/>
              <a:cxnLst/>
              <a:rect l="l" t="t" r="r" b="b"/>
              <a:pathLst>
                <a:path w="3246374" h="4312031">
                  <a:moveTo>
                    <a:pt x="1252474" y="0"/>
                  </a:moveTo>
                  <a:lnTo>
                    <a:pt x="1993900" y="0"/>
                  </a:lnTo>
                  <a:lnTo>
                    <a:pt x="1993900" y="75819"/>
                  </a:lnTo>
                  <a:cubicBezTo>
                    <a:pt x="1993900" y="351028"/>
                    <a:pt x="1993900" y="689864"/>
                    <a:pt x="1993900" y="1106805"/>
                  </a:cubicBezTo>
                  <a:cubicBezTo>
                    <a:pt x="2705354" y="1277112"/>
                    <a:pt x="3246374" y="1918081"/>
                    <a:pt x="3246374" y="2689352"/>
                  </a:cubicBezTo>
                  <a:cubicBezTo>
                    <a:pt x="3246374" y="3580765"/>
                    <a:pt x="2514854" y="4312031"/>
                    <a:pt x="1623187" y="4312031"/>
                  </a:cubicBezTo>
                  <a:cubicBezTo>
                    <a:pt x="721487" y="4312031"/>
                    <a:pt x="0" y="3580892"/>
                    <a:pt x="0" y="2689479"/>
                  </a:cubicBezTo>
                  <a:cubicBezTo>
                    <a:pt x="0" y="1918208"/>
                    <a:pt x="541020" y="1267079"/>
                    <a:pt x="1252474" y="1106805"/>
                  </a:cubicBezTo>
                  <a:cubicBezTo>
                    <a:pt x="1252474" y="1106805"/>
                    <a:pt x="1252474" y="1106805"/>
                    <a:pt x="1252474" y="168656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68620" y="6588000"/>
            <a:ext cx="6471360" cy="2434860"/>
            <a:chOff x="0" y="0"/>
            <a:chExt cx="8628480" cy="32464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628507" cy="3246374"/>
            </a:xfrm>
            <a:custGeom>
              <a:avLst/>
              <a:gdLst/>
              <a:ahLst/>
              <a:cxnLst/>
              <a:rect l="l" t="t" r="r" b="b"/>
              <a:pathLst>
                <a:path w="8628507" h="3246374">
                  <a:moveTo>
                    <a:pt x="5421630" y="1252474"/>
                  </a:moveTo>
                  <a:cubicBezTo>
                    <a:pt x="3206877" y="1252474"/>
                    <a:pt x="3206877" y="1252474"/>
                    <a:pt x="3206877" y="1252474"/>
                  </a:cubicBezTo>
                  <a:cubicBezTo>
                    <a:pt x="1252728" y="1252474"/>
                    <a:pt x="1252728" y="1252474"/>
                    <a:pt x="1252728" y="1252474"/>
                  </a:cubicBezTo>
                  <a:cubicBezTo>
                    <a:pt x="1252728" y="581152"/>
                    <a:pt x="1252728" y="581152"/>
                    <a:pt x="1252728" y="581152"/>
                  </a:cubicBezTo>
                  <a:cubicBezTo>
                    <a:pt x="1252728" y="40132"/>
                    <a:pt x="1252728" y="40132"/>
                    <a:pt x="1252728" y="40132"/>
                  </a:cubicBezTo>
                  <a:cubicBezTo>
                    <a:pt x="531114" y="210439"/>
                    <a:pt x="0" y="851662"/>
                    <a:pt x="0" y="1623187"/>
                  </a:cubicBezTo>
                  <a:cubicBezTo>
                    <a:pt x="0" y="2514981"/>
                    <a:pt x="731520" y="3246374"/>
                    <a:pt x="1623441" y="3246374"/>
                  </a:cubicBezTo>
                  <a:cubicBezTo>
                    <a:pt x="2395093" y="3246374"/>
                    <a:pt x="3036443" y="2705354"/>
                    <a:pt x="3206877" y="1983867"/>
                  </a:cubicBezTo>
                  <a:cubicBezTo>
                    <a:pt x="5421630" y="1983867"/>
                    <a:pt x="5421630" y="1983867"/>
                    <a:pt x="5421630" y="1983867"/>
                  </a:cubicBezTo>
                  <a:cubicBezTo>
                    <a:pt x="5591937" y="2705354"/>
                    <a:pt x="6233414" y="3246374"/>
                    <a:pt x="7005066" y="3246374"/>
                  </a:cubicBezTo>
                  <a:cubicBezTo>
                    <a:pt x="7896987" y="3246374"/>
                    <a:pt x="8628507" y="2514854"/>
                    <a:pt x="8628507" y="1623187"/>
                  </a:cubicBezTo>
                  <a:cubicBezTo>
                    <a:pt x="8628507" y="721487"/>
                    <a:pt x="7896860" y="0"/>
                    <a:pt x="7005066" y="0"/>
                  </a:cubicBezTo>
                  <a:cubicBezTo>
                    <a:pt x="6233287" y="0"/>
                    <a:pt x="5591937" y="531114"/>
                    <a:pt x="5421630" y="1252474"/>
                  </a:cubicBezTo>
                  <a:close/>
                </a:path>
              </a:pathLst>
            </a:custGeom>
            <a:solidFill>
              <a:srgbClr val="404450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04580" y="2554740"/>
            <a:ext cx="2444580" cy="6468120"/>
            <a:chOff x="0" y="0"/>
            <a:chExt cx="3259440" cy="86241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59455" cy="8624189"/>
            </a:xfrm>
            <a:custGeom>
              <a:avLst/>
              <a:gdLst/>
              <a:ahLst/>
              <a:cxnLst/>
              <a:rect l="l" t="t" r="r" b="b"/>
              <a:pathLst>
                <a:path w="3259455" h="8624189">
                  <a:moveTo>
                    <a:pt x="1263650" y="3195193"/>
                  </a:moveTo>
                  <a:cubicBezTo>
                    <a:pt x="1263650" y="5418836"/>
                    <a:pt x="1263650" y="5418836"/>
                    <a:pt x="1263650" y="5418836"/>
                  </a:cubicBezTo>
                  <a:cubicBezTo>
                    <a:pt x="1263650" y="7372096"/>
                    <a:pt x="1263650" y="7372096"/>
                    <a:pt x="1263650" y="7372096"/>
                  </a:cubicBezTo>
                  <a:cubicBezTo>
                    <a:pt x="591693" y="7372096"/>
                    <a:pt x="591693" y="7372096"/>
                    <a:pt x="591693" y="7372096"/>
                  </a:cubicBezTo>
                  <a:cubicBezTo>
                    <a:pt x="50165" y="7372096"/>
                    <a:pt x="50165" y="7372096"/>
                    <a:pt x="50165" y="7372096"/>
                  </a:cubicBezTo>
                  <a:cubicBezTo>
                    <a:pt x="220599" y="8083296"/>
                    <a:pt x="862457" y="8624189"/>
                    <a:pt x="1634744" y="8624189"/>
                  </a:cubicBezTo>
                  <a:cubicBezTo>
                    <a:pt x="2527300" y="8624189"/>
                    <a:pt x="3259455" y="7893050"/>
                    <a:pt x="3259455" y="7001510"/>
                  </a:cubicBezTo>
                  <a:cubicBezTo>
                    <a:pt x="3259455" y="6230239"/>
                    <a:pt x="2717927" y="5579237"/>
                    <a:pt x="1995805" y="5418963"/>
                  </a:cubicBezTo>
                  <a:cubicBezTo>
                    <a:pt x="1995805" y="3195320"/>
                    <a:pt x="1995805" y="3195320"/>
                    <a:pt x="1995805" y="3195320"/>
                  </a:cubicBezTo>
                  <a:cubicBezTo>
                    <a:pt x="2717927" y="3035046"/>
                    <a:pt x="3259455" y="2384044"/>
                    <a:pt x="3259455" y="1622679"/>
                  </a:cubicBezTo>
                  <a:cubicBezTo>
                    <a:pt x="3259455" y="721233"/>
                    <a:pt x="2527300" y="0"/>
                    <a:pt x="1634744" y="0"/>
                  </a:cubicBezTo>
                  <a:cubicBezTo>
                    <a:pt x="732155" y="0"/>
                    <a:pt x="0" y="721233"/>
                    <a:pt x="0" y="1622679"/>
                  </a:cubicBezTo>
                  <a:cubicBezTo>
                    <a:pt x="0" y="2383917"/>
                    <a:pt x="541528" y="3035046"/>
                    <a:pt x="1263650" y="319532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968620" y="2554740"/>
            <a:ext cx="6471360" cy="2434860"/>
            <a:chOff x="0" y="0"/>
            <a:chExt cx="8628480" cy="32464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28507" cy="3246374"/>
            </a:xfrm>
            <a:custGeom>
              <a:avLst/>
              <a:gdLst/>
              <a:ahLst/>
              <a:cxnLst/>
              <a:rect l="l" t="t" r="r" b="b"/>
              <a:pathLst>
                <a:path w="8628507" h="3246374">
                  <a:moveTo>
                    <a:pt x="3206877" y="1983994"/>
                  </a:moveTo>
                  <a:cubicBezTo>
                    <a:pt x="5421630" y="1983994"/>
                    <a:pt x="5421630" y="1983994"/>
                    <a:pt x="5421630" y="1983994"/>
                  </a:cubicBezTo>
                  <a:cubicBezTo>
                    <a:pt x="7385812" y="1983994"/>
                    <a:pt x="7385812" y="1983994"/>
                    <a:pt x="7385812" y="1983994"/>
                  </a:cubicBezTo>
                  <a:cubicBezTo>
                    <a:pt x="7385812" y="2655316"/>
                    <a:pt x="7385812" y="2655316"/>
                    <a:pt x="7385812" y="2655316"/>
                  </a:cubicBezTo>
                  <a:cubicBezTo>
                    <a:pt x="7385812" y="3196336"/>
                    <a:pt x="7385812" y="3196336"/>
                    <a:pt x="7385812" y="3196336"/>
                  </a:cubicBezTo>
                  <a:cubicBezTo>
                    <a:pt x="8097393" y="3026029"/>
                    <a:pt x="8628507" y="2384679"/>
                    <a:pt x="8628507" y="1623187"/>
                  </a:cubicBezTo>
                  <a:cubicBezTo>
                    <a:pt x="8628507" y="721487"/>
                    <a:pt x="7896860" y="0"/>
                    <a:pt x="7005066" y="0"/>
                  </a:cubicBezTo>
                  <a:cubicBezTo>
                    <a:pt x="6233287" y="0"/>
                    <a:pt x="5591937" y="531114"/>
                    <a:pt x="5421630" y="1252474"/>
                  </a:cubicBezTo>
                  <a:cubicBezTo>
                    <a:pt x="3206877" y="1252474"/>
                    <a:pt x="3206877" y="1252474"/>
                    <a:pt x="3206877" y="1252474"/>
                  </a:cubicBezTo>
                  <a:cubicBezTo>
                    <a:pt x="3036443" y="531114"/>
                    <a:pt x="2395093" y="0"/>
                    <a:pt x="1623441" y="0"/>
                  </a:cubicBezTo>
                  <a:cubicBezTo>
                    <a:pt x="731520" y="0"/>
                    <a:pt x="0" y="721487"/>
                    <a:pt x="0" y="1623187"/>
                  </a:cubicBezTo>
                  <a:cubicBezTo>
                    <a:pt x="0" y="2514981"/>
                    <a:pt x="731520" y="3246374"/>
                    <a:pt x="1623441" y="3246374"/>
                  </a:cubicBezTo>
                  <a:cubicBezTo>
                    <a:pt x="2395093" y="3246374"/>
                    <a:pt x="3036443" y="2705354"/>
                    <a:pt x="3206877" y="1983867"/>
                  </a:cubicBezTo>
                  <a:close/>
                </a:path>
              </a:pathLst>
            </a:custGeom>
            <a:solidFill>
              <a:srgbClr val="BAE36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962140" y="2554740"/>
            <a:ext cx="2397600" cy="3784860"/>
            <a:chOff x="0" y="0"/>
            <a:chExt cx="3196800" cy="50464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96844" cy="5046472"/>
            </a:xfrm>
            <a:custGeom>
              <a:avLst/>
              <a:gdLst/>
              <a:ahLst/>
              <a:cxnLst/>
              <a:rect l="l" t="t" r="r" b="b"/>
              <a:pathLst>
                <a:path w="3196844" h="5046472">
                  <a:moveTo>
                    <a:pt x="1623441" y="0"/>
                  </a:moveTo>
                  <a:cubicBezTo>
                    <a:pt x="2385060" y="0"/>
                    <a:pt x="3026410" y="530860"/>
                    <a:pt x="3196844" y="1242060"/>
                  </a:cubicBezTo>
                  <a:cubicBezTo>
                    <a:pt x="3196844" y="1242060"/>
                    <a:pt x="3196844" y="1242060"/>
                    <a:pt x="2655697" y="1242060"/>
                  </a:cubicBezTo>
                  <a:cubicBezTo>
                    <a:pt x="2655697" y="1242060"/>
                    <a:pt x="2655697" y="1242060"/>
                    <a:pt x="1994281" y="1242060"/>
                  </a:cubicBezTo>
                  <a:cubicBezTo>
                    <a:pt x="1994281" y="1242060"/>
                    <a:pt x="1994281" y="1242060"/>
                    <a:pt x="1994281" y="3195320"/>
                  </a:cubicBezTo>
                  <a:cubicBezTo>
                    <a:pt x="1994281" y="3195320"/>
                    <a:pt x="1994281" y="3195320"/>
                    <a:pt x="1994281" y="5027676"/>
                  </a:cubicBezTo>
                  <a:lnTo>
                    <a:pt x="1994281" y="5046472"/>
                  </a:lnTo>
                  <a:lnTo>
                    <a:pt x="1252728" y="5046472"/>
                  </a:lnTo>
                  <a:lnTo>
                    <a:pt x="1252728" y="4876165"/>
                  </a:lnTo>
                  <a:cubicBezTo>
                    <a:pt x="1252728" y="4550410"/>
                    <a:pt x="1252728" y="4029202"/>
                    <a:pt x="1252728" y="3195320"/>
                  </a:cubicBezTo>
                  <a:cubicBezTo>
                    <a:pt x="541147" y="3035046"/>
                    <a:pt x="0" y="2384044"/>
                    <a:pt x="0" y="1622679"/>
                  </a:cubicBezTo>
                  <a:cubicBezTo>
                    <a:pt x="0" y="721233"/>
                    <a:pt x="721487" y="0"/>
                    <a:pt x="1623441" y="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345540" y="2938680"/>
            <a:ext cx="1667520" cy="1667520"/>
            <a:chOff x="0" y="0"/>
            <a:chExt cx="2223360" cy="2223360"/>
          </a:xfrm>
        </p:grpSpPr>
        <p:sp>
          <p:nvSpPr>
            <p:cNvPr id="21" name="Freeform 21"/>
            <p:cNvSpPr/>
            <p:nvPr/>
          </p:nvSpPr>
          <p:spPr>
            <a:xfrm>
              <a:off x="0" y="-2286"/>
              <a:ext cx="2227834" cy="2232406"/>
            </a:xfrm>
            <a:custGeom>
              <a:avLst/>
              <a:gdLst/>
              <a:ahLst/>
              <a:cxnLst/>
              <a:rect l="l" t="t" r="r" b="b"/>
              <a:pathLst>
                <a:path w="2227834" h="2232406">
                  <a:moveTo>
                    <a:pt x="0" y="1113917"/>
                  </a:moveTo>
                  <a:cubicBezTo>
                    <a:pt x="0" y="501523"/>
                    <a:pt x="495300" y="4572"/>
                    <a:pt x="1107694" y="2286"/>
                  </a:cubicBezTo>
                  <a:cubicBezTo>
                    <a:pt x="1720088" y="0"/>
                    <a:pt x="2218944" y="493522"/>
                    <a:pt x="2223389" y="1105916"/>
                  </a:cubicBezTo>
                  <a:cubicBezTo>
                    <a:pt x="2227834" y="1718310"/>
                    <a:pt x="1736217" y="2218944"/>
                    <a:pt x="1123823" y="2225675"/>
                  </a:cubicBezTo>
                  <a:cubicBezTo>
                    <a:pt x="511429" y="2232406"/>
                    <a:pt x="9017" y="1742440"/>
                    <a:pt x="127" y="11301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387980" y="2938680"/>
            <a:ext cx="1677240" cy="1667520"/>
            <a:chOff x="0" y="0"/>
            <a:chExt cx="2236320" cy="2223360"/>
          </a:xfrm>
        </p:grpSpPr>
        <p:sp>
          <p:nvSpPr>
            <p:cNvPr id="23" name="Freeform 23"/>
            <p:cNvSpPr/>
            <p:nvPr/>
          </p:nvSpPr>
          <p:spPr>
            <a:xfrm>
              <a:off x="0" y="-2286"/>
              <a:ext cx="2227834" cy="2232406"/>
            </a:xfrm>
            <a:custGeom>
              <a:avLst/>
              <a:gdLst/>
              <a:ahLst/>
              <a:cxnLst/>
              <a:rect l="l" t="t" r="r" b="b"/>
              <a:pathLst>
                <a:path w="2227834" h="2232406">
                  <a:moveTo>
                    <a:pt x="0" y="1113917"/>
                  </a:moveTo>
                  <a:cubicBezTo>
                    <a:pt x="0" y="501523"/>
                    <a:pt x="495300" y="4572"/>
                    <a:pt x="1107694" y="2286"/>
                  </a:cubicBezTo>
                  <a:cubicBezTo>
                    <a:pt x="1720088" y="0"/>
                    <a:pt x="2218944" y="493522"/>
                    <a:pt x="2223389" y="1105916"/>
                  </a:cubicBezTo>
                  <a:cubicBezTo>
                    <a:pt x="2227834" y="1718310"/>
                    <a:pt x="1736217" y="2218944"/>
                    <a:pt x="1123823" y="2225675"/>
                  </a:cubicBezTo>
                  <a:cubicBezTo>
                    <a:pt x="511429" y="2232406"/>
                    <a:pt x="9017" y="1742440"/>
                    <a:pt x="127" y="11301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345540" y="6971400"/>
            <a:ext cx="1667520" cy="1667520"/>
            <a:chOff x="0" y="0"/>
            <a:chExt cx="2223360" cy="2223360"/>
          </a:xfrm>
        </p:grpSpPr>
        <p:sp>
          <p:nvSpPr>
            <p:cNvPr id="25" name="Freeform 25"/>
            <p:cNvSpPr/>
            <p:nvPr/>
          </p:nvSpPr>
          <p:spPr>
            <a:xfrm>
              <a:off x="0" y="-2286"/>
              <a:ext cx="2227834" cy="2232406"/>
            </a:xfrm>
            <a:custGeom>
              <a:avLst/>
              <a:gdLst/>
              <a:ahLst/>
              <a:cxnLst/>
              <a:rect l="l" t="t" r="r" b="b"/>
              <a:pathLst>
                <a:path w="2227834" h="2232406">
                  <a:moveTo>
                    <a:pt x="0" y="1113917"/>
                  </a:moveTo>
                  <a:cubicBezTo>
                    <a:pt x="0" y="501523"/>
                    <a:pt x="495300" y="4572"/>
                    <a:pt x="1107694" y="2286"/>
                  </a:cubicBezTo>
                  <a:cubicBezTo>
                    <a:pt x="1720088" y="0"/>
                    <a:pt x="2218944" y="493522"/>
                    <a:pt x="2223389" y="1105916"/>
                  </a:cubicBezTo>
                  <a:cubicBezTo>
                    <a:pt x="2227834" y="1718310"/>
                    <a:pt x="1736217" y="2218944"/>
                    <a:pt x="1123823" y="2225675"/>
                  </a:cubicBezTo>
                  <a:cubicBezTo>
                    <a:pt x="511429" y="2232406"/>
                    <a:pt x="9017" y="1742440"/>
                    <a:pt x="127" y="11301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387980" y="6971400"/>
            <a:ext cx="1677240" cy="1667520"/>
            <a:chOff x="0" y="0"/>
            <a:chExt cx="2236320" cy="2223360"/>
          </a:xfrm>
        </p:grpSpPr>
        <p:sp>
          <p:nvSpPr>
            <p:cNvPr id="27" name="Freeform 27"/>
            <p:cNvSpPr/>
            <p:nvPr/>
          </p:nvSpPr>
          <p:spPr>
            <a:xfrm>
              <a:off x="0" y="-2286"/>
              <a:ext cx="2227834" cy="2232406"/>
            </a:xfrm>
            <a:custGeom>
              <a:avLst/>
              <a:gdLst/>
              <a:ahLst/>
              <a:cxnLst/>
              <a:rect l="l" t="t" r="r" b="b"/>
              <a:pathLst>
                <a:path w="2227834" h="2232406">
                  <a:moveTo>
                    <a:pt x="0" y="1113917"/>
                  </a:moveTo>
                  <a:cubicBezTo>
                    <a:pt x="0" y="501523"/>
                    <a:pt x="495300" y="4572"/>
                    <a:pt x="1107694" y="2286"/>
                  </a:cubicBezTo>
                  <a:cubicBezTo>
                    <a:pt x="1720088" y="0"/>
                    <a:pt x="2218944" y="493522"/>
                    <a:pt x="2223389" y="1105916"/>
                  </a:cubicBezTo>
                  <a:cubicBezTo>
                    <a:pt x="2227834" y="1718310"/>
                    <a:pt x="1736217" y="2218944"/>
                    <a:pt x="1123823" y="2225675"/>
                  </a:cubicBezTo>
                  <a:cubicBezTo>
                    <a:pt x="511429" y="2232406"/>
                    <a:pt x="9017" y="1742440"/>
                    <a:pt x="127" y="11301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643802" y="4929186"/>
            <a:ext cx="2884140" cy="73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اسلاید متنی</a:t>
            </a:r>
            <a:endParaRPr lang="en-US" sz="24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  <a:p>
            <a:pPr algn="ctr">
              <a:lnSpc>
                <a:spcPts val="2879"/>
              </a:lnSpc>
            </a:pPr>
            <a:endParaRPr lang="en-US" sz="2400" spc="12" dirty="0">
              <a:solidFill>
                <a:srgbClr val="595959"/>
              </a:solidFill>
              <a:latin typeface="Open Sans Bold"/>
              <a:cs typeface="B Nazanin" pitchFamily="2" charset="-78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9144000" y="4714872"/>
            <a:ext cx="237600" cy="237600"/>
            <a:chOff x="0" y="0"/>
            <a:chExt cx="316800" cy="316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16865" cy="316992"/>
            </a:xfrm>
            <a:custGeom>
              <a:avLst/>
              <a:gdLst/>
              <a:ahLst/>
              <a:cxnLst/>
              <a:rect l="l" t="t" r="r" b="b"/>
              <a:pathLst>
                <a:path w="316865" h="316992">
                  <a:moveTo>
                    <a:pt x="197993" y="316738"/>
                  </a:moveTo>
                  <a:cubicBezTo>
                    <a:pt x="118745" y="316738"/>
                    <a:pt x="118745" y="316738"/>
                    <a:pt x="118745" y="316738"/>
                  </a:cubicBezTo>
                  <a:cubicBezTo>
                    <a:pt x="112141" y="316738"/>
                    <a:pt x="105537" y="310134"/>
                    <a:pt x="105537" y="303530"/>
                  </a:cubicBezTo>
                  <a:cubicBezTo>
                    <a:pt x="105537" y="277114"/>
                    <a:pt x="105537" y="277114"/>
                    <a:pt x="105537" y="277114"/>
                  </a:cubicBezTo>
                  <a:cubicBezTo>
                    <a:pt x="98933" y="277114"/>
                    <a:pt x="85725" y="270510"/>
                    <a:pt x="79121" y="263906"/>
                  </a:cubicBezTo>
                  <a:cubicBezTo>
                    <a:pt x="59309" y="277114"/>
                    <a:pt x="59309" y="277114"/>
                    <a:pt x="59309" y="277114"/>
                  </a:cubicBezTo>
                  <a:cubicBezTo>
                    <a:pt x="52705" y="277114"/>
                    <a:pt x="52705" y="277114"/>
                    <a:pt x="46101" y="277114"/>
                  </a:cubicBezTo>
                  <a:cubicBezTo>
                    <a:pt x="46101" y="277114"/>
                    <a:pt x="39497" y="277114"/>
                    <a:pt x="39497" y="270510"/>
                  </a:cubicBezTo>
                  <a:cubicBezTo>
                    <a:pt x="0" y="204597"/>
                    <a:pt x="0" y="204597"/>
                    <a:pt x="0" y="204597"/>
                  </a:cubicBezTo>
                  <a:cubicBezTo>
                    <a:pt x="0" y="197993"/>
                    <a:pt x="0" y="191389"/>
                    <a:pt x="6604" y="184785"/>
                  </a:cubicBezTo>
                  <a:cubicBezTo>
                    <a:pt x="26416" y="171577"/>
                    <a:pt x="26416" y="171577"/>
                    <a:pt x="26416" y="171577"/>
                  </a:cubicBezTo>
                  <a:cubicBezTo>
                    <a:pt x="26416" y="164973"/>
                    <a:pt x="26416" y="151765"/>
                    <a:pt x="26416" y="145161"/>
                  </a:cubicBezTo>
                  <a:cubicBezTo>
                    <a:pt x="6604" y="131953"/>
                    <a:pt x="6604" y="131953"/>
                    <a:pt x="6604" y="131953"/>
                  </a:cubicBezTo>
                  <a:cubicBezTo>
                    <a:pt x="0" y="131953"/>
                    <a:pt x="0" y="125349"/>
                    <a:pt x="0" y="125349"/>
                  </a:cubicBezTo>
                  <a:cubicBezTo>
                    <a:pt x="0" y="118745"/>
                    <a:pt x="0" y="118745"/>
                    <a:pt x="0" y="112141"/>
                  </a:cubicBezTo>
                  <a:cubicBezTo>
                    <a:pt x="39624" y="46101"/>
                    <a:pt x="39624" y="46101"/>
                    <a:pt x="39624" y="46101"/>
                  </a:cubicBezTo>
                  <a:cubicBezTo>
                    <a:pt x="39624" y="39497"/>
                    <a:pt x="46228" y="39497"/>
                    <a:pt x="46228" y="39497"/>
                  </a:cubicBezTo>
                  <a:cubicBezTo>
                    <a:pt x="52832" y="39497"/>
                    <a:pt x="52832" y="39497"/>
                    <a:pt x="59436" y="39497"/>
                  </a:cubicBezTo>
                  <a:cubicBezTo>
                    <a:pt x="79248" y="52832"/>
                    <a:pt x="79248" y="52832"/>
                    <a:pt x="79248" y="52832"/>
                  </a:cubicBezTo>
                  <a:cubicBezTo>
                    <a:pt x="85852" y="46228"/>
                    <a:pt x="99060" y="39624"/>
                    <a:pt x="105664" y="39624"/>
                  </a:cubicBezTo>
                  <a:cubicBezTo>
                    <a:pt x="105664" y="13208"/>
                    <a:pt x="105664" y="13208"/>
                    <a:pt x="105664" y="13208"/>
                  </a:cubicBezTo>
                  <a:cubicBezTo>
                    <a:pt x="105537" y="6604"/>
                    <a:pt x="112141" y="0"/>
                    <a:pt x="118745" y="0"/>
                  </a:cubicBezTo>
                  <a:cubicBezTo>
                    <a:pt x="197993" y="0"/>
                    <a:pt x="197993" y="0"/>
                    <a:pt x="197993" y="0"/>
                  </a:cubicBezTo>
                  <a:cubicBezTo>
                    <a:pt x="204597" y="0"/>
                    <a:pt x="211201" y="6604"/>
                    <a:pt x="211201" y="13208"/>
                  </a:cubicBezTo>
                  <a:cubicBezTo>
                    <a:pt x="211201" y="39624"/>
                    <a:pt x="211201" y="39624"/>
                    <a:pt x="211201" y="39624"/>
                  </a:cubicBezTo>
                  <a:cubicBezTo>
                    <a:pt x="217805" y="39624"/>
                    <a:pt x="231013" y="46228"/>
                    <a:pt x="237617" y="52832"/>
                  </a:cubicBezTo>
                  <a:cubicBezTo>
                    <a:pt x="257429" y="39624"/>
                    <a:pt x="257429" y="39624"/>
                    <a:pt x="257429" y="39624"/>
                  </a:cubicBezTo>
                  <a:cubicBezTo>
                    <a:pt x="264033" y="39624"/>
                    <a:pt x="264033" y="39624"/>
                    <a:pt x="270637" y="39624"/>
                  </a:cubicBezTo>
                  <a:cubicBezTo>
                    <a:pt x="270637" y="39624"/>
                    <a:pt x="277241" y="39624"/>
                    <a:pt x="277241" y="46228"/>
                  </a:cubicBezTo>
                  <a:cubicBezTo>
                    <a:pt x="316865" y="112268"/>
                    <a:pt x="316865" y="112268"/>
                    <a:pt x="316865" y="112268"/>
                  </a:cubicBezTo>
                  <a:cubicBezTo>
                    <a:pt x="316865" y="118872"/>
                    <a:pt x="316865" y="118872"/>
                    <a:pt x="316865" y="125476"/>
                  </a:cubicBezTo>
                  <a:cubicBezTo>
                    <a:pt x="316865" y="125476"/>
                    <a:pt x="316865" y="132080"/>
                    <a:pt x="310261" y="132080"/>
                  </a:cubicBezTo>
                  <a:cubicBezTo>
                    <a:pt x="290449" y="145288"/>
                    <a:pt x="290449" y="145288"/>
                    <a:pt x="290449" y="145288"/>
                  </a:cubicBezTo>
                  <a:cubicBezTo>
                    <a:pt x="290449" y="151892"/>
                    <a:pt x="290449" y="165100"/>
                    <a:pt x="290449" y="171704"/>
                  </a:cubicBezTo>
                  <a:cubicBezTo>
                    <a:pt x="310261" y="184912"/>
                    <a:pt x="310261" y="184912"/>
                    <a:pt x="310261" y="184912"/>
                  </a:cubicBezTo>
                  <a:cubicBezTo>
                    <a:pt x="316865" y="184912"/>
                    <a:pt x="316865" y="191516"/>
                    <a:pt x="316865" y="191516"/>
                  </a:cubicBezTo>
                  <a:cubicBezTo>
                    <a:pt x="316865" y="198120"/>
                    <a:pt x="316865" y="198120"/>
                    <a:pt x="316865" y="204724"/>
                  </a:cubicBezTo>
                  <a:cubicBezTo>
                    <a:pt x="277241" y="270764"/>
                    <a:pt x="277241" y="270764"/>
                    <a:pt x="277241" y="270764"/>
                  </a:cubicBezTo>
                  <a:cubicBezTo>
                    <a:pt x="270637" y="277368"/>
                    <a:pt x="264033" y="277368"/>
                    <a:pt x="257429" y="277368"/>
                  </a:cubicBezTo>
                  <a:cubicBezTo>
                    <a:pt x="237617" y="264160"/>
                    <a:pt x="237617" y="264160"/>
                    <a:pt x="237617" y="264160"/>
                  </a:cubicBezTo>
                  <a:cubicBezTo>
                    <a:pt x="231013" y="270764"/>
                    <a:pt x="217805" y="277368"/>
                    <a:pt x="211201" y="277368"/>
                  </a:cubicBezTo>
                  <a:cubicBezTo>
                    <a:pt x="211201" y="303784"/>
                    <a:pt x="211201" y="303784"/>
                    <a:pt x="211201" y="303784"/>
                  </a:cubicBezTo>
                  <a:cubicBezTo>
                    <a:pt x="211201" y="310388"/>
                    <a:pt x="204597" y="316992"/>
                    <a:pt x="197993" y="316992"/>
                  </a:cubicBezTo>
                  <a:close/>
                  <a:moveTo>
                    <a:pt x="131953" y="290576"/>
                  </a:moveTo>
                  <a:cubicBezTo>
                    <a:pt x="184785" y="290576"/>
                    <a:pt x="184785" y="290576"/>
                    <a:pt x="184785" y="290576"/>
                  </a:cubicBezTo>
                  <a:cubicBezTo>
                    <a:pt x="184785" y="270764"/>
                    <a:pt x="184785" y="270764"/>
                    <a:pt x="184785" y="270764"/>
                  </a:cubicBezTo>
                  <a:cubicBezTo>
                    <a:pt x="184785" y="264160"/>
                    <a:pt x="191389" y="257556"/>
                    <a:pt x="191389" y="257556"/>
                  </a:cubicBezTo>
                  <a:cubicBezTo>
                    <a:pt x="204597" y="250952"/>
                    <a:pt x="217805" y="244348"/>
                    <a:pt x="224409" y="237744"/>
                  </a:cubicBezTo>
                  <a:cubicBezTo>
                    <a:pt x="231013" y="237744"/>
                    <a:pt x="237617" y="231140"/>
                    <a:pt x="244221" y="237744"/>
                  </a:cubicBezTo>
                  <a:cubicBezTo>
                    <a:pt x="257429" y="244348"/>
                    <a:pt x="257429" y="244348"/>
                    <a:pt x="257429" y="244348"/>
                  </a:cubicBezTo>
                  <a:cubicBezTo>
                    <a:pt x="283845" y="204724"/>
                    <a:pt x="283845" y="204724"/>
                    <a:pt x="283845" y="204724"/>
                  </a:cubicBezTo>
                  <a:cubicBezTo>
                    <a:pt x="270637" y="191516"/>
                    <a:pt x="270637" y="191516"/>
                    <a:pt x="270637" y="191516"/>
                  </a:cubicBezTo>
                  <a:cubicBezTo>
                    <a:pt x="264033" y="191516"/>
                    <a:pt x="264033" y="184912"/>
                    <a:pt x="264033" y="178308"/>
                  </a:cubicBezTo>
                  <a:cubicBezTo>
                    <a:pt x="264033" y="165100"/>
                    <a:pt x="264033" y="151892"/>
                    <a:pt x="264033" y="138684"/>
                  </a:cubicBezTo>
                  <a:cubicBezTo>
                    <a:pt x="264033" y="132080"/>
                    <a:pt x="264033" y="125476"/>
                    <a:pt x="270637" y="125476"/>
                  </a:cubicBezTo>
                  <a:cubicBezTo>
                    <a:pt x="283845" y="112268"/>
                    <a:pt x="283845" y="112268"/>
                    <a:pt x="283845" y="112268"/>
                  </a:cubicBezTo>
                  <a:cubicBezTo>
                    <a:pt x="257429" y="72644"/>
                    <a:pt x="257429" y="72644"/>
                    <a:pt x="257429" y="72644"/>
                  </a:cubicBezTo>
                  <a:cubicBezTo>
                    <a:pt x="244221" y="79248"/>
                    <a:pt x="244221" y="79248"/>
                    <a:pt x="244221" y="79248"/>
                  </a:cubicBezTo>
                  <a:cubicBezTo>
                    <a:pt x="237617" y="85852"/>
                    <a:pt x="231013" y="79248"/>
                    <a:pt x="224409" y="79248"/>
                  </a:cubicBezTo>
                  <a:cubicBezTo>
                    <a:pt x="217805" y="72644"/>
                    <a:pt x="204597" y="66040"/>
                    <a:pt x="191389" y="59436"/>
                  </a:cubicBezTo>
                  <a:cubicBezTo>
                    <a:pt x="191389" y="59436"/>
                    <a:pt x="184785" y="52832"/>
                    <a:pt x="184785" y="46228"/>
                  </a:cubicBezTo>
                  <a:cubicBezTo>
                    <a:pt x="184785" y="26416"/>
                    <a:pt x="184785" y="26416"/>
                    <a:pt x="184785" y="26416"/>
                  </a:cubicBezTo>
                  <a:cubicBezTo>
                    <a:pt x="131953" y="26416"/>
                    <a:pt x="131953" y="26416"/>
                    <a:pt x="131953" y="26416"/>
                  </a:cubicBezTo>
                  <a:cubicBezTo>
                    <a:pt x="131953" y="46228"/>
                    <a:pt x="131953" y="46228"/>
                    <a:pt x="131953" y="46228"/>
                  </a:cubicBezTo>
                  <a:cubicBezTo>
                    <a:pt x="131953" y="52832"/>
                    <a:pt x="125349" y="59436"/>
                    <a:pt x="125349" y="59436"/>
                  </a:cubicBezTo>
                  <a:cubicBezTo>
                    <a:pt x="112141" y="66040"/>
                    <a:pt x="98933" y="72644"/>
                    <a:pt x="92329" y="79248"/>
                  </a:cubicBezTo>
                  <a:cubicBezTo>
                    <a:pt x="85725" y="79248"/>
                    <a:pt x="79121" y="85852"/>
                    <a:pt x="72517" y="79248"/>
                  </a:cubicBezTo>
                  <a:cubicBezTo>
                    <a:pt x="59309" y="72644"/>
                    <a:pt x="59309" y="72644"/>
                    <a:pt x="59309" y="72644"/>
                  </a:cubicBezTo>
                  <a:cubicBezTo>
                    <a:pt x="33020" y="112141"/>
                    <a:pt x="33020" y="112141"/>
                    <a:pt x="33020" y="112141"/>
                  </a:cubicBezTo>
                  <a:cubicBezTo>
                    <a:pt x="46228" y="125349"/>
                    <a:pt x="46228" y="125349"/>
                    <a:pt x="46228" y="125349"/>
                  </a:cubicBezTo>
                  <a:cubicBezTo>
                    <a:pt x="52832" y="125349"/>
                    <a:pt x="52832" y="131953"/>
                    <a:pt x="52832" y="138557"/>
                  </a:cubicBezTo>
                  <a:cubicBezTo>
                    <a:pt x="52832" y="151765"/>
                    <a:pt x="52832" y="164973"/>
                    <a:pt x="52832" y="178181"/>
                  </a:cubicBezTo>
                  <a:cubicBezTo>
                    <a:pt x="52832" y="184785"/>
                    <a:pt x="52832" y="191389"/>
                    <a:pt x="46228" y="191389"/>
                  </a:cubicBezTo>
                  <a:cubicBezTo>
                    <a:pt x="33020" y="204597"/>
                    <a:pt x="33020" y="204597"/>
                    <a:pt x="33020" y="204597"/>
                  </a:cubicBezTo>
                  <a:cubicBezTo>
                    <a:pt x="59436" y="244221"/>
                    <a:pt x="59436" y="244221"/>
                    <a:pt x="59436" y="244221"/>
                  </a:cubicBezTo>
                  <a:cubicBezTo>
                    <a:pt x="72644" y="237617"/>
                    <a:pt x="72644" y="237617"/>
                    <a:pt x="72644" y="237617"/>
                  </a:cubicBezTo>
                  <a:cubicBezTo>
                    <a:pt x="79248" y="231013"/>
                    <a:pt x="85852" y="237617"/>
                    <a:pt x="92456" y="237617"/>
                  </a:cubicBezTo>
                  <a:cubicBezTo>
                    <a:pt x="99060" y="244221"/>
                    <a:pt x="112268" y="250825"/>
                    <a:pt x="125476" y="257429"/>
                  </a:cubicBezTo>
                  <a:cubicBezTo>
                    <a:pt x="125476" y="257429"/>
                    <a:pt x="132080" y="264033"/>
                    <a:pt x="132080" y="270637"/>
                  </a:cubicBezTo>
                  <a:lnTo>
                    <a:pt x="132080" y="29044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286876" y="4857748"/>
            <a:ext cx="99360" cy="99360"/>
            <a:chOff x="0" y="0"/>
            <a:chExt cx="132480" cy="1324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2588" cy="132588"/>
            </a:xfrm>
            <a:custGeom>
              <a:avLst/>
              <a:gdLst/>
              <a:ahLst/>
              <a:cxnLst/>
              <a:rect l="l" t="t" r="r" b="b"/>
              <a:pathLst>
                <a:path w="132588" h="132588">
                  <a:moveTo>
                    <a:pt x="66294" y="132461"/>
                  </a:moveTo>
                  <a:cubicBezTo>
                    <a:pt x="26543" y="132461"/>
                    <a:pt x="0" y="106045"/>
                    <a:pt x="0" y="66294"/>
                  </a:cubicBezTo>
                  <a:cubicBezTo>
                    <a:pt x="0" y="26543"/>
                    <a:pt x="26543" y="0"/>
                    <a:pt x="66294" y="0"/>
                  </a:cubicBezTo>
                  <a:cubicBezTo>
                    <a:pt x="106045" y="0"/>
                    <a:pt x="132588" y="26543"/>
                    <a:pt x="132588" y="66294"/>
                  </a:cubicBezTo>
                  <a:cubicBezTo>
                    <a:pt x="132588" y="106045"/>
                    <a:pt x="106045" y="132588"/>
                    <a:pt x="66294" y="132588"/>
                  </a:cubicBezTo>
                  <a:close/>
                  <a:moveTo>
                    <a:pt x="66294" y="26543"/>
                  </a:moveTo>
                  <a:cubicBezTo>
                    <a:pt x="46482" y="26543"/>
                    <a:pt x="26543" y="46355"/>
                    <a:pt x="26543" y="66294"/>
                  </a:cubicBezTo>
                  <a:cubicBezTo>
                    <a:pt x="26543" y="86233"/>
                    <a:pt x="46355" y="106045"/>
                    <a:pt x="66294" y="106045"/>
                  </a:cubicBezTo>
                  <a:cubicBezTo>
                    <a:pt x="86233" y="106045"/>
                    <a:pt x="106045" y="86106"/>
                    <a:pt x="106045" y="66294"/>
                  </a:cubicBezTo>
                  <a:cubicBezTo>
                    <a:pt x="106045" y="46482"/>
                    <a:pt x="86106" y="26543"/>
                    <a:pt x="66294" y="26543"/>
                  </a:cubicBez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001124" y="4429120"/>
            <a:ext cx="158220" cy="158220"/>
            <a:chOff x="0" y="0"/>
            <a:chExt cx="210960" cy="21096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11074" cy="211074"/>
            </a:xfrm>
            <a:custGeom>
              <a:avLst/>
              <a:gdLst/>
              <a:ahLst/>
              <a:cxnLst/>
              <a:rect l="l" t="t" r="r" b="b"/>
              <a:pathLst>
                <a:path w="211074" h="211074">
                  <a:moveTo>
                    <a:pt x="105537" y="210947"/>
                  </a:moveTo>
                  <a:cubicBezTo>
                    <a:pt x="46101" y="210947"/>
                    <a:pt x="0" y="164846"/>
                    <a:pt x="0" y="105537"/>
                  </a:cubicBezTo>
                  <a:cubicBezTo>
                    <a:pt x="0" y="46228"/>
                    <a:pt x="46101" y="0"/>
                    <a:pt x="105537" y="0"/>
                  </a:cubicBezTo>
                  <a:cubicBezTo>
                    <a:pt x="164973" y="0"/>
                    <a:pt x="211074" y="46101"/>
                    <a:pt x="211074" y="105537"/>
                  </a:cubicBezTo>
                  <a:cubicBezTo>
                    <a:pt x="211074" y="164973"/>
                    <a:pt x="164973" y="211074"/>
                    <a:pt x="105537" y="211074"/>
                  </a:cubicBezTo>
                  <a:close/>
                  <a:moveTo>
                    <a:pt x="105537" y="26543"/>
                  </a:moveTo>
                  <a:cubicBezTo>
                    <a:pt x="59436" y="26543"/>
                    <a:pt x="26416" y="59563"/>
                    <a:pt x="26416" y="105664"/>
                  </a:cubicBezTo>
                  <a:cubicBezTo>
                    <a:pt x="26416" y="151765"/>
                    <a:pt x="59436" y="184785"/>
                    <a:pt x="105537" y="184785"/>
                  </a:cubicBezTo>
                  <a:cubicBezTo>
                    <a:pt x="151638" y="184785"/>
                    <a:pt x="184658" y="151765"/>
                    <a:pt x="184658" y="105664"/>
                  </a:cubicBezTo>
                  <a:cubicBezTo>
                    <a:pt x="184658" y="59563"/>
                    <a:pt x="151638" y="26543"/>
                    <a:pt x="105537" y="26543"/>
                  </a:cubicBez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929686" y="4500558"/>
            <a:ext cx="235440" cy="296460"/>
            <a:chOff x="0" y="0"/>
            <a:chExt cx="313920" cy="3952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13944" cy="395351"/>
            </a:xfrm>
            <a:custGeom>
              <a:avLst/>
              <a:gdLst/>
              <a:ahLst/>
              <a:cxnLst/>
              <a:rect l="l" t="t" r="r" b="b"/>
              <a:pathLst>
                <a:path w="313944" h="395351">
                  <a:moveTo>
                    <a:pt x="209296" y="395224"/>
                  </a:moveTo>
                  <a:cubicBezTo>
                    <a:pt x="104648" y="395224"/>
                    <a:pt x="104648" y="395224"/>
                    <a:pt x="104648" y="395224"/>
                  </a:cubicBezTo>
                  <a:cubicBezTo>
                    <a:pt x="98171" y="395224"/>
                    <a:pt x="91567" y="388620"/>
                    <a:pt x="91567" y="382016"/>
                  </a:cubicBezTo>
                  <a:cubicBezTo>
                    <a:pt x="91567" y="217297"/>
                    <a:pt x="91567" y="217297"/>
                    <a:pt x="91567" y="217297"/>
                  </a:cubicBezTo>
                  <a:cubicBezTo>
                    <a:pt x="32639" y="177927"/>
                    <a:pt x="0" y="105410"/>
                    <a:pt x="0" y="13208"/>
                  </a:cubicBezTo>
                  <a:cubicBezTo>
                    <a:pt x="0" y="6604"/>
                    <a:pt x="6477" y="0"/>
                    <a:pt x="13081" y="0"/>
                  </a:cubicBezTo>
                  <a:cubicBezTo>
                    <a:pt x="300863" y="0"/>
                    <a:pt x="300863" y="0"/>
                    <a:pt x="300863" y="0"/>
                  </a:cubicBezTo>
                  <a:cubicBezTo>
                    <a:pt x="307340" y="0"/>
                    <a:pt x="313944" y="6604"/>
                    <a:pt x="313944" y="13208"/>
                  </a:cubicBezTo>
                  <a:cubicBezTo>
                    <a:pt x="313944" y="105410"/>
                    <a:pt x="281305" y="177927"/>
                    <a:pt x="222377" y="217424"/>
                  </a:cubicBezTo>
                  <a:cubicBezTo>
                    <a:pt x="222377" y="382143"/>
                    <a:pt x="222377" y="382143"/>
                    <a:pt x="222377" y="382143"/>
                  </a:cubicBezTo>
                  <a:cubicBezTo>
                    <a:pt x="222377" y="388747"/>
                    <a:pt x="215900" y="395351"/>
                    <a:pt x="209296" y="395351"/>
                  </a:cubicBezTo>
                  <a:close/>
                  <a:moveTo>
                    <a:pt x="117729" y="368935"/>
                  </a:moveTo>
                  <a:cubicBezTo>
                    <a:pt x="196215" y="368935"/>
                    <a:pt x="196215" y="368935"/>
                    <a:pt x="196215" y="368935"/>
                  </a:cubicBezTo>
                  <a:cubicBezTo>
                    <a:pt x="196215" y="210820"/>
                    <a:pt x="196215" y="210820"/>
                    <a:pt x="196215" y="210820"/>
                  </a:cubicBezTo>
                  <a:cubicBezTo>
                    <a:pt x="196215" y="204216"/>
                    <a:pt x="196215" y="204216"/>
                    <a:pt x="202692" y="197612"/>
                  </a:cubicBezTo>
                  <a:cubicBezTo>
                    <a:pt x="255016" y="171323"/>
                    <a:pt x="287655" y="105410"/>
                    <a:pt x="287655" y="26289"/>
                  </a:cubicBezTo>
                  <a:cubicBezTo>
                    <a:pt x="26035" y="26289"/>
                    <a:pt x="26035" y="26289"/>
                    <a:pt x="26035" y="26289"/>
                  </a:cubicBezTo>
                  <a:cubicBezTo>
                    <a:pt x="26035" y="105283"/>
                    <a:pt x="58674" y="171196"/>
                    <a:pt x="110998" y="197612"/>
                  </a:cubicBezTo>
                  <a:cubicBezTo>
                    <a:pt x="117475" y="204216"/>
                    <a:pt x="117475" y="204216"/>
                    <a:pt x="117475" y="210820"/>
                  </a:cubicBezTo>
                  <a:lnTo>
                    <a:pt x="117475" y="36893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061200" y="4784940"/>
            <a:ext cx="61020" cy="158220"/>
            <a:chOff x="0" y="0"/>
            <a:chExt cx="81360" cy="21096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407" cy="211074"/>
            </a:xfrm>
            <a:custGeom>
              <a:avLst/>
              <a:gdLst/>
              <a:ahLst/>
              <a:cxnLst/>
              <a:rect l="l" t="t" r="r" b="b"/>
              <a:pathLst>
                <a:path w="81407" h="211074">
                  <a:moveTo>
                    <a:pt x="40640" y="210947"/>
                  </a:moveTo>
                  <a:cubicBezTo>
                    <a:pt x="33909" y="210947"/>
                    <a:pt x="33909" y="210947"/>
                    <a:pt x="33909" y="204343"/>
                  </a:cubicBezTo>
                  <a:cubicBezTo>
                    <a:pt x="6731" y="178054"/>
                    <a:pt x="6731" y="178054"/>
                    <a:pt x="6731" y="178054"/>
                  </a:cubicBezTo>
                  <a:cubicBezTo>
                    <a:pt x="0" y="178054"/>
                    <a:pt x="0" y="171450"/>
                    <a:pt x="0" y="171450"/>
                  </a:cubicBezTo>
                  <a:cubicBezTo>
                    <a:pt x="13589" y="13208"/>
                    <a:pt x="13589" y="13208"/>
                    <a:pt x="13589" y="13208"/>
                  </a:cubicBezTo>
                  <a:cubicBezTo>
                    <a:pt x="13589" y="6604"/>
                    <a:pt x="20320" y="0"/>
                    <a:pt x="27178" y="0"/>
                  </a:cubicBezTo>
                  <a:cubicBezTo>
                    <a:pt x="54229" y="0"/>
                    <a:pt x="54229" y="0"/>
                    <a:pt x="54229" y="0"/>
                  </a:cubicBezTo>
                  <a:cubicBezTo>
                    <a:pt x="60960" y="0"/>
                    <a:pt x="67818" y="6604"/>
                    <a:pt x="67818" y="13208"/>
                  </a:cubicBezTo>
                  <a:cubicBezTo>
                    <a:pt x="81407" y="171450"/>
                    <a:pt x="81407" y="171450"/>
                    <a:pt x="81407" y="171450"/>
                  </a:cubicBezTo>
                  <a:cubicBezTo>
                    <a:pt x="81407" y="171450"/>
                    <a:pt x="81407" y="178054"/>
                    <a:pt x="74676" y="178054"/>
                  </a:cubicBezTo>
                  <a:cubicBezTo>
                    <a:pt x="47498" y="204470"/>
                    <a:pt x="47498" y="204470"/>
                    <a:pt x="47498" y="204470"/>
                  </a:cubicBezTo>
                  <a:cubicBezTo>
                    <a:pt x="47498" y="211074"/>
                    <a:pt x="47498" y="211074"/>
                    <a:pt x="40767" y="211074"/>
                  </a:cubicBezTo>
                  <a:close/>
                  <a:moveTo>
                    <a:pt x="27178" y="164846"/>
                  </a:moveTo>
                  <a:cubicBezTo>
                    <a:pt x="40640" y="178054"/>
                    <a:pt x="40640" y="178054"/>
                    <a:pt x="40640" y="178054"/>
                  </a:cubicBezTo>
                  <a:cubicBezTo>
                    <a:pt x="54229" y="164846"/>
                    <a:pt x="54229" y="164846"/>
                    <a:pt x="54229" y="164846"/>
                  </a:cubicBezTo>
                  <a:cubicBezTo>
                    <a:pt x="40640" y="26416"/>
                    <a:pt x="40640" y="26416"/>
                    <a:pt x="40640" y="26416"/>
                  </a:cubicBezTo>
                  <a:lnTo>
                    <a:pt x="27178" y="16484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062280" y="5608440"/>
            <a:ext cx="286740" cy="50220"/>
            <a:chOff x="0" y="0"/>
            <a:chExt cx="382320" cy="6696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82270" cy="66929"/>
            </a:xfrm>
            <a:custGeom>
              <a:avLst/>
              <a:gdLst/>
              <a:ahLst/>
              <a:cxnLst/>
              <a:rect l="l" t="t" r="r" b="b"/>
              <a:pathLst>
                <a:path w="382270" h="66929">
                  <a:moveTo>
                    <a:pt x="0" y="0"/>
                  </a:moveTo>
                  <a:lnTo>
                    <a:pt x="382270" y="0"/>
                  </a:lnTo>
                  <a:lnTo>
                    <a:pt x="382270" y="66929"/>
                  </a:lnTo>
                  <a:lnTo>
                    <a:pt x="0" y="6692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715240" y="5715004"/>
            <a:ext cx="2884140" cy="129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-85" dirty="0">
                <a:solidFill>
                  <a:srgbClr val="595959"/>
                </a:solidFill>
                <a:latin typeface="Open Sans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100" spc="-85" dirty="0">
              <a:solidFill>
                <a:srgbClr val="595959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103220" y="2969115"/>
            <a:ext cx="33544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103220" y="2560875"/>
            <a:ext cx="33544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اسلاید متنی</a:t>
            </a:r>
            <a:endParaRPr lang="en-US" sz="24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981500" y="3120705"/>
            <a:ext cx="366120" cy="127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 spc="-1">
                <a:solidFill>
                  <a:srgbClr val="D1EC9F"/>
                </a:solidFill>
                <a:latin typeface="Arimo Bold Italics"/>
                <a:cs typeface="B Nazanin" pitchFamily="2" charset="-78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57258" y="7000888"/>
            <a:ext cx="33544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103220" y="6622215"/>
            <a:ext cx="33544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اسلاید متنی</a:t>
            </a:r>
            <a:endParaRPr lang="en-US" sz="24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981500" y="7153425"/>
            <a:ext cx="366120" cy="127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 spc="-1">
                <a:solidFill>
                  <a:srgbClr val="BFBFBF"/>
                </a:solidFill>
                <a:latin typeface="Arimo Bold Italics"/>
                <a:cs typeface="B Nazanin" pitchFamily="2" charset="-78"/>
              </a:rPr>
              <a:t>3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129100" y="2969115"/>
            <a:ext cx="33544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4129100" y="2560875"/>
            <a:ext cx="33544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اسلاید متنی</a:t>
            </a:r>
            <a:endParaRPr lang="en-US" sz="24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3022640" y="3120705"/>
            <a:ext cx="366120" cy="127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 spc="-1">
                <a:solidFill>
                  <a:srgbClr val="D1EC9F"/>
                </a:solidFill>
                <a:latin typeface="Arimo Bold Italics"/>
                <a:cs typeface="B Nazanin" pitchFamily="2" charset="-78"/>
              </a:rPr>
              <a:t>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129100" y="7030995"/>
            <a:ext cx="33544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4129100" y="6622215"/>
            <a:ext cx="33544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اسلاید متنی</a:t>
            </a:r>
            <a:endParaRPr lang="en-US" sz="24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3022640" y="7153425"/>
            <a:ext cx="366120" cy="127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 spc="-1">
                <a:solidFill>
                  <a:srgbClr val="7F7F7F"/>
                </a:solidFill>
                <a:latin typeface="Arimo Bold Italics"/>
                <a:cs typeface="B Nazanin" pitchFamily="2" charset="-78"/>
              </a:rPr>
              <a:t>4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268920" y="8163720"/>
            <a:ext cx="1327320" cy="733320"/>
            <a:chOff x="0" y="0"/>
            <a:chExt cx="1769760" cy="977760"/>
          </a:xfrm>
        </p:grpSpPr>
        <p:sp>
          <p:nvSpPr>
            <p:cNvPr id="55" name="Freeform 55"/>
            <p:cNvSpPr/>
            <p:nvPr/>
          </p:nvSpPr>
          <p:spPr>
            <a:xfrm>
              <a:off x="-16129" y="-10541"/>
              <a:ext cx="1789938" cy="1004189"/>
            </a:xfrm>
            <a:custGeom>
              <a:avLst/>
              <a:gdLst/>
              <a:ahLst/>
              <a:cxnLst/>
              <a:rect l="l" t="t" r="r" b="b"/>
              <a:pathLst>
                <a:path w="1789938" h="1004189">
                  <a:moveTo>
                    <a:pt x="1239520" y="267716"/>
                  </a:moveTo>
                  <a:cubicBezTo>
                    <a:pt x="1089533" y="265684"/>
                    <a:pt x="942848" y="289941"/>
                    <a:pt x="797687" y="324866"/>
                  </a:cubicBezTo>
                  <a:cubicBezTo>
                    <a:pt x="570357" y="379095"/>
                    <a:pt x="349885" y="454025"/>
                    <a:pt x="138684" y="554990"/>
                  </a:cubicBezTo>
                  <a:cubicBezTo>
                    <a:pt x="102997" y="572008"/>
                    <a:pt x="63754" y="597535"/>
                    <a:pt x="30861" y="554990"/>
                  </a:cubicBezTo>
                  <a:cubicBezTo>
                    <a:pt x="0" y="514858"/>
                    <a:pt x="23114" y="474726"/>
                    <a:pt x="46228" y="439166"/>
                  </a:cubicBezTo>
                  <a:cubicBezTo>
                    <a:pt x="147955" y="279146"/>
                    <a:pt x="293878" y="172593"/>
                    <a:pt x="465709" y="97663"/>
                  </a:cubicBezTo>
                  <a:cubicBezTo>
                    <a:pt x="689229" y="0"/>
                    <a:pt x="924687" y="2794"/>
                    <a:pt x="1159764" y="19431"/>
                  </a:cubicBezTo>
                  <a:cubicBezTo>
                    <a:pt x="1342898" y="32766"/>
                    <a:pt x="1522095" y="74549"/>
                    <a:pt x="1698752" y="123952"/>
                  </a:cubicBezTo>
                  <a:cubicBezTo>
                    <a:pt x="1737233" y="134493"/>
                    <a:pt x="1781048" y="144145"/>
                    <a:pt x="1785493" y="193167"/>
                  </a:cubicBezTo>
                  <a:cubicBezTo>
                    <a:pt x="1789938" y="239395"/>
                    <a:pt x="1754251" y="262382"/>
                    <a:pt x="1719834" y="284734"/>
                  </a:cubicBezTo>
                  <a:cubicBezTo>
                    <a:pt x="1626616" y="345440"/>
                    <a:pt x="1550035" y="422910"/>
                    <a:pt x="1491234" y="517271"/>
                  </a:cubicBezTo>
                  <a:cubicBezTo>
                    <a:pt x="1331087" y="774954"/>
                    <a:pt x="1111885" y="944626"/>
                    <a:pt x="803021" y="980313"/>
                  </a:cubicBezTo>
                  <a:cubicBezTo>
                    <a:pt x="594741" y="1004189"/>
                    <a:pt x="393700" y="975487"/>
                    <a:pt x="203581" y="883539"/>
                  </a:cubicBezTo>
                  <a:cubicBezTo>
                    <a:pt x="174371" y="869315"/>
                    <a:pt x="142748" y="856742"/>
                    <a:pt x="141605" y="818261"/>
                  </a:cubicBezTo>
                  <a:cubicBezTo>
                    <a:pt x="140335" y="779399"/>
                    <a:pt x="167132" y="758698"/>
                    <a:pt x="197485" y="740029"/>
                  </a:cubicBezTo>
                  <a:cubicBezTo>
                    <a:pt x="502285" y="551307"/>
                    <a:pt x="825246" y="402971"/>
                    <a:pt x="1166114" y="292862"/>
                  </a:cubicBezTo>
                  <a:cubicBezTo>
                    <a:pt x="1190371" y="285115"/>
                    <a:pt x="1214755" y="276225"/>
                    <a:pt x="1239012" y="267716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18840" y="8918640"/>
            <a:ext cx="465480" cy="1432620"/>
            <a:chOff x="0" y="0"/>
            <a:chExt cx="620640" cy="1910160"/>
          </a:xfrm>
        </p:grpSpPr>
        <p:sp>
          <p:nvSpPr>
            <p:cNvPr id="57" name="Freeform 57"/>
            <p:cNvSpPr/>
            <p:nvPr/>
          </p:nvSpPr>
          <p:spPr>
            <a:xfrm>
              <a:off x="-5080" y="-1905"/>
              <a:ext cx="633603" cy="1912620"/>
            </a:xfrm>
            <a:custGeom>
              <a:avLst/>
              <a:gdLst/>
              <a:ahLst/>
              <a:cxnLst/>
              <a:rect l="l" t="t" r="r" b="b"/>
              <a:pathLst>
                <a:path w="633603" h="1912620">
                  <a:moveTo>
                    <a:pt x="164465" y="525145"/>
                  </a:moveTo>
                  <a:cubicBezTo>
                    <a:pt x="193167" y="500888"/>
                    <a:pt x="186309" y="473329"/>
                    <a:pt x="187198" y="448564"/>
                  </a:cubicBezTo>
                  <a:cubicBezTo>
                    <a:pt x="190881" y="339217"/>
                    <a:pt x="193294" y="229743"/>
                    <a:pt x="196469" y="119888"/>
                  </a:cubicBezTo>
                  <a:cubicBezTo>
                    <a:pt x="197231" y="96012"/>
                    <a:pt x="196469" y="70485"/>
                    <a:pt x="228854" y="64770"/>
                  </a:cubicBezTo>
                  <a:cubicBezTo>
                    <a:pt x="272161" y="57912"/>
                    <a:pt x="284734" y="79756"/>
                    <a:pt x="285623" y="119126"/>
                  </a:cubicBezTo>
                  <a:cubicBezTo>
                    <a:pt x="288036" y="230505"/>
                    <a:pt x="291719" y="342011"/>
                    <a:pt x="296164" y="453390"/>
                  </a:cubicBezTo>
                  <a:cubicBezTo>
                    <a:pt x="296926" y="475234"/>
                    <a:pt x="288036" y="501650"/>
                    <a:pt x="316357" y="520192"/>
                  </a:cubicBezTo>
                  <a:cubicBezTo>
                    <a:pt x="339471" y="495935"/>
                    <a:pt x="338201" y="465836"/>
                    <a:pt x="338582" y="436753"/>
                  </a:cubicBezTo>
                  <a:cubicBezTo>
                    <a:pt x="339852" y="337058"/>
                    <a:pt x="340614" y="237363"/>
                    <a:pt x="341376" y="137668"/>
                  </a:cubicBezTo>
                  <a:cubicBezTo>
                    <a:pt x="341376" y="121920"/>
                    <a:pt x="342138" y="105664"/>
                    <a:pt x="343027" y="89916"/>
                  </a:cubicBezTo>
                  <a:cubicBezTo>
                    <a:pt x="344678" y="52197"/>
                    <a:pt x="372237" y="45339"/>
                    <a:pt x="401320" y="44577"/>
                  </a:cubicBezTo>
                  <a:cubicBezTo>
                    <a:pt x="434086" y="43307"/>
                    <a:pt x="432943" y="71374"/>
                    <a:pt x="433324" y="91567"/>
                  </a:cubicBezTo>
                  <a:cubicBezTo>
                    <a:pt x="436626" y="211074"/>
                    <a:pt x="437769" y="330581"/>
                    <a:pt x="440563" y="450215"/>
                  </a:cubicBezTo>
                  <a:cubicBezTo>
                    <a:pt x="441325" y="474091"/>
                    <a:pt x="432435" y="515493"/>
                    <a:pt x="461645" y="515493"/>
                  </a:cubicBezTo>
                  <a:cubicBezTo>
                    <a:pt x="492379" y="515493"/>
                    <a:pt x="482346" y="474599"/>
                    <a:pt x="483489" y="451104"/>
                  </a:cubicBezTo>
                  <a:cubicBezTo>
                    <a:pt x="488315" y="327533"/>
                    <a:pt x="491236" y="204343"/>
                    <a:pt x="494792" y="80772"/>
                  </a:cubicBezTo>
                  <a:cubicBezTo>
                    <a:pt x="494792" y="68961"/>
                    <a:pt x="494792" y="56515"/>
                    <a:pt x="496824" y="45085"/>
                  </a:cubicBezTo>
                  <a:cubicBezTo>
                    <a:pt x="503936" y="10160"/>
                    <a:pt x="533146" y="4064"/>
                    <a:pt x="560705" y="2032"/>
                  </a:cubicBezTo>
                  <a:cubicBezTo>
                    <a:pt x="591058" y="0"/>
                    <a:pt x="586994" y="28321"/>
                    <a:pt x="588264" y="45847"/>
                  </a:cubicBezTo>
                  <a:cubicBezTo>
                    <a:pt x="600456" y="220472"/>
                    <a:pt x="608457" y="395986"/>
                    <a:pt x="624332" y="570230"/>
                  </a:cubicBezTo>
                  <a:cubicBezTo>
                    <a:pt x="633603" y="674370"/>
                    <a:pt x="598424" y="752983"/>
                    <a:pt x="518160" y="814578"/>
                  </a:cubicBezTo>
                  <a:cubicBezTo>
                    <a:pt x="503936" y="825500"/>
                    <a:pt x="488950" y="835660"/>
                    <a:pt x="473964" y="845312"/>
                  </a:cubicBezTo>
                  <a:cubicBezTo>
                    <a:pt x="417195" y="881761"/>
                    <a:pt x="394970" y="932434"/>
                    <a:pt x="392176" y="1000506"/>
                  </a:cubicBezTo>
                  <a:cubicBezTo>
                    <a:pt x="380873" y="1267587"/>
                    <a:pt x="419354" y="1528826"/>
                    <a:pt x="469519" y="1789430"/>
                  </a:cubicBezTo>
                  <a:cubicBezTo>
                    <a:pt x="488188" y="1886331"/>
                    <a:pt x="465455" y="1911350"/>
                    <a:pt x="365379" y="1911858"/>
                  </a:cubicBezTo>
                  <a:cubicBezTo>
                    <a:pt x="325628" y="1911858"/>
                    <a:pt x="285623" y="1912620"/>
                    <a:pt x="245872" y="1911858"/>
                  </a:cubicBezTo>
                  <a:cubicBezTo>
                    <a:pt x="172593" y="1910207"/>
                    <a:pt x="148209" y="1883029"/>
                    <a:pt x="159131" y="1811020"/>
                  </a:cubicBezTo>
                  <a:cubicBezTo>
                    <a:pt x="180213" y="1673225"/>
                    <a:pt x="205740" y="1536319"/>
                    <a:pt x="224790" y="1398143"/>
                  </a:cubicBezTo>
                  <a:cubicBezTo>
                    <a:pt x="244602" y="1253490"/>
                    <a:pt x="234569" y="1107567"/>
                    <a:pt x="233680" y="962152"/>
                  </a:cubicBezTo>
                  <a:cubicBezTo>
                    <a:pt x="233680" y="920369"/>
                    <a:pt x="212979" y="885952"/>
                    <a:pt x="177800" y="861314"/>
                  </a:cubicBezTo>
                  <a:cubicBezTo>
                    <a:pt x="151892" y="843026"/>
                    <a:pt x="126365" y="823595"/>
                    <a:pt x="101219" y="803783"/>
                  </a:cubicBezTo>
                  <a:cubicBezTo>
                    <a:pt x="34036" y="750443"/>
                    <a:pt x="0" y="681482"/>
                    <a:pt x="5715" y="595249"/>
                  </a:cubicBezTo>
                  <a:cubicBezTo>
                    <a:pt x="16637" y="432308"/>
                    <a:pt x="28829" y="269494"/>
                    <a:pt x="40132" y="106553"/>
                  </a:cubicBezTo>
                  <a:cubicBezTo>
                    <a:pt x="42164" y="78994"/>
                    <a:pt x="42926" y="54737"/>
                    <a:pt x="82677" y="58801"/>
                  </a:cubicBezTo>
                  <a:cubicBezTo>
                    <a:pt x="117094" y="62484"/>
                    <a:pt x="139446" y="71755"/>
                    <a:pt x="139827" y="111506"/>
                  </a:cubicBezTo>
                  <a:cubicBezTo>
                    <a:pt x="139827" y="217297"/>
                    <a:pt x="141859" y="322580"/>
                    <a:pt x="143129" y="428371"/>
                  </a:cubicBezTo>
                  <a:cubicBezTo>
                    <a:pt x="143129" y="459613"/>
                    <a:pt x="141859" y="491617"/>
                    <a:pt x="164973" y="524383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sp>
        <p:nvSpPr>
          <p:cNvPr id="58" name="Freeform 58"/>
          <p:cNvSpPr/>
          <p:nvPr/>
        </p:nvSpPr>
        <p:spPr>
          <a:xfrm>
            <a:off x="6767820" y="7494120"/>
            <a:ext cx="785700" cy="743040"/>
          </a:xfrm>
          <a:custGeom>
            <a:avLst/>
            <a:gdLst/>
            <a:ahLst/>
            <a:cxnLst/>
            <a:rect l="l" t="t" r="r" b="b"/>
            <a:pathLst>
              <a:path w="785700" h="743040">
                <a:moveTo>
                  <a:pt x="0" y="0"/>
                </a:moveTo>
                <a:lnTo>
                  <a:pt x="785700" y="0"/>
                </a:lnTo>
                <a:lnTo>
                  <a:pt x="785700" y="743040"/>
                </a:lnTo>
                <a:lnTo>
                  <a:pt x="0" y="743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" r="-13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59" name="Freeform 59"/>
          <p:cNvSpPr/>
          <p:nvPr/>
        </p:nvSpPr>
        <p:spPr>
          <a:xfrm>
            <a:off x="10834020" y="7515720"/>
            <a:ext cx="785700" cy="743040"/>
          </a:xfrm>
          <a:custGeom>
            <a:avLst/>
            <a:gdLst/>
            <a:ahLst/>
            <a:cxnLst/>
            <a:rect l="l" t="t" r="r" b="b"/>
            <a:pathLst>
              <a:path w="785700" h="743040">
                <a:moveTo>
                  <a:pt x="0" y="0"/>
                </a:moveTo>
                <a:lnTo>
                  <a:pt x="785700" y="0"/>
                </a:lnTo>
                <a:lnTo>
                  <a:pt x="785700" y="743040"/>
                </a:lnTo>
                <a:lnTo>
                  <a:pt x="0" y="74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60" name="Freeform 60"/>
          <p:cNvSpPr/>
          <p:nvPr/>
        </p:nvSpPr>
        <p:spPr>
          <a:xfrm>
            <a:off x="10834020" y="3345840"/>
            <a:ext cx="785700" cy="743040"/>
          </a:xfrm>
          <a:custGeom>
            <a:avLst/>
            <a:gdLst/>
            <a:ahLst/>
            <a:cxnLst/>
            <a:rect l="l" t="t" r="r" b="b"/>
            <a:pathLst>
              <a:path w="785700" h="743040">
                <a:moveTo>
                  <a:pt x="0" y="0"/>
                </a:moveTo>
                <a:lnTo>
                  <a:pt x="785700" y="0"/>
                </a:lnTo>
                <a:lnTo>
                  <a:pt x="785700" y="743040"/>
                </a:lnTo>
                <a:lnTo>
                  <a:pt x="0" y="743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" r="-13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61" name="Freeform 61"/>
          <p:cNvSpPr/>
          <p:nvPr/>
        </p:nvSpPr>
        <p:spPr>
          <a:xfrm>
            <a:off x="6786720" y="3429000"/>
            <a:ext cx="785700" cy="743040"/>
          </a:xfrm>
          <a:custGeom>
            <a:avLst/>
            <a:gdLst/>
            <a:ahLst/>
            <a:cxnLst/>
            <a:rect l="l" t="t" r="r" b="b"/>
            <a:pathLst>
              <a:path w="785700" h="743040">
                <a:moveTo>
                  <a:pt x="0" y="0"/>
                </a:moveTo>
                <a:lnTo>
                  <a:pt x="785700" y="0"/>
                </a:lnTo>
                <a:lnTo>
                  <a:pt x="785700" y="743040"/>
                </a:lnTo>
                <a:lnTo>
                  <a:pt x="0" y="7430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" r="-13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62" name="AutoShape 62"/>
          <p:cNvSpPr/>
          <p:nvPr/>
        </p:nvSpPr>
        <p:spPr>
          <a:xfrm rot="10786001">
            <a:off x="428422" y="1484925"/>
            <a:ext cx="1644421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63" name="Freeform 63"/>
          <p:cNvSpPr/>
          <p:nvPr/>
        </p:nvSpPr>
        <p:spPr>
          <a:xfrm rot="-2700000">
            <a:off x="16743780" y="34236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" r="-13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64" name="Freeform 64"/>
          <p:cNvSpPr/>
          <p:nvPr/>
        </p:nvSpPr>
        <p:spPr>
          <a:xfrm rot="-5123999">
            <a:off x="16347420" y="93258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65" name="Freeform 65"/>
          <p:cNvSpPr/>
          <p:nvPr/>
        </p:nvSpPr>
        <p:spPr>
          <a:xfrm rot="-9900000">
            <a:off x="16247520" y="138834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0" r="-40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9900" y="-6480"/>
            <a:ext cx="18088380" cy="5574960"/>
            <a:chOff x="0" y="0"/>
            <a:chExt cx="24117840" cy="74332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117808" cy="7433310"/>
            </a:xfrm>
            <a:custGeom>
              <a:avLst/>
              <a:gdLst/>
              <a:ahLst/>
              <a:cxnLst/>
              <a:rect l="l" t="t" r="r" b="b"/>
              <a:pathLst>
                <a:path w="24117808" h="7433310">
                  <a:moveTo>
                    <a:pt x="0" y="0"/>
                  </a:moveTo>
                  <a:lnTo>
                    <a:pt x="24117808" y="0"/>
                  </a:lnTo>
                  <a:lnTo>
                    <a:pt x="24117808" y="6630924"/>
                  </a:lnTo>
                  <a:cubicBezTo>
                    <a:pt x="24117808" y="7074027"/>
                    <a:pt x="23758525" y="7433310"/>
                    <a:pt x="23315422" y="7433310"/>
                  </a:cubicBezTo>
                  <a:lnTo>
                    <a:pt x="802386" y="7433310"/>
                  </a:lnTo>
                  <a:cubicBezTo>
                    <a:pt x="359283" y="7433310"/>
                    <a:pt x="0" y="7074027"/>
                    <a:pt x="0" y="6630924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0280" y="4320"/>
            <a:ext cx="16687620" cy="5143500"/>
            <a:chOff x="0" y="0"/>
            <a:chExt cx="22250160" cy="6858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50146" cy="6858000"/>
            </a:xfrm>
            <a:custGeom>
              <a:avLst/>
              <a:gdLst/>
              <a:ahLst/>
              <a:cxnLst/>
              <a:rect l="l" t="t" r="r" b="b"/>
              <a:pathLst>
                <a:path w="22250146" h="6858000">
                  <a:moveTo>
                    <a:pt x="0" y="0"/>
                  </a:moveTo>
                  <a:lnTo>
                    <a:pt x="22250146" y="0"/>
                  </a:lnTo>
                  <a:lnTo>
                    <a:pt x="22250146" y="6117717"/>
                  </a:lnTo>
                  <a:cubicBezTo>
                    <a:pt x="22250146" y="6526530"/>
                    <a:pt x="21918676" y="6858000"/>
                    <a:pt x="21509862" y="6858000"/>
                  </a:cubicBezTo>
                  <a:lnTo>
                    <a:pt x="740283" y="6858000"/>
                  </a:lnTo>
                  <a:cubicBezTo>
                    <a:pt x="331470" y="6858000"/>
                    <a:pt x="0" y="6526530"/>
                    <a:pt x="0" y="6117717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70660" y="3713580"/>
            <a:ext cx="14746860" cy="5544180"/>
            <a:chOff x="0" y="0"/>
            <a:chExt cx="19662480" cy="73922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911951" cy="7392288"/>
            </a:xfrm>
            <a:custGeom>
              <a:avLst/>
              <a:gdLst/>
              <a:ahLst/>
              <a:cxnLst/>
              <a:rect l="l" t="t" r="r" b="b"/>
              <a:pathLst>
                <a:path w="18911951" h="7392288">
                  <a:moveTo>
                    <a:pt x="750570" y="0"/>
                  </a:moveTo>
                  <a:cubicBezTo>
                    <a:pt x="336042" y="0"/>
                    <a:pt x="0" y="336042"/>
                    <a:pt x="0" y="750570"/>
                  </a:cubicBezTo>
                  <a:lnTo>
                    <a:pt x="0" y="6641719"/>
                  </a:lnTo>
                  <a:cubicBezTo>
                    <a:pt x="0" y="7056247"/>
                    <a:pt x="336042" y="7392288"/>
                    <a:pt x="750570" y="7392288"/>
                  </a:cubicBezTo>
                  <a:lnTo>
                    <a:pt x="18911951" y="7392288"/>
                  </a:lnTo>
                  <a:cubicBezTo>
                    <a:pt x="18497423" y="7392288"/>
                    <a:pt x="18161381" y="7056247"/>
                    <a:pt x="18161381" y="6641719"/>
                  </a:cubicBezTo>
                  <a:lnTo>
                    <a:pt x="7392670" y="750570"/>
                  </a:lnTo>
                  <a:cubicBezTo>
                    <a:pt x="7392670" y="336042"/>
                    <a:pt x="7728712" y="0"/>
                    <a:pt x="81432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604960" y="619140"/>
            <a:ext cx="130777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وابستگی ها و محدودیت ها</a:t>
            </a:r>
            <a:endParaRPr lang="en-US" sz="66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22202" y="4068914"/>
            <a:ext cx="4218480" cy="74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پاورپوینت صنایع غذایی قابل ویرایش می باشد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644320" y="2323815"/>
            <a:ext cx="3618000" cy="111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الگوی رژیم غذایی قابل ویرایش</a:t>
            </a:r>
          </a:p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الگوی رژیم غذایی قابل ویرایش</a:t>
            </a:r>
          </a:p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الگوی رژیم غذایی قابل ویرایش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672720" y="2323815"/>
            <a:ext cx="3618000" cy="111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الگوی رژیم غذایی قابل ویرایش</a:t>
            </a:r>
          </a:p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الگوی رژیم غذایی قابل ویرایش</a:t>
            </a:r>
          </a:p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الگوی رژیم غذایی قابل ویرایش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144740" y="3092040"/>
            <a:ext cx="902340" cy="902340"/>
            <a:chOff x="0" y="0"/>
            <a:chExt cx="1203120" cy="1203120"/>
          </a:xfrm>
        </p:grpSpPr>
        <p:sp>
          <p:nvSpPr>
            <p:cNvPr id="20" name="Freeform 20"/>
            <p:cNvSpPr/>
            <p:nvPr/>
          </p:nvSpPr>
          <p:spPr>
            <a:xfrm>
              <a:off x="0" y="-1270"/>
              <a:ext cx="1205484" cy="1207897"/>
            </a:xfrm>
            <a:custGeom>
              <a:avLst/>
              <a:gdLst/>
              <a:ahLst/>
              <a:cxnLst/>
              <a:rect l="l" t="t" r="r" b="b"/>
              <a:pathLst>
                <a:path w="1205484" h="1207897">
                  <a:moveTo>
                    <a:pt x="0" y="602869"/>
                  </a:moveTo>
                  <a:cubicBezTo>
                    <a:pt x="0" y="271399"/>
                    <a:pt x="267970" y="2540"/>
                    <a:pt x="599313" y="1270"/>
                  </a:cubicBezTo>
                  <a:cubicBezTo>
                    <a:pt x="930656" y="0"/>
                    <a:pt x="1200658" y="267081"/>
                    <a:pt x="1203071" y="598424"/>
                  </a:cubicBezTo>
                  <a:cubicBezTo>
                    <a:pt x="1205484" y="929767"/>
                    <a:pt x="939419" y="1200785"/>
                    <a:pt x="608076" y="1204341"/>
                  </a:cubicBezTo>
                  <a:cubicBezTo>
                    <a:pt x="276733" y="1207897"/>
                    <a:pt x="4826" y="942975"/>
                    <a:pt x="127" y="61163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357390" y="2786046"/>
            <a:ext cx="42184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65080" y="5806325"/>
            <a:ext cx="478242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24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3" name="AutoShape 23"/>
          <p:cNvSpPr/>
          <p:nvPr/>
        </p:nvSpPr>
        <p:spPr>
          <a:xfrm rot="3659">
            <a:off x="6883377" y="5812830"/>
            <a:ext cx="9639545" cy="0"/>
          </a:xfrm>
          <a:prstGeom prst="line">
            <a:avLst/>
          </a:prstGeom>
          <a:ln w="9525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7400160" y="3358800"/>
            <a:ext cx="390960" cy="368820"/>
            <a:chOff x="0" y="0"/>
            <a:chExt cx="521280" cy="4917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1335" cy="491490"/>
            </a:xfrm>
            <a:custGeom>
              <a:avLst/>
              <a:gdLst/>
              <a:ahLst/>
              <a:cxnLst/>
              <a:rect l="l" t="t" r="r" b="b"/>
              <a:pathLst>
                <a:path w="521335" h="491490">
                  <a:moveTo>
                    <a:pt x="515874" y="240411"/>
                  </a:moveTo>
                  <a:cubicBezTo>
                    <a:pt x="298704" y="16383"/>
                    <a:pt x="298704" y="16383"/>
                    <a:pt x="298704" y="16383"/>
                  </a:cubicBezTo>
                  <a:cubicBezTo>
                    <a:pt x="276987" y="0"/>
                    <a:pt x="238887" y="0"/>
                    <a:pt x="217170" y="21844"/>
                  </a:cubicBezTo>
                  <a:cubicBezTo>
                    <a:pt x="195453" y="43688"/>
                    <a:pt x="195453" y="76454"/>
                    <a:pt x="217170" y="98298"/>
                  </a:cubicBezTo>
                  <a:cubicBezTo>
                    <a:pt x="309499" y="191135"/>
                    <a:pt x="309499" y="191135"/>
                    <a:pt x="309499" y="191135"/>
                  </a:cubicBezTo>
                  <a:cubicBezTo>
                    <a:pt x="43434" y="191135"/>
                    <a:pt x="43434" y="191135"/>
                    <a:pt x="43434" y="191135"/>
                  </a:cubicBezTo>
                  <a:cubicBezTo>
                    <a:pt x="16256" y="191135"/>
                    <a:pt x="0" y="218440"/>
                    <a:pt x="0" y="245745"/>
                  </a:cubicBezTo>
                  <a:cubicBezTo>
                    <a:pt x="0" y="256667"/>
                    <a:pt x="5461" y="273050"/>
                    <a:pt x="10922" y="283972"/>
                  </a:cubicBezTo>
                  <a:cubicBezTo>
                    <a:pt x="16383" y="294894"/>
                    <a:pt x="32639" y="300355"/>
                    <a:pt x="43561" y="300355"/>
                  </a:cubicBezTo>
                  <a:cubicBezTo>
                    <a:pt x="309626" y="300355"/>
                    <a:pt x="309626" y="300355"/>
                    <a:pt x="309626" y="300355"/>
                  </a:cubicBezTo>
                  <a:cubicBezTo>
                    <a:pt x="222758" y="393192"/>
                    <a:pt x="222758" y="393192"/>
                    <a:pt x="222758" y="393192"/>
                  </a:cubicBezTo>
                  <a:cubicBezTo>
                    <a:pt x="211836" y="404114"/>
                    <a:pt x="206502" y="415036"/>
                    <a:pt x="206502" y="431419"/>
                  </a:cubicBezTo>
                  <a:cubicBezTo>
                    <a:pt x="206502" y="442341"/>
                    <a:pt x="211963" y="458724"/>
                    <a:pt x="222758" y="469646"/>
                  </a:cubicBezTo>
                  <a:cubicBezTo>
                    <a:pt x="233553" y="480568"/>
                    <a:pt x="249936" y="491490"/>
                    <a:pt x="266192" y="491490"/>
                  </a:cubicBezTo>
                  <a:cubicBezTo>
                    <a:pt x="277114" y="491490"/>
                    <a:pt x="293370" y="486029"/>
                    <a:pt x="304165" y="475107"/>
                  </a:cubicBezTo>
                  <a:cubicBezTo>
                    <a:pt x="515874" y="251333"/>
                    <a:pt x="515874" y="251333"/>
                    <a:pt x="515874" y="251333"/>
                  </a:cubicBezTo>
                  <a:cubicBezTo>
                    <a:pt x="521335" y="251333"/>
                    <a:pt x="521335" y="240411"/>
                    <a:pt x="515874" y="240411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329020" y="6572880"/>
            <a:ext cx="746280" cy="746280"/>
            <a:chOff x="0" y="0"/>
            <a:chExt cx="995040" cy="995040"/>
          </a:xfrm>
        </p:grpSpPr>
        <p:sp>
          <p:nvSpPr>
            <p:cNvPr id="27" name="Freeform 27"/>
            <p:cNvSpPr/>
            <p:nvPr/>
          </p:nvSpPr>
          <p:spPr>
            <a:xfrm>
              <a:off x="0" y="-1016"/>
              <a:ext cx="997077" cy="999109"/>
            </a:xfrm>
            <a:custGeom>
              <a:avLst/>
              <a:gdLst/>
              <a:ahLst/>
              <a:cxnLst/>
              <a:rect l="l" t="t" r="r" b="b"/>
              <a:pathLst>
                <a:path w="997077" h="999109">
                  <a:moveTo>
                    <a:pt x="0" y="498475"/>
                  </a:moveTo>
                  <a:cubicBezTo>
                    <a:pt x="0" y="224409"/>
                    <a:pt x="221615" y="2032"/>
                    <a:pt x="495681" y="1016"/>
                  </a:cubicBezTo>
                  <a:cubicBezTo>
                    <a:pt x="769747" y="0"/>
                    <a:pt x="993013" y="220853"/>
                    <a:pt x="995045" y="494919"/>
                  </a:cubicBezTo>
                  <a:cubicBezTo>
                    <a:pt x="997077" y="768985"/>
                    <a:pt x="776986" y="993013"/>
                    <a:pt x="502920" y="996061"/>
                  </a:cubicBezTo>
                  <a:cubicBezTo>
                    <a:pt x="228854" y="999109"/>
                    <a:pt x="4064" y="779780"/>
                    <a:pt x="0" y="505714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329020" y="7887240"/>
            <a:ext cx="746280" cy="746280"/>
            <a:chOff x="0" y="0"/>
            <a:chExt cx="995040" cy="995040"/>
          </a:xfrm>
        </p:grpSpPr>
        <p:sp>
          <p:nvSpPr>
            <p:cNvPr id="29" name="Freeform 29"/>
            <p:cNvSpPr/>
            <p:nvPr/>
          </p:nvSpPr>
          <p:spPr>
            <a:xfrm>
              <a:off x="0" y="-1016"/>
              <a:ext cx="997077" cy="999109"/>
            </a:xfrm>
            <a:custGeom>
              <a:avLst/>
              <a:gdLst/>
              <a:ahLst/>
              <a:cxnLst/>
              <a:rect l="l" t="t" r="r" b="b"/>
              <a:pathLst>
                <a:path w="997077" h="999109">
                  <a:moveTo>
                    <a:pt x="0" y="498475"/>
                  </a:moveTo>
                  <a:cubicBezTo>
                    <a:pt x="0" y="224409"/>
                    <a:pt x="221615" y="2032"/>
                    <a:pt x="495681" y="1016"/>
                  </a:cubicBezTo>
                  <a:cubicBezTo>
                    <a:pt x="769747" y="0"/>
                    <a:pt x="993013" y="220853"/>
                    <a:pt x="995045" y="494919"/>
                  </a:cubicBezTo>
                  <a:cubicBezTo>
                    <a:pt x="997077" y="768985"/>
                    <a:pt x="776986" y="993013"/>
                    <a:pt x="502920" y="996061"/>
                  </a:cubicBezTo>
                  <a:cubicBezTo>
                    <a:pt x="228854" y="999109"/>
                    <a:pt x="4064" y="779780"/>
                    <a:pt x="0" y="505714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583360" y="6809940"/>
            <a:ext cx="237600" cy="272160"/>
            <a:chOff x="0" y="0"/>
            <a:chExt cx="316800" cy="3628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16865" cy="362966"/>
            </a:xfrm>
            <a:custGeom>
              <a:avLst/>
              <a:gdLst/>
              <a:ahLst/>
              <a:cxnLst/>
              <a:rect l="l" t="t" r="r" b="b"/>
              <a:pathLst>
                <a:path w="316865" h="362966">
                  <a:moveTo>
                    <a:pt x="313055" y="177673"/>
                  </a:moveTo>
                  <a:cubicBezTo>
                    <a:pt x="143256" y="3810"/>
                    <a:pt x="143256" y="3810"/>
                    <a:pt x="143256" y="3810"/>
                  </a:cubicBezTo>
                  <a:cubicBezTo>
                    <a:pt x="143256" y="0"/>
                    <a:pt x="139446" y="0"/>
                    <a:pt x="139446" y="0"/>
                  </a:cubicBezTo>
                  <a:cubicBezTo>
                    <a:pt x="7493" y="0"/>
                    <a:pt x="7493" y="0"/>
                    <a:pt x="7493" y="0"/>
                  </a:cubicBezTo>
                  <a:cubicBezTo>
                    <a:pt x="3810" y="0"/>
                    <a:pt x="3810" y="0"/>
                    <a:pt x="0" y="3810"/>
                  </a:cubicBezTo>
                  <a:cubicBezTo>
                    <a:pt x="0" y="7620"/>
                    <a:pt x="0" y="11430"/>
                    <a:pt x="3810" y="11430"/>
                  </a:cubicBezTo>
                  <a:cubicBezTo>
                    <a:pt x="169672" y="181483"/>
                    <a:pt x="169672" y="181483"/>
                    <a:pt x="169672" y="181483"/>
                  </a:cubicBezTo>
                  <a:cubicBezTo>
                    <a:pt x="3810" y="351536"/>
                    <a:pt x="3810" y="351536"/>
                    <a:pt x="3810" y="351536"/>
                  </a:cubicBezTo>
                  <a:cubicBezTo>
                    <a:pt x="0" y="351536"/>
                    <a:pt x="0" y="355346"/>
                    <a:pt x="0" y="359156"/>
                  </a:cubicBezTo>
                  <a:cubicBezTo>
                    <a:pt x="3810" y="362966"/>
                    <a:pt x="3810" y="362966"/>
                    <a:pt x="7493" y="362966"/>
                  </a:cubicBezTo>
                  <a:cubicBezTo>
                    <a:pt x="139446" y="362966"/>
                    <a:pt x="139446" y="362966"/>
                    <a:pt x="139446" y="362966"/>
                  </a:cubicBezTo>
                  <a:cubicBezTo>
                    <a:pt x="139446" y="362966"/>
                    <a:pt x="143256" y="362966"/>
                    <a:pt x="143256" y="359156"/>
                  </a:cubicBezTo>
                  <a:cubicBezTo>
                    <a:pt x="313055" y="185166"/>
                    <a:pt x="313055" y="185166"/>
                    <a:pt x="313055" y="185166"/>
                  </a:cubicBezTo>
                  <a:cubicBezTo>
                    <a:pt x="316865" y="185166"/>
                    <a:pt x="316865" y="177546"/>
                    <a:pt x="313055" y="1775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583360" y="8124300"/>
            <a:ext cx="237600" cy="272160"/>
            <a:chOff x="0" y="0"/>
            <a:chExt cx="316800" cy="3628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16865" cy="362966"/>
            </a:xfrm>
            <a:custGeom>
              <a:avLst/>
              <a:gdLst/>
              <a:ahLst/>
              <a:cxnLst/>
              <a:rect l="l" t="t" r="r" b="b"/>
              <a:pathLst>
                <a:path w="316865" h="362966">
                  <a:moveTo>
                    <a:pt x="313055" y="177673"/>
                  </a:moveTo>
                  <a:cubicBezTo>
                    <a:pt x="143256" y="3810"/>
                    <a:pt x="143256" y="3810"/>
                    <a:pt x="143256" y="3810"/>
                  </a:cubicBezTo>
                  <a:cubicBezTo>
                    <a:pt x="143256" y="0"/>
                    <a:pt x="139446" y="0"/>
                    <a:pt x="139446" y="0"/>
                  </a:cubicBezTo>
                  <a:cubicBezTo>
                    <a:pt x="7493" y="0"/>
                    <a:pt x="7493" y="0"/>
                    <a:pt x="7493" y="0"/>
                  </a:cubicBezTo>
                  <a:cubicBezTo>
                    <a:pt x="3810" y="0"/>
                    <a:pt x="3810" y="0"/>
                    <a:pt x="0" y="3810"/>
                  </a:cubicBezTo>
                  <a:cubicBezTo>
                    <a:pt x="0" y="7620"/>
                    <a:pt x="0" y="11430"/>
                    <a:pt x="3810" y="11430"/>
                  </a:cubicBezTo>
                  <a:cubicBezTo>
                    <a:pt x="169672" y="181483"/>
                    <a:pt x="169672" y="181483"/>
                    <a:pt x="169672" y="181483"/>
                  </a:cubicBezTo>
                  <a:cubicBezTo>
                    <a:pt x="3810" y="351536"/>
                    <a:pt x="3810" y="351536"/>
                    <a:pt x="3810" y="351536"/>
                  </a:cubicBezTo>
                  <a:cubicBezTo>
                    <a:pt x="0" y="351536"/>
                    <a:pt x="0" y="355346"/>
                    <a:pt x="0" y="359156"/>
                  </a:cubicBezTo>
                  <a:cubicBezTo>
                    <a:pt x="3810" y="362966"/>
                    <a:pt x="3810" y="362966"/>
                    <a:pt x="7493" y="362966"/>
                  </a:cubicBezTo>
                  <a:cubicBezTo>
                    <a:pt x="139446" y="362966"/>
                    <a:pt x="139446" y="362966"/>
                    <a:pt x="139446" y="362966"/>
                  </a:cubicBezTo>
                  <a:cubicBezTo>
                    <a:pt x="139446" y="362966"/>
                    <a:pt x="143256" y="362966"/>
                    <a:pt x="143256" y="359156"/>
                  </a:cubicBezTo>
                  <a:cubicBezTo>
                    <a:pt x="313055" y="185166"/>
                    <a:pt x="313055" y="185166"/>
                    <a:pt x="313055" y="185166"/>
                  </a:cubicBezTo>
                  <a:cubicBezTo>
                    <a:pt x="316865" y="185166"/>
                    <a:pt x="316865" y="177546"/>
                    <a:pt x="313055" y="1775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329640" y="6388935"/>
            <a:ext cx="3217320" cy="297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پاورپوینت صنایع غذایی قابل ویرایش می باشد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    </a:t>
            </a:r>
          </a:p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      </a:t>
            </a:r>
          </a:p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    </a:t>
            </a:r>
          </a:p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    </a:t>
            </a:r>
          </a:p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  </a:t>
            </a:r>
          </a:p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 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329640" y="7703295"/>
            <a:ext cx="3217320" cy="74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پاورپوینت صنایع غذایی قابل ویرایش می باشد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7035120" y="6572880"/>
            <a:ext cx="746280" cy="746280"/>
            <a:chOff x="0" y="0"/>
            <a:chExt cx="995040" cy="995040"/>
          </a:xfrm>
        </p:grpSpPr>
        <p:sp>
          <p:nvSpPr>
            <p:cNvPr id="37" name="Freeform 37"/>
            <p:cNvSpPr/>
            <p:nvPr/>
          </p:nvSpPr>
          <p:spPr>
            <a:xfrm>
              <a:off x="0" y="-1016"/>
              <a:ext cx="997077" cy="999109"/>
            </a:xfrm>
            <a:custGeom>
              <a:avLst/>
              <a:gdLst/>
              <a:ahLst/>
              <a:cxnLst/>
              <a:rect l="l" t="t" r="r" b="b"/>
              <a:pathLst>
                <a:path w="997077" h="999109">
                  <a:moveTo>
                    <a:pt x="0" y="498475"/>
                  </a:moveTo>
                  <a:cubicBezTo>
                    <a:pt x="0" y="224409"/>
                    <a:pt x="221615" y="2032"/>
                    <a:pt x="495681" y="1016"/>
                  </a:cubicBezTo>
                  <a:cubicBezTo>
                    <a:pt x="769747" y="0"/>
                    <a:pt x="993013" y="220853"/>
                    <a:pt x="995045" y="494919"/>
                  </a:cubicBezTo>
                  <a:cubicBezTo>
                    <a:pt x="997077" y="768985"/>
                    <a:pt x="776986" y="993013"/>
                    <a:pt x="502920" y="996061"/>
                  </a:cubicBezTo>
                  <a:cubicBezTo>
                    <a:pt x="228854" y="999109"/>
                    <a:pt x="4064" y="779780"/>
                    <a:pt x="0" y="505714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035120" y="7887240"/>
            <a:ext cx="746280" cy="746280"/>
            <a:chOff x="0" y="0"/>
            <a:chExt cx="995040" cy="995040"/>
          </a:xfrm>
        </p:grpSpPr>
        <p:sp>
          <p:nvSpPr>
            <p:cNvPr id="39" name="Freeform 39"/>
            <p:cNvSpPr/>
            <p:nvPr/>
          </p:nvSpPr>
          <p:spPr>
            <a:xfrm>
              <a:off x="0" y="-1016"/>
              <a:ext cx="997077" cy="999109"/>
            </a:xfrm>
            <a:custGeom>
              <a:avLst/>
              <a:gdLst/>
              <a:ahLst/>
              <a:cxnLst/>
              <a:rect l="l" t="t" r="r" b="b"/>
              <a:pathLst>
                <a:path w="997077" h="999109">
                  <a:moveTo>
                    <a:pt x="0" y="498475"/>
                  </a:moveTo>
                  <a:cubicBezTo>
                    <a:pt x="0" y="224409"/>
                    <a:pt x="221615" y="2032"/>
                    <a:pt x="495681" y="1016"/>
                  </a:cubicBezTo>
                  <a:cubicBezTo>
                    <a:pt x="769747" y="0"/>
                    <a:pt x="993013" y="220853"/>
                    <a:pt x="995045" y="494919"/>
                  </a:cubicBezTo>
                  <a:cubicBezTo>
                    <a:pt x="997077" y="768985"/>
                    <a:pt x="776986" y="993013"/>
                    <a:pt x="502920" y="996061"/>
                  </a:cubicBezTo>
                  <a:cubicBezTo>
                    <a:pt x="228854" y="999109"/>
                    <a:pt x="4064" y="779780"/>
                    <a:pt x="0" y="505714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289460" y="6809940"/>
            <a:ext cx="237600" cy="272160"/>
            <a:chOff x="0" y="0"/>
            <a:chExt cx="316800" cy="3628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16865" cy="362966"/>
            </a:xfrm>
            <a:custGeom>
              <a:avLst/>
              <a:gdLst/>
              <a:ahLst/>
              <a:cxnLst/>
              <a:rect l="l" t="t" r="r" b="b"/>
              <a:pathLst>
                <a:path w="316865" h="362966">
                  <a:moveTo>
                    <a:pt x="313055" y="177673"/>
                  </a:moveTo>
                  <a:cubicBezTo>
                    <a:pt x="143256" y="3810"/>
                    <a:pt x="143256" y="3810"/>
                    <a:pt x="143256" y="3810"/>
                  </a:cubicBezTo>
                  <a:cubicBezTo>
                    <a:pt x="143256" y="0"/>
                    <a:pt x="139446" y="0"/>
                    <a:pt x="139446" y="0"/>
                  </a:cubicBezTo>
                  <a:cubicBezTo>
                    <a:pt x="7493" y="0"/>
                    <a:pt x="7493" y="0"/>
                    <a:pt x="7493" y="0"/>
                  </a:cubicBezTo>
                  <a:cubicBezTo>
                    <a:pt x="3810" y="0"/>
                    <a:pt x="3810" y="0"/>
                    <a:pt x="0" y="3810"/>
                  </a:cubicBezTo>
                  <a:cubicBezTo>
                    <a:pt x="0" y="7620"/>
                    <a:pt x="0" y="11430"/>
                    <a:pt x="3810" y="11430"/>
                  </a:cubicBezTo>
                  <a:cubicBezTo>
                    <a:pt x="169672" y="181483"/>
                    <a:pt x="169672" y="181483"/>
                    <a:pt x="169672" y="181483"/>
                  </a:cubicBezTo>
                  <a:cubicBezTo>
                    <a:pt x="3810" y="351536"/>
                    <a:pt x="3810" y="351536"/>
                    <a:pt x="3810" y="351536"/>
                  </a:cubicBezTo>
                  <a:cubicBezTo>
                    <a:pt x="0" y="351536"/>
                    <a:pt x="0" y="355346"/>
                    <a:pt x="0" y="359156"/>
                  </a:cubicBezTo>
                  <a:cubicBezTo>
                    <a:pt x="3810" y="362966"/>
                    <a:pt x="3810" y="362966"/>
                    <a:pt x="7493" y="362966"/>
                  </a:cubicBezTo>
                  <a:cubicBezTo>
                    <a:pt x="139446" y="362966"/>
                    <a:pt x="139446" y="362966"/>
                    <a:pt x="139446" y="362966"/>
                  </a:cubicBezTo>
                  <a:cubicBezTo>
                    <a:pt x="139446" y="362966"/>
                    <a:pt x="143256" y="362966"/>
                    <a:pt x="143256" y="359156"/>
                  </a:cubicBezTo>
                  <a:cubicBezTo>
                    <a:pt x="313055" y="185166"/>
                    <a:pt x="313055" y="185166"/>
                    <a:pt x="313055" y="185166"/>
                  </a:cubicBezTo>
                  <a:cubicBezTo>
                    <a:pt x="316865" y="185166"/>
                    <a:pt x="316865" y="177546"/>
                    <a:pt x="313055" y="1775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289460" y="8124300"/>
            <a:ext cx="237600" cy="272160"/>
            <a:chOff x="0" y="0"/>
            <a:chExt cx="316800" cy="3628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16865" cy="362966"/>
            </a:xfrm>
            <a:custGeom>
              <a:avLst/>
              <a:gdLst/>
              <a:ahLst/>
              <a:cxnLst/>
              <a:rect l="l" t="t" r="r" b="b"/>
              <a:pathLst>
                <a:path w="316865" h="362966">
                  <a:moveTo>
                    <a:pt x="313055" y="177673"/>
                  </a:moveTo>
                  <a:cubicBezTo>
                    <a:pt x="143256" y="3810"/>
                    <a:pt x="143256" y="3810"/>
                    <a:pt x="143256" y="3810"/>
                  </a:cubicBezTo>
                  <a:cubicBezTo>
                    <a:pt x="143256" y="0"/>
                    <a:pt x="139446" y="0"/>
                    <a:pt x="139446" y="0"/>
                  </a:cubicBezTo>
                  <a:cubicBezTo>
                    <a:pt x="7493" y="0"/>
                    <a:pt x="7493" y="0"/>
                    <a:pt x="7493" y="0"/>
                  </a:cubicBezTo>
                  <a:cubicBezTo>
                    <a:pt x="3810" y="0"/>
                    <a:pt x="3810" y="0"/>
                    <a:pt x="0" y="3810"/>
                  </a:cubicBezTo>
                  <a:cubicBezTo>
                    <a:pt x="0" y="7620"/>
                    <a:pt x="0" y="11430"/>
                    <a:pt x="3810" y="11430"/>
                  </a:cubicBezTo>
                  <a:cubicBezTo>
                    <a:pt x="169672" y="181483"/>
                    <a:pt x="169672" y="181483"/>
                    <a:pt x="169672" y="181483"/>
                  </a:cubicBezTo>
                  <a:cubicBezTo>
                    <a:pt x="3810" y="351536"/>
                    <a:pt x="3810" y="351536"/>
                    <a:pt x="3810" y="351536"/>
                  </a:cubicBezTo>
                  <a:cubicBezTo>
                    <a:pt x="0" y="351536"/>
                    <a:pt x="0" y="355346"/>
                    <a:pt x="0" y="359156"/>
                  </a:cubicBezTo>
                  <a:cubicBezTo>
                    <a:pt x="3810" y="362966"/>
                    <a:pt x="3810" y="362966"/>
                    <a:pt x="7493" y="362966"/>
                  </a:cubicBezTo>
                  <a:cubicBezTo>
                    <a:pt x="139446" y="362966"/>
                    <a:pt x="139446" y="362966"/>
                    <a:pt x="139446" y="362966"/>
                  </a:cubicBezTo>
                  <a:cubicBezTo>
                    <a:pt x="139446" y="362966"/>
                    <a:pt x="143256" y="362966"/>
                    <a:pt x="143256" y="359156"/>
                  </a:cubicBezTo>
                  <a:cubicBezTo>
                    <a:pt x="313055" y="185166"/>
                    <a:pt x="313055" y="185166"/>
                    <a:pt x="313055" y="185166"/>
                  </a:cubicBezTo>
                  <a:cubicBezTo>
                    <a:pt x="316865" y="185166"/>
                    <a:pt x="316865" y="177546"/>
                    <a:pt x="313055" y="1775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8035740" y="6388935"/>
            <a:ext cx="3217320" cy="74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پاورپوینت صنایع غذایی قابل ویرایش می باشد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035740" y="7703295"/>
            <a:ext cx="3217320" cy="74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پاورپوینت صنایع غذایی قابل ویرایش می باشد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11741220" y="6572880"/>
            <a:ext cx="746280" cy="746280"/>
            <a:chOff x="0" y="0"/>
            <a:chExt cx="995040" cy="995040"/>
          </a:xfrm>
        </p:grpSpPr>
        <p:sp>
          <p:nvSpPr>
            <p:cNvPr id="47" name="Freeform 47"/>
            <p:cNvSpPr/>
            <p:nvPr/>
          </p:nvSpPr>
          <p:spPr>
            <a:xfrm>
              <a:off x="0" y="-1016"/>
              <a:ext cx="997077" cy="999109"/>
            </a:xfrm>
            <a:custGeom>
              <a:avLst/>
              <a:gdLst/>
              <a:ahLst/>
              <a:cxnLst/>
              <a:rect l="l" t="t" r="r" b="b"/>
              <a:pathLst>
                <a:path w="997077" h="999109">
                  <a:moveTo>
                    <a:pt x="0" y="498475"/>
                  </a:moveTo>
                  <a:cubicBezTo>
                    <a:pt x="0" y="224409"/>
                    <a:pt x="221615" y="2032"/>
                    <a:pt x="495681" y="1016"/>
                  </a:cubicBezTo>
                  <a:cubicBezTo>
                    <a:pt x="769747" y="0"/>
                    <a:pt x="993013" y="220853"/>
                    <a:pt x="995045" y="494919"/>
                  </a:cubicBezTo>
                  <a:cubicBezTo>
                    <a:pt x="997077" y="768985"/>
                    <a:pt x="776986" y="993013"/>
                    <a:pt x="502920" y="996061"/>
                  </a:cubicBezTo>
                  <a:cubicBezTo>
                    <a:pt x="228854" y="999109"/>
                    <a:pt x="4064" y="779780"/>
                    <a:pt x="0" y="505714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741220" y="7887240"/>
            <a:ext cx="746280" cy="746280"/>
            <a:chOff x="0" y="0"/>
            <a:chExt cx="995040" cy="995040"/>
          </a:xfrm>
        </p:grpSpPr>
        <p:sp>
          <p:nvSpPr>
            <p:cNvPr id="49" name="Freeform 49"/>
            <p:cNvSpPr/>
            <p:nvPr/>
          </p:nvSpPr>
          <p:spPr>
            <a:xfrm>
              <a:off x="0" y="-1016"/>
              <a:ext cx="997077" cy="999109"/>
            </a:xfrm>
            <a:custGeom>
              <a:avLst/>
              <a:gdLst/>
              <a:ahLst/>
              <a:cxnLst/>
              <a:rect l="l" t="t" r="r" b="b"/>
              <a:pathLst>
                <a:path w="997077" h="999109">
                  <a:moveTo>
                    <a:pt x="0" y="498475"/>
                  </a:moveTo>
                  <a:cubicBezTo>
                    <a:pt x="0" y="224409"/>
                    <a:pt x="221615" y="2032"/>
                    <a:pt x="495681" y="1016"/>
                  </a:cubicBezTo>
                  <a:cubicBezTo>
                    <a:pt x="769747" y="0"/>
                    <a:pt x="993013" y="220853"/>
                    <a:pt x="995045" y="494919"/>
                  </a:cubicBezTo>
                  <a:cubicBezTo>
                    <a:pt x="997077" y="768985"/>
                    <a:pt x="776986" y="993013"/>
                    <a:pt x="502920" y="996061"/>
                  </a:cubicBezTo>
                  <a:cubicBezTo>
                    <a:pt x="228854" y="999109"/>
                    <a:pt x="4064" y="779780"/>
                    <a:pt x="0" y="505714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1995560" y="6809940"/>
            <a:ext cx="237600" cy="272160"/>
            <a:chOff x="0" y="0"/>
            <a:chExt cx="316800" cy="36288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16865" cy="362966"/>
            </a:xfrm>
            <a:custGeom>
              <a:avLst/>
              <a:gdLst/>
              <a:ahLst/>
              <a:cxnLst/>
              <a:rect l="l" t="t" r="r" b="b"/>
              <a:pathLst>
                <a:path w="316865" h="362966">
                  <a:moveTo>
                    <a:pt x="313055" y="177673"/>
                  </a:moveTo>
                  <a:cubicBezTo>
                    <a:pt x="143256" y="3810"/>
                    <a:pt x="143256" y="3810"/>
                    <a:pt x="143256" y="3810"/>
                  </a:cubicBezTo>
                  <a:cubicBezTo>
                    <a:pt x="143256" y="0"/>
                    <a:pt x="139446" y="0"/>
                    <a:pt x="139446" y="0"/>
                  </a:cubicBezTo>
                  <a:cubicBezTo>
                    <a:pt x="7493" y="0"/>
                    <a:pt x="7493" y="0"/>
                    <a:pt x="7493" y="0"/>
                  </a:cubicBezTo>
                  <a:cubicBezTo>
                    <a:pt x="3810" y="0"/>
                    <a:pt x="3810" y="0"/>
                    <a:pt x="0" y="3810"/>
                  </a:cubicBezTo>
                  <a:cubicBezTo>
                    <a:pt x="0" y="7620"/>
                    <a:pt x="0" y="11430"/>
                    <a:pt x="3810" y="11430"/>
                  </a:cubicBezTo>
                  <a:cubicBezTo>
                    <a:pt x="169672" y="181483"/>
                    <a:pt x="169672" y="181483"/>
                    <a:pt x="169672" y="181483"/>
                  </a:cubicBezTo>
                  <a:cubicBezTo>
                    <a:pt x="3810" y="351536"/>
                    <a:pt x="3810" y="351536"/>
                    <a:pt x="3810" y="351536"/>
                  </a:cubicBezTo>
                  <a:cubicBezTo>
                    <a:pt x="0" y="351536"/>
                    <a:pt x="0" y="355346"/>
                    <a:pt x="0" y="359156"/>
                  </a:cubicBezTo>
                  <a:cubicBezTo>
                    <a:pt x="3810" y="362966"/>
                    <a:pt x="3810" y="362966"/>
                    <a:pt x="7493" y="362966"/>
                  </a:cubicBezTo>
                  <a:cubicBezTo>
                    <a:pt x="139446" y="362966"/>
                    <a:pt x="139446" y="362966"/>
                    <a:pt x="139446" y="362966"/>
                  </a:cubicBezTo>
                  <a:cubicBezTo>
                    <a:pt x="139446" y="362966"/>
                    <a:pt x="143256" y="362966"/>
                    <a:pt x="143256" y="359156"/>
                  </a:cubicBezTo>
                  <a:cubicBezTo>
                    <a:pt x="313055" y="185166"/>
                    <a:pt x="313055" y="185166"/>
                    <a:pt x="313055" y="185166"/>
                  </a:cubicBezTo>
                  <a:cubicBezTo>
                    <a:pt x="316865" y="185166"/>
                    <a:pt x="316865" y="177546"/>
                    <a:pt x="313055" y="1775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995560" y="8124300"/>
            <a:ext cx="237600" cy="272160"/>
            <a:chOff x="0" y="0"/>
            <a:chExt cx="316800" cy="36288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16865" cy="362966"/>
            </a:xfrm>
            <a:custGeom>
              <a:avLst/>
              <a:gdLst/>
              <a:ahLst/>
              <a:cxnLst/>
              <a:rect l="l" t="t" r="r" b="b"/>
              <a:pathLst>
                <a:path w="316865" h="362966">
                  <a:moveTo>
                    <a:pt x="313055" y="177673"/>
                  </a:moveTo>
                  <a:cubicBezTo>
                    <a:pt x="143256" y="3810"/>
                    <a:pt x="143256" y="3810"/>
                    <a:pt x="143256" y="3810"/>
                  </a:cubicBezTo>
                  <a:cubicBezTo>
                    <a:pt x="143256" y="0"/>
                    <a:pt x="139446" y="0"/>
                    <a:pt x="139446" y="0"/>
                  </a:cubicBezTo>
                  <a:cubicBezTo>
                    <a:pt x="7493" y="0"/>
                    <a:pt x="7493" y="0"/>
                    <a:pt x="7493" y="0"/>
                  </a:cubicBezTo>
                  <a:cubicBezTo>
                    <a:pt x="3810" y="0"/>
                    <a:pt x="3810" y="0"/>
                    <a:pt x="0" y="3810"/>
                  </a:cubicBezTo>
                  <a:cubicBezTo>
                    <a:pt x="0" y="7620"/>
                    <a:pt x="0" y="11430"/>
                    <a:pt x="3810" y="11430"/>
                  </a:cubicBezTo>
                  <a:cubicBezTo>
                    <a:pt x="169672" y="181483"/>
                    <a:pt x="169672" y="181483"/>
                    <a:pt x="169672" y="181483"/>
                  </a:cubicBezTo>
                  <a:cubicBezTo>
                    <a:pt x="3810" y="351536"/>
                    <a:pt x="3810" y="351536"/>
                    <a:pt x="3810" y="351536"/>
                  </a:cubicBezTo>
                  <a:cubicBezTo>
                    <a:pt x="0" y="351536"/>
                    <a:pt x="0" y="355346"/>
                    <a:pt x="0" y="359156"/>
                  </a:cubicBezTo>
                  <a:cubicBezTo>
                    <a:pt x="3810" y="362966"/>
                    <a:pt x="3810" y="362966"/>
                    <a:pt x="7493" y="362966"/>
                  </a:cubicBezTo>
                  <a:cubicBezTo>
                    <a:pt x="139446" y="362966"/>
                    <a:pt x="139446" y="362966"/>
                    <a:pt x="139446" y="362966"/>
                  </a:cubicBezTo>
                  <a:cubicBezTo>
                    <a:pt x="139446" y="362966"/>
                    <a:pt x="143256" y="362966"/>
                    <a:pt x="143256" y="359156"/>
                  </a:cubicBezTo>
                  <a:cubicBezTo>
                    <a:pt x="313055" y="185166"/>
                    <a:pt x="313055" y="185166"/>
                    <a:pt x="313055" y="185166"/>
                  </a:cubicBezTo>
                  <a:cubicBezTo>
                    <a:pt x="316865" y="185166"/>
                    <a:pt x="316865" y="177546"/>
                    <a:pt x="313055" y="1775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2741840" y="6388935"/>
            <a:ext cx="3217320" cy="74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پاورپوینت صنایع غذایی قابل ویرایش می باشد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2741840" y="7703295"/>
            <a:ext cx="3217320" cy="74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پاورپوینت صنایع غذایی قابل ویرایش می باشد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974340" y="0"/>
            <a:ext cx="6820200" cy="10287000"/>
          </a:xfrm>
          <a:custGeom>
            <a:avLst/>
            <a:gdLst/>
            <a:ahLst/>
            <a:cxnLst/>
            <a:rect l="l" t="t" r="r" b="b"/>
            <a:pathLst>
              <a:path w="6820200" h="10287000">
                <a:moveTo>
                  <a:pt x="0" y="0"/>
                </a:moveTo>
                <a:lnTo>
                  <a:pt x="6820200" y="0"/>
                </a:lnTo>
                <a:lnTo>
                  <a:pt x="6820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" b="-37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0" y="2499120"/>
            <a:ext cx="14197680" cy="6332040"/>
          </a:xfrm>
          <a:custGeom>
            <a:avLst/>
            <a:gdLst/>
            <a:ahLst/>
            <a:cxnLst/>
            <a:rect l="l" t="t" r="r" b="b"/>
            <a:pathLst>
              <a:path w="14197680" h="6332040">
                <a:moveTo>
                  <a:pt x="0" y="0"/>
                </a:moveTo>
                <a:lnTo>
                  <a:pt x="14197680" y="0"/>
                </a:lnTo>
                <a:lnTo>
                  <a:pt x="14197680" y="6332040"/>
                </a:lnTo>
                <a:lnTo>
                  <a:pt x="0" y="633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00280" y="7268400"/>
            <a:ext cx="11894040" cy="949860"/>
            <a:chOff x="0" y="0"/>
            <a:chExt cx="15858720" cy="12664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52420" cy="1266444"/>
            </a:xfrm>
            <a:custGeom>
              <a:avLst/>
              <a:gdLst/>
              <a:ahLst/>
              <a:cxnLst/>
              <a:rect l="l" t="t" r="r" b="b"/>
              <a:pathLst>
                <a:path w="15552420" h="1266444">
                  <a:moveTo>
                    <a:pt x="306324" y="0"/>
                  </a:moveTo>
                  <a:cubicBezTo>
                    <a:pt x="137160" y="0"/>
                    <a:pt x="0" y="137033"/>
                    <a:pt x="0" y="306070"/>
                  </a:cubicBezTo>
                  <a:lnTo>
                    <a:pt x="0" y="960374"/>
                  </a:lnTo>
                  <a:cubicBezTo>
                    <a:pt x="0" y="1129411"/>
                    <a:pt x="137160" y="1266444"/>
                    <a:pt x="306324" y="1266444"/>
                  </a:cubicBezTo>
                  <a:lnTo>
                    <a:pt x="15552420" y="1266444"/>
                  </a:lnTo>
                  <a:cubicBezTo>
                    <a:pt x="15383256" y="1266444"/>
                    <a:pt x="15246096" y="1129411"/>
                    <a:pt x="15246096" y="960374"/>
                  </a:cubicBezTo>
                  <a:lnTo>
                    <a:pt x="1267206" y="306070"/>
                  </a:lnTo>
                  <a:cubicBezTo>
                    <a:pt x="1267206" y="137033"/>
                    <a:pt x="1404366" y="0"/>
                    <a:pt x="1573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0" y="714344"/>
            <a:ext cx="14197680" cy="936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هزینه های پروژه</a:t>
            </a:r>
            <a:endParaRPr lang="en-US" sz="66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9722700" y="2499120"/>
            <a:ext cx="7719840" cy="6544800"/>
            <a:chOff x="0" y="0"/>
            <a:chExt cx="10293120" cy="8726400"/>
          </a:xfrm>
        </p:grpSpPr>
      </p:grpSp>
      <p:sp>
        <p:nvSpPr>
          <p:cNvPr id="15" name="TextBox 15"/>
          <p:cNvSpPr txBox="1"/>
          <p:nvPr/>
        </p:nvSpPr>
        <p:spPr>
          <a:xfrm>
            <a:off x="1259820" y="4513515"/>
            <a:ext cx="8313300" cy="216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259820" y="7611300"/>
            <a:ext cx="264600" cy="264600"/>
            <a:chOff x="0" y="0"/>
            <a:chExt cx="352800" cy="352800"/>
          </a:xfrm>
        </p:grpSpPr>
        <p:sp>
          <p:nvSpPr>
            <p:cNvPr id="17" name="Freeform 17"/>
            <p:cNvSpPr/>
            <p:nvPr/>
          </p:nvSpPr>
          <p:spPr>
            <a:xfrm>
              <a:off x="0" y="-381"/>
              <a:ext cx="353568" cy="354203"/>
            </a:xfrm>
            <a:custGeom>
              <a:avLst/>
              <a:gdLst/>
              <a:ahLst/>
              <a:cxnLst/>
              <a:rect l="l" t="t" r="r" b="b"/>
              <a:pathLst>
                <a:path w="353568" h="354203">
                  <a:moveTo>
                    <a:pt x="0" y="176784"/>
                  </a:moveTo>
                  <a:cubicBezTo>
                    <a:pt x="0" y="79629"/>
                    <a:pt x="78613" y="762"/>
                    <a:pt x="175768" y="381"/>
                  </a:cubicBezTo>
                  <a:cubicBezTo>
                    <a:pt x="272923" y="0"/>
                    <a:pt x="352044" y="78359"/>
                    <a:pt x="352806" y="175514"/>
                  </a:cubicBezTo>
                  <a:cubicBezTo>
                    <a:pt x="353568" y="272669"/>
                    <a:pt x="275463" y="352171"/>
                    <a:pt x="178308" y="353187"/>
                  </a:cubicBezTo>
                  <a:cubicBezTo>
                    <a:pt x="81153" y="354203"/>
                    <a:pt x="1397" y="276479"/>
                    <a:pt x="0" y="179324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643010" y="7643830"/>
            <a:ext cx="1661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اسلاید متنی</a:t>
            </a:r>
            <a:endParaRPr lang="en-US" sz="21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3596400" y="7611300"/>
            <a:ext cx="264600" cy="264600"/>
            <a:chOff x="0" y="0"/>
            <a:chExt cx="352800" cy="352800"/>
          </a:xfrm>
        </p:grpSpPr>
        <p:sp>
          <p:nvSpPr>
            <p:cNvPr id="20" name="Freeform 20"/>
            <p:cNvSpPr/>
            <p:nvPr/>
          </p:nvSpPr>
          <p:spPr>
            <a:xfrm>
              <a:off x="0" y="-381"/>
              <a:ext cx="353568" cy="354203"/>
            </a:xfrm>
            <a:custGeom>
              <a:avLst/>
              <a:gdLst/>
              <a:ahLst/>
              <a:cxnLst/>
              <a:rect l="l" t="t" r="r" b="b"/>
              <a:pathLst>
                <a:path w="353568" h="354203">
                  <a:moveTo>
                    <a:pt x="0" y="176784"/>
                  </a:moveTo>
                  <a:cubicBezTo>
                    <a:pt x="0" y="79629"/>
                    <a:pt x="78613" y="762"/>
                    <a:pt x="175768" y="381"/>
                  </a:cubicBezTo>
                  <a:cubicBezTo>
                    <a:pt x="272923" y="0"/>
                    <a:pt x="352044" y="78359"/>
                    <a:pt x="352806" y="175514"/>
                  </a:cubicBezTo>
                  <a:cubicBezTo>
                    <a:pt x="353568" y="272669"/>
                    <a:pt x="275463" y="352171"/>
                    <a:pt x="178308" y="353187"/>
                  </a:cubicBezTo>
                  <a:cubicBezTo>
                    <a:pt x="81153" y="354203"/>
                    <a:pt x="1397" y="276479"/>
                    <a:pt x="0" y="179324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000464" y="7715268"/>
            <a:ext cx="1661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اسلاید متنی</a:t>
            </a:r>
            <a:endParaRPr lang="en-US" sz="21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5932980" y="7611300"/>
            <a:ext cx="264600" cy="264600"/>
            <a:chOff x="0" y="0"/>
            <a:chExt cx="352800" cy="352800"/>
          </a:xfrm>
        </p:grpSpPr>
        <p:sp>
          <p:nvSpPr>
            <p:cNvPr id="23" name="Freeform 23"/>
            <p:cNvSpPr/>
            <p:nvPr/>
          </p:nvSpPr>
          <p:spPr>
            <a:xfrm>
              <a:off x="0" y="-381"/>
              <a:ext cx="353568" cy="354203"/>
            </a:xfrm>
            <a:custGeom>
              <a:avLst/>
              <a:gdLst/>
              <a:ahLst/>
              <a:cxnLst/>
              <a:rect l="l" t="t" r="r" b="b"/>
              <a:pathLst>
                <a:path w="353568" h="354203">
                  <a:moveTo>
                    <a:pt x="0" y="176784"/>
                  </a:moveTo>
                  <a:cubicBezTo>
                    <a:pt x="0" y="79629"/>
                    <a:pt x="78613" y="762"/>
                    <a:pt x="175768" y="381"/>
                  </a:cubicBezTo>
                  <a:cubicBezTo>
                    <a:pt x="272923" y="0"/>
                    <a:pt x="352044" y="78359"/>
                    <a:pt x="352806" y="175514"/>
                  </a:cubicBezTo>
                  <a:cubicBezTo>
                    <a:pt x="353568" y="272669"/>
                    <a:pt x="275463" y="352171"/>
                    <a:pt x="178308" y="353187"/>
                  </a:cubicBezTo>
                  <a:cubicBezTo>
                    <a:pt x="81153" y="354203"/>
                    <a:pt x="1397" y="276479"/>
                    <a:pt x="0" y="179324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429356" y="7715268"/>
            <a:ext cx="1661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اسلاید متنی</a:t>
            </a:r>
            <a:endParaRPr lang="en-US" sz="21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8269560" y="7611300"/>
            <a:ext cx="264600" cy="264600"/>
            <a:chOff x="0" y="0"/>
            <a:chExt cx="352800" cy="352800"/>
          </a:xfrm>
        </p:grpSpPr>
        <p:sp>
          <p:nvSpPr>
            <p:cNvPr id="26" name="Freeform 26"/>
            <p:cNvSpPr/>
            <p:nvPr/>
          </p:nvSpPr>
          <p:spPr>
            <a:xfrm>
              <a:off x="0" y="-381"/>
              <a:ext cx="353568" cy="354203"/>
            </a:xfrm>
            <a:custGeom>
              <a:avLst/>
              <a:gdLst/>
              <a:ahLst/>
              <a:cxnLst/>
              <a:rect l="l" t="t" r="r" b="b"/>
              <a:pathLst>
                <a:path w="353568" h="354203">
                  <a:moveTo>
                    <a:pt x="0" y="176784"/>
                  </a:moveTo>
                  <a:cubicBezTo>
                    <a:pt x="0" y="79629"/>
                    <a:pt x="78613" y="762"/>
                    <a:pt x="175768" y="381"/>
                  </a:cubicBezTo>
                  <a:cubicBezTo>
                    <a:pt x="272923" y="0"/>
                    <a:pt x="352044" y="78359"/>
                    <a:pt x="352806" y="175514"/>
                  </a:cubicBezTo>
                  <a:cubicBezTo>
                    <a:pt x="353568" y="272669"/>
                    <a:pt x="275463" y="352171"/>
                    <a:pt x="178308" y="353187"/>
                  </a:cubicBezTo>
                  <a:cubicBezTo>
                    <a:pt x="81153" y="354203"/>
                    <a:pt x="1397" y="276479"/>
                    <a:pt x="0" y="179324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pPr algn="r" rtl="1"/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715372" y="7858144"/>
            <a:ext cx="1661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اسلاید متنی</a:t>
            </a:r>
            <a:endParaRPr lang="en-US" sz="21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165480" y="3087765"/>
            <a:ext cx="8689682" cy="4412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قالب پاورپوینت صنایع غذایی قابل ویرایش می باشد. </a:t>
            </a:r>
          </a:p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  </a:t>
            </a:r>
          </a:p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    </a:t>
            </a:r>
          </a:p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      </a:t>
            </a:r>
          </a:p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    </a:t>
            </a:r>
          </a:p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    </a:t>
            </a:r>
          </a:p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  </a:t>
            </a:r>
          </a:p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 </a:t>
            </a:r>
            <a:endParaRPr lang="en-US" sz="36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259820" y="2499120"/>
            <a:ext cx="1272780" cy="1550880"/>
            <a:chOff x="0" y="0"/>
            <a:chExt cx="1697040" cy="20678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97101" cy="2067814"/>
            </a:xfrm>
            <a:custGeom>
              <a:avLst/>
              <a:gdLst/>
              <a:ahLst/>
              <a:cxnLst/>
              <a:rect l="l" t="t" r="r" b="b"/>
              <a:pathLst>
                <a:path w="1697101" h="2067814">
                  <a:moveTo>
                    <a:pt x="0" y="0"/>
                  </a:moveTo>
                  <a:lnTo>
                    <a:pt x="1697101" y="0"/>
                  </a:lnTo>
                  <a:lnTo>
                    <a:pt x="1697101" y="1784985"/>
                  </a:lnTo>
                  <a:cubicBezTo>
                    <a:pt x="1697101" y="1941195"/>
                    <a:pt x="1570482" y="2067814"/>
                    <a:pt x="1414272" y="2067814"/>
                  </a:cubicBezTo>
                  <a:lnTo>
                    <a:pt x="282829" y="2067814"/>
                  </a:lnTo>
                  <a:cubicBezTo>
                    <a:pt x="126619" y="2067814"/>
                    <a:pt x="0" y="1941195"/>
                    <a:pt x="0" y="1784985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25400" y="2933820"/>
            <a:ext cx="541080" cy="763020"/>
            <a:chOff x="0" y="0"/>
            <a:chExt cx="721440" cy="101736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21360" cy="1017397"/>
            </a:xfrm>
            <a:custGeom>
              <a:avLst/>
              <a:gdLst/>
              <a:ahLst/>
              <a:cxnLst/>
              <a:rect l="l" t="t" r="r" b="b"/>
              <a:pathLst>
                <a:path w="721360" h="1017397">
                  <a:moveTo>
                    <a:pt x="657733" y="1017397"/>
                  </a:moveTo>
                  <a:cubicBezTo>
                    <a:pt x="63627" y="1017397"/>
                    <a:pt x="63627" y="1017397"/>
                    <a:pt x="63627" y="1017397"/>
                  </a:cubicBezTo>
                  <a:cubicBezTo>
                    <a:pt x="31877" y="1017397"/>
                    <a:pt x="0" y="985520"/>
                    <a:pt x="0" y="953770"/>
                  </a:cubicBezTo>
                  <a:cubicBezTo>
                    <a:pt x="0" y="63627"/>
                    <a:pt x="0" y="63627"/>
                    <a:pt x="0" y="63627"/>
                  </a:cubicBezTo>
                  <a:cubicBezTo>
                    <a:pt x="0" y="31750"/>
                    <a:pt x="31877" y="0"/>
                    <a:pt x="63627" y="0"/>
                  </a:cubicBezTo>
                  <a:cubicBezTo>
                    <a:pt x="657733" y="0"/>
                    <a:pt x="657733" y="0"/>
                    <a:pt x="657733" y="0"/>
                  </a:cubicBezTo>
                  <a:cubicBezTo>
                    <a:pt x="689610" y="0"/>
                    <a:pt x="721360" y="31750"/>
                    <a:pt x="721360" y="63627"/>
                  </a:cubicBezTo>
                  <a:cubicBezTo>
                    <a:pt x="721360" y="953770"/>
                    <a:pt x="721360" y="953770"/>
                    <a:pt x="721360" y="953770"/>
                  </a:cubicBezTo>
                  <a:cubicBezTo>
                    <a:pt x="721360" y="985520"/>
                    <a:pt x="689483" y="1017397"/>
                    <a:pt x="657733" y="1017397"/>
                  </a:cubicBezTo>
                  <a:close/>
                  <a:moveTo>
                    <a:pt x="63627" y="42418"/>
                  </a:moveTo>
                  <a:cubicBezTo>
                    <a:pt x="52959" y="42418"/>
                    <a:pt x="42418" y="52959"/>
                    <a:pt x="42418" y="63627"/>
                  </a:cubicBezTo>
                  <a:cubicBezTo>
                    <a:pt x="42418" y="953770"/>
                    <a:pt x="42418" y="953770"/>
                    <a:pt x="42418" y="953770"/>
                  </a:cubicBezTo>
                  <a:cubicBezTo>
                    <a:pt x="42418" y="964311"/>
                    <a:pt x="53086" y="974979"/>
                    <a:pt x="63627" y="974979"/>
                  </a:cubicBezTo>
                  <a:cubicBezTo>
                    <a:pt x="657733" y="974979"/>
                    <a:pt x="657733" y="974979"/>
                    <a:pt x="657733" y="974979"/>
                  </a:cubicBezTo>
                  <a:cubicBezTo>
                    <a:pt x="668401" y="974979"/>
                    <a:pt x="678942" y="964438"/>
                    <a:pt x="678942" y="953770"/>
                  </a:cubicBezTo>
                  <a:cubicBezTo>
                    <a:pt x="678942" y="63627"/>
                    <a:pt x="678942" y="63627"/>
                    <a:pt x="678942" y="63627"/>
                  </a:cubicBezTo>
                  <a:cubicBezTo>
                    <a:pt x="678942" y="53086"/>
                    <a:pt x="668274" y="42418"/>
                    <a:pt x="657733" y="42418"/>
                  </a:cubicBezTo>
                  <a:lnTo>
                    <a:pt x="63627" y="424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689120" y="2998080"/>
            <a:ext cx="413640" cy="191700"/>
            <a:chOff x="0" y="0"/>
            <a:chExt cx="551520" cy="2556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51561" cy="255651"/>
            </a:xfrm>
            <a:custGeom>
              <a:avLst/>
              <a:gdLst/>
              <a:ahLst/>
              <a:cxnLst/>
              <a:rect l="l" t="t" r="r" b="b"/>
              <a:pathLst>
                <a:path w="551561" h="255651">
                  <a:moveTo>
                    <a:pt x="530352" y="255651"/>
                  </a:moveTo>
                  <a:cubicBezTo>
                    <a:pt x="21209" y="255651"/>
                    <a:pt x="21209" y="255651"/>
                    <a:pt x="21209" y="255651"/>
                  </a:cubicBezTo>
                  <a:cubicBezTo>
                    <a:pt x="10541" y="255651"/>
                    <a:pt x="0" y="244983"/>
                    <a:pt x="0" y="234315"/>
                  </a:cubicBezTo>
                  <a:cubicBezTo>
                    <a:pt x="0" y="21336"/>
                    <a:pt x="0" y="21336"/>
                    <a:pt x="0" y="21336"/>
                  </a:cubicBezTo>
                  <a:cubicBezTo>
                    <a:pt x="0" y="10668"/>
                    <a:pt x="10668" y="0"/>
                    <a:pt x="21209" y="0"/>
                  </a:cubicBezTo>
                  <a:cubicBezTo>
                    <a:pt x="530352" y="0"/>
                    <a:pt x="530352" y="0"/>
                    <a:pt x="530352" y="0"/>
                  </a:cubicBezTo>
                  <a:cubicBezTo>
                    <a:pt x="541020" y="0"/>
                    <a:pt x="551561" y="10668"/>
                    <a:pt x="551561" y="21336"/>
                  </a:cubicBezTo>
                  <a:cubicBezTo>
                    <a:pt x="551561" y="234315"/>
                    <a:pt x="551561" y="234315"/>
                    <a:pt x="551561" y="234315"/>
                  </a:cubicBezTo>
                  <a:cubicBezTo>
                    <a:pt x="551561" y="244983"/>
                    <a:pt x="540893" y="255651"/>
                    <a:pt x="530352" y="255651"/>
                  </a:cubicBezTo>
                  <a:close/>
                  <a:moveTo>
                    <a:pt x="42418" y="212979"/>
                  </a:moveTo>
                  <a:cubicBezTo>
                    <a:pt x="509143" y="212979"/>
                    <a:pt x="509143" y="212979"/>
                    <a:pt x="509143" y="212979"/>
                  </a:cubicBezTo>
                  <a:cubicBezTo>
                    <a:pt x="509143" y="42545"/>
                    <a:pt x="509143" y="42545"/>
                    <a:pt x="509143" y="42545"/>
                  </a:cubicBezTo>
                  <a:cubicBezTo>
                    <a:pt x="42418" y="42545"/>
                    <a:pt x="42418" y="42545"/>
                    <a:pt x="42418" y="42545"/>
                  </a:cubicBezTo>
                  <a:lnTo>
                    <a:pt x="42418" y="212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008800" y="3061800"/>
            <a:ext cx="30240" cy="63720"/>
            <a:chOff x="0" y="0"/>
            <a:chExt cx="40320" cy="8496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0259" cy="84963"/>
            </a:xfrm>
            <a:custGeom>
              <a:avLst/>
              <a:gdLst/>
              <a:ahLst/>
              <a:cxnLst/>
              <a:rect l="l" t="t" r="r" b="b"/>
              <a:pathLst>
                <a:path w="40259" h="84963">
                  <a:moveTo>
                    <a:pt x="20193" y="84963"/>
                  </a:moveTo>
                  <a:cubicBezTo>
                    <a:pt x="10033" y="84963"/>
                    <a:pt x="0" y="74295"/>
                    <a:pt x="0" y="63754"/>
                  </a:cubicBezTo>
                  <a:cubicBezTo>
                    <a:pt x="0" y="21209"/>
                    <a:pt x="0" y="21209"/>
                    <a:pt x="0" y="21209"/>
                  </a:cubicBezTo>
                  <a:cubicBezTo>
                    <a:pt x="0" y="10668"/>
                    <a:pt x="10033" y="0"/>
                    <a:pt x="20193" y="0"/>
                  </a:cubicBezTo>
                  <a:cubicBezTo>
                    <a:pt x="30353" y="0"/>
                    <a:pt x="40259" y="10668"/>
                    <a:pt x="40259" y="21209"/>
                  </a:cubicBezTo>
                  <a:cubicBezTo>
                    <a:pt x="40259" y="63627"/>
                    <a:pt x="40259" y="63627"/>
                    <a:pt x="40259" y="63627"/>
                  </a:cubicBezTo>
                  <a:cubicBezTo>
                    <a:pt x="40259" y="74295"/>
                    <a:pt x="30226" y="84836"/>
                    <a:pt x="20066" y="84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723140" y="3283740"/>
            <a:ext cx="60480" cy="33480"/>
            <a:chOff x="0" y="0"/>
            <a:chExt cx="80640" cy="4464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0645" cy="44577"/>
            </a:xfrm>
            <a:custGeom>
              <a:avLst/>
              <a:gdLst/>
              <a:ahLst/>
              <a:cxnLst/>
              <a:rect l="l" t="t" r="r" b="b"/>
              <a:pathLst>
                <a:path w="80645" h="44577">
                  <a:moveTo>
                    <a:pt x="60452" y="44577"/>
                  </a:moveTo>
                  <a:cubicBezTo>
                    <a:pt x="20193" y="44577"/>
                    <a:pt x="20193" y="44577"/>
                    <a:pt x="20193" y="44577"/>
                  </a:cubicBezTo>
                  <a:cubicBezTo>
                    <a:pt x="10033" y="44577"/>
                    <a:pt x="0" y="33528"/>
                    <a:pt x="0" y="22352"/>
                  </a:cubicBezTo>
                  <a:cubicBezTo>
                    <a:pt x="0" y="11176"/>
                    <a:pt x="10033" y="0"/>
                    <a:pt x="20193" y="0"/>
                  </a:cubicBezTo>
                  <a:cubicBezTo>
                    <a:pt x="60452" y="0"/>
                    <a:pt x="60452" y="0"/>
                    <a:pt x="60452" y="0"/>
                  </a:cubicBezTo>
                  <a:cubicBezTo>
                    <a:pt x="70485" y="0"/>
                    <a:pt x="80645" y="11176"/>
                    <a:pt x="80645" y="22352"/>
                  </a:cubicBezTo>
                  <a:cubicBezTo>
                    <a:pt x="80645" y="33528"/>
                    <a:pt x="70612" y="44577"/>
                    <a:pt x="60452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17100" y="3283740"/>
            <a:ext cx="63720" cy="33480"/>
            <a:chOff x="0" y="0"/>
            <a:chExt cx="84960" cy="4464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4963" cy="44577"/>
            </a:xfrm>
            <a:custGeom>
              <a:avLst/>
              <a:gdLst/>
              <a:ahLst/>
              <a:cxnLst/>
              <a:rect l="l" t="t" r="r" b="b"/>
              <a:pathLst>
                <a:path w="84963" h="44577">
                  <a:moveTo>
                    <a:pt x="63754" y="44577"/>
                  </a:moveTo>
                  <a:cubicBezTo>
                    <a:pt x="21336" y="44577"/>
                    <a:pt x="21336" y="44577"/>
                    <a:pt x="21336" y="44577"/>
                  </a:cubicBezTo>
                  <a:cubicBezTo>
                    <a:pt x="10668" y="44577"/>
                    <a:pt x="0" y="33528"/>
                    <a:pt x="0" y="22352"/>
                  </a:cubicBezTo>
                  <a:cubicBezTo>
                    <a:pt x="0" y="11176"/>
                    <a:pt x="10668" y="0"/>
                    <a:pt x="21209" y="0"/>
                  </a:cubicBezTo>
                  <a:cubicBezTo>
                    <a:pt x="63754" y="0"/>
                    <a:pt x="63754" y="0"/>
                    <a:pt x="63754" y="0"/>
                  </a:cubicBezTo>
                  <a:cubicBezTo>
                    <a:pt x="74422" y="0"/>
                    <a:pt x="84963" y="11176"/>
                    <a:pt x="84963" y="22352"/>
                  </a:cubicBezTo>
                  <a:cubicBezTo>
                    <a:pt x="84963" y="33528"/>
                    <a:pt x="74295" y="44577"/>
                    <a:pt x="63754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911060" y="3283740"/>
            <a:ext cx="63720" cy="33480"/>
            <a:chOff x="0" y="0"/>
            <a:chExt cx="84960" cy="446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4963" cy="44577"/>
            </a:xfrm>
            <a:custGeom>
              <a:avLst/>
              <a:gdLst/>
              <a:ahLst/>
              <a:cxnLst/>
              <a:rect l="l" t="t" r="r" b="b"/>
              <a:pathLst>
                <a:path w="84963" h="44577">
                  <a:moveTo>
                    <a:pt x="63754" y="44577"/>
                  </a:moveTo>
                  <a:cubicBezTo>
                    <a:pt x="21336" y="44577"/>
                    <a:pt x="21336" y="44577"/>
                    <a:pt x="21336" y="44577"/>
                  </a:cubicBezTo>
                  <a:cubicBezTo>
                    <a:pt x="10668" y="44577"/>
                    <a:pt x="0" y="33528"/>
                    <a:pt x="0" y="22352"/>
                  </a:cubicBezTo>
                  <a:cubicBezTo>
                    <a:pt x="0" y="11176"/>
                    <a:pt x="10668" y="0"/>
                    <a:pt x="21209" y="0"/>
                  </a:cubicBezTo>
                  <a:cubicBezTo>
                    <a:pt x="63754" y="0"/>
                    <a:pt x="63754" y="0"/>
                    <a:pt x="63754" y="0"/>
                  </a:cubicBezTo>
                  <a:cubicBezTo>
                    <a:pt x="74422" y="0"/>
                    <a:pt x="84963" y="11176"/>
                    <a:pt x="84963" y="22352"/>
                  </a:cubicBezTo>
                  <a:cubicBezTo>
                    <a:pt x="84963" y="33528"/>
                    <a:pt x="74295" y="44577"/>
                    <a:pt x="63754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008800" y="3283740"/>
            <a:ext cx="63720" cy="33480"/>
            <a:chOff x="0" y="0"/>
            <a:chExt cx="84960" cy="4464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4963" cy="44577"/>
            </a:xfrm>
            <a:custGeom>
              <a:avLst/>
              <a:gdLst/>
              <a:ahLst/>
              <a:cxnLst/>
              <a:rect l="l" t="t" r="r" b="b"/>
              <a:pathLst>
                <a:path w="84963" h="44577">
                  <a:moveTo>
                    <a:pt x="63754" y="44577"/>
                  </a:moveTo>
                  <a:cubicBezTo>
                    <a:pt x="21336" y="44577"/>
                    <a:pt x="21336" y="44577"/>
                    <a:pt x="21336" y="44577"/>
                  </a:cubicBezTo>
                  <a:cubicBezTo>
                    <a:pt x="10668" y="44577"/>
                    <a:pt x="0" y="33528"/>
                    <a:pt x="0" y="22352"/>
                  </a:cubicBezTo>
                  <a:cubicBezTo>
                    <a:pt x="0" y="11176"/>
                    <a:pt x="10668" y="0"/>
                    <a:pt x="21209" y="0"/>
                  </a:cubicBezTo>
                  <a:cubicBezTo>
                    <a:pt x="63754" y="0"/>
                    <a:pt x="63754" y="0"/>
                    <a:pt x="63754" y="0"/>
                  </a:cubicBezTo>
                  <a:cubicBezTo>
                    <a:pt x="74422" y="0"/>
                    <a:pt x="84963" y="11176"/>
                    <a:pt x="84963" y="22352"/>
                  </a:cubicBezTo>
                  <a:cubicBezTo>
                    <a:pt x="84963" y="33528"/>
                    <a:pt x="74295" y="44577"/>
                    <a:pt x="63754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723140" y="3381480"/>
            <a:ext cx="60480" cy="30240"/>
            <a:chOff x="0" y="0"/>
            <a:chExt cx="80640" cy="403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0645" cy="40259"/>
            </a:xfrm>
            <a:custGeom>
              <a:avLst/>
              <a:gdLst/>
              <a:ahLst/>
              <a:cxnLst/>
              <a:rect l="l" t="t" r="r" b="b"/>
              <a:pathLst>
                <a:path w="80645" h="40259">
                  <a:moveTo>
                    <a:pt x="60452" y="40259"/>
                  </a:moveTo>
                  <a:cubicBezTo>
                    <a:pt x="20193" y="40259"/>
                    <a:pt x="20193" y="40259"/>
                    <a:pt x="20193" y="40259"/>
                  </a:cubicBezTo>
                  <a:cubicBezTo>
                    <a:pt x="10033" y="40259"/>
                    <a:pt x="0" y="30226"/>
                    <a:pt x="0" y="20193"/>
                  </a:cubicBezTo>
                  <a:cubicBezTo>
                    <a:pt x="0" y="10160"/>
                    <a:pt x="10033" y="0"/>
                    <a:pt x="20193" y="0"/>
                  </a:cubicBezTo>
                  <a:cubicBezTo>
                    <a:pt x="60452" y="0"/>
                    <a:pt x="60452" y="0"/>
                    <a:pt x="60452" y="0"/>
                  </a:cubicBezTo>
                  <a:cubicBezTo>
                    <a:pt x="70485" y="0"/>
                    <a:pt x="80645" y="10033"/>
                    <a:pt x="80645" y="20193"/>
                  </a:cubicBezTo>
                  <a:cubicBezTo>
                    <a:pt x="80645" y="30353"/>
                    <a:pt x="70612" y="40259"/>
                    <a:pt x="60452" y="4025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817100" y="3381480"/>
            <a:ext cx="63720" cy="30240"/>
            <a:chOff x="0" y="0"/>
            <a:chExt cx="84960" cy="4032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4963" cy="40259"/>
            </a:xfrm>
            <a:custGeom>
              <a:avLst/>
              <a:gdLst/>
              <a:ahLst/>
              <a:cxnLst/>
              <a:rect l="l" t="t" r="r" b="b"/>
              <a:pathLst>
                <a:path w="84963" h="40259">
                  <a:moveTo>
                    <a:pt x="63754" y="40259"/>
                  </a:moveTo>
                  <a:cubicBezTo>
                    <a:pt x="21336" y="40259"/>
                    <a:pt x="21336" y="40259"/>
                    <a:pt x="21336" y="40259"/>
                  </a:cubicBezTo>
                  <a:cubicBezTo>
                    <a:pt x="10668" y="40259"/>
                    <a:pt x="0" y="30226"/>
                    <a:pt x="0" y="20193"/>
                  </a:cubicBezTo>
                  <a:cubicBezTo>
                    <a:pt x="0" y="10160"/>
                    <a:pt x="10668" y="0"/>
                    <a:pt x="21209" y="0"/>
                  </a:cubicBezTo>
                  <a:cubicBezTo>
                    <a:pt x="63754" y="0"/>
                    <a:pt x="63754" y="0"/>
                    <a:pt x="63754" y="0"/>
                  </a:cubicBezTo>
                  <a:cubicBezTo>
                    <a:pt x="74422" y="0"/>
                    <a:pt x="84963" y="10033"/>
                    <a:pt x="84963" y="20193"/>
                  </a:cubicBezTo>
                  <a:cubicBezTo>
                    <a:pt x="84963" y="30353"/>
                    <a:pt x="74295" y="40259"/>
                    <a:pt x="63754" y="4025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911060" y="3381480"/>
            <a:ext cx="63720" cy="30240"/>
            <a:chOff x="0" y="0"/>
            <a:chExt cx="84960" cy="4032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4963" cy="40259"/>
            </a:xfrm>
            <a:custGeom>
              <a:avLst/>
              <a:gdLst/>
              <a:ahLst/>
              <a:cxnLst/>
              <a:rect l="l" t="t" r="r" b="b"/>
              <a:pathLst>
                <a:path w="84963" h="40259">
                  <a:moveTo>
                    <a:pt x="63754" y="40259"/>
                  </a:moveTo>
                  <a:cubicBezTo>
                    <a:pt x="21336" y="40259"/>
                    <a:pt x="21336" y="40259"/>
                    <a:pt x="21336" y="40259"/>
                  </a:cubicBezTo>
                  <a:cubicBezTo>
                    <a:pt x="10668" y="40259"/>
                    <a:pt x="0" y="30226"/>
                    <a:pt x="0" y="20193"/>
                  </a:cubicBezTo>
                  <a:cubicBezTo>
                    <a:pt x="0" y="10160"/>
                    <a:pt x="10668" y="0"/>
                    <a:pt x="21209" y="0"/>
                  </a:cubicBezTo>
                  <a:cubicBezTo>
                    <a:pt x="63754" y="0"/>
                    <a:pt x="63754" y="0"/>
                    <a:pt x="63754" y="0"/>
                  </a:cubicBezTo>
                  <a:cubicBezTo>
                    <a:pt x="74422" y="0"/>
                    <a:pt x="84963" y="10033"/>
                    <a:pt x="84963" y="20193"/>
                  </a:cubicBezTo>
                  <a:cubicBezTo>
                    <a:pt x="84963" y="30353"/>
                    <a:pt x="74295" y="40259"/>
                    <a:pt x="63754" y="4025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2008800" y="3381480"/>
            <a:ext cx="63720" cy="30240"/>
            <a:chOff x="0" y="0"/>
            <a:chExt cx="84960" cy="4032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4963" cy="40259"/>
            </a:xfrm>
            <a:custGeom>
              <a:avLst/>
              <a:gdLst/>
              <a:ahLst/>
              <a:cxnLst/>
              <a:rect l="l" t="t" r="r" b="b"/>
              <a:pathLst>
                <a:path w="84963" h="40259">
                  <a:moveTo>
                    <a:pt x="63754" y="40259"/>
                  </a:moveTo>
                  <a:cubicBezTo>
                    <a:pt x="21336" y="40259"/>
                    <a:pt x="21336" y="40259"/>
                    <a:pt x="21336" y="40259"/>
                  </a:cubicBezTo>
                  <a:cubicBezTo>
                    <a:pt x="10668" y="40259"/>
                    <a:pt x="0" y="30226"/>
                    <a:pt x="0" y="20193"/>
                  </a:cubicBezTo>
                  <a:cubicBezTo>
                    <a:pt x="0" y="10160"/>
                    <a:pt x="10668" y="0"/>
                    <a:pt x="21209" y="0"/>
                  </a:cubicBezTo>
                  <a:cubicBezTo>
                    <a:pt x="63754" y="0"/>
                    <a:pt x="63754" y="0"/>
                    <a:pt x="63754" y="0"/>
                  </a:cubicBezTo>
                  <a:cubicBezTo>
                    <a:pt x="74422" y="0"/>
                    <a:pt x="84963" y="10033"/>
                    <a:pt x="84963" y="20193"/>
                  </a:cubicBezTo>
                  <a:cubicBezTo>
                    <a:pt x="84963" y="30353"/>
                    <a:pt x="74295" y="40259"/>
                    <a:pt x="63754" y="4025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723140" y="3475440"/>
            <a:ext cx="60480" cy="33480"/>
            <a:chOff x="0" y="0"/>
            <a:chExt cx="80640" cy="4464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0645" cy="44577"/>
            </a:xfrm>
            <a:custGeom>
              <a:avLst/>
              <a:gdLst/>
              <a:ahLst/>
              <a:cxnLst/>
              <a:rect l="l" t="t" r="r" b="b"/>
              <a:pathLst>
                <a:path w="80645" h="44577">
                  <a:moveTo>
                    <a:pt x="60452" y="44577"/>
                  </a:moveTo>
                  <a:cubicBezTo>
                    <a:pt x="20193" y="44577"/>
                    <a:pt x="20193" y="44577"/>
                    <a:pt x="20193" y="44577"/>
                  </a:cubicBezTo>
                  <a:cubicBezTo>
                    <a:pt x="10033" y="44577"/>
                    <a:pt x="0" y="33528"/>
                    <a:pt x="0" y="22352"/>
                  </a:cubicBezTo>
                  <a:cubicBezTo>
                    <a:pt x="0" y="11176"/>
                    <a:pt x="10033" y="0"/>
                    <a:pt x="20193" y="0"/>
                  </a:cubicBezTo>
                  <a:cubicBezTo>
                    <a:pt x="60452" y="0"/>
                    <a:pt x="60452" y="0"/>
                    <a:pt x="60452" y="0"/>
                  </a:cubicBezTo>
                  <a:cubicBezTo>
                    <a:pt x="70485" y="0"/>
                    <a:pt x="80645" y="11176"/>
                    <a:pt x="80645" y="22352"/>
                  </a:cubicBezTo>
                  <a:cubicBezTo>
                    <a:pt x="80645" y="33528"/>
                    <a:pt x="70612" y="44577"/>
                    <a:pt x="60452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817100" y="3475440"/>
            <a:ext cx="63720" cy="33480"/>
            <a:chOff x="0" y="0"/>
            <a:chExt cx="84960" cy="4464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4963" cy="44577"/>
            </a:xfrm>
            <a:custGeom>
              <a:avLst/>
              <a:gdLst/>
              <a:ahLst/>
              <a:cxnLst/>
              <a:rect l="l" t="t" r="r" b="b"/>
              <a:pathLst>
                <a:path w="84963" h="44577">
                  <a:moveTo>
                    <a:pt x="63754" y="44577"/>
                  </a:moveTo>
                  <a:cubicBezTo>
                    <a:pt x="21336" y="44577"/>
                    <a:pt x="21336" y="44577"/>
                    <a:pt x="21336" y="44577"/>
                  </a:cubicBezTo>
                  <a:cubicBezTo>
                    <a:pt x="10668" y="44577"/>
                    <a:pt x="0" y="33528"/>
                    <a:pt x="0" y="22352"/>
                  </a:cubicBezTo>
                  <a:cubicBezTo>
                    <a:pt x="0" y="11176"/>
                    <a:pt x="10668" y="0"/>
                    <a:pt x="21209" y="0"/>
                  </a:cubicBezTo>
                  <a:cubicBezTo>
                    <a:pt x="63754" y="0"/>
                    <a:pt x="63754" y="0"/>
                    <a:pt x="63754" y="0"/>
                  </a:cubicBezTo>
                  <a:cubicBezTo>
                    <a:pt x="74422" y="0"/>
                    <a:pt x="84963" y="11176"/>
                    <a:pt x="84963" y="22352"/>
                  </a:cubicBezTo>
                  <a:cubicBezTo>
                    <a:pt x="84963" y="33528"/>
                    <a:pt x="74295" y="44577"/>
                    <a:pt x="63754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911060" y="3475440"/>
            <a:ext cx="63720" cy="33480"/>
            <a:chOff x="0" y="0"/>
            <a:chExt cx="84960" cy="4464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4963" cy="44577"/>
            </a:xfrm>
            <a:custGeom>
              <a:avLst/>
              <a:gdLst/>
              <a:ahLst/>
              <a:cxnLst/>
              <a:rect l="l" t="t" r="r" b="b"/>
              <a:pathLst>
                <a:path w="84963" h="44577">
                  <a:moveTo>
                    <a:pt x="63754" y="44577"/>
                  </a:moveTo>
                  <a:cubicBezTo>
                    <a:pt x="21336" y="44577"/>
                    <a:pt x="21336" y="44577"/>
                    <a:pt x="21336" y="44577"/>
                  </a:cubicBezTo>
                  <a:cubicBezTo>
                    <a:pt x="10668" y="44577"/>
                    <a:pt x="0" y="33528"/>
                    <a:pt x="0" y="22352"/>
                  </a:cubicBezTo>
                  <a:cubicBezTo>
                    <a:pt x="0" y="11176"/>
                    <a:pt x="10668" y="0"/>
                    <a:pt x="21209" y="0"/>
                  </a:cubicBezTo>
                  <a:cubicBezTo>
                    <a:pt x="63754" y="0"/>
                    <a:pt x="63754" y="0"/>
                    <a:pt x="63754" y="0"/>
                  </a:cubicBezTo>
                  <a:cubicBezTo>
                    <a:pt x="74422" y="0"/>
                    <a:pt x="84963" y="11176"/>
                    <a:pt x="84963" y="22352"/>
                  </a:cubicBezTo>
                  <a:cubicBezTo>
                    <a:pt x="84963" y="33528"/>
                    <a:pt x="74295" y="44577"/>
                    <a:pt x="63754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2008800" y="3475440"/>
            <a:ext cx="63720" cy="33480"/>
            <a:chOff x="0" y="0"/>
            <a:chExt cx="84960" cy="4464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4963" cy="44577"/>
            </a:xfrm>
            <a:custGeom>
              <a:avLst/>
              <a:gdLst/>
              <a:ahLst/>
              <a:cxnLst/>
              <a:rect l="l" t="t" r="r" b="b"/>
              <a:pathLst>
                <a:path w="84963" h="44577">
                  <a:moveTo>
                    <a:pt x="63754" y="44577"/>
                  </a:moveTo>
                  <a:cubicBezTo>
                    <a:pt x="21336" y="44577"/>
                    <a:pt x="21336" y="44577"/>
                    <a:pt x="21336" y="44577"/>
                  </a:cubicBezTo>
                  <a:cubicBezTo>
                    <a:pt x="10668" y="44577"/>
                    <a:pt x="0" y="33528"/>
                    <a:pt x="0" y="22352"/>
                  </a:cubicBezTo>
                  <a:cubicBezTo>
                    <a:pt x="0" y="11176"/>
                    <a:pt x="10668" y="0"/>
                    <a:pt x="21209" y="0"/>
                  </a:cubicBezTo>
                  <a:cubicBezTo>
                    <a:pt x="63754" y="0"/>
                    <a:pt x="63754" y="0"/>
                    <a:pt x="63754" y="0"/>
                  </a:cubicBezTo>
                  <a:cubicBezTo>
                    <a:pt x="74422" y="0"/>
                    <a:pt x="84963" y="11176"/>
                    <a:pt x="84963" y="22352"/>
                  </a:cubicBezTo>
                  <a:cubicBezTo>
                    <a:pt x="84963" y="33528"/>
                    <a:pt x="74295" y="44577"/>
                    <a:pt x="63754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723140" y="3572640"/>
            <a:ext cx="60480" cy="30240"/>
            <a:chOff x="0" y="0"/>
            <a:chExt cx="80640" cy="4032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0645" cy="40259"/>
            </a:xfrm>
            <a:custGeom>
              <a:avLst/>
              <a:gdLst/>
              <a:ahLst/>
              <a:cxnLst/>
              <a:rect l="l" t="t" r="r" b="b"/>
              <a:pathLst>
                <a:path w="80645" h="40259">
                  <a:moveTo>
                    <a:pt x="60452" y="40259"/>
                  </a:moveTo>
                  <a:cubicBezTo>
                    <a:pt x="20193" y="40259"/>
                    <a:pt x="20193" y="40259"/>
                    <a:pt x="20193" y="40259"/>
                  </a:cubicBezTo>
                  <a:cubicBezTo>
                    <a:pt x="10033" y="40259"/>
                    <a:pt x="0" y="30226"/>
                    <a:pt x="0" y="20193"/>
                  </a:cubicBezTo>
                  <a:cubicBezTo>
                    <a:pt x="0" y="10160"/>
                    <a:pt x="10033" y="0"/>
                    <a:pt x="20193" y="0"/>
                  </a:cubicBezTo>
                  <a:cubicBezTo>
                    <a:pt x="60452" y="0"/>
                    <a:pt x="60452" y="0"/>
                    <a:pt x="60452" y="0"/>
                  </a:cubicBezTo>
                  <a:cubicBezTo>
                    <a:pt x="70485" y="0"/>
                    <a:pt x="80645" y="10033"/>
                    <a:pt x="80645" y="20193"/>
                  </a:cubicBezTo>
                  <a:cubicBezTo>
                    <a:pt x="80645" y="30353"/>
                    <a:pt x="70612" y="40259"/>
                    <a:pt x="60452" y="4025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817100" y="3572640"/>
            <a:ext cx="63720" cy="30240"/>
            <a:chOff x="0" y="0"/>
            <a:chExt cx="84960" cy="4032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4963" cy="40259"/>
            </a:xfrm>
            <a:custGeom>
              <a:avLst/>
              <a:gdLst/>
              <a:ahLst/>
              <a:cxnLst/>
              <a:rect l="l" t="t" r="r" b="b"/>
              <a:pathLst>
                <a:path w="84963" h="40259">
                  <a:moveTo>
                    <a:pt x="63754" y="40259"/>
                  </a:moveTo>
                  <a:cubicBezTo>
                    <a:pt x="21336" y="40259"/>
                    <a:pt x="21336" y="40259"/>
                    <a:pt x="21336" y="40259"/>
                  </a:cubicBezTo>
                  <a:cubicBezTo>
                    <a:pt x="10668" y="40259"/>
                    <a:pt x="0" y="30226"/>
                    <a:pt x="0" y="20193"/>
                  </a:cubicBezTo>
                  <a:cubicBezTo>
                    <a:pt x="0" y="10160"/>
                    <a:pt x="10668" y="0"/>
                    <a:pt x="21209" y="0"/>
                  </a:cubicBezTo>
                  <a:cubicBezTo>
                    <a:pt x="63754" y="0"/>
                    <a:pt x="63754" y="0"/>
                    <a:pt x="63754" y="0"/>
                  </a:cubicBezTo>
                  <a:cubicBezTo>
                    <a:pt x="74422" y="0"/>
                    <a:pt x="84963" y="10033"/>
                    <a:pt x="84963" y="20193"/>
                  </a:cubicBezTo>
                  <a:cubicBezTo>
                    <a:pt x="84963" y="30353"/>
                    <a:pt x="74295" y="40259"/>
                    <a:pt x="63754" y="4025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911060" y="3572640"/>
            <a:ext cx="161460" cy="30240"/>
            <a:chOff x="0" y="0"/>
            <a:chExt cx="215280" cy="4032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15392" cy="40386"/>
            </a:xfrm>
            <a:custGeom>
              <a:avLst/>
              <a:gdLst/>
              <a:ahLst/>
              <a:cxnLst/>
              <a:rect l="l" t="t" r="r" b="b"/>
              <a:pathLst>
                <a:path w="215392" h="40386">
                  <a:moveTo>
                    <a:pt x="193802" y="40259"/>
                  </a:moveTo>
                  <a:cubicBezTo>
                    <a:pt x="21590" y="40259"/>
                    <a:pt x="21590" y="40259"/>
                    <a:pt x="21590" y="40259"/>
                  </a:cubicBezTo>
                  <a:cubicBezTo>
                    <a:pt x="10795" y="40259"/>
                    <a:pt x="0" y="30226"/>
                    <a:pt x="0" y="20193"/>
                  </a:cubicBezTo>
                  <a:cubicBezTo>
                    <a:pt x="0" y="10160"/>
                    <a:pt x="10795" y="0"/>
                    <a:pt x="21590" y="0"/>
                  </a:cubicBezTo>
                  <a:cubicBezTo>
                    <a:pt x="193802" y="0"/>
                    <a:pt x="193802" y="0"/>
                    <a:pt x="193802" y="0"/>
                  </a:cubicBezTo>
                  <a:cubicBezTo>
                    <a:pt x="204597" y="0"/>
                    <a:pt x="215392" y="10033"/>
                    <a:pt x="215392" y="20193"/>
                  </a:cubicBezTo>
                  <a:cubicBezTo>
                    <a:pt x="215392" y="30353"/>
                    <a:pt x="204597" y="40386"/>
                    <a:pt x="193802" y="4038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31900" y="2600100"/>
            <a:ext cx="5790420" cy="6229440"/>
            <a:chOff x="0" y="0"/>
            <a:chExt cx="7720560" cy="83059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720585" cy="8305800"/>
            </a:xfrm>
            <a:custGeom>
              <a:avLst/>
              <a:gdLst/>
              <a:ahLst/>
              <a:cxnLst/>
              <a:rect l="l" t="t" r="r" b="b"/>
              <a:pathLst>
                <a:path w="7720585" h="8305800">
                  <a:moveTo>
                    <a:pt x="0" y="0"/>
                  </a:moveTo>
                  <a:lnTo>
                    <a:pt x="7059168" y="0"/>
                  </a:lnTo>
                  <a:cubicBezTo>
                    <a:pt x="7424420" y="0"/>
                    <a:pt x="7720585" y="283210"/>
                    <a:pt x="7720585" y="632460"/>
                  </a:cubicBezTo>
                  <a:lnTo>
                    <a:pt x="7720585" y="7673340"/>
                  </a:lnTo>
                  <a:cubicBezTo>
                    <a:pt x="7720585" y="8022717"/>
                    <a:pt x="7424420" y="8305800"/>
                    <a:pt x="7059168" y="8305800"/>
                  </a:cubicBezTo>
                  <a:lnTo>
                    <a:pt x="0" y="830580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00280" y="647760"/>
            <a:ext cx="166876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فواید</a:t>
            </a:r>
            <a:endParaRPr lang="en-US" sz="66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825600" y="2600100"/>
            <a:ext cx="4908060" cy="1333260"/>
            <a:chOff x="0" y="0"/>
            <a:chExt cx="6544080" cy="17776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14745" cy="1777619"/>
            </a:xfrm>
            <a:custGeom>
              <a:avLst/>
              <a:gdLst/>
              <a:ahLst/>
              <a:cxnLst/>
              <a:rect l="l" t="t" r="r" b="b"/>
              <a:pathLst>
                <a:path w="6214745" h="1777619">
                  <a:moveTo>
                    <a:pt x="329311" y="0"/>
                  </a:moveTo>
                  <a:cubicBezTo>
                    <a:pt x="147447" y="0"/>
                    <a:pt x="0" y="147447"/>
                    <a:pt x="0" y="329184"/>
                  </a:cubicBezTo>
                  <a:lnTo>
                    <a:pt x="0" y="1448435"/>
                  </a:lnTo>
                  <a:cubicBezTo>
                    <a:pt x="0" y="1630299"/>
                    <a:pt x="147447" y="1777619"/>
                    <a:pt x="329311" y="1777619"/>
                  </a:cubicBezTo>
                  <a:lnTo>
                    <a:pt x="6214745" y="1777619"/>
                  </a:lnTo>
                  <a:cubicBezTo>
                    <a:pt x="6032881" y="1777619"/>
                    <a:pt x="5885434" y="1630172"/>
                    <a:pt x="5885434" y="1448435"/>
                  </a:cubicBezTo>
                  <a:lnTo>
                    <a:pt x="1778254" y="329184"/>
                  </a:lnTo>
                  <a:cubicBezTo>
                    <a:pt x="1778254" y="147447"/>
                    <a:pt x="1925701" y="0"/>
                    <a:pt x="2107565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54520" y="2995920"/>
            <a:ext cx="542160" cy="542160"/>
            <a:chOff x="0" y="0"/>
            <a:chExt cx="722880" cy="722880"/>
          </a:xfrm>
        </p:grpSpPr>
        <p:sp>
          <p:nvSpPr>
            <p:cNvPr id="15" name="Freeform 15"/>
            <p:cNvSpPr/>
            <p:nvPr/>
          </p:nvSpPr>
          <p:spPr>
            <a:xfrm>
              <a:off x="0" y="-762"/>
              <a:ext cx="724408" cy="725805"/>
            </a:xfrm>
            <a:custGeom>
              <a:avLst/>
              <a:gdLst/>
              <a:ahLst/>
              <a:cxnLst/>
              <a:rect l="l" t="t" r="r" b="b"/>
              <a:pathLst>
                <a:path w="724408" h="725805">
                  <a:moveTo>
                    <a:pt x="0" y="362204"/>
                  </a:moveTo>
                  <a:cubicBezTo>
                    <a:pt x="0" y="163068"/>
                    <a:pt x="161036" y="1524"/>
                    <a:pt x="360172" y="762"/>
                  </a:cubicBezTo>
                  <a:cubicBezTo>
                    <a:pt x="559308" y="0"/>
                    <a:pt x="721360" y="160528"/>
                    <a:pt x="722884" y="359537"/>
                  </a:cubicBezTo>
                  <a:cubicBezTo>
                    <a:pt x="724408" y="558546"/>
                    <a:pt x="564515" y="721487"/>
                    <a:pt x="365379" y="723646"/>
                  </a:cubicBezTo>
                  <a:cubicBezTo>
                    <a:pt x="166243" y="725805"/>
                    <a:pt x="2921" y="566547"/>
                    <a:pt x="0" y="3674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718680" y="3144420"/>
            <a:ext cx="213840" cy="244620"/>
            <a:chOff x="0" y="0"/>
            <a:chExt cx="285120" cy="3261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5115" cy="326263"/>
            </a:xfrm>
            <a:custGeom>
              <a:avLst/>
              <a:gdLst/>
              <a:ahLst/>
              <a:cxnLst/>
              <a:rect l="l" t="t" r="r" b="b"/>
              <a:pathLst>
                <a:path w="285115" h="326263">
                  <a:moveTo>
                    <a:pt x="281686" y="159639"/>
                  </a:moveTo>
                  <a:cubicBezTo>
                    <a:pt x="129032" y="3429"/>
                    <a:pt x="129032" y="3429"/>
                    <a:pt x="129032" y="3429"/>
                  </a:cubicBezTo>
                  <a:cubicBezTo>
                    <a:pt x="129032" y="0"/>
                    <a:pt x="125603" y="0"/>
                    <a:pt x="125603" y="0"/>
                  </a:cubicBezTo>
                  <a:cubicBezTo>
                    <a:pt x="6731" y="0"/>
                    <a:pt x="6731" y="0"/>
                    <a:pt x="6731" y="0"/>
                  </a:cubicBezTo>
                  <a:cubicBezTo>
                    <a:pt x="3429" y="0"/>
                    <a:pt x="3429" y="0"/>
                    <a:pt x="0" y="3429"/>
                  </a:cubicBezTo>
                  <a:cubicBezTo>
                    <a:pt x="0" y="6858"/>
                    <a:pt x="0" y="10160"/>
                    <a:pt x="3429" y="10160"/>
                  </a:cubicBezTo>
                  <a:cubicBezTo>
                    <a:pt x="152781" y="163068"/>
                    <a:pt x="152781" y="163068"/>
                    <a:pt x="152781" y="163068"/>
                  </a:cubicBezTo>
                  <a:cubicBezTo>
                    <a:pt x="3429" y="315976"/>
                    <a:pt x="3429" y="315976"/>
                    <a:pt x="3429" y="315976"/>
                  </a:cubicBezTo>
                  <a:cubicBezTo>
                    <a:pt x="0" y="315976"/>
                    <a:pt x="0" y="319405"/>
                    <a:pt x="0" y="322834"/>
                  </a:cubicBezTo>
                  <a:cubicBezTo>
                    <a:pt x="3429" y="326263"/>
                    <a:pt x="3429" y="326263"/>
                    <a:pt x="6731" y="326263"/>
                  </a:cubicBezTo>
                  <a:cubicBezTo>
                    <a:pt x="125476" y="326263"/>
                    <a:pt x="125476" y="326263"/>
                    <a:pt x="125476" y="326263"/>
                  </a:cubicBezTo>
                  <a:cubicBezTo>
                    <a:pt x="125476" y="326263"/>
                    <a:pt x="128905" y="326263"/>
                    <a:pt x="128905" y="322834"/>
                  </a:cubicBezTo>
                  <a:cubicBezTo>
                    <a:pt x="281686" y="166497"/>
                    <a:pt x="281686" y="166497"/>
                    <a:pt x="281686" y="166497"/>
                  </a:cubicBezTo>
                  <a:cubicBezTo>
                    <a:pt x="285115" y="166497"/>
                    <a:pt x="285115" y="159639"/>
                    <a:pt x="281686" y="159639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599960" y="2777955"/>
            <a:ext cx="3696300" cy="9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chemeClr val="accent3">
                    <a:lumMod val="50000"/>
                  </a:schemeClr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100" spc="-1" dirty="0">
              <a:solidFill>
                <a:schemeClr val="accent3">
                  <a:lumMod val="50000"/>
                </a:schemeClr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825600" y="4232520"/>
            <a:ext cx="4908060" cy="1333260"/>
            <a:chOff x="0" y="0"/>
            <a:chExt cx="6544080" cy="17776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214745" cy="1777619"/>
            </a:xfrm>
            <a:custGeom>
              <a:avLst/>
              <a:gdLst/>
              <a:ahLst/>
              <a:cxnLst/>
              <a:rect l="l" t="t" r="r" b="b"/>
              <a:pathLst>
                <a:path w="6214745" h="1777619">
                  <a:moveTo>
                    <a:pt x="329311" y="0"/>
                  </a:moveTo>
                  <a:cubicBezTo>
                    <a:pt x="147447" y="0"/>
                    <a:pt x="0" y="147447"/>
                    <a:pt x="0" y="329184"/>
                  </a:cubicBezTo>
                  <a:lnTo>
                    <a:pt x="0" y="1448435"/>
                  </a:lnTo>
                  <a:cubicBezTo>
                    <a:pt x="0" y="1630299"/>
                    <a:pt x="147447" y="1777619"/>
                    <a:pt x="329311" y="1777619"/>
                  </a:cubicBezTo>
                  <a:lnTo>
                    <a:pt x="6214745" y="1777619"/>
                  </a:lnTo>
                  <a:cubicBezTo>
                    <a:pt x="6032881" y="1777619"/>
                    <a:pt x="5885434" y="1630172"/>
                    <a:pt x="5885434" y="1448435"/>
                  </a:cubicBezTo>
                  <a:lnTo>
                    <a:pt x="1778254" y="329184"/>
                  </a:lnTo>
                  <a:cubicBezTo>
                    <a:pt x="1778254" y="147447"/>
                    <a:pt x="1925701" y="0"/>
                    <a:pt x="2107565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554520" y="4627800"/>
            <a:ext cx="542160" cy="542160"/>
            <a:chOff x="0" y="0"/>
            <a:chExt cx="722880" cy="722880"/>
          </a:xfrm>
        </p:grpSpPr>
        <p:sp>
          <p:nvSpPr>
            <p:cNvPr id="22" name="Freeform 22"/>
            <p:cNvSpPr/>
            <p:nvPr/>
          </p:nvSpPr>
          <p:spPr>
            <a:xfrm>
              <a:off x="0" y="-762"/>
              <a:ext cx="724408" cy="725805"/>
            </a:xfrm>
            <a:custGeom>
              <a:avLst/>
              <a:gdLst/>
              <a:ahLst/>
              <a:cxnLst/>
              <a:rect l="l" t="t" r="r" b="b"/>
              <a:pathLst>
                <a:path w="724408" h="725805">
                  <a:moveTo>
                    <a:pt x="0" y="362204"/>
                  </a:moveTo>
                  <a:cubicBezTo>
                    <a:pt x="0" y="163068"/>
                    <a:pt x="161036" y="1524"/>
                    <a:pt x="360172" y="762"/>
                  </a:cubicBezTo>
                  <a:cubicBezTo>
                    <a:pt x="559308" y="0"/>
                    <a:pt x="721360" y="160528"/>
                    <a:pt x="722884" y="359537"/>
                  </a:cubicBezTo>
                  <a:cubicBezTo>
                    <a:pt x="724408" y="558546"/>
                    <a:pt x="564515" y="721487"/>
                    <a:pt x="365379" y="723646"/>
                  </a:cubicBezTo>
                  <a:cubicBezTo>
                    <a:pt x="166243" y="725805"/>
                    <a:pt x="2921" y="566547"/>
                    <a:pt x="0" y="3674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718680" y="4776840"/>
            <a:ext cx="213840" cy="244620"/>
            <a:chOff x="0" y="0"/>
            <a:chExt cx="285120" cy="3261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5115" cy="326263"/>
            </a:xfrm>
            <a:custGeom>
              <a:avLst/>
              <a:gdLst/>
              <a:ahLst/>
              <a:cxnLst/>
              <a:rect l="l" t="t" r="r" b="b"/>
              <a:pathLst>
                <a:path w="285115" h="326263">
                  <a:moveTo>
                    <a:pt x="281686" y="159639"/>
                  </a:moveTo>
                  <a:cubicBezTo>
                    <a:pt x="129032" y="3429"/>
                    <a:pt x="129032" y="3429"/>
                    <a:pt x="129032" y="3429"/>
                  </a:cubicBezTo>
                  <a:cubicBezTo>
                    <a:pt x="129032" y="0"/>
                    <a:pt x="125603" y="0"/>
                    <a:pt x="125603" y="0"/>
                  </a:cubicBezTo>
                  <a:cubicBezTo>
                    <a:pt x="6731" y="0"/>
                    <a:pt x="6731" y="0"/>
                    <a:pt x="6731" y="0"/>
                  </a:cubicBezTo>
                  <a:cubicBezTo>
                    <a:pt x="3429" y="0"/>
                    <a:pt x="3429" y="0"/>
                    <a:pt x="0" y="3429"/>
                  </a:cubicBezTo>
                  <a:cubicBezTo>
                    <a:pt x="0" y="6858"/>
                    <a:pt x="0" y="10160"/>
                    <a:pt x="3429" y="10160"/>
                  </a:cubicBezTo>
                  <a:cubicBezTo>
                    <a:pt x="152781" y="163068"/>
                    <a:pt x="152781" y="163068"/>
                    <a:pt x="152781" y="163068"/>
                  </a:cubicBezTo>
                  <a:cubicBezTo>
                    <a:pt x="3429" y="315976"/>
                    <a:pt x="3429" y="315976"/>
                    <a:pt x="3429" y="315976"/>
                  </a:cubicBezTo>
                  <a:cubicBezTo>
                    <a:pt x="0" y="315976"/>
                    <a:pt x="0" y="319405"/>
                    <a:pt x="0" y="322834"/>
                  </a:cubicBezTo>
                  <a:cubicBezTo>
                    <a:pt x="3429" y="326263"/>
                    <a:pt x="3429" y="326263"/>
                    <a:pt x="6731" y="326263"/>
                  </a:cubicBezTo>
                  <a:cubicBezTo>
                    <a:pt x="125476" y="326263"/>
                    <a:pt x="125476" y="326263"/>
                    <a:pt x="125476" y="326263"/>
                  </a:cubicBezTo>
                  <a:cubicBezTo>
                    <a:pt x="125476" y="326263"/>
                    <a:pt x="128905" y="326263"/>
                    <a:pt x="128905" y="322834"/>
                  </a:cubicBezTo>
                  <a:cubicBezTo>
                    <a:pt x="281686" y="166497"/>
                    <a:pt x="281686" y="166497"/>
                    <a:pt x="281686" y="166497"/>
                  </a:cubicBezTo>
                  <a:cubicBezTo>
                    <a:pt x="285115" y="166497"/>
                    <a:pt x="285115" y="159639"/>
                    <a:pt x="281686" y="159639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599960" y="4409835"/>
            <a:ext cx="3696300" cy="9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chemeClr val="accent3">
                    <a:lumMod val="50000"/>
                  </a:schemeClr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100" spc="-1" dirty="0">
              <a:solidFill>
                <a:schemeClr val="accent3">
                  <a:lumMod val="50000"/>
                </a:schemeClr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6825600" y="5864400"/>
            <a:ext cx="4908060" cy="1333260"/>
            <a:chOff x="0" y="0"/>
            <a:chExt cx="6544080" cy="17776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214745" cy="1777619"/>
            </a:xfrm>
            <a:custGeom>
              <a:avLst/>
              <a:gdLst/>
              <a:ahLst/>
              <a:cxnLst/>
              <a:rect l="l" t="t" r="r" b="b"/>
              <a:pathLst>
                <a:path w="6214745" h="1777619">
                  <a:moveTo>
                    <a:pt x="329311" y="0"/>
                  </a:moveTo>
                  <a:cubicBezTo>
                    <a:pt x="147447" y="0"/>
                    <a:pt x="0" y="147447"/>
                    <a:pt x="0" y="329184"/>
                  </a:cubicBezTo>
                  <a:lnTo>
                    <a:pt x="0" y="1448435"/>
                  </a:lnTo>
                  <a:cubicBezTo>
                    <a:pt x="0" y="1630299"/>
                    <a:pt x="147447" y="1777619"/>
                    <a:pt x="329311" y="1777619"/>
                  </a:cubicBezTo>
                  <a:lnTo>
                    <a:pt x="6214745" y="1777619"/>
                  </a:lnTo>
                  <a:cubicBezTo>
                    <a:pt x="6032881" y="1777619"/>
                    <a:pt x="5885434" y="1630172"/>
                    <a:pt x="5885434" y="1448435"/>
                  </a:cubicBezTo>
                  <a:lnTo>
                    <a:pt x="1778254" y="329184"/>
                  </a:lnTo>
                  <a:cubicBezTo>
                    <a:pt x="1778254" y="147447"/>
                    <a:pt x="1925701" y="0"/>
                    <a:pt x="2107565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554520" y="6259680"/>
            <a:ext cx="542160" cy="542160"/>
            <a:chOff x="0" y="0"/>
            <a:chExt cx="722880" cy="722880"/>
          </a:xfrm>
        </p:grpSpPr>
        <p:sp>
          <p:nvSpPr>
            <p:cNvPr id="29" name="Freeform 29"/>
            <p:cNvSpPr/>
            <p:nvPr/>
          </p:nvSpPr>
          <p:spPr>
            <a:xfrm>
              <a:off x="0" y="-762"/>
              <a:ext cx="724408" cy="725805"/>
            </a:xfrm>
            <a:custGeom>
              <a:avLst/>
              <a:gdLst/>
              <a:ahLst/>
              <a:cxnLst/>
              <a:rect l="l" t="t" r="r" b="b"/>
              <a:pathLst>
                <a:path w="724408" h="725805">
                  <a:moveTo>
                    <a:pt x="0" y="362204"/>
                  </a:moveTo>
                  <a:cubicBezTo>
                    <a:pt x="0" y="163068"/>
                    <a:pt x="161036" y="1524"/>
                    <a:pt x="360172" y="762"/>
                  </a:cubicBezTo>
                  <a:cubicBezTo>
                    <a:pt x="559308" y="0"/>
                    <a:pt x="721360" y="160528"/>
                    <a:pt x="722884" y="359537"/>
                  </a:cubicBezTo>
                  <a:cubicBezTo>
                    <a:pt x="724408" y="558546"/>
                    <a:pt x="564515" y="721487"/>
                    <a:pt x="365379" y="723646"/>
                  </a:cubicBezTo>
                  <a:cubicBezTo>
                    <a:pt x="166243" y="725805"/>
                    <a:pt x="2921" y="566547"/>
                    <a:pt x="0" y="3674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718680" y="6408720"/>
            <a:ext cx="213840" cy="244620"/>
            <a:chOff x="0" y="0"/>
            <a:chExt cx="285120" cy="32616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85115" cy="326263"/>
            </a:xfrm>
            <a:custGeom>
              <a:avLst/>
              <a:gdLst/>
              <a:ahLst/>
              <a:cxnLst/>
              <a:rect l="l" t="t" r="r" b="b"/>
              <a:pathLst>
                <a:path w="285115" h="326263">
                  <a:moveTo>
                    <a:pt x="281686" y="159639"/>
                  </a:moveTo>
                  <a:cubicBezTo>
                    <a:pt x="129032" y="3429"/>
                    <a:pt x="129032" y="3429"/>
                    <a:pt x="129032" y="3429"/>
                  </a:cubicBezTo>
                  <a:cubicBezTo>
                    <a:pt x="129032" y="0"/>
                    <a:pt x="125603" y="0"/>
                    <a:pt x="125603" y="0"/>
                  </a:cubicBezTo>
                  <a:cubicBezTo>
                    <a:pt x="6731" y="0"/>
                    <a:pt x="6731" y="0"/>
                    <a:pt x="6731" y="0"/>
                  </a:cubicBezTo>
                  <a:cubicBezTo>
                    <a:pt x="3429" y="0"/>
                    <a:pt x="3429" y="0"/>
                    <a:pt x="0" y="3429"/>
                  </a:cubicBezTo>
                  <a:cubicBezTo>
                    <a:pt x="0" y="6858"/>
                    <a:pt x="0" y="10160"/>
                    <a:pt x="3429" y="10160"/>
                  </a:cubicBezTo>
                  <a:cubicBezTo>
                    <a:pt x="152781" y="163068"/>
                    <a:pt x="152781" y="163068"/>
                    <a:pt x="152781" y="163068"/>
                  </a:cubicBezTo>
                  <a:cubicBezTo>
                    <a:pt x="3429" y="315976"/>
                    <a:pt x="3429" y="315976"/>
                    <a:pt x="3429" y="315976"/>
                  </a:cubicBezTo>
                  <a:cubicBezTo>
                    <a:pt x="0" y="315976"/>
                    <a:pt x="0" y="319405"/>
                    <a:pt x="0" y="322834"/>
                  </a:cubicBezTo>
                  <a:cubicBezTo>
                    <a:pt x="3429" y="326263"/>
                    <a:pt x="3429" y="326263"/>
                    <a:pt x="6731" y="326263"/>
                  </a:cubicBezTo>
                  <a:cubicBezTo>
                    <a:pt x="125476" y="326263"/>
                    <a:pt x="125476" y="326263"/>
                    <a:pt x="125476" y="326263"/>
                  </a:cubicBezTo>
                  <a:cubicBezTo>
                    <a:pt x="125476" y="326263"/>
                    <a:pt x="128905" y="326263"/>
                    <a:pt x="128905" y="322834"/>
                  </a:cubicBezTo>
                  <a:cubicBezTo>
                    <a:pt x="281686" y="166497"/>
                    <a:pt x="281686" y="166497"/>
                    <a:pt x="281686" y="166497"/>
                  </a:cubicBezTo>
                  <a:cubicBezTo>
                    <a:pt x="285115" y="166497"/>
                    <a:pt x="285115" y="159639"/>
                    <a:pt x="281686" y="159639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599960" y="6041715"/>
            <a:ext cx="3696300" cy="9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chemeClr val="accent3">
                    <a:lumMod val="50000"/>
                  </a:schemeClr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100" spc="-1" dirty="0">
              <a:solidFill>
                <a:schemeClr val="accent3">
                  <a:lumMod val="50000"/>
                </a:schemeClr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6825600" y="7496280"/>
            <a:ext cx="4908060" cy="1333260"/>
            <a:chOff x="0" y="0"/>
            <a:chExt cx="6544080" cy="17776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214745" cy="1777619"/>
            </a:xfrm>
            <a:custGeom>
              <a:avLst/>
              <a:gdLst/>
              <a:ahLst/>
              <a:cxnLst/>
              <a:rect l="l" t="t" r="r" b="b"/>
              <a:pathLst>
                <a:path w="6214745" h="1777619">
                  <a:moveTo>
                    <a:pt x="329311" y="0"/>
                  </a:moveTo>
                  <a:cubicBezTo>
                    <a:pt x="147447" y="0"/>
                    <a:pt x="0" y="147447"/>
                    <a:pt x="0" y="329184"/>
                  </a:cubicBezTo>
                  <a:lnTo>
                    <a:pt x="0" y="1448435"/>
                  </a:lnTo>
                  <a:cubicBezTo>
                    <a:pt x="0" y="1630299"/>
                    <a:pt x="147447" y="1777619"/>
                    <a:pt x="329311" y="1777619"/>
                  </a:cubicBezTo>
                  <a:lnTo>
                    <a:pt x="6214745" y="1777619"/>
                  </a:lnTo>
                  <a:cubicBezTo>
                    <a:pt x="6032881" y="1777619"/>
                    <a:pt x="5885434" y="1630172"/>
                    <a:pt x="5885434" y="1448435"/>
                  </a:cubicBezTo>
                  <a:lnTo>
                    <a:pt x="1778254" y="329184"/>
                  </a:lnTo>
                  <a:cubicBezTo>
                    <a:pt x="1778254" y="147447"/>
                    <a:pt x="1925701" y="0"/>
                    <a:pt x="2107565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554520" y="7891560"/>
            <a:ext cx="542160" cy="542160"/>
            <a:chOff x="0" y="0"/>
            <a:chExt cx="722880" cy="722880"/>
          </a:xfrm>
        </p:grpSpPr>
        <p:sp>
          <p:nvSpPr>
            <p:cNvPr id="36" name="Freeform 36"/>
            <p:cNvSpPr/>
            <p:nvPr/>
          </p:nvSpPr>
          <p:spPr>
            <a:xfrm>
              <a:off x="0" y="-762"/>
              <a:ext cx="724408" cy="725805"/>
            </a:xfrm>
            <a:custGeom>
              <a:avLst/>
              <a:gdLst/>
              <a:ahLst/>
              <a:cxnLst/>
              <a:rect l="l" t="t" r="r" b="b"/>
              <a:pathLst>
                <a:path w="724408" h="725805">
                  <a:moveTo>
                    <a:pt x="0" y="362204"/>
                  </a:moveTo>
                  <a:cubicBezTo>
                    <a:pt x="0" y="163068"/>
                    <a:pt x="161036" y="1524"/>
                    <a:pt x="360172" y="762"/>
                  </a:cubicBezTo>
                  <a:cubicBezTo>
                    <a:pt x="559308" y="0"/>
                    <a:pt x="721360" y="160528"/>
                    <a:pt x="722884" y="359537"/>
                  </a:cubicBezTo>
                  <a:cubicBezTo>
                    <a:pt x="724408" y="558546"/>
                    <a:pt x="564515" y="721487"/>
                    <a:pt x="365379" y="723646"/>
                  </a:cubicBezTo>
                  <a:cubicBezTo>
                    <a:pt x="166243" y="725805"/>
                    <a:pt x="2921" y="566547"/>
                    <a:pt x="0" y="3674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718680" y="8040600"/>
            <a:ext cx="213840" cy="244620"/>
            <a:chOff x="0" y="0"/>
            <a:chExt cx="285120" cy="32616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85115" cy="326263"/>
            </a:xfrm>
            <a:custGeom>
              <a:avLst/>
              <a:gdLst/>
              <a:ahLst/>
              <a:cxnLst/>
              <a:rect l="l" t="t" r="r" b="b"/>
              <a:pathLst>
                <a:path w="285115" h="326263">
                  <a:moveTo>
                    <a:pt x="281686" y="159639"/>
                  </a:moveTo>
                  <a:cubicBezTo>
                    <a:pt x="129032" y="3429"/>
                    <a:pt x="129032" y="3429"/>
                    <a:pt x="129032" y="3429"/>
                  </a:cubicBezTo>
                  <a:cubicBezTo>
                    <a:pt x="129032" y="0"/>
                    <a:pt x="125603" y="0"/>
                    <a:pt x="125603" y="0"/>
                  </a:cubicBezTo>
                  <a:cubicBezTo>
                    <a:pt x="6731" y="0"/>
                    <a:pt x="6731" y="0"/>
                    <a:pt x="6731" y="0"/>
                  </a:cubicBezTo>
                  <a:cubicBezTo>
                    <a:pt x="3429" y="0"/>
                    <a:pt x="3429" y="0"/>
                    <a:pt x="0" y="3429"/>
                  </a:cubicBezTo>
                  <a:cubicBezTo>
                    <a:pt x="0" y="6858"/>
                    <a:pt x="0" y="10160"/>
                    <a:pt x="3429" y="10160"/>
                  </a:cubicBezTo>
                  <a:cubicBezTo>
                    <a:pt x="152781" y="163068"/>
                    <a:pt x="152781" y="163068"/>
                    <a:pt x="152781" y="163068"/>
                  </a:cubicBezTo>
                  <a:cubicBezTo>
                    <a:pt x="3429" y="315976"/>
                    <a:pt x="3429" y="315976"/>
                    <a:pt x="3429" y="315976"/>
                  </a:cubicBezTo>
                  <a:cubicBezTo>
                    <a:pt x="0" y="315976"/>
                    <a:pt x="0" y="319405"/>
                    <a:pt x="0" y="322834"/>
                  </a:cubicBezTo>
                  <a:cubicBezTo>
                    <a:pt x="3429" y="326263"/>
                    <a:pt x="3429" y="326263"/>
                    <a:pt x="6731" y="326263"/>
                  </a:cubicBezTo>
                  <a:cubicBezTo>
                    <a:pt x="125476" y="326263"/>
                    <a:pt x="125476" y="326263"/>
                    <a:pt x="125476" y="326263"/>
                  </a:cubicBezTo>
                  <a:cubicBezTo>
                    <a:pt x="125476" y="326263"/>
                    <a:pt x="128905" y="326263"/>
                    <a:pt x="128905" y="322834"/>
                  </a:cubicBezTo>
                  <a:cubicBezTo>
                    <a:pt x="281686" y="166497"/>
                    <a:pt x="281686" y="166497"/>
                    <a:pt x="281686" y="166497"/>
                  </a:cubicBezTo>
                  <a:cubicBezTo>
                    <a:pt x="285115" y="166497"/>
                    <a:pt x="285115" y="159639"/>
                    <a:pt x="281686" y="159639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7599960" y="7673595"/>
            <a:ext cx="3696300" cy="9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chemeClr val="accent3">
                    <a:lumMod val="50000"/>
                  </a:schemeClr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100" spc="-1" dirty="0">
              <a:solidFill>
                <a:schemeClr val="accent3">
                  <a:lumMod val="50000"/>
                </a:schemeClr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12497760" y="2600100"/>
            <a:ext cx="4908060" cy="1333260"/>
            <a:chOff x="0" y="0"/>
            <a:chExt cx="6544080" cy="17776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214745" cy="1777619"/>
            </a:xfrm>
            <a:custGeom>
              <a:avLst/>
              <a:gdLst/>
              <a:ahLst/>
              <a:cxnLst/>
              <a:rect l="l" t="t" r="r" b="b"/>
              <a:pathLst>
                <a:path w="6214745" h="1777619">
                  <a:moveTo>
                    <a:pt x="329311" y="0"/>
                  </a:moveTo>
                  <a:cubicBezTo>
                    <a:pt x="147447" y="0"/>
                    <a:pt x="0" y="147447"/>
                    <a:pt x="0" y="329184"/>
                  </a:cubicBezTo>
                  <a:lnTo>
                    <a:pt x="0" y="1448435"/>
                  </a:lnTo>
                  <a:cubicBezTo>
                    <a:pt x="0" y="1630299"/>
                    <a:pt x="147447" y="1777619"/>
                    <a:pt x="329311" y="1777619"/>
                  </a:cubicBezTo>
                  <a:lnTo>
                    <a:pt x="6214745" y="1777619"/>
                  </a:lnTo>
                  <a:cubicBezTo>
                    <a:pt x="6032881" y="1777619"/>
                    <a:pt x="5885434" y="1630172"/>
                    <a:pt x="5885434" y="1448435"/>
                  </a:cubicBezTo>
                  <a:lnTo>
                    <a:pt x="1778254" y="329184"/>
                  </a:lnTo>
                  <a:cubicBezTo>
                    <a:pt x="1778254" y="147447"/>
                    <a:pt x="1925701" y="0"/>
                    <a:pt x="2107565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226680" y="2995920"/>
            <a:ext cx="542160" cy="542160"/>
            <a:chOff x="0" y="0"/>
            <a:chExt cx="722880" cy="722880"/>
          </a:xfrm>
        </p:grpSpPr>
        <p:sp>
          <p:nvSpPr>
            <p:cNvPr id="43" name="Freeform 43"/>
            <p:cNvSpPr/>
            <p:nvPr/>
          </p:nvSpPr>
          <p:spPr>
            <a:xfrm>
              <a:off x="0" y="-762"/>
              <a:ext cx="724408" cy="725805"/>
            </a:xfrm>
            <a:custGeom>
              <a:avLst/>
              <a:gdLst/>
              <a:ahLst/>
              <a:cxnLst/>
              <a:rect l="l" t="t" r="r" b="b"/>
              <a:pathLst>
                <a:path w="724408" h="725805">
                  <a:moveTo>
                    <a:pt x="0" y="362204"/>
                  </a:moveTo>
                  <a:cubicBezTo>
                    <a:pt x="0" y="163068"/>
                    <a:pt x="161036" y="1524"/>
                    <a:pt x="360172" y="762"/>
                  </a:cubicBezTo>
                  <a:cubicBezTo>
                    <a:pt x="559308" y="0"/>
                    <a:pt x="721360" y="160528"/>
                    <a:pt x="722884" y="359537"/>
                  </a:cubicBezTo>
                  <a:cubicBezTo>
                    <a:pt x="724408" y="558546"/>
                    <a:pt x="564515" y="721487"/>
                    <a:pt x="365379" y="723646"/>
                  </a:cubicBezTo>
                  <a:cubicBezTo>
                    <a:pt x="166243" y="725805"/>
                    <a:pt x="2921" y="566547"/>
                    <a:pt x="0" y="3674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390840" y="3144420"/>
            <a:ext cx="213840" cy="244620"/>
            <a:chOff x="0" y="0"/>
            <a:chExt cx="285120" cy="32616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85115" cy="326263"/>
            </a:xfrm>
            <a:custGeom>
              <a:avLst/>
              <a:gdLst/>
              <a:ahLst/>
              <a:cxnLst/>
              <a:rect l="l" t="t" r="r" b="b"/>
              <a:pathLst>
                <a:path w="285115" h="326263">
                  <a:moveTo>
                    <a:pt x="281686" y="159639"/>
                  </a:moveTo>
                  <a:cubicBezTo>
                    <a:pt x="129032" y="3429"/>
                    <a:pt x="129032" y="3429"/>
                    <a:pt x="129032" y="3429"/>
                  </a:cubicBezTo>
                  <a:cubicBezTo>
                    <a:pt x="129032" y="0"/>
                    <a:pt x="125603" y="0"/>
                    <a:pt x="125603" y="0"/>
                  </a:cubicBezTo>
                  <a:cubicBezTo>
                    <a:pt x="6731" y="0"/>
                    <a:pt x="6731" y="0"/>
                    <a:pt x="6731" y="0"/>
                  </a:cubicBezTo>
                  <a:cubicBezTo>
                    <a:pt x="3429" y="0"/>
                    <a:pt x="3429" y="0"/>
                    <a:pt x="0" y="3429"/>
                  </a:cubicBezTo>
                  <a:cubicBezTo>
                    <a:pt x="0" y="6858"/>
                    <a:pt x="0" y="10160"/>
                    <a:pt x="3429" y="10160"/>
                  </a:cubicBezTo>
                  <a:cubicBezTo>
                    <a:pt x="152781" y="163068"/>
                    <a:pt x="152781" y="163068"/>
                    <a:pt x="152781" y="163068"/>
                  </a:cubicBezTo>
                  <a:cubicBezTo>
                    <a:pt x="3429" y="315976"/>
                    <a:pt x="3429" y="315976"/>
                    <a:pt x="3429" y="315976"/>
                  </a:cubicBezTo>
                  <a:cubicBezTo>
                    <a:pt x="0" y="315976"/>
                    <a:pt x="0" y="319405"/>
                    <a:pt x="0" y="322834"/>
                  </a:cubicBezTo>
                  <a:cubicBezTo>
                    <a:pt x="3429" y="326263"/>
                    <a:pt x="3429" y="326263"/>
                    <a:pt x="6731" y="326263"/>
                  </a:cubicBezTo>
                  <a:cubicBezTo>
                    <a:pt x="125476" y="326263"/>
                    <a:pt x="125476" y="326263"/>
                    <a:pt x="125476" y="326263"/>
                  </a:cubicBezTo>
                  <a:cubicBezTo>
                    <a:pt x="125476" y="326263"/>
                    <a:pt x="128905" y="326263"/>
                    <a:pt x="128905" y="322834"/>
                  </a:cubicBezTo>
                  <a:cubicBezTo>
                    <a:pt x="281686" y="166497"/>
                    <a:pt x="281686" y="166497"/>
                    <a:pt x="281686" y="166497"/>
                  </a:cubicBezTo>
                  <a:cubicBezTo>
                    <a:pt x="285115" y="166497"/>
                    <a:pt x="285115" y="159639"/>
                    <a:pt x="281686" y="159639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3272660" y="2777955"/>
            <a:ext cx="3696300" cy="9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chemeClr val="accent3">
                    <a:lumMod val="50000"/>
                  </a:schemeClr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100" spc="-1" dirty="0">
              <a:solidFill>
                <a:schemeClr val="accent3">
                  <a:lumMod val="50000"/>
                </a:schemeClr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12497760" y="4232520"/>
            <a:ext cx="4908060" cy="1333260"/>
            <a:chOff x="0" y="0"/>
            <a:chExt cx="6544080" cy="177768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214745" cy="1777619"/>
            </a:xfrm>
            <a:custGeom>
              <a:avLst/>
              <a:gdLst/>
              <a:ahLst/>
              <a:cxnLst/>
              <a:rect l="l" t="t" r="r" b="b"/>
              <a:pathLst>
                <a:path w="6214745" h="1777619">
                  <a:moveTo>
                    <a:pt x="329311" y="0"/>
                  </a:moveTo>
                  <a:cubicBezTo>
                    <a:pt x="147447" y="0"/>
                    <a:pt x="0" y="147447"/>
                    <a:pt x="0" y="329184"/>
                  </a:cubicBezTo>
                  <a:lnTo>
                    <a:pt x="0" y="1448435"/>
                  </a:lnTo>
                  <a:cubicBezTo>
                    <a:pt x="0" y="1630299"/>
                    <a:pt x="147447" y="1777619"/>
                    <a:pt x="329311" y="1777619"/>
                  </a:cubicBezTo>
                  <a:lnTo>
                    <a:pt x="6214745" y="1777619"/>
                  </a:lnTo>
                  <a:cubicBezTo>
                    <a:pt x="6032881" y="1777619"/>
                    <a:pt x="5885434" y="1630172"/>
                    <a:pt x="5885434" y="1448435"/>
                  </a:cubicBezTo>
                  <a:lnTo>
                    <a:pt x="1778254" y="329184"/>
                  </a:lnTo>
                  <a:cubicBezTo>
                    <a:pt x="1778254" y="147447"/>
                    <a:pt x="1925701" y="0"/>
                    <a:pt x="2107565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226680" y="4627800"/>
            <a:ext cx="542160" cy="542160"/>
            <a:chOff x="0" y="0"/>
            <a:chExt cx="722880" cy="722880"/>
          </a:xfrm>
        </p:grpSpPr>
        <p:sp>
          <p:nvSpPr>
            <p:cNvPr id="50" name="Freeform 50"/>
            <p:cNvSpPr/>
            <p:nvPr/>
          </p:nvSpPr>
          <p:spPr>
            <a:xfrm>
              <a:off x="0" y="-762"/>
              <a:ext cx="724408" cy="725805"/>
            </a:xfrm>
            <a:custGeom>
              <a:avLst/>
              <a:gdLst/>
              <a:ahLst/>
              <a:cxnLst/>
              <a:rect l="l" t="t" r="r" b="b"/>
              <a:pathLst>
                <a:path w="724408" h="725805">
                  <a:moveTo>
                    <a:pt x="0" y="362204"/>
                  </a:moveTo>
                  <a:cubicBezTo>
                    <a:pt x="0" y="163068"/>
                    <a:pt x="161036" y="1524"/>
                    <a:pt x="360172" y="762"/>
                  </a:cubicBezTo>
                  <a:cubicBezTo>
                    <a:pt x="559308" y="0"/>
                    <a:pt x="721360" y="160528"/>
                    <a:pt x="722884" y="359537"/>
                  </a:cubicBezTo>
                  <a:cubicBezTo>
                    <a:pt x="724408" y="558546"/>
                    <a:pt x="564515" y="721487"/>
                    <a:pt x="365379" y="723646"/>
                  </a:cubicBezTo>
                  <a:cubicBezTo>
                    <a:pt x="166243" y="725805"/>
                    <a:pt x="2921" y="566547"/>
                    <a:pt x="0" y="3674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390840" y="4776840"/>
            <a:ext cx="213840" cy="244620"/>
            <a:chOff x="0" y="0"/>
            <a:chExt cx="285120" cy="32616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85115" cy="326263"/>
            </a:xfrm>
            <a:custGeom>
              <a:avLst/>
              <a:gdLst/>
              <a:ahLst/>
              <a:cxnLst/>
              <a:rect l="l" t="t" r="r" b="b"/>
              <a:pathLst>
                <a:path w="285115" h="326263">
                  <a:moveTo>
                    <a:pt x="281686" y="159639"/>
                  </a:moveTo>
                  <a:cubicBezTo>
                    <a:pt x="129032" y="3429"/>
                    <a:pt x="129032" y="3429"/>
                    <a:pt x="129032" y="3429"/>
                  </a:cubicBezTo>
                  <a:cubicBezTo>
                    <a:pt x="129032" y="0"/>
                    <a:pt x="125603" y="0"/>
                    <a:pt x="125603" y="0"/>
                  </a:cubicBezTo>
                  <a:cubicBezTo>
                    <a:pt x="6731" y="0"/>
                    <a:pt x="6731" y="0"/>
                    <a:pt x="6731" y="0"/>
                  </a:cubicBezTo>
                  <a:cubicBezTo>
                    <a:pt x="3429" y="0"/>
                    <a:pt x="3429" y="0"/>
                    <a:pt x="0" y="3429"/>
                  </a:cubicBezTo>
                  <a:cubicBezTo>
                    <a:pt x="0" y="6858"/>
                    <a:pt x="0" y="10160"/>
                    <a:pt x="3429" y="10160"/>
                  </a:cubicBezTo>
                  <a:cubicBezTo>
                    <a:pt x="152781" y="163068"/>
                    <a:pt x="152781" y="163068"/>
                    <a:pt x="152781" y="163068"/>
                  </a:cubicBezTo>
                  <a:cubicBezTo>
                    <a:pt x="3429" y="315976"/>
                    <a:pt x="3429" y="315976"/>
                    <a:pt x="3429" y="315976"/>
                  </a:cubicBezTo>
                  <a:cubicBezTo>
                    <a:pt x="0" y="315976"/>
                    <a:pt x="0" y="319405"/>
                    <a:pt x="0" y="322834"/>
                  </a:cubicBezTo>
                  <a:cubicBezTo>
                    <a:pt x="3429" y="326263"/>
                    <a:pt x="3429" y="326263"/>
                    <a:pt x="6731" y="326263"/>
                  </a:cubicBezTo>
                  <a:cubicBezTo>
                    <a:pt x="125476" y="326263"/>
                    <a:pt x="125476" y="326263"/>
                    <a:pt x="125476" y="326263"/>
                  </a:cubicBezTo>
                  <a:cubicBezTo>
                    <a:pt x="125476" y="326263"/>
                    <a:pt x="128905" y="326263"/>
                    <a:pt x="128905" y="322834"/>
                  </a:cubicBezTo>
                  <a:cubicBezTo>
                    <a:pt x="281686" y="166497"/>
                    <a:pt x="281686" y="166497"/>
                    <a:pt x="281686" y="166497"/>
                  </a:cubicBezTo>
                  <a:cubicBezTo>
                    <a:pt x="285115" y="166497"/>
                    <a:pt x="285115" y="159639"/>
                    <a:pt x="281686" y="159639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3272660" y="4409835"/>
            <a:ext cx="3696300" cy="9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chemeClr val="accent3">
                    <a:lumMod val="50000"/>
                  </a:schemeClr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100" spc="-1" dirty="0">
              <a:solidFill>
                <a:schemeClr val="accent3">
                  <a:lumMod val="50000"/>
                </a:schemeClr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12497760" y="5864400"/>
            <a:ext cx="4908060" cy="1333260"/>
            <a:chOff x="0" y="0"/>
            <a:chExt cx="6544080" cy="177768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214745" cy="1777619"/>
            </a:xfrm>
            <a:custGeom>
              <a:avLst/>
              <a:gdLst/>
              <a:ahLst/>
              <a:cxnLst/>
              <a:rect l="l" t="t" r="r" b="b"/>
              <a:pathLst>
                <a:path w="6214745" h="1777619">
                  <a:moveTo>
                    <a:pt x="329311" y="0"/>
                  </a:moveTo>
                  <a:cubicBezTo>
                    <a:pt x="147447" y="0"/>
                    <a:pt x="0" y="147447"/>
                    <a:pt x="0" y="329184"/>
                  </a:cubicBezTo>
                  <a:lnTo>
                    <a:pt x="0" y="1448435"/>
                  </a:lnTo>
                  <a:cubicBezTo>
                    <a:pt x="0" y="1630299"/>
                    <a:pt x="147447" y="1777619"/>
                    <a:pt x="329311" y="1777619"/>
                  </a:cubicBezTo>
                  <a:lnTo>
                    <a:pt x="6214745" y="1777619"/>
                  </a:lnTo>
                  <a:cubicBezTo>
                    <a:pt x="6032881" y="1777619"/>
                    <a:pt x="5885434" y="1630172"/>
                    <a:pt x="5885434" y="1448435"/>
                  </a:cubicBezTo>
                  <a:lnTo>
                    <a:pt x="1778254" y="329184"/>
                  </a:lnTo>
                  <a:cubicBezTo>
                    <a:pt x="1778254" y="147447"/>
                    <a:pt x="1925701" y="0"/>
                    <a:pt x="2107565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2226680" y="6259680"/>
            <a:ext cx="542160" cy="542160"/>
            <a:chOff x="0" y="0"/>
            <a:chExt cx="722880" cy="722880"/>
          </a:xfrm>
        </p:grpSpPr>
        <p:sp>
          <p:nvSpPr>
            <p:cNvPr id="57" name="Freeform 57"/>
            <p:cNvSpPr/>
            <p:nvPr/>
          </p:nvSpPr>
          <p:spPr>
            <a:xfrm>
              <a:off x="0" y="-762"/>
              <a:ext cx="724408" cy="725805"/>
            </a:xfrm>
            <a:custGeom>
              <a:avLst/>
              <a:gdLst/>
              <a:ahLst/>
              <a:cxnLst/>
              <a:rect l="l" t="t" r="r" b="b"/>
              <a:pathLst>
                <a:path w="724408" h="725805">
                  <a:moveTo>
                    <a:pt x="0" y="362204"/>
                  </a:moveTo>
                  <a:cubicBezTo>
                    <a:pt x="0" y="163068"/>
                    <a:pt x="161036" y="1524"/>
                    <a:pt x="360172" y="762"/>
                  </a:cubicBezTo>
                  <a:cubicBezTo>
                    <a:pt x="559308" y="0"/>
                    <a:pt x="721360" y="160528"/>
                    <a:pt x="722884" y="359537"/>
                  </a:cubicBezTo>
                  <a:cubicBezTo>
                    <a:pt x="724408" y="558546"/>
                    <a:pt x="564515" y="721487"/>
                    <a:pt x="365379" y="723646"/>
                  </a:cubicBezTo>
                  <a:cubicBezTo>
                    <a:pt x="166243" y="725805"/>
                    <a:pt x="2921" y="566547"/>
                    <a:pt x="0" y="3674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2390840" y="6408720"/>
            <a:ext cx="213840" cy="244620"/>
            <a:chOff x="0" y="0"/>
            <a:chExt cx="285120" cy="32616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85115" cy="326263"/>
            </a:xfrm>
            <a:custGeom>
              <a:avLst/>
              <a:gdLst/>
              <a:ahLst/>
              <a:cxnLst/>
              <a:rect l="l" t="t" r="r" b="b"/>
              <a:pathLst>
                <a:path w="285115" h="326263">
                  <a:moveTo>
                    <a:pt x="281686" y="159639"/>
                  </a:moveTo>
                  <a:cubicBezTo>
                    <a:pt x="129032" y="3429"/>
                    <a:pt x="129032" y="3429"/>
                    <a:pt x="129032" y="3429"/>
                  </a:cubicBezTo>
                  <a:cubicBezTo>
                    <a:pt x="129032" y="0"/>
                    <a:pt x="125603" y="0"/>
                    <a:pt x="125603" y="0"/>
                  </a:cubicBezTo>
                  <a:cubicBezTo>
                    <a:pt x="6731" y="0"/>
                    <a:pt x="6731" y="0"/>
                    <a:pt x="6731" y="0"/>
                  </a:cubicBezTo>
                  <a:cubicBezTo>
                    <a:pt x="3429" y="0"/>
                    <a:pt x="3429" y="0"/>
                    <a:pt x="0" y="3429"/>
                  </a:cubicBezTo>
                  <a:cubicBezTo>
                    <a:pt x="0" y="6858"/>
                    <a:pt x="0" y="10160"/>
                    <a:pt x="3429" y="10160"/>
                  </a:cubicBezTo>
                  <a:cubicBezTo>
                    <a:pt x="152781" y="163068"/>
                    <a:pt x="152781" y="163068"/>
                    <a:pt x="152781" y="163068"/>
                  </a:cubicBezTo>
                  <a:cubicBezTo>
                    <a:pt x="3429" y="315976"/>
                    <a:pt x="3429" y="315976"/>
                    <a:pt x="3429" y="315976"/>
                  </a:cubicBezTo>
                  <a:cubicBezTo>
                    <a:pt x="0" y="315976"/>
                    <a:pt x="0" y="319405"/>
                    <a:pt x="0" y="322834"/>
                  </a:cubicBezTo>
                  <a:cubicBezTo>
                    <a:pt x="3429" y="326263"/>
                    <a:pt x="3429" y="326263"/>
                    <a:pt x="6731" y="326263"/>
                  </a:cubicBezTo>
                  <a:cubicBezTo>
                    <a:pt x="125476" y="326263"/>
                    <a:pt x="125476" y="326263"/>
                    <a:pt x="125476" y="326263"/>
                  </a:cubicBezTo>
                  <a:cubicBezTo>
                    <a:pt x="125476" y="326263"/>
                    <a:pt x="128905" y="326263"/>
                    <a:pt x="128905" y="322834"/>
                  </a:cubicBezTo>
                  <a:cubicBezTo>
                    <a:pt x="281686" y="166497"/>
                    <a:pt x="281686" y="166497"/>
                    <a:pt x="281686" y="166497"/>
                  </a:cubicBezTo>
                  <a:cubicBezTo>
                    <a:pt x="285115" y="166497"/>
                    <a:pt x="285115" y="159639"/>
                    <a:pt x="281686" y="159639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13272660" y="6041715"/>
            <a:ext cx="3696300" cy="9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chemeClr val="accent3">
                    <a:lumMod val="50000"/>
                  </a:schemeClr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100" spc="-1" dirty="0">
              <a:solidFill>
                <a:schemeClr val="accent3">
                  <a:lumMod val="50000"/>
                </a:schemeClr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61" name="Group 61"/>
          <p:cNvGrpSpPr/>
          <p:nvPr/>
        </p:nvGrpSpPr>
        <p:grpSpPr>
          <a:xfrm>
            <a:off x="12497760" y="7496280"/>
            <a:ext cx="4908060" cy="1333260"/>
            <a:chOff x="0" y="0"/>
            <a:chExt cx="6544080" cy="177768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6214745" cy="1777619"/>
            </a:xfrm>
            <a:custGeom>
              <a:avLst/>
              <a:gdLst/>
              <a:ahLst/>
              <a:cxnLst/>
              <a:rect l="l" t="t" r="r" b="b"/>
              <a:pathLst>
                <a:path w="6214745" h="1777619">
                  <a:moveTo>
                    <a:pt x="329311" y="0"/>
                  </a:moveTo>
                  <a:cubicBezTo>
                    <a:pt x="147447" y="0"/>
                    <a:pt x="0" y="147447"/>
                    <a:pt x="0" y="329184"/>
                  </a:cubicBezTo>
                  <a:lnTo>
                    <a:pt x="0" y="1448435"/>
                  </a:lnTo>
                  <a:cubicBezTo>
                    <a:pt x="0" y="1630299"/>
                    <a:pt x="147447" y="1777619"/>
                    <a:pt x="329311" y="1777619"/>
                  </a:cubicBezTo>
                  <a:lnTo>
                    <a:pt x="6214745" y="1777619"/>
                  </a:lnTo>
                  <a:cubicBezTo>
                    <a:pt x="6032881" y="1777619"/>
                    <a:pt x="5885434" y="1630172"/>
                    <a:pt x="5885434" y="1448435"/>
                  </a:cubicBezTo>
                  <a:lnTo>
                    <a:pt x="1778254" y="329184"/>
                  </a:lnTo>
                  <a:cubicBezTo>
                    <a:pt x="1778254" y="147447"/>
                    <a:pt x="1925701" y="0"/>
                    <a:pt x="2107565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226680" y="7891560"/>
            <a:ext cx="542160" cy="542160"/>
            <a:chOff x="0" y="0"/>
            <a:chExt cx="722880" cy="722880"/>
          </a:xfrm>
        </p:grpSpPr>
        <p:sp>
          <p:nvSpPr>
            <p:cNvPr id="64" name="Freeform 64"/>
            <p:cNvSpPr/>
            <p:nvPr/>
          </p:nvSpPr>
          <p:spPr>
            <a:xfrm>
              <a:off x="0" y="-762"/>
              <a:ext cx="724408" cy="725805"/>
            </a:xfrm>
            <a:custGeom>
              <a:avLst/>
              <a:gdLst/>
              <a:ahLst/>
              <a:cxnLst/>
              <a:rect l="l" t="t" r="r" b="b"/>
              <a:pathLst>
                <a:path w="724408" h="725805">
                  <a:moveTo>
                    <a:pt x="0" y="362204"/>
                  </a:moveTo>
                  <a:cubicBezTo>
                    <a:pt x="0" y="163068"/>
                    <a:pt x="161036" y="1524"/>
                    <a:pt x="360172" y="762"/>
                  </a:cubicBezTo>
                  <a:cubicBezTo>
                    <a:pt x="559308" y="0"/>
                    <a:pt x="721360" y="160528"/>
                    <a:pt x="722884" y="359537"/>
                  </a:cubicBezTo>
                  <a:cubicBezTo>
                    <a:pt x="724408" y="558546"/>
                    <a:pt x="564515" y="721487"/>
                    <a:pt x="365379" y="723646"/>
                  </a:cubicBezTo>
                  <a:cubicBezTo>
                    <a:pt x="166243" y="725805"/>
                    <a:pt x="2921" y="566547"/>
                    <a:pt x="0" y="3674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2390840" y="8040600"/>
            <a:ext cx="213840" cy="244620"/>
            <a:chOff x="0" y="0"/>
            <a:chExt cx="285120" cy="32616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85115" cy="326263"/>
            </a:xfrm>
            <a:custGeom>
              <a:avLst/>
              <a:gdLst/>
              <a:ahLst/>
              <a:cxnLst/>
              <a:rect l="l" t="t" r="r" b="b"/>
              <a:pathLst>
                <a:path w="285115" h="326263">
                  <a:moveTo>
                    <a:pt x="281686" y="159639"/>
                  </a:moveTo>
                  <a:cubicBezTo>
                    <a:pt x="129032" y="3429"/>
                    <a:pt x="129032" y="3429"/>
                    <a:pt x="129032" y="3429"/>
                  </a:cubicBezTo>
                  <a:cubicBezTo>
                    <a:pt x="129032" y="0"/>
                    <a:pt x="125603" y="0"/>
                    <a:pt x="125603" y="0"/>
                  </a:cubicBezTo>
                  <a:cubicBezTo>
                    <a:pt x="6731" y="0"/>
                    <a:pt x="6731" y="0"/>
                    <a:pt x="6731" y="0"/>
                  </a:cubicBezTo>
                  <a:cubicBezTo>
                    <a:pt x="3429" y="0"/>
                    <a:pt x="3429" y="0"/>
                    <a:pt x="0" y="3429"/>
                  </a:cubicBezTo>
                  <a:cubicBezTo>
                    <a:pt x="0" y="6858"/>
                    <a:pt x="0" y="10160"/>
                    <a:pt x="3429" y="10160"/>
                  </a:cubicBezTo>
                  <a:cubicBezTo>
                    <a:pt x="152781" y="163068"/>
                    <a:pt x="152781" y="163068"/>
                    <a:pt x="152781" y="163068"/>
                  </a:cubicBezTo>
                  <a:cubicBezTo>
                    <a:pt x="3429" y="315976"/>
                    <a:pt x="3429" y="315976"/>
                    <a:pt x="3429" y="315976"/>
                  </a:cubicBezTo>
                  <a:cubicBezTo>
                    <a:pt x="0" y="315976"/>
                    <a:pt x="0" y="319405"/>
                    <a:pt x="0" y="322834"/>
                  </a:cubicBezTo>
                  <a:cubicBezTo>
                    <a:pt x="3429" y="326263"/>
                    <a:pt x="3429" y="326263"/>
                    <a:pt x="6731" y="326263"/>
                  </a:cubicBezTo>
                  <a:cubicBezTo>
                    <a:pt x="125476" y="326263"/>
                    <a:pt x="125476" y="326263"/>
                    <a:pt x="125476" y="326263"/>
                  </a:cubicBezTo>
                  <a:cubicBezTo>
                    <a:pt x="125476" y="326263"/>
                    <a:pt x="128905" y="326263"/>
                    <a:pt x="128905" y="322834"/>
                  </a:cubicBezTo>
                  <a:cubicBezTo>
                    <a:pt x="281686" y="166497"/>
                    <a:pt x="281686" y="166497"/>
                    <a:pt x="281686" y="166497"/>
                  </a:cubicBezTo>
                  <a:cubicBezTo>
                    <a:pt x="285115" y="166497"/>
                    <a:pt x="285115" y="159639"/>
                    <a:pt x="281686" y="159639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13272660" y="7673595"/>
            <a:ext cx="3696300" cy="9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chemeClr val="accent3">
                    <a:lumMod val="50000"/>
                  </a:schemeClr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100" spc="-1" dirty="0">
              <a:solidFill>
                <a:schemeClr val="accent3">
                  <a:lumMod val="50000"/>
                </a:schemeClr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68" name="Group 68"/>
          <p:cNvGrpSpPr/>
          <p:nvPr/>
        </p:nvGrpSpPr>
        <p:grpSpPr>
          <a:xfrm>
            <a:off x="2413260" y="5713200"/>
            <a:ext cx="963900" cy="629100"/>
            <a:chOff x="0" y="0"/>
            <a:chExt cx="1285200" cy="838800"/>
          </a:xfrm>
        </p:grpSpPr>
        <p:sp>
          <p:nvSpPr>
            <p:cNvPr id="69" name="Freeform 69"/>
            <p:cNvSpPr/>
            <p:nvPr/>
          </p:nvSpPr>
          <p:spPr>
            <a:xfrm>
              <a:off x="-508" y="-4572"/>
              <a:ext cx="1286256" cy="843407"/>
            </a:xfrm>
            <a:custGeom>
              <a:avLst/>
              <a:gdLst/>
              <a:ahLst/>
              <a:cxnLst/>
              <a:rect l="l" t="t" r="r" b="b"/>
              <a:pathLst>
                <a:path w="1286256" h="843407">
                  <a:moveTo>
                    <a:pt x="1254633" y="22098"/>
                  </a:moveTo>
                  <a:cubicBezTo>
                    <a:pt x="1286256" y="85090"/>
                    <a:pt x="1285748" y="147828"/>
                    <a:pt x="1285748" y="202438"/>
                  </a:cubicBezTo>
                  <a:lnTo>
                    <a:pt x="1253998" y="202438"/>
                  </a:lnTo>
                  <a:lnTo>
                    <a:pt x="1285621" y="202438"/>
                  </a:lnTo>
                  <a:cubicBezTo>
                    <a:pt x="1285621" y="552323"/>
                    <a:pt x="993648" y="843407"/>
                    <a:pt x="643001" y="843407"/>
                  </a:cubicBezTo>
                  <a:lnTo>
                    <a:pt x="643001" y="811657"/>
                  </a:lnTo>
                  <a:lnTo>
                    <a:pt x="643001" y="843280"/>
                  </a:lnTo>
                  <a:cubicBezTo>
                    <a:pt x="292481" y="843407"/>
                    <a:pt x="508" y="552323"/>
                    <a:pt x="508" y="202438"/>
                  </a:cubicBezTo>
                  <a:lnTo>
                    <a:pt x="32131" y="202438"/>
                  </a:lnTo>
                  <a:lnTo>
                    <a:pt x="508" y="202438"/>
                  </a:lnTo>
                  <a:cubicBezTo>
                    <a:pt x="508" y="147828"/>
                    <a:pt x="0" y="85090"/>
                    <a:pt x="31623" y="22098"/>
                  </a:cubicBezTo>
                  <a:cubicBezTo>
                    <a:pt x="39497" y="6350"/>
                    <a:pt x="58547" y="127"/>
                    <a:pt x="74168" y="7874"/>
                  </a:cubicBezTo>
                  <a:cubicBezTo>
                    <a:pt x="89789" y="15621"/>
                    <a:pt x="96139" y="34798"/>
                    <a:pt x="88265" y="50419"/>
                  </a:cubicBezTo>
                  <a:cubicBezTo>
                    <a:pt x="64389" y="98171"/>
                    <a:pt x="63881" y="146177"/>
                    <a:pt x="63881" y="202438"/>
                  </a:cubicBezTo>
                  <a:cubicBezTo>
                    <a:pt x="63881" y="517144"/>
                    <a:pt x="327279" y="780034"/>
                    <a:pt x="643128" y="780034"/>
                  </a:cubicBezTo>
                  <a:cubicBezTo>
                    <a:pt x="958977" y="780034"/>
                    <a:pt x="1222375" y="517144"/>
                    <a:pt x="1222375" y="202438"/>
                  </a:cubicBezTo>
                  <a:cubicBezTo>
                    <a:pt x="1222375" y="146304"/>
                    <a:pt x="1221867" y="98171"/>
                    <a:pt x="1197991" y="50419"/>
                  </a:cubicBezTo>
                  <a:cubicBezTo>
                    <a:pt x="1190117" y="34798"/>
                    <a:pt x="1196467" y="15748"/>
                    <a:pt x="1212088" y="7874"/>
                  </a:cubicBezTo>
                  <a:cubicBezTo>
                    <a:pt x="1227709" y="0"/>
                    <a:pt x="1246759" y="6350"/>
                    <a:pt x="1254633" y="219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2078460" y="5255280"/>
            <a:ext cx="1633500" cy="1421820"/>
            <a:chOff x="0" y="0"/>
            <a:chExt cx="2178000" cy="1895760"/>
          </a:xfrm>
        </p:grpSpPr>
        <p:sp>
          <p:nvSpPr>
            <p:cNvPr id="71" name="Freeform 71"/>
            <p:cNvSpPr/>
            <p:nvPr/>
          </p:nvSpPr>
          <p:spPr>
            <a:xfrm>
              <a:off x="0" y="-3175"/>
              <a:ext cx="2178050" cy="1899031"/>
            </a:xfrm>
            <a:custGeom>
              <a:avLst/>
              <a:gdLst/>
              <a:ahLst/>
              <a:cxnLst/>
              <a:rect l="l" t="t" r="r" b="b"/>
              <a:pathLst>
                <a:path w="2178050" h="1899031">
                  <a:moveTo>
                    <a:pt x="1834769" y="12446"/>
                  </a:moveTo>
                  <a:cubicBezTo>
                    <a:pt x="2034540" y="211836"/>
                    <a:pt x="2178050" y="497205"/>
                    <a:pt x="2178050" y="812292"/>
                  </a:cubicBezTo>
                  <a:lnTo>
                    <a:pt x="2146300" y="812292"/>
                  </a:lnTo>
                  <a:lnTo>
                    <a:pt x="2177923" y="812292"/>
                  </a:lnTo>
                  <a:cubicBezTo>
                    <a:pt x="2177923" y="1412875"/>
                    <a:pt x="1690624" y="1899031"/>
                    <a:pt x="1088898" y="1899031"/>
                  </a:cubicBezTo>
                  <a:lnTo>
                    <a:pt x="1088898" y="1867408"/>
                  </a:lnTo>
                  <a:lnTo>
                    <a:pt x="1088898" y="1899031"/>
                  </a:lnTo>
                  <a:cubicBezTo>
                    <a:pt x="487299" y="1898904"/>
                    <a:pt x="0" y="1412875"/>
                    <a:pt x="0" y="812292"/>
                  </a:cubicBezTo>
                  <a:lnTo>
                    <a:pt x="31623" y="812292"/>
                  </a:lnTo>
                  <a:lnTo>
                    <a:pt x="0" y="812292"/>
                  </a:lnTo>
                  <a:cubicBezTo>
                    <a:pt x="0" y="497205"/>
                    <a:pt x="143383" y="211836"/>
                    <a:pt x="343154" y="12446"/>
                  </a:cubicBezTo>
                  <a:cubicBezTo>
                    <a:pt x="355600" y="127"/>
                    <a:pt x="375539" y="127"/>
                    <a:pt x="387985" y="12446"/>
                  </a:cubicBezTo>
                  <a:cubicBezTo>
                    <a:pt x="400431" y="24765"/>
                    <a:pt x="400304" y="44831"/>
                    <a:pt x="387985" y="57277"/>
                  </a:cubicBezTo>
                  <a:cubicBezTo>
                    <a:pt x="198247" y="246634"/>
                    <a:pt x="63373" y="516509"/>
                    <a:pt x="63373" y="812292"/>
                  </a:cubicBezTo>
                  <a:cubicBezTo>
                    <a:pt x="63373" y="1377823"/>
                    <a:pt x="522097" y="1835658"/>
                    <a:pt x="1089025" y="1835658"/>
                  </a:cubicBezTo>
                  <a:cubicBezTo>
                    <a:pt x="1655953" y="1835658"/>
                    <a:pt x="2114677" y="1377823"/>
                    <a:pt x="2114677" y="812292"/>
                  </a:cubicBezTo>
                  <a:cubicBezTo>
                    <a:pt x="2114677" y="516509"/>
                    <a:pt x="1979803" y="246634"/>
                    <a:pt x="1790065" y="57277"/>
                  </a:cubicBezTo>
                  <a:cubicBezTo>
                    <a:pt x="1777619" y="44958"/>
                    <a:pt x="1777619" y="24892"/>
                    <a:pt x="1790065" y="12446"/>
                  </a:cubicBezTo>
                  <a:cubicBezTo>
                    <a:pt x="1802511" y="0"/>
                    <a:pt x="1822450" y="0"/>
                    <a:pt x="1834896" y="124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2457000" y="4753080"/>
            <a:ext cx="884520" cy="902340"/>
            <a:chOff x="0" y="0"/>
            <a:chExt cx="1179360" cy="1203120"/>
          </a:xfrm>
        </p:grpSpPr>
        <p:sp>
          <p:nvSpPr>
            <p:cNvPr id="73" name="Freeform 73"/>
            <p:cNvSpPr/>
            <p:nvPr/>
          </p:nvSpPr>
          <p:spPr>
            <a:xfrm>
              <a:off x="-2667" y="0"/>
              <a:ext cx="1184529" cy="1205484"/>
            </a:xfrm>
            <a:custGeom>
              <a:avLst/>
              <a:gdLst/>
              <a:ahLst/>
              <a:cxnLst/>
              <a:rect l="l" t="t" r="r" b="b"/>
              <a:pathLst>
                <a:path w="1184529" h="1205484">
                  <a:moveTo>
                    <a:pt x="615696" y="19304"/>
                  </a:moveTo>
                  <a:lnTo>
                    <a:pt x="780161" y="407035"/>
                  </a:lnTo>
                  <a:lnTo>
                    <a:pt x="750951" y="419354"/>
                  </a:lnTo>
                  <a:lnTo>
                    <a:pt x="750951" y="387731"/>
                  </a:lnTo>
                  <a:lnTo>
                    <a:pt x="1150366" y="387731"/>
                  </a:lnTo>
                  <a:cubicBezTo>
                    <a:pt x="1163447" y="387731"/>
                    <a:pt x="1175131" y="395732"/>
                    <a:pt x="1179830" y="407924"/>
                  </a:cubicBezTo>
                  <a:cubicBezTo>
                    <a:pt x="1184529" y="420116"/>
                    <a:pt x="1181354" y="433832"/>
                    <a:pt x="1171829" y="442722"/>
                  </a:cubicBezTo>
                  <a:lnTo>
                    <a:pt x="866394" y="724662"/>
                  </a:lnTo>
                  <a:lnTo>
                    <a:pt x="844931" y="701421"/>
                  </a:lnTo>
                  <a:lnTo>
                    <a:pt x="875792" y="694182"/>
                  </a:lnTo>
                  <a:lnTo>
                    <a:pt x="981456" y="1140714"/>
                  </a:lnTo>
                  <a:cubicBezTo>
                    <a:pt x="984504" y="1153541"/>
                    <a:pt x="979297" y="1166876"/>
                    <a:pt x="968375" y="1174242"/>
                  </a:cubicBezTo>
                  <a:cubicBezTo>
                    <a:pt x="957453" y="1181608"/>
                    <a:pt x="943102" y="1181481"/>
                    <a:pt x="932307" y="1173861"/>
                  </a:cubicBezTo>
                  <a:lnTo>
                    <a:pt x="568198" y="915289"/>
                  </a:lnTo>
                  <a:lnTo>
                    <a:pt x="586486" y="889508"/>
                  </a:lnTo>
                  <a:lnTo>
                    <a:pt x="606298" y="914273"/>
                  </a:lnTo>
                  <a:lnTo>
                    <a:pt x="253873" y="1196213"/>
                  </a:lnTo>
                  <a:cubicBezTo>
                    <a:pt x="243332" y="1204595"/>
                    <a:pt x="228727" y="1205484"/>
                    <a:pt x="217297" y="1198372"/>
                  </a:cubicBezTo>
                  <a:cubicBezTo>
                    <a:pt x="205867" y="1191260"/>
                    <a:pt x="200279" y="1177671"/>
                    <a:pt x="203200" y="1164590"/>
                  </a:cubicBezTo>
                  <a:lnTo>
                    <a:pt x="308864" y="694563"/>
                  </a:lnTo>
                  <a:lnTo>
                    <a:pt x="339725" y="701548"/>
                  </a:lnTo>
                  <a:lnTo>
                    <a:pt x="318262" y="724789"/>
                  </a:lnTo>
                  <a:lnTo>
                    <a:pt x="12827" y="442722"/>
                  </a:lnTo>
                  <a:cubicBezTo>
                    <a:pt x="3302" y="433832"/>
                    <a:pt x="0" y="420116"/>
                    <a:pt x="4826" y="407924"/>
                  </a:cubicBezTo>
                  <a:cubicBezTo>
                    <a:pt x="9652" y="395732"/>
                    <a:pt x="21336" y="387731"/>
                    <a:pt x="34290" y="387731"/>
                  </a:cubicBezTo>
                  <a:lnTo>
                    <a:pt x="422021" y="387731"/>
                  </a:lnTo>
                  <a:lnTo>
                    <a:pt x="422021" y="419354"/>
                  </a:lnTo>
                  <a:lnTo>
                    <a:pt x="392811" y="407035"/>
                  </a:lnTo>
                  <a:lnTo>
                    <a:pt x="557276" y="19304"/>
                  </a:lnTo>
                  <a:cubicBezTo>
                    <a:pt x="562229" y="7620"/>
                    <a:pt x="573786" y="0"/>
                    <a:pt x="586486" y="0"/>
                  </a:cubicBezTo>
                  <a:cubicBezTo>
                    <a:pt x="599186" y="0"/>
                    <a:pt x="610743" y="7620"/>
                    <a:pt x="615696" y="19304"/>
                  </a:cubicBezTo>
                  <a:moveTo>
                    <a:pt x="557276" y="44069"/>
                  </a:moveTo>
                  <a:lnTo>
                    <a:pt x="586486" y="31750"/>
                  </a:lnTo>
                  <a:lnTo>
                    <a:pt x="615696" y="44069"/>
                  </a:lnTo>
                  <a:lnTo>
                    <a:pt x="451231" y="431800"/>
                  </a:lnTo>
                  <a:cubicBezTo>
                    <a:pt x="446278" y="443484"/>
                    <a:pt x="434721" y="451104"/>
                    <a:pt x="422021" y="451104"/>
                  </a:cubicBezTo>
                  <a:lnTo>
                    <a:pt x="34290" y="451104"/>
                  </a:lnTo>
                  <a:lnTo>
                    <a:pt x="34290" y="419481"/>
                  </a:lnTo>
                  <a:lnTo>
                    <a:pt x="55753" y="396240"/>
                  </a:lnTo>
                  <a:lnTo>
                    <a:pt x="361315" y="678180"/>
                  </a:lnTo>
                  <a:cubicBezTo>
                    <a:pt x="369570" y="685800"/>
                    <a:pt x="373253" y="697357"/>
                    <a:pt x="370713" y="708406"/>
                  </a:cubicBezTo>
                  <a:lnTo>
                    <a:pt x="264922" y="1178433"/>
                  </a:lnTo>
                  <a:lnTo>
                    <a:pt x="234061" y="1171448"/>
                  </a:lnTo>
                  <a:lnTo>
                    <a:pt x="214249" y="1146683"/>
                  </a:lnTo>
                  <a:lnTo>
                    <a:pt x="566674" y="864743"/>
                  </a:lnTo>
                  <a:cubicBezTo>
                    <a:pt x="577723" y="855853"/>
                    <a:pt x="593217" y="855472"/>
                    <a:pt x="604774" y="863600"/>
                  </a:cubicBezTo>
                  <a:lnTo>
                    <a:pt x="969010" y="1122045"/>
                  </a:lnTo>
                  <a:lnTo>
                    <a:pt x="950722" y="1147826"/>
                  </a:lnTo>
                  <a:lnTo>
                    <a:pt x="919861" y="1155065"/>
                  </a:lnTo>
                  <a:lnTo>
                    <a:pt x="814197" y="708533"/>
                  </a:lnTo>
                  <a:cubicBezTo>
                    <a:pt x="811530" y="697357"/>
                    <a:pt x="815086" y="685673"/>
                    <a:pt x="823595" y="677926"/>
                  </a:cubicBezTo>
                  <a:lnTo>
                    <a:pt x="1129030" y="395986"/>
                  </a:lnTo>
                  <a:lnTo>
                    <a:pt x="1150493" y="419227"/>
                  </a:lnTo>
                  <a:lnTo>
                    <a:pt x="1150493" y="450850"/>
                  </a:lnTo>
                  <a:lnTo>
                    <a:pt x="750951" y="450850"/>
                  </a:lnTo>
                  <a:cubicBezTo>
                    <a:pt x="738251" y="450850"/>
                    <a:pt x="726694" y="443230"/>
                    <a:pt x="721741" y="431546"/>
                  </a:cubicBezTo>
                  <a:lnTo>
                    <a:pt x="557276" y="440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2667600" y="5396220"/>
            <a:ext cx="250020" cy="611280"/>
            <a:chOff x="0" y="0"/>
            <a:chExt cx="333360" cy="815040"/>
          </a:xfrm>
        </p:grpSpPr>
        <p:sp>
          <p:nvSpPr>
            <p:cNvPr id="75" name="Freeform 75"/>
            <p:cNvSpPr/>
            <p:nvPr/>
          </p:nvSpPr>
          <p:spPr>
            <a:xfrm>
              <a:off x="-4064" y="-4064"/>
              <a:ext cx="341503" cy="823214"/>
            </a:xfrm>
            <a:custGeom>
              <a:avLst/>
              <a:gdLst/>
              <a:ahLst/>
              <a:cxnLst/>
              <a:rect l="l" t="t" r="r" b="b"/>
              <a:pathLst>
                <a:path w="341503" h="823214">
                  <a:moveTo>
                    <a:pt x="335534" y="46482"/>
                  </a:moveTo>
                  <a:lnTo>
                    <a:pt x="65532" y="798195"/>
                  </a:lnTo>
                  <a:cubicBezTo>
                    <a:pt x="59563" y="814705"/>
                    <a:pt x="41529" y="823214"/>
                    <a:pt x="25019" y="817245"/>
                  </a:cubicBezTo>
                  <a:cubicBezTo>
                    <a:pt x="8509" y="811276"/>
                    <a:pt x="0" y="793242"/>
                    <a:pt x="5969" y="776732"/>
                  </a:cubicBezTo>
                  <a:lnTo>
                    <a:pt x="275971" y="25019"/>
                  </a:lnTo>
                  <a:cubicBezTo>
                    <a:pt x="281813" y="8509"/>
                    <a:pt x="299974" y="0"/>
                    <a:pt x="316484" y="5969"/>
                  </a:cubicBezTo>
                  <a:cubicBezTo>
                    <a:pt x="332994" y="11938"/>
                    <a:pt x="341503" y="29972"/>
                    <a:pt x="335534" y="464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2871180" y="5396220"/>
            <a:ext cx="259200" cy="611280"/>
            <a:chOff x="0" y="0"/>
            <a:chExt cx="345600" cy="815040"/>
          </a:xfrm>
        </p:grpSpPr>
        <p:sp>
          <p:nvSpPr>
            <p:cNvPr id="77" name="Freeform 77"/>
            <p:cNvSpPr/>
            <p:nvPr/>
          </p:nvSpPr>
          <p:spPr>
            <a:xfrm>
              <a:off x="-4191" y="-4064"/>
              <a:ext cx="353822" cy="823214"/>
            </a:xfrm>
            <a:custGeom>
              <a:avLst/>
              <a:gdLst/>
              <a:ahLst/>
              <a:cxnLst/>
              <a:rect l="l" t="t" r="r" b="b"/>
              <a:pathLst>
                <a:path w="353822" h="823214">
                  <a:moveTo>
                    <a:pt x="65532" y="24638"/>
                  </a:moveTo>
                  <a:lnTo>
                    <a:pt x="347726" y="776351"/>
                  </a:lnTo>
                  <a:cubicBezTo>
                    <a:pt x="353822" y="792734"/>
                    <a:pt x="345567" y="811022"/>
                    <a:pt x="329184" y="817118"/>
                  </a:cubicBezTo>
                  <a:cubicBezTo>
                    <a:pt x="312801" y="823214"/>
                    <a:pt x="294513" y="814959"/>
                    <a:pt x="288417" y="798576"/>
                  </a:cubicBezTo>
                  <a:lnTo>
                    <a:pt x="6223" y="46863"/>
                  </a:lnTo>
                  <a:cubicBezTo>
                    <a:pt x="0" y="30480"/>
                    <a:pt x="8382" y="12192"/>
                    <a:pt x="24765" y="6096"/>
                  </a:cubicBezTo>
                  <a:cubicBezTo>
                    <a:pt x="41148" y="0"/>
                    <a:pt x="59436" y="8255"/>
                    <a:pt x="65532" y="246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78" name="AutoShape 78"/>
          <p:cNvSpPr/>
          <p:nvPr/>
        </p:nvSpPr>
        <p:spPr>
          <a:xfrm rot="10786001">
            <a:off x="428422" y="1484925"/>
            <a:ext cx="1644421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79" name="Freeform 79"/>
          <p:cNvSpPr/>
          <p:nvPr/>
        </p:nvSpPr>
        <p:spPr>
          <a:xfrm rot="-2700000">
            <a:off x="16743780" y="34236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" r="-13"/>
            </a:stretch>
          </a:blipFill>
        </p:spPr>
        <p:txBody>
          <a:bodyPr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80" name="Freeform 80"/>
          <p:cNvSpPr/>
          <p:nvPr/>
        </p:nvSpPr>
        <p:spPr>
          <a:xfrm rot="-5123999">
            <a:off x="16347420" y="93258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81" name="Freeform 81"/>
          <p:cNvSpPr/>
          <p:nvPr/>
        </p:nvSpPr>
        <p:spPr>
          <a:xfrm rot="-9900000">
            <a:off x="16247520" y="138834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0" r="-40"/>
            </a:stretch>
          </a:blipFill>
        </p:spPr>
        <p:txBody>
          <a:bodyPr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grpSp>
        <p:nvGrpSpPr>
          <p:cNvPr id="82" name="Group 82"/>
          <p:cNvGrpSpPr/>
          <p:nvPr/>
        </p:nvGrpSpPr>
        <p:grpSpPr>
          <a:xfrm>
            <a:off x="28620" y="2609280"/>
            <a:ext cx="5790420" cy="6229440"/>
            <a:chOff x="0" y="0"/>
            <a:chExt cx="7720560" cy="830592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7720585" cy="8305800"/>
            </a:xfrm>
            <a:custGeom>
              <a:avLst/>
              <a:gdLst/>
              <a:ahLst/>
              <a:cxnLst/>
              <a:rect l="l" t="t" r="r" b="b"/>
              <a:pathLst>
                <a:path w="7720585" h="8305800">
                  <a:moveTo>
                    <a:pt x="0" y="0"/>
                  </a:moveTo>
                  <a:lnTo>
                    <a:pt x="7059168" y="0"/>
                  </a:lnTo>
                  <a:cubicBezTo>
                    <a:pt x="7424420" y="0"/>
                    <a:pt x="7720585" y="283210"/>
                    <a:pt x="7720585" y="632460"/>
                  </a:cubicBezTo>
                  <a:lnTo>
                    <a:pt x="7720585" y="7673340"/>
                  </a:lnTo>
                  <a:cubicBezTo>
                    <a:pt x="7720585" y="8022717"/>
                    <a:pt x="7424420" y="8305800"/>
                    <a:pt x="7059168" y="8305800"/>
                  </a:cubicBezTo>
                  <a:lnTo>
                    <a:pt x="0" y="8305800"/>
                  </a:lnTo>
                  <a:close/>
                </a:path>
              </a:pathLst>
            </a:custGeom>
            <a:blipFill>
              <a:blip r:embed="rId6"/>
              <a:stretch>
                <a:fillRect t="-33" b="-35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10" name="Freeform 10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4572180"/>
            <a:ext cx="18288180" cy="4846500"/>
          </a:xfrm>
          <a:custGeom>
            <a:avLst/>
            <a:gdLst/>
            <a:ahLst/>
            <a:cxnLst/>
            <a:rect l="l" t="t" r="r" b="b"/>
            <a:pathLst>
              <a:path w="18288180" h="4846500">
                <a:moveTo>
                  <a:pt x="0" y="0"/>
                </a:moveTo>
                <a:lnTo>
                  <a:pt x="18288180" y="0"/>
                </a:lnTo>
                <a:lnTo>
                  <a:pt x="18288180" y="4846500"/>
                </a:lnTo>
                <a:lnTo>
                  <a:pt x="0" y="4846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" b="-38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4572180"/>
            <a:ext cx="18288180" cy="4846500"/>
            <a:chOff x="0" y="0"/>
            <a:chExt cx="24384240" cy="6462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84254" cy="6462014"/>
            </a:xfrm>
            <a:custGeom>
              <a:avLst/>
              <a:gdLst/>
              <a:ahLst/>
              <a:cxnLst/>
              <a:rect l="l" t="t" r="r" b="b"/>
              <a:pathLst>
                <a:path w="24384254" h="6462014">
                  <a:moveTo>
                    <a:pt x="0" y="0"/>
                  </a:moveTo>
                  <a:lnTo>
                    <a:pt x="24384254" y="0"/>
                  </a:lnTo>
                  <a:lnTo>
                    <a:pt x="24384254" y="6462014"/>
                  </a:lnTo>
                  <a:lnTo>
                    <a:pt x="0" y="6462014"/>
                  </a:lnTo>
                  <a:close/>
                </a:path>
              </a:pathLst>
            </a:custGeom>
            <a:solidFill>
              <a:srgbClr val="000000">
                <a:alpha val="65882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22960" y="2266770"/>
            <a:ext cx="1661904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Arimo Light Italics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3000" spc="-1" dirty="0">
              <a:solidFill>
                <a:srgbClr val="000000"/>
              </a:solidFill>
              <a:latin typeface="Arimo Light Italics"/>
              <a:cs typeface="B Nazanin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800280" y="4070520"/>
            <a:ext cx="1072980" cy="1072980"/>
            <a:chOff x="0" y="0"/>
            <a:chExt cx="1430640" cy="14306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30655" cy="1430655"/>
            </a:xfrm>
            <a:custGeom>
              <a:avLst/>
              <a:gdLst/>
              <a:ahLst/>
              <a:cxnLst/>
              <a:rect l="l" t="t" r="r" b="b"/>
              <a:pathLst>
                <a:path w="1430655" h="1430655">
                  <a:moveTo>
                    <a:pt x="0" y="0"/>
                  </a:moveTo>
                  <a:lnTo>
                    <a:pt x="1430655" y="0"/>
                  </a:lnTo>
                  <a:lnTo>
                    <a:pt x="1430655" y="1430655"/>
                  </a:lnTo>
                  <a:lnTo>
                    <a:pt x="0" y="143065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146660" y="4070520"/>
            <a:ext cx="1072980" cy="1072980"/>
            <a:chOff x="0" y="0"/>
            <a:chExt cx="1430640" cy="14306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0655" cy="1430655"/>
            </a:xfrm>
            <a:custGeom>
              <a:avLst/>
              <a:gdLst/>
              <a:ahLst/>
              <a:cxnLst/>
              <a:rect l="l" t="t" r="r" b="b"/>
              <a:pathLst>
                <a:path w="1430655" h="1430655">
                  <a:moveTo>
                    <a:pt x="0" y="0"/>
                  </a:moveTo>
                  <a:lnTo>
                    <a:pt x="1430655" y="0"/>
                  </a:lnTo>
                  <a:lnTo>
                    <a:pt x="1430655" y="1430655"/>
                  </a:lnTo>
                  <a:lnTo>
                    <a:pt x="0" y="143065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511940" y="4070520"/>
            <a:ext cx="1072980" cy="1072980"/>
            <a:chOff x="0" y="0"/>
            <a:chExt cx="1430640" cy="1430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0655" cy="1430655"/>
            </a:xfrm>
            <a:custGeom>
              <a:avLst/>
              <a:gdLst/>
              <a:ahLst/>
              <a:cxnLst/>
              <a:rect l="l" t="t" r="r" b="b"/>
              <a:pathLst>
                <a:path w="1430655" h="1430655">
                  <a:moveTo>
                    <a:pt x="0" y="0"/>
                  </a:moveTo>
                  <a:lnTo>
                    <a:pt x="1430655" y="0"/>
                  </a:lnTo>
                  <a:lnTo>
                    <a:pt x="1430655" y="1430655"/>
                  </a:lnTo>
                  <a:lnTo>
                    <a:pt x="0" y="143065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839960" y="4070520"/>
            <a:ext cx="1072980" cy="1072980"/>
            <a:chOff x="0" y="0"/>
            <a:chExt cx="1430640" cy="14306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0655" cy="1430655"/>
            </a:xfrm>
            <a:custGeom>
              <a:avLst/>
              <a:gdLst/>
              <a:ahLst/>
              <a:cxnLst/>
              <a:rect l="l" t="t" r="r" b="b"/>
              <a:pathLst>
                <a:path w="1430655" h="1430655">
                  <a:moveTo>
                    <a:pt x="0" y="0"/>
                  </a:moveTo>
                  <a:lnTo>
                    <a:pt x="1430655" y="0"/>
                  </a:lnTo>
                  <a:lnTo>
                    <a:pt x="1430655" y="1430655"/>
                  </a:lnTo>
                  <a:lnTo>
                    <a:pt x="0" y="143065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168520" y="4070520"/>
            <a:ext cx="1072980" cy="1072980"/>
            <a:chOff x="0" y="0"/>
            <a:chExt cx="1430640" cy="14306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30655" cy="1430655"/>
            </a:xfrm>
            <a:custGeom>
              <a:avLst/>
              <a:gdLst/>
              <a:ahLst/>
              <a:cxnLst/>
              <a:rect l="l" t="t" r="r" b="b"/>
              <a:pathLst>
                <a:path w="1430655" h="1430655">
                  <a:moveTo>
                    <a:pt x="0" y="0"/>
                  </a:moveTo>
                  <a:lnTo>
                    <a:pt x="1430655" y="0"/>
                  </a:lnTo>
                  <a:lnTo>
                    <a:pt x="1430655" y="1430655"/>
                  </a:lnTo>
                  <a:lnTo>
                    <a:pt x="0" y="143065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960" y="5488950"/>
            <a:ext cx="27691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30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154220" y="5488950"/>
            <a:ext cx="27691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30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528680" y="5488950"/>
            <a:ext cx="27691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30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816200" y="5488950"/>
            <a:ext cx="27691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30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190660" y="5488950"/>
            <a:ext cx="27691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30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22960" y="6609255"/>
            <a:ext cx="2769120" cy="148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این قالب حاوی گزینه های ویرایش پذیری است و شما می توانید آن را به صورتی که می خواهید ویرایش کنید.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154220" y="6609255"/>
            <a:ext cx="2769120" cy="148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این قالب حاوی گزینه های ویرایش پذیری است و شما می توانید آن را به صورتی که می خواهید ویرایش کنید.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528680" y="6609255"/>
            <a:ext cx="2769120" cy="148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این قالب حاوی گزینه های ویرایش پذیری است و شما می توانید آن را به صورتی که می خواهید ویرایش کنید.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816200" y="6609255"/>
            <a:ext cx="2769120" cy="148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این قالب حاوی گزینه های ویرایش پذیری است و شما می توانید آن را به صورتی که می خواهید ویرایش کنید.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4190660" y="6609255"/>
            <a:ext cx="2769120" cy="148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این قالب حاوی گزینه های ویرایش پذیری است و شما می توانید آن را به صورتی که می خواهید ویرایش کنید.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1040580" y="4310820"/>
            <a:ext cx="592380" cy="592380"/>
            <a:chOff x="0" y="0"/>
            <a:chExt cx="789840" cy="78984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89813" cy="789813"/>
            </a:xfrm>
            <a:custGeom>
              <a:avLst/>
              <a:gdLst/>
              <a:ahLst/>
              <a:cxnLst/>
              <a:rect l="l" t="t" r="r" b="b"/>
              <a:pathLst>
                <a:path w="789813" h="789813">
                  <a:moveTo>
                    <a:pt x="789813" y="709295"/>
                  </a:moveTo>
                  <a:cubicBezTo>
                    <a:pt x="789813" y="750316"/>
                    <a:pt x="750316" y="789813"/>
                    <a:pt x="709295" y="789813"/>
                  </a:cubicBezTo>
                  <a:lnTo>
                    <a:pt x="709295" y="775462"/>
                  </a:lnTo>
                  <a:lnTo>
                    <a:pt x="709295" y="789813"/>
                  </a:lnTo>
                  <a:lnTo>
                    <a:pt x="80518" y="789813"/>
                  </a:lnTo>
                  <a:lnTo>
                    <a:pt x="80518" y="775462"/>
                  </a:lnTo>
                  <a:lnTo>
                    <a:pt x="80518" y="789813"/>
                  </a:lnTo>
                  <a:cubicBezTo>
                    <a:pt x="39497" y="789813"/>
                    <a:pt x="0" y="750316"/>
                    <a:pt x="0" y="709295"/>
                  </a:cubicBezTo>
                  <a:lnTo>
                    <a:pt x="14351" y="709295"/>
                  </a:lnTo>
                  <a:lnTo>
                    <a:pt x="0" y="709295"/>
                  </a:lnTo>
                  <a:lnTo>
                    <a:pt x="0" y="80518"/>
                  </a:lnTo>
                  <a:lnTo>
                    <a:pt x="14351" y="80518"/>
                  </a:lnTo>
                  <a:lnTo>
                    <a:pt x="0" y="80518"/>
                  </a:lnTo>
                  <a:cubicBezTo>
                    <a:pt x="0" y="39497"/>
                    <a:pt x="39497" y="0"/>
                    <a:pt x="80518" y="0"/>
                  </a:cubicBezTo>
                  <a:lnTo>
                    <a:pt x="80518" y="14351"/>
                  </a:lnTo>
                  <a:lnTo>
                    <a:pt x="80518" y="0"/>
                  </a:lnTo>
                  <a:lnTo>
                    <a:pt x="709168" y="0"/>
                  </a:lnTo>
                  <a:lnTo>
                    <a:pt x="709168" y="14351"/>
                  </a:lnTo>
                  <a:lnTo>
                    <a:pt x="709168" y="0"/>
                  </a:lnTo>
                  <a:cubicBezTo>
                    <a:pt x="750189" y="0"/>
                    <a:pt x="789686" y="39497"/>
                    <a:pt x="789686" y="80518"/>
                  </a:cubicBezTo>
                  <a:lnTo>
                    <a:pt x="775462" y="80518"/>
                  </a:lnTo>
                  <a:lnTo>
                    <a:pt x="789813" y="80518"/>
                  </a:lnTo>
                  <a:lnTo>
                    <a:pt x="789813" y="709168"/>
                  </a:lnTo>
                  <a:lnTo>
                    <a:pt x="775462" y="709168"/>
                  </a:lnTo>
                  <a:lnTo>
                    <a:pt x="789813" y="709168"/>
                  </a:lnTo>
                  <a:moveTo>
                    <a:pt x="760984" y="709168"/>
                  </a:moveTo>
                  <a:lnTo>
                    <a:pt x="760984" y="80518"/>
                  </a:lnTo>
                  <a:cubicBezTo>
                    <a:pt x="760984" y="55372"/>
                    <a:pt x="734314" y="28702"/>
                    <a:pt x="709168" y="28702"/>
                  </a:cubicBezTo>
                  <a:lnTo>
                    <a:pt x="80518" y="28702"/>
                  </a:lnTo>
                  <a:cubicBezTo>
                    <a:pt x="55372" y="28702"/>
                    <a:pt x="28702" y="55372"/>
                    <a:pt x="28702" y="80518"/>
                  </a:cubicBezTo>
                  <a:lnTo>
                    <a:pt x="28702" y="709168"/>
                  </a:lnTo>
                  <a:cubicBezTo>
                    <a:pt x="28702" y="734314"/>
                    <a:pt x="55372" y="760984"/>
                    <a:pt x="80518" y="760984"/>
                  </a:cubicBezTo>
                  <a:lnTo>
                    <a:pt x="709168" y="760984"/>
                  </a:lnTo>
                  <a:cubicBezTo>
                    <a:pt x="734314" y="760984"/>
                    <a:pt x="760984" y="734314"/>
                    <a:pt x="760984" y="70916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40580" y="4433940"/>
            <a:ext cx="592380" cy="22140"/>
            <a:chOff x="0" y="0"/>
            <a:chExt cx="789840" cy="295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89813" cy="29464"/>
            </a:xfrm>
            <a:custGeom>
              <a:avLst/>
              <a:gdLst/>
              <a:ahLst/>
              <a:cxnLst/>
              <a:rect l="l" t="t" r="r" b="b"/>
              <a:pathLst>
                <a:path w="789813" h="29464">
                  <a:moveTo>
                    <a:pt x="14351" y="0"/>
                  </a:moveTo>
                  <a:lnTo>
                    <a:pt x="775462" y="762"/>
                  </a:lnTo>
                  <a:cubicBezTo>
                    <a:pt x="783463" y="762"/>
                    <a:pt x="789813" y="7239"/>
                    <a:pt x="789813" y="15113"/>
                  </a:cubicBezTo>
                  <a:cubicBezTo>
                    <a:pt x="789813" y="22987"/>
                    <a:pt x="783336" y="29464"/>
                    <a:pt x="775462" y="29464"/>
                  </a:cubicBezTo>
                  <a:lnTo>
                    <a:pt x="14351" y="28829"/>
                  </a:lnTo>
                  <a:cubicBezTo>
                    <a:pt x="6477" y="28829"/>
                    <a:pt x="0" y="22352"/>
                    <a:pt x="0" y="14351"/>
                  </a:cubicBezTo>
                  <a:cubicBezTo>
                    <a:pt x="0" y="6350"/>
                    <a:pt x="6477" y="0"/>
                    <a:pt x="143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116180" y="4360500"/>
            <a:ext cx="45360" cy="45360"/>
            <a:chOff x="0" y="0"/>
            <a:chExt cx="60480" cy="604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0579" cy="60706"/>
            </a:xfrm>
            <a:custGeom>
              <a:avLst/>
              <a:gdLst/>
              <a:ahLst/>
              <a:cxnLst/>
              <a:rect l="l" t="t" r="r" b="b"/>
              <a:pathLst>
                <a:path w="60579" h="60706">
                  <a:moveTo>
                    <a:pt x="14351" y="15875"/>
                  </a:moveTo>
                  <a:lnTo>
                    <a:pt x="14351" y="30226"/>
                  </a:lnTo>
                  <a:lnTo>
                    <a:pt x="14351" y="15875"/>
                  </a:lnTo>
                  <a:lnTo>
                    <a:pt x="14351" y="30226"/>
                  </a:lnTo>
                  <a:lnTo>
                    <a:pt x="0" y="30226"/>
                  </a:lnTo>
                  <a:cubicBezTo>
                    <a:pt x="0" y="13589"/>
                    <a:pt x="13462" y="0"/>
                    <a:pt x="30099" y="0"/>
                  </a:cubicBezTo>
                  <a:lnTo>
                    <a:pt x="30099" y="14351"/>
                  </a:lnTo>
                  <a:lnTo>
                    <a:pt x="30099" y="0"/>
                  </a:lnTo>
                  <a:cubicBezTo>
                    <a:pt x="46736" y="0"/>
                    <a:pt x="60325" y="13335"/>
                    <a:pt x="60452" y="29972"/>
                  </a:cubicBezTo>
                  <a:cubicBezTo>
                    <a:pt x="60579" y="46609"/>
                    <a:pt x="47244" y="60325"/>
                    <a:pt x="30607" y="60452"/>
                  </a:cubicBezTo>
                  <a:lnTo>
                    <a:pt x="30353" y="46101"/>
                  </a:lnTo>
                  <a:lnTo>
                    <a:pt x="30480" y="60452"/>
                  </a:lnTo>
                  <a:cubicBezTo>
                    <a:pt x="13970" y="60706"/>
                    <a:pt x="254" y="47371"/>
                    <a:pt x="0" y="30734"/>
                  </a:cubicBezTo>
                  <a:lnTo>
                    <a:pt x="0" y="30607"/>
                  </a:lnTo>
                  <a:lnTo>
                    <a:pt x="0" y="30353"/>
                  </a:lnTo>
                  <a:cubicBezTo>
                    <a:pt x="0" y="26543"/>
                    <a:pt x="1524" y="22860"/>
                    <a:pt x="4191" y="20066"/>
                  </a:cubicBezTo>
                  <a:cubicBezTo>
                    <a:pt x="6858" y="17272"/>
                    <a:pt x="10541" y="15748"/>
                    <a:pt x="14351" y="15748"/>
                  </a:cubicBezTo>
                  <a:moveTo>
                    <a:pt x="14351" y="44577"/>
                  </a:moveTo>
                  <a:lnTo>
                    <a:pt x="14351" y="30226"/>
                  </a:lnTo>
                  <a:lnTo>
                    <a:pt x="28702" y="30099"/>
                  </a:lnTo>
                  <a:lnTo>
                    <a:pt x="28702" y="30353"/>
                  </a:lnTo>
                  <a:lnTo>
                    <a:pt x="14351" y="30480"/>
                  </a:lnTo>
                  <a:lnTo>
                    <a:pt x="28702" y="30226"/>
                  </a:lnTo>
                  <a:cubicBezTo>
                    <a:pt x="28702" y="30988"/>
                    <a:pt x="29337" y="31623"/>
                    <a:pt x="30099" y="31623"/>
                  </a:cubicBezTo>
                  <a:cubicBezTo>
                    <a:pt x="30861" y="31623"/>
                    <a:pt x="31496" y="30988"/>
                    <a:pt x="31496" y="30226"/>
                  </a:cubicBezTo>
                  <a:lnTo>
                    <a:pt x="45847" y="30099"/>
                  </a:lnTo>
                  <a:lnTo>
                    <a:pt x="31496" y="30226"/>
                  </a:lnTo>
                  <a:cubicBezTo>
                    <a:pt x="31496" y="29464"/>
                    <a:pt x="30861" y="28829"/>
                    <a:pt x="30099" y="28829"/>
                  </a:cubicBezTo>
                  <a:cubicBezTo>
                    <a:pt x="29337" y="28829"/>
                    <a:pt x="28702" y="29464"/>
                    <a:pt x="28702" y="30226"/>
                  </a:cubicBezTo>
                  <a:cubicBezTo>
                    <a:pt x="28702" y="38227"/>
                    <a:pt x="22225" y="44577"/>
                    <a:pt x="14351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89620" y="4360500"/>
            <a:ext cx="45360" cy="45360"/>
            <a:chOff x="0" y="0"/>
            <a:chExt cx="60480" cy="604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0579" cy="60706"/>
            </a:xfrm>
            <a:custGeom>
              <a:avLst/>
              <a:gdLst/>
              <a:ahLst/>
              <a:cxnLst/>
              <a:rect l="l" t="t" r="r" b="b"/>
              <a:pathLst>
                <a:path w="60579" h="60706">
                  <a:moveTo>
                    <a:pt x="14351" y="15875"/>
                  </a:moveTo>
                  <a:lnTo>
                    <a:pt x="14351" y="30226"/>
                  </a:lnTo>
                  <a:lnTo>
                    <a:pt x="14351" y="15875"/>
                  </a:lnTo>
                  <a:lnTo>
                    <a:pt x="14351" y="30226"/>
                  </a:lnTo>
                  <a:lnTo>
                    <a:pt x="0" y="30226"/>
                  </a:lnTo>
                  <a:cubicBezTo>
                    <a:pt x="0" y="13589"/>
                    <a:pt x="13462" y="0"/>
                    <a:pt x="30099" y="0"/>
                  </a:cubicBezTo>
                  <a:lnTo>
                    <a:pt x="30099" y="14351"/>
                  </a:lnTo>
                  <a:lnTo>
                    <a:pt x="30099" y="0"/>
                  </a:lnTo>
                  <a:cubicBezTo>
                    <a:pt x="46736" y="0"/>
                    <a:pt x="60325" y="13335"/>
                    <a:pt x="60452" y="29972"/>
                  </a:cubicBezTo>
                  <a:cubicBezTo>
                    <a:pt x="60579" y="46609"/>
                    <a:pt x="47244" y="60325"/>
                    <a:pt x="30607" y="60452"/>
                  </a:cubicBezTo>
                  <a:lnTo>
                    <a:pt x="30353" y="46101"/>
                  </a:lnTo>
                  <a:lnTo>
                    <a:pt x="30480" y="60452"/>
                  </a:lnTo>
                  <a:cubicBezTo>
                    <a:pt x="13970" y="60706"/>
                    <a:pt x="254" y="47371"/>
                    <a:pt x="0" y="30734"/>
                  </a:cubicBezTo>
                  <a:lnTo>
                    <a:pt x="0" y="30607"/>
                  </a:lnTo>
                  <a:lnTo>
                    <a:pt x="0" y="30353"/>
                  </a:lnTo>
                  <a:cubicBezTo>
                    <a:pt x="0" y="26543"/>
                    <a:pt x="1524" y="22860"/>
                    <a:pt x="4191" y="20066"/>
                  </a:cubicBezTo>
                  <a:cubicBezTo>
                    <a:pt x="6858" y="17272"/>
                    <a:pt x="10541" y="15748"/>
                    <a:pt x="14351" y="15748"/>
                  </a:cubicBezTo>
                  <a:moveTo>
                    <a:pt x="14351" y="44577"/>
                  </a:moveTo>
                  <a:lnTo>
                    <a:pt x="14351" y="30226"/>
                  </a:lnTo>
                  <a:lnTo>
                    <a:pt x="28702" y="30099"/>
                  </a:lnTo>
                  <a:lnTo>
                    <a:pt x="28702" y="30353"/>
                  </a:lnTo>
                  <a:lnTo>
                    <a:pt x="14351" y="30480"/>
                  </a:lnTo>
                  <a:lnTo>
                    <a:pt x="28702" y="30226"/>
                  </a:lnTo>
                  <a:cubicBezTo>
                    <a:pt x="28702" y="30988"/>
                    <a:pt x="29337" y="31623"/>
                    <a:pt x="30099" y="31623"/>
                  </a:cubicBezTo>
                  <a:cubicBezTo>
                    <a:pt x="30861" y="31623"/>
                    <a:pt x="31496" y="30988"/>
                    <a:pt x="31496" y="30226"/>
                  </a:cubicBezTo>
                  <a:lnTo>
                    <a:pt x="45847" y="30099"/>
                  </a:lnTo>
                  <a:lnTo>
                    <a:pt x="31496" y="30226"/>
                  </a:lnTo>
                  <a:cubicBezTo>
                    <a:pt x="31496" y="29464"/>
                    <a:pt x="30861" y="28829"/>
                    <a:pt x="30099" y="28829"/>
                  </a:cubicBezTo>
                  <a:cubicBezTo>
                    <a:pt x="29337" y="28829"/>
                    <a:pt x="28702" y="29464"/>
                    <a:pt x="28702" y="30226"/>
                  </a:cubicBezTo>
                  <a:cubicBezTo>
                    <a:pt x="28702" y="38227"/>
                    <a:pt x="22225" y="44577"/>
                    <a:pt x="14351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63060" y="4360500"/>
            <a:ext cx="48060" cy="45360"/>
            <a:chOff x="0" y="0"/>
            <a:chExt cx="64080" cy="6048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0706" cy="60706"/>
            </a:xfrm>
            <a:custGeom>
              <a:avLst/>
              <a:gdLst/>
              <a:ahLst/>
              <a:cxnLst/>
              <a:rect l="l" t="t" r="r" b="b"/>
              <a:pathLst>
                <a:path w="60706" h="60706">
                  <a:moveTo>
                    <a:pt x="14351" y="15875"/>
                  </a:moveTo>
                  <a:lnTo>
                    <a:pt x="14351" y="30226"/>
                  </a:lnTo>
                  <a:lnTo>
                    <a:pt x="14351" y="15875"/>
                  </a:lnTo>
                  <a:lnTo>
                    <a:pt x="14351" y="30226"/>
                  </a:lnTo>
                  <a:lnTo>
                    <a:pt x="0" y="30226"/>
                  </a:lnTo>
                  <a:cubicBezTo>
                    <a:pt x="0" y="13589"/>
                    <a:pt x="13462" y="0"/>
                    <a:pt x="30226" y="0"/>
                  </a:cubicBezTo>
                  <a:lnTo>
                    <a:pt x="30226" y="14351"/>
                  </a:lnTo>
                  <a:lnTo>
                    <a:pt x="30226" y="0"/>
                  </a:lnTo>
                  <a:cubicBezTo>
                    <a:pt x="46863" y="0"/>
                    <a:pt x="60452" y="13335"/>
                    <a:pt x="60579" y="29972"/>
                  </a:cubicBezTo>
                  <a:cubicBezTo>
                    <a:pt x="60706" y="46609"/>
                    <a:pt x="47244" y="60325"/>
                    <a:pt x="30607" y="60452"/>
                  </a:cubicBezTo>
                  <a:lnTo>
                    <a:pt x="30480" y="46101"/>
                  </a:lnTo>
                  <a:lnTo>
                    <a:pt x="30607" y="60452"/>
                  </a:lnTo>
                  <a:cubicBezTo>
                    <a:pt x="13970" y="60706"/>
                    <a:pt x="254" y="47371"/>
                    <a:pt x="0" y="30734"/>
                  </a:cubicBezTo>
                  <a:lnTo>
                    <a:pt x="0" y="30607"/>
                  </a:lnTo>
                  <a:lnTo>
                    <a:pt x="0" y="30353"/>
                  </a:lnTo>
                  <a:cubicBezTo>
                    <a:pt x="0" y="26543"/>
                    <a:pt x="1524" y="22860"/>
                    <a:pt x="4191" y="20066"/>
                  </a:cubicBezTo>
                  <a:cubicBezTo>
                    <a:pt x="6858" y="17272"/>
                    <a:pt x="10541" y="15748"/>
                    <a:pt x="14351" y="15748"/>
                  </a:cubicBezTo>
                  <a:moveTo>
                    <a:pt x="14351" y="44577"/>
                  </a:moveTo>
                  <a:lnTo>
                    <a:pt x="14351" y="30226"/>
                  </a:lnTo>
                  <a:lnTo>
                    <a:pt x="28702" y="30099"/>
                  </a:lnTo>
                  <a:lnTo>
                    <a:pt x="28702" y="30353"/>
                  </a:lnTo>
                  <a:lnTo>
                    <a:pt x="14351" y="30480"/>
                  </a:lnTo>
                  <a:lnTo>
                    <a:pt x="28702" y="30226"/>
                  </a:lnTo>
                  <a:cubicBezTo>
                    <a:pt x="28702" y="30988"/>
                    <a:pt x="29337" y="31623"/>
                    <a:pt x="30226" y="31623"/>
                  </a:cubicBezTo>
                  <a:cubicBezTo>
                    <a:pt x="31115" y="31623"/>
                    <a:pt x="31750" y="30988"/>
                    <a:pt x="31623" y="30226"/>
                  </a:cubicBezTo>
                  <a:lnTo>
                    <a:pt x="45974" y="30099"/>
                  </a:lnTo>
                  <a:lnTo>
                    <a:pt x="31623" y="30226"/>
                  </a:lnTo>
                  <a:cubicBezTo>
                    <a:pt x="31623" y="29464"/>
                    <a:pt x="30988" y="28829"/>
                    <a:pt x="30099" y="28829"/>
                  </a:cubicBezTo>
                  <a:cubicBezTo>
                    <a:pt x="29210" y="28829"/>
                    <a:pt x="28575" y="29464"/>
                    <a:pt x="28575" y="30226"/>
                  </a:cubicBezTo>
                  <a:cubicBezTo>
                    <a:pt x="28575" y="38227"/>
                    <a:pt x="22098" y="44577"/>
                    <a:pt x="14224" y="445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116180" y="4509540"/>
            <a:ext cx="95040" cy="317520"/>
            <a:chOff x="0" y="0"/>
            <a:chExt cx="126720" cy="42336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26619" cy="423418"/>
            </a:xfrm>
            <a:custGeom>
              <a:avLst/>
              <a:gdLst/>
              <a:ahLst/>
              <a:cxnLst/>
              <a:rect l="l" t="t" r="r" b="b"/>
              <a:pathLst>
                <a:path w="126619" h="423418">
                  <a:moveTo>
                    <a:pt x="14351" y="0"/>
                  </a:moveTo>
                  <a:lnTo>
                    <a:pt x="112268" y="0"/>
                  </a:lnTo>
                  <a:cubicBezTo>
                    <a:pt x="120269" y="0"/>
                    <a:pt x="126619" y="6477"/>
                    <a:pt x="126619" y="14351"/>
                  </a:cubicBezTo>
                  <a:lnTo>
                    <a:pt x="126619" y="408940"/>
                  </a:lnTo>
                  <a:cubicBezTo>
                    <a:pt x="126619" y="416941"/>
                    <a:pt x="120142" y="423291"/>
                    <a:pt x="112268" y="423291"/>
                  </a:cubicBezTo>
                  <a:lnTo>
                    <a:pt x="14351" y="423291"/>
                  </a:lnTo>
                  <a:cubicBezTo>
                    <a:pt x="6477" y="423418"/>
                    <a:pt x="0" y="416941"/>
                    <a:pt x="0" y="408940"/>
                  </a:cubicBezTo>
                  <a:lnTo>
                    <a:pt x="0" y="14351"/>
                  </a:lnTo>
                  <a:cubicBezTo>
                    <a:pt x="0" y="6477"/>
                    <a:pt x="6477" y="0"/>
                    <a:pt x="14351" y="0"/>
                  </a:cubicBezTo>
                  <a:moveTo>
                    <a:pt x="14351" y="28829"/>
                  </a:moveTo>
                  <a:lnTo>
                    <a:pt x="14351" y="14351"/>
                  </a:lnTo>
                  <a:lnTo>
                    <a:pt x="28829" y="14351"/>
                  </a:lnTo>
                  <a:lnTo>
                    <a:pt x="28829" y="408940"/>
                  </a:lnTo>
                  <a:lnTo>
                    <a:pt x="14351" y="408940"/>
                  </a:lnTo>
                  <a:lnTo>
                    <a:pt x="14351" y="394589"/>
                  </a:lnTo>
                  <a:lnTo>
                    <a:pt x="112268" y="394589"/>
                  </a:lnTo>
                  <a:lnTo>
                    <a:pt x="112268" y="408940"/>
                  </a:lnTo>
                  <a:lnTo>
                    <a:pt x="97917" y="408940"/>
                  </a:lnTo>
                  <a:lnTo>
                    <a:pt x="97917" y="14351"/>
                  </a:lnTo>
                  <a:lnTo>
                    <a:pt x="112268" y="14351"/>
                  </a:lnTo>
                  <a:lnTo>
                    <a:pt x="112268" y="28829"/>
                  </a:lnTo>
                  <a:lnTo>
                    <a:pt x="14351" y="28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16180" y="4582980"/>
            <a:ext cx="95040" cy="22140"/>
            <a:chOff x="0" y="0"/>
            <a:chExt cx="126720" cy="2952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26746" cy="29591"/>
            </a:xfrm>
            <a:custGeom>
              <a:avLst/>
              <a:gdLst/>
              <a:ahLst/>
              <a:cxnLst/>
              <a:rect l="l" t="t" r="r" b="b"/>
              <a:pathLst>
                <a:path w="126746" h="29591">
                  <a:moveTo>
                    <a:pt x="14478" y="0"/>
                  </a:moveTo>
                  <a:lnTo>
                    <a:pt x="112395" y="762"/>
                  </a:lnTo>
                  <a:cubicBezTo>
                    <a:pt x="120396" y="762"/>
                    <a:pt x="126746" y="7366"/>
                    <a:pt x="126746" y="15240"/>
                  </a:cubicBezTo>
                  <a:cubicBezTo>
                    <a:pt x="126746" y="23114"/>
                    <a:pt x="120142" y="29591"/>
                    <a:pt x="112268" y="29464"/>
                  </a:cubicBezTo>
                  <a:lnTo>
                    <a:pt x="14351" y="28829"/>
                  </a:lnTo>
                  <a:cubicBezTo>
                    <a:pt x="6350" y="28702"/>
                    <a:pt x="0" y="22225"/>
                    <a:pt x="0" y="14351"/>
                  </a:cubicBezTo>
                  <a:cubicBezTo>
                    <a:pt x="0" y="6477"/>
                    <a:pt x="6604" y="0"/>
                    <a:pt x="1447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116180" y="4656420"/>
            <a:ext cx="95040" cy="22140"/>
            <a:chOff x="0" y="0"/>
            <a:chExt cx="126720" cy="295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26746" cy="29591"/>
            </a:xfrm>
            <a:custGeom>
              <a:avLst/>
              <a:gdLst/>
              <a:ahLst/>
              <a:cxnLst/>
              <a:rect l="l" t="t" r="r" b="b"/>
              <a:pathLst>
                <a:path w="126746" h="29591">
                  <a:moveTo>
                    <a:pt x="14478" y="0"/>
                  </a:moveTo>
                  <a:lnTo>
                    <a:pt x="112395" y="762"/>
                  </a:lnTo>
                  <a:cubicBezTo>
                    <a:pt x="120396" y="762"/>
                    <a:pt x="126746" y="7366"/>
                    <a:pt x="126746" y="15240"/>
                  </a:cubicBezTo>
                  <a:cubicBezTo>
                    <a:pt x="126746" y="23114"/>
                    <a:pt x="120142" y="29591"/>
                    <a:pt x="112268" y="29464"/>
                  </a:cubicBezTo>
                  <a:lnTo>
                    <a:pt x="14351" y="28829"/>
                  </a:lnTo>
                  <a:cubicBezTo>
                    <a:pt x="6350" y="28702"/>
                    <a:pt x="0" y="22225"/>
                    <a:pt x="0" y="14351"/>
                  </a:cubicBezTo>
                  <a:cubicBezTo>
                    <a:pt x="0" y="6477"/>
                    <a:pt x="6604" y="0"/>
                    <a:pt x="1447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16180" y="4732560"/>
            <a:ext cx="95040" cy="22140"/>
            <a:chOff x="0" y="0"/>
            <a:chExt cx="126720" cy="2952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26746" cy="29591"/>
            </a:xfrm>
            <a:custGeom>
              <a:avLst/>
              <a:gdLst/>
              <a:ahLst/>
              <a:cxnLst/>
              <a:rect l="l" t="t" r="r" b="b"/>
              <a:pathLst>
                <a:path w="126746" h="29591">
                  <a:moveTo>
                    <a:pt x="14478" y="0"/>
                  </a:moveTo>
                  <a:lnTo>
                    <a:pt x="112395" y="762"/>
                  </a:lnTo>
                  <a:cubicBezTo>
                    <a:pt x="120396" y="762"/>
                    <a:pt x="126746" y="7366"/>
                    <a:pt x="126746" y="15240"/>
                  </a:cubicBezTo>
                  <a:cubicBezTo>
                    <a:pt x="126746" y="23114"/>
                    <a:pt x="120142" y="29591"/>
                    <a:pt x="112268" y="29464"/>
                  </a:cubicBezTo>
                  <a:lnTo>
                    <a:pt x="14351" y="28829"/>
                  </a:lnTo>
                  <a:cubicBezTo>
                    <a:pt x="6350" y="28702"/>
                    <a:pt x="0" y="22225"/>
                    <a:pt x="0" y="14351"/>
                  </a:cubicBezTo>
                  <a:cubicBezTo>
                    <a:pt x="0" y="6477"/>
                    <a:pt x="6604" y="0"/>
                    <a:pt x="1447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88880" y="4682340"/>
            <a:ext cx="168480" cy="144720"/>
            <a:chOff x="0" y="0"/>
            <a:chExt cx="224640" cy="19296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24536" cy="192913"/>
            </a:xfrm>
            <a:custGeom>
              <a:avLst/>
              <a:gdLst/>
              <a:ahLst/>
              <a:cxnLst/>
              <a:rect l="l" t="t" r="r" b="b"/>
              <a:pathLst>
                <a:path w="224536" h="192913">
                  <a:moveTo>
                    <a:pt x="14351" y="0"/>
                  </a:moveTo>
                  <a:lnTo>
                    <a:pt x="63373" y="0"/>
                  </a:lnTo>
                  <a:cubicBezTo>
                    <a:pt x="66548" y="0"/>
                    <a:pt x="69469" y="1016"/>
                    <a:pt x="72009" y="2921"/>
                  </a:cubicBezTo>
                  <a:lnTo>
                    <a:pt x="113919" y="34290"/>
                  </a:lnTo>
                  <a:lnTo>
                    <a:pt x="105283" y="45847"/>
                  </a:lnTo>
                  <a:lnTo>
                    <a:pt x="105283" y="31496"/>
                  </a:lnTo>
                  <a:lnTo>
                    <a:pt x="210185" y="31496"/>
                  </a:lnTo>
                  <a:cubicBezTo>
                    <a:pt x="218186" y="31496"/>
                    <a:pt x="224536" y="37973"/>
                    <a:pt x="224536" y="45847"/>
                  </a:cubicBezTo>
                  <a:lnTo>
                    <a:pt x="224536" y="178562"/>
                  </a:lnTo>
                  <a:cubicBezTo>
                    <a:pt x="224536" y="186563"/>
                    <a:pt x="218059" y="192913"/>
                    <a:pt x="210185" y="192913"/>
                  </a:cubicBezTo>
                  <a:lnTo>
                    <a:pt x="14351" y="192913"/>
                  </a:lnTo>
                  <a:cubicBezTo>
                    <a:pt x="6477" y="192913"/>
                    <a:pt x="0" y="186563"/>
                    <a:pt x="0" y="178562"/>
                  </a:cubicBezTo>
                  <a:lnTo>
                    <a:pt x="0" y="14351"/>
                  </a:lnTo>
                  <a:cubicBezTo>
                    <a:pt x="0" y="6477"/>
                    <a:pt x="6477" y="0"/>
                    <a:pt x="14351" y="0"/>
                  </a:cubicBezTo>
                  <a:moveTo>
                    <a:pt x="14351" y="28829"/>
                  </a:moveTo>
                  <a:lnTo>
                    <a:pt x="14351" y="14351"/>
                  </a:lnTo>
                  <a:lnTo>
                    <a:pt x="28829" y="14351"/>
                  </a:lnTo>
                  <a:lnTo>
                    <a:pt x="28829" y="178562"/>
                  </a:lnTo>
                  <a:lnTo>
                    <a:pt x="14351" y="178562"/>
                  </a:lnTo>
                  <a:lnTo>
                    <a:pt x="14351" y="164211"/>
                  </a:lnTo>
                  <a:lnTo>
                    <a:pt x="210185" y="164211"/>
                  </a:lnTo>
                  <a:lnTo>
                    <a:pt x="210185" y="178562"/>
                  </a:lnTo>
                  <a:lnTo>
                    <a:pt x="195834" y="178562"/>
                  </a:lnTo>
                  <a:lnTo>
                    <a:pt x="195834" y="45847"/>
                  </a:lnTo>
                  <a:lnTo>
                    <a:pt x="210185" y="45847"/>
                  </a:lnTo>
                  <a:lnTo>
                    <a:pt x="210185" y="60198"/>
                  </a:lnTo>
                  <a:lnTo>
                    <a:pt x="105283" y="60198"/>
                  </a:lnTo>
                  <a:cubicBezTo>
                    <a:pt x="102108" y="60198"/>
                    <a:pt x="99187" y="59182"/>
                    <a:pt x="96647" y="57277"/>
                  </a:cubicBezTo>
                  <a:lnTo>
                    <a:pt x="54737" y="25908"/>
                  </a:lnTo>
                  <a:lnTo>
                    <a:pt x="63373" y="14351"/>
                  </a:lnTo>
                  <a:lnTo>
                    <a:pt x="63373" y="28829"/>
                  </a:lnTo>
                  <a:lnTo>
                    <a:pt x="14351" y="28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302480" y="4546260"/>
            <a:ext cx="194400" cy="120960"/>
            <a:chOff x="0" y="0"/>
            <a:chExt cx="259200" cy="161280"/>
          </a:xfrm>
        </p:grpSpPr>
        <p:sp>
          <p:nvSpPr>
            <p:cNvPr id="57" name="Freeform 57"/>
            <p:cNvSpPr/>
            <p:nvPr/>
          </p:nvSpPr>
          <p:spPr>
            <a:xfrm>
              <a:off x="-2032" y="-2032"/>
              <a:ext cx="263271" cy="165354"/>
            </a:xfrm>
            <a:custGeom>
              <a:avLst/>
              <a:gdLst/>
              <a:ahLst/>
              <a:cxnLst/>
              <a:rect l="l" t="t" r="r" b="b"/>
              <a:pathLst>
                <a:path w="263271" h="165354">
                  <a:moveTo>
                    <a:pt x="9271" y="136398"/>
                  </a:moveTo>
                  <a:lnTo>
                    <a:pt x="239649" y="3937"/>
                  </a:lnTo>
                  <a:cubicBezTo>
                    <a:pt x="246507" y="0"/>
                    <a:pt x="255397" y="2286"/>
                    <a:pt x="259334" y="9271"/>
                  </a:cubicBezTo>
                  <a:cubicBezTo>
                    <a:pt x="263271" y="16256"/>
                    <a:pt x="260985" y="25019"/>
                    <a:pt x="254000" y="28956"/>
                  </a:cubicBezTo>
                  <a:lnTo>
                    <a:pt x="23622" y="161417"/>
                  </a:lnTo>
                  <a:cubicBezTo>
                    <a:pt x="16764" y="165354"/>
                    <a:pt x="7874" y="163068"/>
                    <a:pt x="3937" y="156083"/>
                  </a:cubicBezTo>
                  <a:cubicBezTo>
                    <a:pt x="0" y="149098"/>
                    <a:pt x="2286" y="140335"/>
                    <a:pt x="9271" y="13639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475280" y="4509540"/>
            <a:ext cx="71280" cy="71280"/>
            <a:chOff x="0" y="0"/>
            <a:chExt cx="95040" cy="95040"/>
          </a:xfrm>
        </p:grpSpPr>
        <p:sp>
          <p:nvSpPr>
            <p:cNvPr id="59" name="Freeform 59"/>
            <p:cNvSpPr/>
            <p:nvPr/>
          </p:nvSpPr>
          <p:spPr>
            <a:xfrm>
              <a:off x="0" y="-127"/>
              <a:ext cx="95123" cy="95504"/>
            </a:xfrm>
            <a:custGeom>
              <a:avLst/>
              <a:gdLst/>
              <a:ahLst/>
              <a:cxnLst/>
              <a:rect l="l" t="t" r="r" b="b"/>
              <a:pathLst>
                <a:path w="95123" h="95504">
                  <a:moveTo>
                    <a:pt x="14351" y="33274"/>
                  </a:moveTo>
                  <a:lnTo>
                    <a:pt x="14351" y="47625"/>
                  </a:lnTo>
                  <a:lnTo>
                    <a:pt x="14351" y="33274"/>
                  </a:lnTo>
                  <a:lnTo>
                    <a:pt x="14351" y="47625"/>
                  </a:lnTo>
                  <a:lnTo>
                    <a:pt x="0" y="47625"/>
                  </a:lnTo>
                  <a:cubicBezTo>
                    <a:pt x="0" y="21463"/>
                    <a:pt x="21209" y="254"/>
                    <a:pt x="47371" y="127"/>
                  </a:cubicBezTo>
                  <a:lnTo>
                    <a:pt x="47371" y="14478"/>
                  </a:lnTo>
                  <a:lnTo>
                    <a:pt x="47371" y="127"/>
                  </a:lnTo>
                  <a:cubicBezTo>
                    <a:pt x="73533" y="0"/>
                    <a:pt x="94869" y="21082"/>
                    <a:pt x="94996" y="47244"/>
                  </a:cubicBezTo>
                  <a:cubicBezTo>
                    <a:pt x="95123" y="73406"/>
                    <a:pt x="74168" y="94869"/>
                    <a:pt x="48006" y="95123"/>
                  </a:cubicBezTo>
                  <a:lnTo>
                    <a:pt x="47879" y="80772"/>
                  </a:lnTo>
                  <a:lnTo>
                    <a:pt x="48006" y="95123"/>
                  </a:lnTo>
                  <a:cubicBezTo>
                    <a:pt x="21844" y="95504"/>
                    <a:pt x="381" y="74549"/>
                    <a:pt x="0" y="48387"/>
                  </a:cubicBezTo>
                  <a:lnTo>
                    <a:pt x="0" y="48260"/>
                  </a:lnTo>
                  <a:lnTo>
                    <a:pt x="0" y="47752"/>
                  </a:lnTo>
                  <a:cubicBezTo>
                    <a:pt x="0" y="43942"/>
                    <a:pt x="1524" y="40259"/>
                    <a:pt x="4191" y="37465"/>
                  </a:cubicBezTo>
                  <a:cubicBezTo>
                    <a:pt x="6858" y="34671"/>
                    <a:pt x="10541" y="33147"/>
                    <a:pt x="14351" y="33147"/>
                  </a:cubicBezTo>
                  <a:moveTo>
                    <a:pt x="14351" y="61976"/>
                  </a:moveTo>
                  <a:lnTo>
                    <a:pt x="14351" y="47625"/>
                  </a:lnTo>
                  <a:lnTo>
                    <a:pt x="28702" y="47498"/>
                  </a:lnTo>
                  <a:lnTo>
                    <a:pt x="28702" y="48006"/>
                  </a:lnTo>
                  <a:lnTo>
                    <a:pt x="14351" y="48133"/>
                  </a:lnTo>
                  <a:lnTo>
                    <a:pt x="28702" y="47879"/>
                  </a:lnTo>
                  <a:cubicBezTo>
                    <a:pt x="28829" y="58166"/>
                    <a:pt x="37338" y="66421"/>
                    <a:pt x="47625" y="66294"/>
                  </a:cubicBezTo>
                  <a:cubicBezTo>
                    <a:pt x="57912" y="66167"/>
                    <a:pt x="66167" y="57785"/>
                    <a:pt x="66167" y="47498"/>
                  </a:cubicBezTo>
                  <a:lnTo>
                    <a:pt x="80518" y="47371"/>
                  </a:lnTo>
                  <a:lnTo>
                    <a:pt x="66167" y="47498"/>
                  </a:lnTo>
                  <a:cubicBezTo>
                    <a:pt x="66040" y="37211"/>
                    <a:pt x="57658" y="28829"/>
                    <a:pt x="47371" y="28956"/>
                  </a:cubicBezTo>
                  <a:cubicBezTo>
                    <a:pt x="37084" y="29083"/>
                    <a:pt x="28702" y="37338"/>
                    <a:pt x="28702" y="47625"/>
                  </a:cubicBezTo>
                  <a:cubicBezTo>
                    <a:pt x="28702" y="55626"/>
                    <a:pt x="22225" y="61976"/>
                    <a:pt x="14351" y="619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252800" y="4632660"/>
            <a:ext cx="71280" cy="71280"/>
            <a:chOff x="0" y="0"/>
            <a:chExt cx="95040" cy="95040"/>
          </a:xfrm>
        </p:grpSpPr>
        <p:sp>
          <p:nvSpPr>
            <p:cNvPr id="61" name="Freeform 61"/>
            <p:cNvSpPr/>
            <p:nvPr/>
          </p:nvSpPr>
          <p:spPr>
            <a:xfrm>
              <a:off x="0" y="-127"/>
              <a:ext cx="95123" cy="95504"/>
            </a:xfrm>
            <a:custGeom>
              <a:avLst/>
              <a:gdLst/>
              <a:ahLst/>
              <a:cxnLst/>
              <a:rect l="l" t="t" r="r" b="b"/>
              <a:pathLst>
                <a:path w="95123" h="95504">
                  <a:moveTo>
                    <a:pt x="14351" y="33274"/>
                  </a:moveTo>
                  <a:lnTo>
                    <a:pt x="14351" y="47625"/>
                  </a:lnTo>
                  <a:lnTo>
                    <a:pt x="14351" y="33274"/>
                  </a:lnTo>
                  <a:lnTo>
                    <a:pt x="14351" y="47625"/>
                  </a:lnTo>
                  <a:lnTo>
                    <a:pt x="0" y="47625"/>
                  </a:lnTo>
                  <a:cubicBezTo>
                    <a:pt x="0" y="21463"/>
                    <a:pt x="21209" y="254"/>
                    <a:pt x="47371" y="127"/>
                  </a:cubicBezTo>
                  <a:lnTo>
                    <a:pt x="47371" y="14478"/>
                  </a:lnTo>
                  <a:lnTo>
                    <a:pt x="47371" y="127"/>
                  </a:lnTo>
                  <a:cubicBezTo>
                    <a:pt x="73533" y="0"/>
                    <a:pt x="94869" y="21082"/>
                    <a:pt x="94996" y="47244"/>
                  </a:cubicBezTo>
                  <a:cubicBezTo>
                    <a:pt x="95123" y="73406"/>
                    <a:pt x="74168" y="94869"/>
                    <a:pt x="48006" y="95123"/>
                  </a:cubicBezTo>
                  <a:lnTo>
                    <a:pt x="47879" y="80772"/>
                  </a:lnTo>
                  <a:lnTo>
                    <a:pt x="48006" y="95123"/>
                  </a:lnTo>
                  <a:cubicBezTo>
                    <a:pt x="21844" y="95504"/>
                    <a:pt x="381" y="74549"/>
                    <a:pt x="0" y="48387"/>
                  </a:cubicBezTo>
                  <a:lnTo>
                    <a:pt x="0" y="48260"/>
                  </a:lnTo>
                  <a:lnTo>
                    <a:pt x="0" y="47752"/>
                  </a:lnTo>
                  <a:cubicBezTo>
                    <a:pt x="0" y="43942"/>
                    <a:pt x="1524" y="40259"/>
                    <a:pt x="4191" y="37465"/>
                  </a:cubicBezTo>
                  <a:cubicBezTo>
                    <a:pt x="6858" y="34671"/>
                    <a:pt x="10541" y="33147"/>
                    <a:pt x="14351" y="33147"/>
                  </a:cubicBezTo>
                  <a:moveTo>
                    <a:pt x="14351" y="61976"/>
                  </a:moveTo>
                  <a:lnTo>
                    <a:pt x="14351" y="47625"/>
                  </a:lnTo>
                  <a:lnTo>
                    <a:pt x="28702" y="47498"/>
                  </a:lnTo>
                  <a:lnTo>
                    <a:pt x="28702" y="48006"/>
                  </a:lnTo>
                  <a:lnTo>
                    <a:pt x="14351" y="48133"/>
                  </a:lnTo>
                  <a:lnTo>
                    <a:pt x="28702" y="47879"/>
                  </a:lnTo>
                  <a:cubicBezTo>
                    <a:pt x="28829" y="58166"/>
                    <a:pt x="37338" y="66421"/>
                    <a:pt x="47625" y="66294"/>
                  </a:cubicBezTo>
                  <a:cubicBezTo>
                    <a:pt x="57912" y="66167"/>
                    <a:pt x="66167" y="57785"/>
                    <a:pt x="66167" y="47498"/>
                  </a:cubicBezTo>
                  <a:lnTo>
                    <a:pt x="80518" y="47371"/>
                  </a:lnTo>
                  <a:lnTo>
                    <a:pt x="66167" y="47498"/>
                  </a:lnTo>
                  <a:cubicBezTo>
                    <a:pt x="66040" y="37211"/>
                    <a:pt x="57658" y="28829"/>
                    <a:pt x="47371" y="28956"/>
                  </a:cubicBezTo>
                  <a:cubicBezTo>
                    <a:pt x="37084" y="29083"/>
                    <a:pt x="28702" y="37338"/>
                    <a:pt x="28702" y="47625"/>
                  </a:cubicBezTo>
                  <a:cubicBezTo>
                    <a:pt x="28702" y="55626"/>
                    <a:pt x="22225" y="61976"/>
                    <a:pt x="14351" y="619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486860" y="4310820"/>
            <a:ext cx="393660" cy="393660"/>
            <a:chOff x="0" y="0"/>
            <a:chExt cx="524880" cy="524880"/>
          </a:xfrm>
        </p:grpSpPr>
        <p:sp>
          <p:nvSpPr>
            <p:cNvPr id="63" name="Freeform 63"/>
            <p:cNvSpPr/>
            <p:nvPr/>
          </p:nvSpPr>
          <p:spPr>
            <a:xfrm>
              <a:off x="0" y="-508"/>
              <a:ext cx="525907" cy="527050"/>
            </a:xfrm>
            <a:custGeom>
              <a:avLst/>
              <a:gdLst/>
              <a:ahLst/>
              <a:cxnLst/>
              <a:rect l="l" t="t" r="r" b="b"/>
              <a:pathLst>
                <a:path w="525907" h="527050">
                  <a:moveTo>
                    <a:pt x="14351" y="248539"/>
                  </a:moveTo>
                  <a:lnTo>
                    <a:pt x="14351" y="262890"/>
                  </a:lnTo>
                  <a:lnTo>
                    <a:pt x="14351" y="248539"/>
                  </a:lnTo>
                  <a:lnTo>
                    <a:pt x="14351" y="262890"/>
                  </a:lnTo>
                  <a:lnTo>
                    <a:pt x="0" y="262890"/>
                  </a:lnTo>
                  <a:cubicBezTo>
                    <a:pt x="0" y="118364"/>
                    <a:pt x="116967" y="1016"/>
                    <a:pt x="261493" y="508"/>
                  </a:cubicBezTo>
                  <a:lnTo>
                    <a:pt x="261493" y="14859"/>
                  </a:lnTo>
                  <a:lnTo>
                    <a:pt x="261493" y="508"/>
                  </a:lnTo>
                  <a:cubicBezTo>
                    <a:pt x="406019" y="0"/>
                    <a:pt x="523875" y="116459"/>
                    <a:pt x="524891" y="260985"/>
                  </a:cubicBezTo>
                  <a:cubicBezTo>
                    <a:pt x="525907" y="405511"/>
                    <a:pt x="409829" y="523748"/>
                    <a:pt x="265303" y="525399"/>
                  </a:cubicBezTo>
                  <a:cubicBezTo>
                    <a:pt x="120777" y="527050"/>
                    <a:pt x="2159" y="411353"/>
                    <a:pt x="0" y="266827"/>
                  </a:cubicBezTo>
                  <a:lnTo>
                    <a:pt x="0" y="266700"/>
                  </a:lnTo>
                  <a:lnTo>
                    <a:pt x="0" y="263144"/>
                  </a:lnTo>
                  <a:cubicBezTo>
                    <a:pt x="0" y="259334"/>
                    <a:pt x="1524" y="255651"/>
                    <a:pt x="4191" y="252857"/>
                  </a:cubicBezTo>
                  <a:cubicBezTo>
                    <a:pt x="6858" y="250063"/>
                    <a:pt x="10541" y="248539"/>
                    <a:pt x="14351" y="248539"/>
                  </a:cubicBezTo>
                  <a:moveTo>
                    <a:pt x="14351" y="277368"/>
                  </a:moveTo>
                  <a:lnTo>
                    <a:pt x="14351" y="262890"/>
                  </a:lnTo>
                  <a:lnTo>
                    <a:pt x="28702" y="262763"/>
                  </a:lnTo>
                  <a:lnTo>
                    <a:pt x="28702" y="266319"/>
                  </a:lnTo>
                  <a:lnTo>
                    <a:pt x="14351" y="266446"/>
                  </a:lnTo>
                  <a:lnTo>
                    <a:pt x="28702" y="266192"/>
                  </a:lnTo>
                  <a:cubicBezTo>
                    <a:pt x="30607" y="394843"/>
                    <a:pt x="136144" y="497840"/>
                    <a:pt x="264922" y="496443"/>
                  </a:cubicBezTo>
                  <a:lnTo>
                    <a:pt x="265049" y="510794"/>
                  </a:lnTo>
                  <a:lnTo>
                    <a:pt x="264922" y="496443"/>
                  </a:lnTo>
                  <a:cubicBezTo>
                    <a:pt x="393573" y="495046"/>
                    <a:pt x="496951" y="389763"/>
                    <a:pt x="496062" y="261112"/>
                  </a:cubicBezTo>
                  <a:lnTo>
                    <a:pt x="510413" y="260985"/>
                  </a:lnTo>
                  <a:lnTo>
                    <a:pt x="496062" y="261112"/>
                  </a:lnTo>
                  <a:cubicBezTo>
                    <a:pt x="495173" y="132588"/>
                    <a:pt x="390271" y="28829"/>
                    <a:pt x="261620" y="29337"/>
                  </a:cubicBezTo>
                  <a:cubicBezTo>
                    <a:pt x="132969" y="29845"/>
                    <a:pt x="28829" y="134239"/>
                    <a:pt x="28829" y="262890"/>
                  </a:cubicBezTo>
                  <a:cubicBezTo>
                    <a:pt x="28829" y="270891"/>
                    <a:pt x="22352" y="277241"/>
                    <a:pt x="14478" y="27724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4386960" y="4506840"/>
            <a:ext cx="393660" cy="396360"/>
            <a:chOff x="0" y="0"/>
            <a:chExt cx="524880" cy="528480"/>
          </a:xfrm>
        </p:grpSpPr>
        <p:sp>
          <p:nvSpPr>
            <p:cNvPr id="65" name="Freeform 65"/>
            <p:cNvSpPr/>
            <p:nvPr/>
          </p:nvSpPr>
          <p:spPr>
            <a:xfrm>
              <a:off x="0" y="-508"/>
              <a:ext cx="529463" cy="530606"/>
            </a:xfrm>
            <a:custGeom>
              <a:avLst/>
              <a:gdLst/>
              <a:ahLst/>
              <a:cxnLst/>
              <a:rect l="l" t="t" r="r" b="b"/>
              <a:pathLst>
                <a:path w="529463" h="530606">
                  <a:moveTo>
                    <a:pt x="14351" y="250317"/>
                  </a:moveTo>
                  <a:lnTo>
                    <a:pt x="14351" y="264668"/>
                  </a:lnTo>
                  <a:lnTo>
                    <a:pt x="14351" y="250317"/>
                  </a:lnTo>
                  <a:lnTo>
                    <a:pt x="14351" y="264668"/>
                  </a:lnTo>
                  <a:lnTo>
                    <a:pt x="0" y="264668"/>
                  </a:lnTo>
                  <a:cubicBezTo>
                    <a:pt x="0" y="119126"/>
                    <a:pt x="117729" y="1016"/>
                    <a:pt x="263271" y="508"/>
                  </a:cubicBezTo>
                  <a:cubicBezTo>
                    <a:pt x="408813" y="0"/>
                    <a:pt x="527431" y="117221"/>
                    <a:pt x="528447" y="262763"/>
                  </a:cubicBezTo>
                  <a:lnTo>
                    <a:pt x="514096" y="262890"/>
                  </a:lnTo>
                  <a:lnTo>
                    <a:pt x="528447" y="262763"/>
                  </a:lnTo>
                  <a:cubicBezTo>
                    <a:pt x="529463" y="408305"/>
                    <a:pt x="412623" y="527304"/>
                    <a:pt x="267081" y="528955"/>
                  </a:cubicBezTo>
                  <a:cubicBezTo>
                    <a:pt x="121539" y="530606"/>
                    <a:pt x="2159" y="414147"/>
                    <a:pt x="0" y="268605"/>
                  </a:cubicBezTo>
                  <a:lnTo>
                    <a:pt x="0" y="268478"/>
                  </a:lnTo>
                  <a:lnTo>
                    <a:pt x="0" y="264795"/>
                  </a:lnTo>
                  <a:cubicBezTo>
                    <a:pt x="0" y="260985"/>
                    <a:pt x="1524" y="257302"/>
                    <a:pt x="4191" y="254508"/>
                  </a:cubicBezTo>
                  <a:cubicBezTo>
                    <a:pt x="6858" y="251714"/>
                    <a:pt x="10541" y="250190"/>
                    <a:pt x="14351" y="250190"/>
                  </a:cubicBezTo>
                  <a:moveTo>
                    <a:pt x="14351" y="279019"/>
                  </a:moveTo>
                  <a:lnTo>
                    <a:pt x="14351" y="264795"/>
                  </a:lnTo>
                  <a:lnTo>
                    <a:pt x="28702" y="264668"/>
                  </a:lnTo>
                  <a:lnTo>
                    <a:pt x="28702" y="268351"/>
                  </a:lnTo>
                  <a:lnTo>
                    <a:pt x="14351" y="268478"/>
                  </a:lnTo>
                  <a:lnTo>
                    <a:pt x="28702" y="268224"/>
                  </a:lnTo>
                  <a:cubicBezTo>
                    <a:pt x="30607" y="397891"/>
                    <a:pt x="137033" y="501650"/>
                    <a:pt x="266700" y="500253"/>
                  </a:cubicBezTo>
                  <a:lnTo>
                    <a:pt x="266827" y="514604"/>
                  </a:lnTo>
                  <a:lnTo>
                    <a:pt x="266700" y="500253"/>
                  </a:lnTo>
                  <a:cubicBezTo>
                    <a:pt x="396367" y="498856"/>
                    <a:pt x="500507" y="392811"/>
                    <a:pt x="499618" y="263144"/>
                  </a:cubicBezTo>
                  <a:cubicBezTo>
                    <a:pt x="498729" y="133477"/>
                    <a:pt x="393065" y="28829"/>
                    <a:pt x="263398" y="29337"/>
                  </a:cubicBezTo>
                  <a:lnTo>
                    <a:pt x="263398" y="14986"/>
                  </a:lnTo>
                  <a:lnTo>
                    <a:pt x="263398" y="29337"/>
                  </a:lnTo>
                  <a:cubicBezTo>
                    <a:pt x="133731" y="29718"/>
                    <a:pt x="28829" y="135001"/>
                    <a:pt x="28829" y="264795"/>
                  </a:cubicBezTo>
                  <a:cubicBezTo>
                    <a:pt x="28829" y="272796"/>
                    <a:pt x="22352" y="279146"/>
                    <a:pt x="14478" y="2791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4586220" y="4506840"/>
            <a:ext cx="393660" cy="396360"/>
            <a:chOff x="0" y="0"/>
            <a:chExt cx="524880" cy="528480"/>
          </a:xfrm>
        </p:grpSpPr>
        <p:sp>
          <p:nvSpPr>
            <p:cNvPr id="67" name="Freeform 67"/>
            <p:cNvSpPr/>
            <p:nvPr/>
          </p:nvSpPr>
          <p:spPr>
            <a:xfrm>
              <a:off x="0" y="-508"/>
              <a:ext cx="529463" cy="530606"/>
            </a:xfrm>
            <a:custGeom>
              <a:avLst/>
              <a:gdLst/>
              <a:ahLst/>
              <a:cxnLst/>
              <a:rect l="l" t="t" r="r" b="b"/>
              <a:pathLst>
                <a:path w="529463" h="530606">
                  <a:moveTo>
                    <a:pt x="14351" y="250317"/>
                  </a:moveTo>
                  <a:lnTo>
                    <a:pt x="14351" y="264668"/>
                  </a:lnTo>
                  <a:lnTo>
                    <a:pt x="14351" y="250317"/>
                  </a:lnTo>
                  <a:lnTo>
                    <a:pt x="14351" y="264668"/>
                  </a:lnTo>
                  <a:lnTo>
                    <a:pt x="0" y="264668"/>
                  </a:lnTo>
                  <a:cubicBezTo>
                    <a:pt x="0" y="119126"/>
                    <a:pt x="117729" y="1016"/>
                    <a:pt x="263271" y="508"/>
                  </a:cubicBezTo>
                  <a:cubicBezTo>
                    <a:pt x="408813" y="0"/>
                    <a:pt x="527431" y="117221"/>
                    <a:pt x="528447" y="262763"/>
                  </a:cubicBezTo>
                  <a:lnTo>
                    <a:pt x="514096" y="262890"/>
                  </a:lnTo>
                  <a:lnTo>
                    <a:pt x="528447" y="262763"/>
                  </a:lnTo>
                  <a:cubicBezTo>
                    <a:pt x="529463" y="408305"/>
                    <a:pt x="412623" y="527304"/>
                    <a:pt x="267081" y="528955"/>
                  </a:cubicBezTo>
                  <a:cubicBezTo>
                    <a:pt x="121539" y="530606"/>
                    <a:pt x="2159" y="414147"/>
                    <a:pt x="0" y="268605"/>
                  </a:cubicBezTo>
                  <a:lnTo>
                    <a:pt x="0" y="268478"/>
                  </a:lnTo>
                  <a:lnTo>
                    <a:pt x="0" y="264795"/>
                  </a:lnTo>
                  <a:cubicBezTo>
                    <a:pt x="0" y="260985"/>
                    <a:pt x="1524" y="257302"/>
                    <a:pt x="4191" y="254508"/>
                  </a:cubicBezTo>
                  <a:cubicBezTo>
                    <a:pt x="6858" y="251714"/>
                    <a:pt x="10541" y="250190"/>
                    <a:pt x="14351" y="250190"/>
                  </a:cubicBezTo>
                  <a:moveTo>
                    <a:pt x="14351" y="279019"/>
                  </a:moveTo>
                  <a:lnTo>
                    <a:pt x="14351" y="264795"/>
                  </a:lnTo>
                  <a:lnTo>
                    <a:pt x="28702" y="264668"/>
                  </a:lnTo>
                  <a:lnTo>
                    <a:pt x="28702" y="268351"/>
                  </a:lnTo>
                  <a:lnTo>
                    <a:pt x="14351" y="268478"/>
                  </a:lnTo>
                  <a:lnTo>
                    <a:pt x="28702" y="268224"/>
                  </a:lnTo>
                  <a:cubicBezTo>
                    <a:pt x="30607" y="397891"/>
                    <a:pt x="137033" y="501650"/>
                    <a:pt x="266700" y="500253"/>
                  </a:cubicBezTo>
                  <a:lnTo>
                    <a:pt x="266827" y="514604"/>
                  </a:lnTo>
                  <a:lnTo>
                    <a:pt x="266700" y="500253"/>
                  </a:lnTo>
                  <a:cubicBezTo>
                    <a:pt x="396367" y="498856"/>
                    <a:pt x="500507" y="392811"/>
                    <a:pt x="499618" y="263144"/>
                  </a:cubicBezTo>
                  <a:cubicBezTo>
                    <a:pt x="498729" y="133477"/>
                    <a:pt x="393065" y="28829"/>
                    <a:pt x="263398" y="29337"/>
                  </a:cubicBezTo>
                  <a:lnTo>
                    <a:pt x="263398" y="14986"/>
                  </a:lnTo>
                  <a:lnTo>
                    <a:pt x="263398" y="29337"/>
                  </a:lnTo>
                  <a:cubicBezTo>
                    <a:pt x="133731" y="29718"/>
                    <a:pt x="28829" y="135001"/>
                    <a:pt x="28829" y="264795"/>
                  </a:cubicBezTo>
                  <a:cubicBezTo>
                    <a:pt x="28829" y="272796"/>
                    <a:pt x="22352" y="279146"/>
                    <a:pt x="14478" y="2791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8248500" y="4855680"/>
            <a:ext cx="23760" cy="49680"/>
            <a:chOff x="0" y="0"/>
            <a:chExt cx="31680" cy="662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31623" cy="66294"/>
            </a:xfrm>
            <a:custGeom>
              <a:avLst/>
              <a:gdLst/>
              <a:ahLst/>
              <a:cxnLst/>
              <a:rect l="l" t="t" r="r" b="b"/>
              <a:pathLst>
                <a:path w="31623" h="66294">
                  <a:moveTo>
                    <a:pt x="15875" y="66294"/>
                  </a:moveTo>
                  <a:cubicBezTo>
                    <a:pt x="7874" y="66294"/>
                    <a:pt x="0" y="57912"/>
                    <a:pt x="0" y="49657"/>
                  </a:cubicBezTo>
                  <a:cubicBezTo>
                    <a:pt x="0" y="16510"/>
                    <a:pt x="0" y="16510"/>
                    <a:pt x="0" y="16510"/>
                  </a:cubicBezTo>
                  <a:cubicBezTo>
                    <a:pt x="0" y="8255"/>
                    <a:pt x="7874" y="0"/>
                    <a:pt x="15875" y="0"/>
                  </a:cubicBezTo>
                  <a:cubicBezTo>
                    <a:pt x="23876" y="0"/>
                    <a:pt x="31623" y="8255"/>
                    <a:pt x="31623" y="16510"/>
                  </a:cubicBezTo>
                  <a:cubicBezTo>
                    <a:pt x="31623" y="49657"/>
                    <a:pt x="31623" y="49657"/>
                    <a:pt x="31623" y="49657"/>
                  </a:cubicBezTo>
                  <a:cubicBezTo>
                    <a:pt x="31623" y="57912"/>
                    <a:pt x="23749" y="66167"/>
                    <a:pt x="15748" y="661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7827300" y="4855680"/>
            <a:ext cx="23760" cy="49680"/>
            <a:chOff x="0" y="0"/>
            <a:chExt cx="31680" cy="6624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31623" cy="66294"/>
            </a:xfrm>
            <a:custGeom>
              <a:avLst/>
              <a:gdLst/>
              <a:ahLst/>
              <a:cxnLst/>
              <a:rect l="l" t="t" r="r" b="b"/>
              <a:pathLst>
                <a:path w="31623" h="66294">
                  <a:moveTo>
                    <a:pt x="15875" y="66294"/>
                  </a:moveTo>
                  <a:cubicBezTo>
                    <a:pt x="7874" y="66294"/>
                    <a:pt x="0" y="57912"/>
                    <a:pt x="0" y="49657"/>
                  </a:cubicBezTo>
                  <a:cubicBezTo>
                    <a:pt x="0" y="16510"/>
                    <a:pt x="0" y="16510"/>
                    <a:pt x="0" y="16510"/>
                  </a:cubicBezTo>
                  <a:cubicBezTo>
                    <a:pt x="0" y="8255"/>
                    <a:pt x="7874" y="0"/>
                    <a:pt x="15875" y="0"/>
                  </a:cubicBezTo>
                  <a:cubicBezTo>
                    <a:pt x="23876" y="0"/>
                    <a:pt x="31623" y="8255"/>
                    <a:pt x="31623" y="16510"/>
                  </a:cubicBezTo>
                  <a:cubicBezTo>
                    <a:pt x="31623" y="49657"/>
                    <a:pt x="31623" y="49657"/>
                    <a:pt x="31623" y="49657"/>
                  </a:cubicBezTo>
                  <a:cubicBezTo>
                    <a:pt x="31623" y="57912"/>
                    <a:pt x="23749" y="66167"/>
                    <a:pt x="15748" y="661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7827300" y="4756320"/>
            <a:ext cx="295920" cy="73440"/>
            <a:chOff x="0" y="0"/>
            <a:chExt cx="394560" cy="9792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94462" cy="98044"/>
            </a:xfrm>
            <a:custGeom>
              <a:avLst/>
              <a:gdLst/>
              <a:ahLst/>
              <a:cxnLst/>
              <a:rect l="l" t="t" r="r" b="b"/>
              <a:pathLst>
                <a:path w="394462" h="98044">
                  <a:moveTo>
                    <a:pt x="378079" y="97917"/>
                  </a:moveTo>
                  <a:cubicBezTo>
                    <a:pt x="16383" y="97917"/>
                    <a:pt x="16383" y="97917"/>
                    <a:pt x="16383" y="97917"/>
                  </a:cubicBezTo>
                  <a:cubicBezTo>
                    <a:pt x="8255" y="97917"/>
                    <a:pt x="0" y="89789"/>
                    <a:pt x="0" y="81661"/>
                  </a:cubicBezTo>
                  <a:cubicBezTo>
                    <a:pt x="0" y="16383"/>
                    <a:pt x="0" y="16383"/>
                    <a:pt x="0" y="16383"/>
                  </a:cubicBezTo>
                  <a:cubicBezTo>
                    <a:pt x="0" y="8128"/>
                    <a:pt x="8255" y="0"/>
                    <a:pt x="16383" y="0"/>
                  </a:cubicBezTo>
                  <a:cubicBezTo>
                    <a:pt x="378079" y="0"/>
                    <a:pt x="378079" y="0"/>
                    <a:pt x="378079" y="0"/>
                  </a:cubicBezTo>
                  <a:cubicBezTo>
                    <a:pt x="386334" y="0"/>
                    <a:pt x="394462" y="8128"/>
                    <a:pt x="394462" y="16383"/>
                  </a:cubicBezTo>
                  <a:cubicBezTo>
                    <a:pt x="394462" y="81661"/>
                    <a:pt x="394462" y="81661"/>
                    <a:pt x="394462" y="81661"/>
                  </a:cubicBezTo>
                  <a:cubicBezTo>
                    <a:pt x="394462" y="89789"/>
                    <a:pt x="386207" y="98044"/>
                    <a:pt x="378079" y="98044"/>
                  </a:cubicBezTo>
                  <a:close/>
                  <a:moveTo>
                    <a:pt x="32893" y="65278"/>
                  </a:moveTo>
                  <a:cubicBezTo>
                    <a:pt x="361696" y="65278"/>
                    <a:pt x="361696" y="65278"/>
                    <a:pt x="361696" y="65278"/>
                  </a:cubicBezTo>
                  <a:cubicBezTo>
                    <a:pt x="361696" y="32639"/>
                    <a:pt x="361696" y="32639"/>
                    <a:pt x="361696" y="32639"/>
                  </a:cubicBezTo>
                  <a:cubicBezTo>
                    <a:pt x="32893" y="32639"/>
                    <a:pt x="32893" y="32639"/>
                    <a:pt x="32893" y="32639"/>
                  </a:cubicBezTo>
                  <a:lnTo>
                    <a:pt x="32893" y="652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8162100" y="4743360"/>
            <a:ext cx="46980" cy="49680"/>
            <a:chOff x="0" y="0"/>
            <a:chExt cx="62640" cy="66240"/>
          </a:xfrm>
        </p:grpSpPr>
        <p:sp>
          <p:nvSpPr>
            <p:cNvPr id="75" name="Freeform 75"/>
            <p:cNvSpPr/>
            <p:nvPr/>
          </p:nvSpPr>
          <p:spPr>
            <a:xfrm>
              <a:off x="0" y="-127"/>
              <a:ext cx="66294" cy="66675"/>
            </a:xfrm>
            <a:custGeom>
              <a:avLst/>
              <a:gdLst/>
              <a:ahLst/>
              <a:cxnLst/>
              <a:rect l="l" t="t" r="r" b="b"/>
              <a:pathLst>
                <a:path w="66294" h="66675">
                  <a:moveTo>
                    <a:pt x="0" y="33274"/>
                  </a:moveTo>
                  <a:cubicBezTo>
                    <a:pt x="0" y="14986"/>
                    <a:pt x="14732" y="254"/>
                    <a:pt x="33020" y="127"/>
                  </a:cubicBezTo>
                  <a:cubicBezTo>
                    <a:pt x="51308" y="0"/>
                    <a:pt x="66040" y="14732"/>
                    <a:pt x="66167" y="33020"/>
                  </a:cubicBezTo>
                  <a:cubicBezTo>
                    <a:pt x="66294" y="51308"/>
                    <a:pt x="51689" y="66167"/>
                    <a:pt x="33401" y="66421"/>
                  </a:cubicBezTo>
                  <a:cubicBezTo>
                    <a:pt x="15113" y="66675"/>
                    <a:pt x="254" y="51943"/>
                    <a:pt x="0" y="337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8235540" y="4743360"/>
            <a:ext cx="49680" cy="49680"/>
            <a:chOff x="0" y="0"/>
            <a:chExt cx="66240" cy="66240"/>
          </a:xfrm>
        </p:grpSpPr>
        <p:sp>
          <p:nvSpPr>
            <p:cNvPr id="77" name="Freeform 77"/>
            <p:cNvSpPr/>
            <p:nvPr/>
          </p:nvSpPr>
          <p:spPr>
            <a:xfrm>
              <a:off x="0" y="-127"/>
              <a:ext cx="66421" cy="66675"/>
            </a:xfrm>
            <a:custGeom>
              <a:avLst/>
              <a:gdLst/>
              <a:ahLst/>
              <a:cxnLst/>
              <a:rect l="l" t="t" r="r" b="b"/>
              <a:pathLst>
                <a:path w="66421" h="66675">
                  <a:moveTo>
                    <a:pt x="0" y="33274"/>
                  </a:moveTo>
                  <a:cubicBezTo>
                    <a:pt x="0" y="14986"/>
                    <a:pt x="14732" y="254"/>
                    <a:pt x="33020" y="127"/>
                  </a:cubicBezTo>
                  <a:cubicBezTo>
                    <a:pt x="51308" y="0"/>
                    <a:pt x="66167" y="14732"/>
                    <a:pt x="66294" y="33020"/>
                  </a:cubicBezTo>
                  <a:cubicBezTo>
                    <a:pt x="66421" y="51308"/>
                    <a:pt x="51689" y="66167"/>
                    <a:pt x="33528" y="66421"/>
                  </a:cubicBezTo>
                  <a:cubicBezTo>
                    <a:pt x="15367" y="66675"/>
                    <a:pt x="254" y="51943"/>
                    <a:pt x="0" y="337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8013060" y="4507380"/>
            <a:ext cx="73440" cy="73440"/>
            <a:chOff x="0" y="0"/>
            <a:chExt cx="97920" cy="9792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97917" cy="97917"/>
            </a:xfrm>
            <a:custGeom>
              <a:avLst/>
              <a:gdLst/>
              <a:ahLst/>
              <a:cxnLst/>
              <a:rect l="l" t="t" r="r" b="b"/>
              <a:pathLst>
                <a:path w="97917" h="97917">
                  <a:moveTo>
                    <a:pt x="49022" y="97917"/>
                  </a:moveTo>
                  <a:cubicBezTo>
                    <a:pt x="24511" y="97917"/>
                    <a:pt x="0" y="73406"/>
                    <a:pt x="0" y="49022"/>
                  </a:cubicBezTo>
                  <a:cubicBezTo>
                    <a:pt x="0" y="24638"/>
                    <a:pt x="24511" y="0"/>
                    <a:pt x="49022" y="0"/>
                  </a:cubicBezTo>
                  <a:cubicBezTo>
                    <a:pt x="73533" y="0"/>
                    <a:pt x="97917" y="24511"/>
                    <a:pt x="97917" y="49022"/>
                  </a:cubicBezTo>
                  <a:cubicBezTo>
                    <a:pt x="97917" y="73533"/>
                    <a:pt x="73406" y="97917"/>
                    <a:pt x="49022" y="97917"/>
                  </a:cubicBezTo>
                  <a:close/>
                  <a:moveTo>
                    <a:pt x="49022" y="32639"/>
                  </a:moveTo>
                  <a:cubicBezTo>
                    <a:pt x="40894" y="32639"/>
                    <a:pt x="32639" y="40767"/>
                    <a:pt x="32639" y="49022"/>
                  </a:cubicBezTo>
                  <a:cubicBezTo>
                    <a:pt x="32639" y="57277"/>
                    <a:pt x="40767" y="65405"/>
                    <a:pt x="49022" y="65405"/>
                  </a:cubicBezTo>
                  <a:cubicBezTo>
                    <a:pt x="57277" y="65405"/>
                    <a:pt x="65278" y="57150"/>
                    <a:pt x="65278" y="49022"/>
                  </a:cubicBezTo>
                  <a:cubicBezTo>
                    <a:pt x="65278" y="40894"/>
                    <a:pt x="57150" y="32639"/>
                    <a:pt x="49022" y="3263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7751160" y="4680180"/>
            <a:ext cx="594540" cy="199260"/>
            <a:chOff x="0" y="0"/>
            <a:chExt cx="792720" cy="26568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792734" cy="265684"/>
            </a:xfrm>
            <a:custGeom>
              <a:avLst/>
              <a:gdLst/>
              <a:ahLst/>
              <a:cxnLst/>
              <a:rect l="l" t="t" r="r" b="b"/>
              <a:pathLst>
                <a:path w="792734" h="265684">
                  <a:moveTo>
                    <a:pt x="710184" y="265684"/>
                  </a:moveTo>
                  <a:cubicBezTo>
                    <a:pt x="82677" y="265684"/>
                    <a:pt x="82677" y="265684"/>
                    <a:pt x="82677" y="265684"/>
                  </a:cubicBezTo>
                  <a:cubicBezTo>
                    <a:pt x="33147" y="265684"/>
                    <a:pt x="127" y="232537"/>
                    <a:pt x="127" y="182626"/>
                  </a:cubicBezTo>
                  <a:cubicBezTo>
                    <a:pt x="0" y="83058"/>
                    <a:pt x="0" y="83058"/>
                    <a:pt x="0" y="83058"/>
                  </a:cubicBezTo>
                  <a:cubicBezTo>
                    <a:pt x="0" y="33147"/>
                    <a:pt x="33020" y="0"/>
                    <a:pt x="82550" y="0"/>
                  </a:cubicBezTo>
                  <a:cubicBezTo>
                    <a:pt x="710184" y="0"/>
                    <a:pt x="710184" y="0"/>
                    <a:pt x="710184" y="0"/>
                  </a:cubicBezTo>
                  <a:cubicBezTo>
                    <a:pt x="759714" y="0"/>
                    <a:pt x="792734" y="33147"/>
                    <a:pt x="792734" y="83058"/>
                  </a:cubicBezTo>
                  <a:cubicBezTo>
                    <a:pt x="792734" y="182626"/>
                    <a:pt x="792734" y="182626"/>
                    <a:pt x="792734" y="182626"/>
                  </a:cubicBezTo>
                  <a:cubicBezTo>
                    <a:pt x="792734" y="232410"/>
                    <a:pt x="759714" y="265684"/>
                    <a:pt x="710184" y="265684"/>
                  </a:cubicBezTo>
                  <a:close/>
                  <a:moveTo>
                    <a:pt x="82550" y="33147"/>
                  </a:moveTo>
                  <a:cubicBezTo>
                    <a:pt x="57785" y="33147"/>
                    <a:pt x="33020" y="58039"/>
                    <a:pt x="33020" y="82931"/>
                  </a:cubicBezTo>
                  <a:cubicBezTo>
                    <a:pt x="33020" y="182499"/>
                    <a:pt x="33020" y="182499"/>
                    <a:pt x="33020" y="182499"/>
                  </a:cubicBezTo>
                  <a:cubicBezTo>
                    <a:pt x="33020" y="207391"/>
                    <a:pt x="57785" y="232283"/>
                    <a:pt x="82550" y="232283"/>
                  </a:cubicBezTo>
                  <a:cubicBezTo>
                    <a:pt x="710057" y="232283"/>
                    <a:pt x="710057" y="232283"/>
                    <a:pt x="710057" y="232283"/>
                  </a:cubicBezTo>
                  <a:cubicBezTo>
                    <a:pt x="734822" y="232283"/>
                    <a:pt x="759587" y="207391"/>
                    <a:pt x="759587" y="182499"/>
                  </a:cubicBezTo>
                  <a:cubicBezTo>
                    <a:pt x="759587" y="82931"/>
                    <a:pt x="759587" y="82931"/>
                    <a:pt x="759587" y="82931"/>
                  </a:cubicBezTo>
                  <a:cubicBezTo>
                    <a:pt x="759587" y="58039"/>
                    <a:pt x="734822" y="33147"/>
                    <a:pt x="710057" y="33147"/>
                  </a:cubicBezTo>
                  <a:lnTo>
                    <a:pt x="82550" y="331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7963380" y="4457700"/>
            <a:ext cx="172800" cy="172800"/>
            <a:chOff x="0" y="0"/>
            <a:chExt cx="230400" cy="2304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230378" cy="230378"/>
            </a:xfrm>
            <a:custGeom>
              <a:avLst/>
              <a:gdLst/>
              <a:ahLst/>
              <a:cxnLst/>
              <a:rect l="l" t="t" r="r" b="b"/>
              <a:pathLst>
                <a:path w="230378" h="230378">
                  <a:moveTo>
                    <a:pt x="115189" y="230378"/>
                  </a:moveTo>
                  <a:cubicBezTo>
                    <a:pt x="49403" y="230378"/>
                    <a:pt x="0" y="180975"/>
                    <a:pt x="0" y="115189"/>
                  </a:cubicBezTo>
                  <a:cubicBezTo>
                    <a:pt x="0" y="49403"/>
                    <a:pt x="49403" y="0"/>
                    <a:pt x="115189" y="0"/>
                  </a:cubicBezTo>
                  <a:cubicBezTo>
                    <a:pt x="180975" y="0"/>
                    <a:pt x="230378" y="49403"/>
                    <a:pt x="230378" y="115189"/>
                  </a:cubicBezTo>
                  <a:cubicBezTo>
                    <a:pt x="230378" y="180975"/>
                    <a:pt x="180975" y="230378"/>
                    <a:pt x="115189" y="230378"/>
                  </a:cubicBezTo>
                  <a:close/>
                  <a:moveTo>
                    <a:pt x="115189" y="32893"/>
                  </a:moveTo>
                  <a:cubicBezTo>
                    <a:pt x="65786" y="32893"/>
                    <a:pt x="32893" y="65786"/>
                    <a:pt x="32893" y="115189"/>
                  </a:cubicBezTo>
                  <a:cubicBezTo>
                    <a:pt x="32893" y="164592"/>
                    <a:pt x="65786" y="197485"/>
                    <a:pt x="115189" y="197485"/>
                  </a:cubicBezTo>
                  <a:cubicBezTo>
                    <a:pt x="164592" y="197485"/>
                    <a:pt x="197485" y="164592"/>
                    <a:pt x="197485" y="115189"/>
                  </a:cubicBezTo>
                  <a:cubicBezTo>
                    <a:pt x="197485" y="65786"/>
                    <a:pt x="164592" y="32893"/>
                    <a:pt x="115189" y="3289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8036820" y="4384260"/>
            <a:ext cx="172800" cy="172800"/>
            <a:chOff x="0" y="0"/>
            <a:chExt cx="230400" cy="230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230505" cy="230505"/>
            </a:xfrm>
            <a:custGeom>
              <a:avLst/>
              <a:gdLst/>
              <a:ahLst/>
              <a:cxnLst/>
              <a:rect l="l" t="t" r="r" b="b"/>
              <a:pathLst>
                <a:path w="230505" h="230505">
                  <a:moveTo>
                    <a:pt x="213995" y="230378"/>
                  </a:moveTo>
                  <a:cubicBezTo>
                    <a:pt x="205740" y="230378"/>
                    <a:pt x="197485" y="222123"/>
                    <a:pt x="197485" y="213868"/>
                  </a:cubicBezTo>
                  <a:cubicBezTo>
                    <a:pt x="197485" y="115189"/>
                    <a:pt x="115189" y="32893"/>
                    <a:pt x="16510" y="32893"/>
                  </a:cubicBezTo>
                  <a:cubicBezTo>
                    <a:pt x="8255" y="32893"/>
                    <a:pt x="0" y="24638"/>
                    <a:pt x="0" y="16510"/>
                  </a:cubicBezTo>
                  <a:cubicBezTo>
                    <a:pt x="0" y="8382"/>
                    <a:pt x="8255" y="0"/>
                    <a:pt x="16510" y="0"/>
                  </a:cubicBezTo>
                  <a:cubicBezTo>
                    <a:pt x="131699" y="0"/>
                    <a:pt x="230505" y="98806"/>
                    <a:pt x="230505" y="213995"/>
                  </a:cubicBezTo>
                  <a:cubicBezTo>
                    <a:pt x="230505" y="222250"/>
                    <a:pt x="222250" y="230505"/>
                    <a:pt x="213995" y="2305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7813800" y="4308120"/>
            <a:ext cx="471420" cy="348300"/>
            <a:chOff x="0" y="0"/>
            <a:chExt cx="628560" cy="4644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628523" cy="464439"/>
            </a:xfrm>
            <a:custGeom>
              <a:avLst/>
              <a:gdLst/>
              <a:ahLst/>
              <a:cxnLst/>
              <a:rect l="l" t="t" r="r" b="b"/>
              <a:pathLst>
                <a:path w="628523" h="464439">
                  <a:moveTo>
                    <a:pt x="578993" y="464439"/>
                  </a:moveTo>
                  <a:cubicBezTo>
                    <a:pt x="578993" y="464439"/>
                    <a:pt x="578993" y="464439"/>
                    <a:pt x="570738" y="464439"/>
                  </a:cubicBezTo>
                  <a:cubicBezTo>
                    <a:pt x="562483" y="456184"/>
                    <a:pt x="562483" y="447802"/>
                    <a:pt x="562483" y="439547"/>
                  </a:cubicBezTo>
                  <a:cubicBezTo>
                    <a:pt x="587248" y="398145"/>
                    <a:pt x="595503" y="356616"/>
                    <a:pt x="595503" y="315214"/>
                  </a:cubicBezTo>
                  <a:cubicBezTo>
                    <a:pt x="595503" y="157607"/>
                    <a:pt x="471424" y="33274"/>
                    <a:pt x="314325" y="33274"/>
                  </a:cubicBezTo>
                  <a:cubicBezTo>
                    <a:pt x="157226" y="33274"/>
                    <a:pt x="33020" y="157607"/>
                    <a:pt x="33020" y="315087"/>
                  </a:cubicBezTo>
                  <a:cubicBezTo>
                    <a:pt x="33020" y="356489"/>
                    <a:pt x="41275" y="398018"/>
                    <a:pt x="66040" y="439420"/>
                  </a:cubicBezTo>
                  <a:cubicBezTo>
                    <a:pt x="66040" y="447675"/>
                    <a:pt x="66040" y="456057"/>
                    <a:pt x="57785" y="464312"/>
                  </a:cubicBezTo>
                  <a:cubicBezTo>
                    <a:pt x="49530" y="464312"/>
                    <a:pt x="33020" y="464312"/>
                    <a:pt x="33020" y="456057"/>
                  </a:cubicBezTo>
                  <a:cubicBezTo>
                    <a:pt x="8255" y="414655"/>
                    <a:pt x="0" y="364871"/>
                    <a:pt x="0" y="315087"/>
                  </a:cubicBezTo>
                  <a:cubicBezTo>
                    <a:pt x="0" y="140970"/>
                    <a:pt x="140589" y="0"/>
                    <a:pt x="314325" y="0"/>
                  </a:cubicBezTo>
                  <a:cubicBezTo>
                    <a:pt x="488061" y="0"/>
                    <a:pt x="628523" y="140970"/>
                    <a:pt x="628523" y="315087"/>
                  </a:cubicBezTo>
                  <a:cubicBezTo>
                    <a:pt x="628523" y="364871"/>
                    <a:pt x="620268" y="414655"/>
                    <a:pt x="595503" y="456057"/>
                  </a:cubicBezTo>
                  <a:cubicBezTo>
                    <a:pt x="595503" y="464312"/>
                    <a:pt x="587248" y="464312"/>
                    <a:pt x="578993" y="46431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1119680" y="4705560"/>
            <a:ext cx="131220" cy="131220"/>
            <a:chOff x="0" y="0"/>
            <a:chExt cx="174960" cy="174960"/>
          </a:xfrm>
        </p:grpSpPr>
        <p:sp>
          <p:nvSpPr>
            <p:cNvPr id="89" name="Freeform 89"/>
            <p:cNvSpPr/>
            <p:nvPr/>
          </p:nvSpPr>
          <p:spPr>
            <a:xfrm>
              <a:off x="0" y="-127"/>
              <a:ext cx="175133" cy="175641"/>
            </a:xfrm>
            <a:custGeom>
              <a:avLst/>
              <a:gdLst/>
              <a:ahLst/>
              <a:cxnLst/>
              <a:rect l="l" t="t" r="r" b="b"/>
              <a:pathLst>
                <a:path w="175133" h="175641">
                  <a:moveTo>
                    <a:pt x="14351" y="73152"/>
                  </a:moveTo>
                  <a:lnTo>
                    <a:pt x="14351" y="87630"/>
                  </a:lnTo>
                  <a:lnTo>
                    <a:pt x="14351" y="73152"/>
                  </a:lnTo>
                  <a:lnTo>
                    <a:pt x="14351" y="87630"/>
                  </a:lnTo>
                  <a:lnTo>
                    <a:pt x="0" y="87630"/>
                  </a:lnTo>
                  <a:cubicBezTo>
                    <a:pt x="0" y="39370"/>
                    <a:pt x="38989" y="254"/>
                    <a:pt x="87122" y="127"/>
                  </a:cubicBezTo>
                  <a:cubicBezTo>
                    <a:pt x="135255" y="0"/>
                    <a:pt x="174625" y="38735"/>
                    <a:pt x="174879" y="86995"/>
                  </a:cubicBezTo>
                  <a:cubicBezTo>
                    <a:pt x="175133" y="135255"/>
                    <a:pt x="136525" y="174625"/>
                    <a:pt x="88392" y="175133"/>
                  </a:cubicBezTo>
                  <a:lnTo>
                    <a:pt x="88265" y="160782"/>
                  </a:lnTo>
                  <a:lnTo>
                    <a:pt x="88392" y="175133"/>
                  </a:lnTo>
                  <a:cubicBezTo>
                    <a:pt x="40259" y="175641"/>
                    <a:pt x="762" y="137033"/>
                    <a:pt x="0" y="88900"/>
                  </a:cubicBezTo>
                  <a:lnTo>
                    <a:pt x="0" y="88773"/>
                  </a:lnTo>
                  <a:lnTo>
                    <a:pt x="0" y="87757"/>
                  </a:lnTo>
                  <a:cubicBezTo>
                    <a:pt x="0" y="83947"/>
                    <a:pt x="1524" y="80264"/>
                    <a:pt x="4191" y="77470"/>
                  </a:cubicBezTo>
                  <a:cubicBezTo>
                    <a:pt x="6858" y="74676"/>
                    <a:pt x="10541" y="73152"/>
                    <a:pt x="14351" y="73152"/>
                  </a:cubicBezTo>
                  <a:moveTo>
                    <a:pt x="14351" y="101981"/>
                  </a:moveTo>
                  <a:lnTo>
                    <a:pt x="14351" y="87630"/>
                  </a:lnTo>
                  <a:lnTo>
                    <a:pt x="28702" y="87503"/>
                  </a:lnTo>
                  <a:lnTo>
                    <a:pt x="28702" y="88519"/>
                  </a:lnTo>
                  <a:lnTo>
                    <a:pt x="14351" y="88646"/>
                  </a:lnTo>
                  <a:lnTo>
                    <a:pt x="28702" y="88392"/>
                  </a:lnTo>
                  <a:cubicBezTo>
                    <a:pt x="29210" y="120650"/>
                    <a:pt x="55753" y="146558"/>
                    <a:pt x="88011" y="146177"/>
                  </a:cubicBezTo>
                  <a:cubicBezTo>
                    <a:pt x="120269" y="145796"/>
                    <a:pt x="146304" y="119380"/>
                    <a:pt x="146050" y="87122"/>
                  </a:cubicBezTo>
                  <a:lnTo>
                    <a:pt x="160401" y="86995"/>
                  </a:lnTo>
                  <a:lnTo>
                    <a:pt x="146050" y="87122"/>
                  </a:lnTo>
                  <a:cubicBezTo>
                    <a:pt x="145796" y="54737"/>
                    <a:pt x="119507" y="28702"/>
                    <a:pt x="87122" y="28829"/>
                  </a:cubicBezTo>
                  <a:lnTo>
                    <a:pt x="87122" y="14478"/>
                  </a:lnTo>
                  <a:lnTo>
                    <a:pt x="87122" y="28829"/>
                  </a:lnTo>
                  <a:cubicBezTo>
                    <a:pt x="54737" y="28956"/>
                    <a:pt x="28702" y="55245"/>
                    <a:pt x="28702" y="87503"/>
                  </a:cubicBezTo>
                  <a:cubicBezTo>
                    <a:pt x="28702" y="95504"/>
                    <a:pt x="22225" y="101854"/>
                    <a:pt x="14351" y="10185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1503080" y="4705560"/>
            <a:ext cx="131220" cy="131220"/>
            <a:chOff x="0" y="0"/>
            <a:chExt cx="174960" cy="174960"/>
          </a:xfrm>
        </p:grpSpPr>
        <p:sp>
          <p:nvSpPr>
            <p:cNvPr id="91" name="Freeform 91"/>
            <p:cNvSpPr/>
            <p:nvPr/>
          </p:nvSpPr>
          <p:spPr>
            <a:xfrm>
              <a:off x="0" y="-127"/>
              <a:ext cx="175133" cy="175641"/>
            </a:xfrm>
            <a:custGeom>
              <a:avLst/>
              <a:gdLst/>
              <a:ahLst/>
              <a:cxnLst/>
              <a:rect l="l" t="t" r="r" b="b"/>
              <a:pathLst>
                <a:path w="175133" h="175641">
                  <a:moveTo>
                    <a:pt x="14351" y="73152"/>
                  </a:moveTo>
                  <a:lnTo>
                    <a:pt x="14351" y="87630"/>
                  </a:lnTo>
                  <a:lnTo>
                    <a:pt x="14351" y="73152"/>
                  </a:lnTo>
                  <a:lnTo>
                    <a:pt x="14351" y="87630"/>
                  </a:lnTo>
                  <a:lnTo>
                    <a:pt x="0" y="87630"/>
                  </a:lnTo>
                  <a:cubicBezTo>
                    <a:pt x="0" y="39370"/>
                    <a:pt x="38989" y="254"/>
                    <a:pt x="87122" y="127"/>
                  </a:cubicBezTo>
                  <a:cubicBezTo>
                    <a:pt x="135255" y="0"/>
                    <a:pt x="174625" y="38735"/>
                    <a:pt x="174879" y="86995"/>
                  </a:cubicBezTo>
                  <a:cubicBezTo>
                    <a:pt x="175133" y="135255"/>
                    <a:pt x="136525" y="174625"/>
                    <a:pt x="88392" y="175133"/>
                  </a:cubicBezTo>
                  <a:lnTo>
                    <a:pt x="88265" y="160782"/>
                  </a:lnTo>
                  <a:lnTo>
                    <a:pt x="88392" y="175133"/>
                  </a:lnTo>
                  <a:cubicBezTo>
                    <a:pt x="40259" y="175641"/>
                    <a:pt x="762" y="137033"/>
                    <a:pt x="0" y="88900"/>
                  </a:cubicBezTo>
                  <a:lnTo>
                    <a:pt x="0" y="88773"/>
                  </a:lnTo>
                  <a:lnTo>
                    <a:pt x="0" y="87757"/>
                  </a:lnTo>
                  <a:cubicBezTo>
                    <a:pt x="0" y="83947"/>
                    <a:pt x="1524" y="80264"/>
                    <a:pt x="4191" y="77470"/>
                  </a:cubicBezTo>
                  <a:cubicBezTo>
                    <a:pt x="6858" y="74676"/>
                    <a:pt x="10541" y="73152"/>
                    <a:pt x="14351" y="73152"/>
                  </a:cubicBezTo>
                  <a:moveTo>
                    <a:pt x="14351" y="101981"/>
                  </a:moveTo>
                  <a:lnTo>
                    <a:pt x="14351" y="87630"/>
                  </a:lnTo>
                  <a:lnTo>
                    <a:pt x="28702" y="87503"/>
                  </a:lnTo>
                  <a:lnTo>
                    <a:pt x="28702" y="88519"/>
                  </a:lnTo>
                  <a:lnTo>
                    <a:pt x="14351" y="88646"/>
                  </a:lnTo>
                  <a:lnTo>
                    <a:pt x="28702" y="88392"/>
                  </a:lnTo>
                  <a:cubicBezTo>
                    <a:pt x="29210" y="120650"/>
                    <a:pt x="55753" y="146558"/>
                    <a:pt x="88011" y="146177"/>
                  </a:cubicBezTo>
                  <a:cubicBezTo>
                    <a:pt x="120269" y="145796"/>
                    <a:pt x="146304" y="119380"/>
                    <a:pt x="146050" y="87122"/>
                  </a:cubicBezTo>
                  <a:lnTo>
                    <a:pt x="160401" y="86995"/>
                  </a:lnTo>
                  <a:lnTo>
                    <a:pt x="146050" y="87122"/>
                  </a:lnTo>
                  <a:cubicBezTo>
                    <a:pt x="145796" y="54737"/>
                    <a:pt x="119507" y="28702"/>
                    <a:pt x="87122" y="28829"/>
                  </a:cubicBezTo>
                  <a:lnTo>
                    <a:pt x="87122" y="14478"/>
                  </a:lnTo>
                  <a:lnTo>
                    <a:pt x="87122" y="28829"/>
                  </a:lnTo>
                  <a:cubicBezTo>
                    <a:pt x="54737" y="28956"/>
                    <a:pt x="28702" y="55245"/>
                    <a:pt x="28702" y="87503"/>
                  </a:cubicBezTo>
                  <a:cubicBezTo>
                    <a:pt x="28702" y="95504"/>
                    <a:pt x="22225" y="101854"/>
                    <a:pt x="14351" y="10185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11053260" y="4377240"/>
            <a:ext cx="646920" cy="405000"/>
            <a:chOff x="0" y="0"/>
            <a:chExt cx="862560" cy="54000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862457" cy="540004"/>
            </a:xfrm>
            <a:custGeom>
              <a:avLst/>
              <a:gdLst/>
              <a:ahLst/>
              <a:cxnLst/>
              <a:rect l="l" t="t" r="r" b="b"/>
              <a:pathLst>
                <a:path w="862457" h="540004">
                  <a:moveTo>
                    <a:pt x="102743" y="540004"/>
                  </a:moveTo>
                  <a:lnTo>
                    <a:pt x="14351" y="540004"/>
                  </a:lnTo>
                  <a:cubicBezTo>
                    <a:pt x="6477" y="540004"/>
                    <a:pt x="0" y="533527"/>
                    <a:pt x="0" y="525653"/>
                  </a:cubicBezTo>
                  <a:lnTo>
                    <a:pt x="0" y="321945"/>
                  </a:lnTo>
                  <a:cubicBezTo>
                    <a:pt x="0" y="318135"/>
                    <a:pt x="1524" y="314452"/>
                    <a:pt x="4191" y="311785"/>
                  </a:cubicBezTo>
                  <a:lnTo>
                    <a:pt x="77216" y="238760"/>
                  </a:lnTo>
                  <a:lnTo>
                    <a:pt x="87376" y="248920"/>
                  </a:lnTo>
                  <a:lnTo>
                    <a:pt x="74803" y="242062"/>
                  </a:lnTo>
                  <a:lnTo>
                    <a:pt x="163195" y="80518"/>
                  </a:lnTo>
                  <a:cubicBezTo>
                    <a:pt x="165735" y="75946"/>
                    <a:pt x="170561" y="73025"/>
                    <a:pt x="175768" y="73025"/>
                  </a:cubicBezTo>
                  <a:lnTo>
                    <a:pt x="340995" y="73025"/>
                  </a:lnTo>
                  <a:lnTo>
                    <a:pt x="340995" y="87376"/>
                  </a:lnTo>
                  <a:lnTo>
                    <a:pt x="326644" y="87376"/>
                  </a:lnTo>
                  <a:lnTo>
                    <a:pt x="326644" y="14351"/>
                  </a:lnTo>
                  <a:cubicBezTo>
                    <a:pt x="326644" y="6350"/>
                    <a:pt x="333121" y="0"/>
                    <a:pt x="340995" y="0"/>
                  </a:cubicBezTo>
                  <a:lnTo>
                    <a:pt x="848106" y="0"/>
                  </a:lnTo>
                  <a:cubicBezTo>
                    <a:pt x="856107" y="0"/>
                    <a:pt x="862457" y="6477"/>
                    <a:pt x="862457" y="14351"/>
                  </a:cubicBezTo>
                  <a:lnTo>
                    <a:pt x="862457" y="525653"/>
                  </a:lnTo>
                  <a:cubicBezTo>
                    <a:pt x="862457" y="533654"/>
                    <a:pt x="855980" y="540004"/>
                    <a:pt x="848106" y="540004"/>
                  </a:cubicBezTo>
                  <a:lnTo>
                    <a:pt x="759841" y="540004"/>
                  </a:lnTo>
                  <a:cubicBezTo>
                    <a:pt x="751840" y="540004"/>
                    <a:pt x="745490" y="533527"/>
                    <a:pt x="745490" y="525653"/>
                  </a:cubicBezTo>
                  <a:cubicBezTo>
                    <a:pt x="745490" y="517779"/>
                    <a:pt x="751967" y="511302"/>
                    <a:pt x="759841" y="511302"/>
                  </a:cubicBezTo>
                  <a:lnTo>
                    <a:pt x="848233" y="511302"/>
                  </a:lnTo>
                  <a:lnTo>
                    <a:pt x="848233" y="525653"/>
                  </a:lnTo>
                  <a:lnTo>
                    <a:pt x="833755" y="525653"/>
                  </a:lnTo>
                  <a:lnTo>
                    <a:pt x="833755" y="14351"/>
                  </a:lnTo>
                  <a:lnTo>
                    <a:pt x="848106" y="14351"/>
                  </a:lnTo>
                  <a:lnTo>
                    <a:pt x="848106" y="28829"/>
                  </a:lnTo>
                  <a:lnTo>
                    <a:pt x="340995" y="28829"/>
                  </a:lnTo>
                  <a:lnTo>
                    <a:pt x="340995" y="14351"/>
                  </a:lnTo>
                  <a:lnTo>
                    <a:pt x="355346" y="14351"/>
                  </a:lnTo>
                  <a:lnTo>
                    <a:pt x="355346" y="87376"/>
                  </a:lnTo>
                  <a:cubicBezTo>
                    <a:pt x="355346" y="95377"/>
                    <a:pt x="348869" y="101727"/>
                    <a:pt x="340995" y="101727"/>
                  </a:cubicBezTo>
                  <a:lnTo>
                    <a:pt x="175768" y="101727"/>
                  </a:lnTo>
                  <a:lnTo>
                    <a:pt x="175768" y="87376"/>
                  </a:lnTo>
                  <a:lnTo>
                    <a:pt x="188341" y="94234"/>
                  </a:lnTo>
                  <a:lnTo>
                    <a:pt x="100076" y="255778"/>
                  </a:lnTo>
                  <a:cubicBezTo>
                    <a:pt x="99441" y="256921"/>
                    <a:pt x="98552" y="258064"/>
                    <a:pt x="97663" y="259080"/>
                  </a:cubicBezTo>
                  <a:lnTo>
                    <a:pt x="24638" y="332105"/>
                  </a:lnTo>
                  <a:lnTo>
                    <a:pt x="14478" y="321945"/>
                  </a:lnTo>
                  <a:lnTo>
                    <a:pt x="28829" y="321945"/>
                  </a:lnTo>
                  <a:lnTo>
                    <a:pt x="28829" y="525653"/>
                  </a:lnTo>
                  <a:lnTo>
                    <a:pt x="14351" y="525653"/>
                  </a:lnTo>
                  <a:lnTo>
                    <a:pt x="14351" y="511175"/>
                  </a:lnTo>
                  <a:lnTo>
                    <a:pt x="102743" y="511175"/>
                  </a:lnTo>
                  <a:cubicBezTo>
                    <a:pt x="110744" y="511175"/>
                    <a:pt x="117094" y="517652"/>
                    <a:pt x="117094" y="525526"/>
                  </a:cubicBezTo>
                  <a:cubicBezTo>
                    <a:pt x="117094" y="533400"/>
                    <a:pt x="110617" y="539877"/>
                    <a:pt x="102743" y="5398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1229300" y="4760100"/>
            <a:ext cx="295380" cy="22140"/>
            <a:chOff x="0" y="0"/>
            <a:chExt cx="393840" cy="2952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393827" cy="29591"/>
            </a:xfrm>
            <a:custGeom>
              <a:avLst/>
              <a:gdLst/>
              <a:ahLst/>
              <a:cxnLst/>
              <a:rect l="l" t="t" r="r" b="b"/>
              <a:pathLst>
                <a:path w="393827" h="29591">
                  <a:moveTo>
                    <a:pt x="14478" y="0"/>
                  </a:moveTo>
                  <a:lnTo>
                    <a:pt x="379476" y="762"/>
                  </a:lnTo>
                  <a:cubicBezTo>
                    <a:pt x="387477" y="762"/>
                    <a:pt x="393827" y="7239"/>
                    <a:pt x="393827" y="15240"/>
                  </a:cubicBezTo>
                  <a:cubicBezTo>
                    <a:pt x="393827" y="23241"/>
                    <a:pt x="387350" y="29591"/>
                    <a:pt x="379349" y="29591"/>
                  </a:cubicBezTo>
                  <a:lnTo>
                    <a:pt x="14351" y="28829"/>
                  </a:lnTo>
                  <a:cubicBezTo>
                    <a:pt x="6477" y="28829"/>
                    <a:pt x="0" y="22352"/>
                    <a:pt x="0" y="14351"/>
                  </a:cubicBezTo>
                  <a:cubicBezTo>
                    <a:pt x="0" y="6350"/>
                    <a:pt x="6477" y="0"/>
                    <a:pt x="1447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1162880" y="4486860"/>
            <a:ext cx="102060" cy="102060"/>
            <a:chOff x="0" y="0"/>
            <a:chExt cx="136080" cy="136080"/>
          </a:xfrm>
        </p:grpSpPr>
        <p:sp>
          <p:nvSpPr>
            <p:cNvPr id="97" name="Freeform 97"/>
            <p:cNvSpPr/>
            <p:nvPr/>
          </p:nvSpPr>
          <p:spPr>
            <a:xfrm>
              <a:off x="-2032" y="0"/>
              <a:ext cx="138049" cy="138176"/>
            </a:xfrm>
            <a:custGeom>
              <a:avLst/>
              <a:gdLst/>
              <a:ahLst/>
              <a:cxnLst/>
              <a:rect l="l" t="t" r="r" b="b"/>
              <a:pathLst>
                <a:path w="138049" h="138176">
                  <a:moveTo>
                    <a:pt x="123698" y="28829"/>
                  </a:moveTo>
                  <a:lnTo>
                    <a:pt x="70104" y="28829"/>
                  </a:lnTo>
                  <a:lnTo>
                    <a:pt x="70104" y="14351"/>
                  </a:lnTo>
                  <a:lnTo>
                    <a:pt x="82931" y="20828"/>
                  </a:lnTo>
                  <a:lnTo>
                    <a:pt x="29337" y="128143"/>
                  </a:lnTo>
                  <a:cubicBezTo>
                    <a:pt x="25781" y="135255"/>
                    <a:pt x="17145" y="138176"/>
                    <a:pt x="10033" y="134620"/>
                  </a:cubicBezTo>
                  <a:cubicBezTo>
                    <a:pt x="2921" y="131064"/>
                    <a:pt x="0" y="122301"/>
                    <a:pt x="3556" y="115189"/>
                  </a:cubicBezTo>
                  <a:lnTo>
                    <a:pt x="57150" y="8001"/>
                  </a:lnTo>
                  <a:cubicBezTo>
                    <a:pt x="59690" y="3048"/>
                    <a:pt x="64643" y="0"/>
                    <a:pt x="70104" y="0"/>
                  </a:cubicBezTo>
                  <a:lnTo>
                    <a:pt x="123698" y="0"/>
                  </a:lnTo>
                  <a:cubicBezTo>
                    <a:pt x="131699" y="0"/>
                    <a:pt x="138049" y="6477"/>
                    <a:pt x="138049" y="14351"/>
                  </a:cubicBezTo>
                  <a:cubicBezTo>
                    <a:pt x="138049" y="22225"/>
                    <a:pt x="131572" y="28702"/>
                    <a:pt x="123698" y="2870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11298420" y="4431780"/>
            <a:ext cx="22140" cy="295380"/>
            <a:chOff x="0" y="0"/>
            <a:chExt cx="29520" cy="39384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29591" cy="393954"/>
            </a:xfrm>
            <a:custGeom>
              <a:avLst/>
              <a:gdLst/>
              <a:ahLst/>
              <a:cxnLst/>
              <a:rect l="l" t="t" r="r" b="b"/>
              <a:pathLst>
                <a:path w="29591" h="393954">
                  <a:moveTo>
                    <a:pt x="28829" y="14351"/>
                  </a:moveTo>
                  <a:lnTo>
                    <a:pt x="29591" y="379349"/>
                  </a:lnTo>
                  <a:cubicBezTo>
                    <a:pt x="29591" y="387350"/>
                    <a:pt x="23114" y="393700"/>
                    <a:pt x="15240" y="393827"/>
                  </a:cubicBezTo>
                  <a:cubicBezTo>
                    <a:pt x="7366" y="393954"/>
                    <a:pt x="762" y="387477"/>
                    <a:pt x="762" y="379476"/>
                  </a:cubicBezTo>
                  <a:lnTo>
                    <a:pt x="0" y="14478"/>
                  </a:ln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477"/>
                    <a:pt x="28829" y="1435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11053260" y="4705560"/>
            <a:ext cx="646920" cy="22140"/>
            <a:chOff x="0" y="0"/>
            <a:chExt cx="862560" cy="2952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862584" cy="29464"/>
            </a:xfrm>
            <a:custGeom>
              <a:avLst/>
              <a:gdLst/>
              <a:ahLst/>
              <a:cxnLst/>
              <a:rect l="l" t="t" r="r" b="b"/>
              <a:pathLst>
                <a:path w="862584" h="29464">
                  <a:moveTo>
                    <a:pt x="14351" y="0"/>
                  </a:moveTo>
                  <a:lnTo>
                    <a:pt x="848233" y="762"/>
                  </a:lnTo>
                  <a:cubicBezTo>
                    <a:pt x="856234" y="762"/>
                    <a:pt x="862584" y="7239"/>
                    <a:pt x="862584" y="15113"/>
                  </a:cubicBezTo>
                  <a:cubicBezTo>
                    <a:pt x="862584" y="22987"/>
                    <a:pt x="856107" y="29464"/>
                    <a:pt x="848233" y="29464"/>
                  </a:cubicBezTo>
                  <a:lnTo>
                    <a:pt x="14351" y="28829"/>
                  </a:lnTo>
                  <a:cubicBezTo>
                    <a:pt x="6477" y="28829"/>
                    <a:pt x="0" y="22352"/>
                    <a:pt x="0" y="14351"/>
                  </a:cubicBezTo>
                  <a:cubicBezTo>
                    <a:pt x="0" y="6350"/>
                    <a:pt x="6477" y="0"/>
                    <a:pt x="143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4495220" y="4360500"/>
            <a:ext cx="419580" cy="320220"/>
            <a:chOff x="0" y="0"/>
            <a:chExt cx="559440" cy="42696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559435" cy="426974"/>
            </a:xfrm>
            <a:custGeom>
              <a:avLst/>
              <a:gdLst/>
              <a:ahLst/>
              <a:cxnLst/>
              <a:rect l="l" t="t" r="r" b="b"/>
              <a:pathLst>
                <a:path w="559435" h="426974">
                  <a:moveTo>
                    <a:pt x="559435" y="14351"/>
                  </a:moveTo>
                  <a:lnTo>
                    <a:pt x="559435" y="412623"/>
                  </a:lnTo>
                  <a:cubicBezTo>
                    <a:pt x="559435" y="420624"/>
                    <a:pt x="552958" y="426974"/>
                    <a:pt x="545084" y="426974"/>
                  </a:cubicBezTo>
                  <a:lnTo>
                    <a:pt x="297180" y="426974"/>
                  </a:lnTo>
                  <a:lnTo>
                    <a:pt x="297180" y="412623"/>
                  </a:lnTo>
                  <a:lnTo>
                    <a:pt x="297180" y="426974"/>
                  </a:lnTo>
                  <a:lnTo>
                    <a:pt x="14351" y="426974"/>
                  </a:lnTo>
                  <a:cubicBezTo>
                    <a:pt x="6477" y="426974"/>
                    <a:pt x="0" y="420497"/>
                    <a:pt x="0" y="412623"/>
                  </a:cubicBezTo>
                  <a:lnTo>
                    <a:pt x="0" y="14351"/>
                  </a:lnTo>
                  <a:cubicBezTo>
                    <a:pt x="0" y="6477"/>
                    <a:pt x="6477" y="0"/>
                    <a:pt x="14351" y="0"/>
                  </a:cubicBezTo>
                  <a:lnTo>
                    <a:pt x="545084" y="0"/>
                  </a:lnTo>
                  <a:cubicBezTo>
                    <a:pt x="553085" y="0"/>
                    <a:pt x="559435" y="6477"/>
                    <a:pt x="559435" y="14351"/>
                  </a:cubicBezTo>
                  <a:moveTo>
                    <a:pt x="530606" y="14351"/>
                  </a:moveTo>
                  <a:lnTo>
                    <a:pt x="544957" y="14351"/>
                  </a:lnTo>
                  <a:lnTo>
                    <a:pt x="544957" y="28829"/>
                  </a:lnTo>
                  <a:lnTo>
                    <a:pt x="14351" y="28829"/>
                  </a:lnTo>
                  <a:lnTo>
                    <a:pt x="14351" y="14351"/>
                  </a:lnTo>
                  <a:lnTo>
                    <a:pt x="28829" y="14351"/>
                  </a:lnTo>
                  <a:lnTo>
                    <a:pt x="28829" y="412623"/>
                  </a:lnTo>
                  <a:lnTo>
                    <a:pt x="14351" y="412623"/>
                  </a:lnTo>
                  <a:lnTo>
                    <a:pt x="14351" y="398145"/>
                  </a:lnTo>
                  <a:lnTo>
                    <a:pt x="297180" y="398145"/>
                  </a:lnTo>
                  <a:lnTo>
                    <a:pt x="545084" y="398145"/>
                  </a:lnTo>
                  <a:lnTo>
                    <a:pt x="545084" y="412496"/>
                  </a:lnTo>
                  <a:lnTo>
                    <a:pt x="530606" y="412496"/>
                  </a:lnTo>
                  <a:lnTo>
                    <a:pt x="530606" y="143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14445540" y="4310820"/>
            <a:ext cx="519480" cy="416880"/>
            <a:chOff x="0" y="0"/>
            <a:chExt cx="692640" cy="55584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692531" cy="555752"/>
            </a:xfrm>
            <a:custGeom>
              <a:avLst/>
              <a:gdLst/>
              <a:ahLst/>
              <a:cxnLst/>
              <a:rect l="l" t="t" r="r" b="b"/>
              <a:pathLst>
                <a:path w="692531" h="555752">
                  <a:moveTo>
                    <a:pt x="0" y="541401"/>
                  </a:moveTo>
                  <a:lnTo>
                    <a:pt x="0" y="63754"/>
                  </a:lnTo>
                  <a:lnTo>
                    <a:pt x="14351" y="63754"/>
                  </a:lnTo>
                  <a:lnTo>
                    <a:pt x="0" y="63754"/>
                  </a:lnTo>
                  <a:cubicBezTo>
                    <a:pt x="0" y="30988"/>
                    <a:pt x="31496" y="0"/>
                    <a:pt x="64135" y="0"/>
                  </a:cubicBezTo>
                  <a:lnTo>
                    <a:pt x="64135" y="14351"/>
                  </a:lnTo>
                  <a:lnTo>
                    <a:pt x="64135" y="0"/>
                  </a:lnTo>
                  <a:lnTo>
                    <a:pt x="628396" y="0"/>
                  </a:lnTo>
                  <a:lnTo>
                    <a:pt x="628396" y="14351"/>
                  </a:lnTo>
                  <a:lnTo>
                    <a:pt x="628396" y="0"/>
                  </a:lnTo>
                  <a:cubicBezTo>
                    <a:pt x="661162" y="0"/>
                    <a:pt x="692531" y="30988"/>
                    <a:pt x="692531" y="63754"/>
                  </a:cubicBezTo>
                  <a:lnTo>
                    <a:pt x="678180" y="63754"/>
                  </a:lnTo>
                  <a:lnTo>
                    <a:pt x="692531" y="63754"/>
                  </a:lnTo>
                  <a:lnTo>
                    <a:pt x="692531" y="541401"/>
                  </a:lnTo>
                  <a:cubicBezTo>
                    <a:pt x="692531" y="549402"/>
                    <a:pt x="686054" y="555752"/>
                    <a:pt x="678180" y="555752"/>
                  </a:cubicBezTo>
                  <a:cubicBezTo>
                    <a:pt x="670306" y="555752"/>
                    <a:pt x="663829" y="549275"/>
                    <a:pt x="663829" y="541401"/>
                  </a:cubicBezTo>
                  <a:lnTo>
                    <a:pt x="663829" y="63754"/>
                  </a:lnTo>
                  <a:cubicBezTo>
                    <a:pt x="663829" y="47117"/>
                    <a:pt x="645541" y="28702"/>
                    <a:pt x="628396" y="28702"/>
                  </a:cubicBezTo>
                  <a:lnTo>
                    <a:pt x="64135" y="28702"/>
                  </a:lnTo>
                  <a:cubicBezTo>
                    <a:pt x="47117" y="28702"/>
                    <a:pt x="28702" y="47117"/>
                    <a:pt x="28702" y="63754"/>
                  </a:cubicBezTo>
                  <a:lnTo>
                    <a:pt x="28702" y="541401"/>
                  </a:lnTo>
                  <a:cubicBezTo>
                    <a:pt x="28702" y="549402"/>
                    <a:pt x="22225" y="555752"/>
                    <a:pt x="14351" y="555752"/>
                  </a:cubicBezTo>
                  <a:cubicBezTo>
                    <a:pt x="6477" y="555752"/>
                    <a:pt x="0" y="549402"/>
                    <a:pt x="0" y="5414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4421780" y="4706100"/>
            <a:ext cx="566460" cy="97740"/>
            <a:chOff x="0" y="0"/>
            <a:chExt cx="755280" cy="13032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755269" cy="130302"/>
            </a:xfrm>
            <a:custGeom>
              <a:avLst/>
              <a:gdLst/>
              <a:ahLst/>
              <a:cxnLst/>
              <a:rect l="l" t="t" r="r" b="b"/>
              <a:pathLst>
                <a:path w="755269" h="130302">
                  <a:moveTo>
                    <a:pt x="458089" y="14351"/>
                  </a:moveTo>
                  <a:lnTo>
                    <a:pt x="458089" y="48260"/>
                  </a:lnTo>
                  <a:cubicBezTo>
                    <a:pt x="458089" y="56261"/>
                    <a:pt x="451612" y="62611"/>
                    <a:pt x="443738" y="62611"/>
                  </a:cubicBezTo>
                  <a:lnTo>
                    <a:pt x="311658" y="62611"/>
                  </a:lnTo>
                  <a:cubicBezTo>
                    <a:pt x="303657" y="62611"/>
                    <a:pt x="297307" y="56134"/>
                    <a:pt x="297307" y="48260"/>
                  </a:cubicBezTo>
                  <a:lnTo>
                    <a:pt x="297307" y="14351"/>
                  </a:lnTo>
                  <a:lnTo>
                    <a:pt x="311658" y="14351"/>
                  </a:lnTo>
                  <a:lnTo>
                    <a:pt x="311658" y="28829"/>
                  </a:lnTo>
                  <a:lnTo>
                    <a:pt x="14351" y="28829"/>
                  </a:lnTo>
                  <a:lnTo>
                    <a:pt x="14351" y="14351"/>
                  </a:lnTo>
                  <a:lnTo>
                    <a:pt x="28829" y="14351"/>
                  </a:lnTo>
                  <a:lnTo>
                    <a:pt x="28829" y="82042"/>
                  </a:lnTo>
                  <a:lnTo>
                    <a:pt x="14351" y="82042"/>
                  </a:lnTo>
                  <a:lnTo>
                    <a:pt x="28829" y="82042"/>
                  </a:lnTo>
                  <a:cubicBezTo>
                    <a:pt x="28829" y="91313"/>
                    <a:pt x="39243" y="101473"/>
                    <a:pt x="47498" y="101473"/>
                  </a:cubicBezTo>
                  <a:lnTo>
                    <a:pt x="47498" y="115951"/>
                  </a:lnTo>
                  <a:lnTo>
                    <a:pt x="47498" y="101473"/>
                  </a:lnTo>
                  <a:lnTo>
                    <a:pt x="707898" y="101473"/>
                  </a:lnTo>
                  <a:lnTo>
                    <a:pt x="707898" y="115951"/>
                  </a:lnTo>
                  <a:lnTo>
                    <a:pt x="707898" y="101473"/>
                  </a:lnTo>
                  <a:cubicBezTo>
                    <a:pt x="716153" y="101473"/>
                    <a:pt x="726567" y="91313"/>
                    <a:pt x="726567" y="82042"/>
                  </a:cubicBezTo>
                  <a:lnTo>
                    <a:pt x="740918" y="82042"/>
                  </a:lnTo>
                  <a:lnTo>
                    <a:pt x="726440" y="82042"/>
                  </a:lnTo>
                  <a:lnTo>
                    <a:pt x="726440" y="14351"/>
                  </a:lnTo>
                  <a:lnTo>
                    <a:pt x="740791" y="14351"/>
                  </a:lnTo>
                  <a:lnTo>
                    <a:pt x="740791" y="28829"/>
                  </a:lnTo>
                  <a:lnTo>
                    <a:pt x="443738" y="28829"/>
                  </a:lnTo>
                  <a:lnTo>
                    <a:pt x="443738" y="14351"/>
                  </a:lnTo>
                  <a:lnTo>
                    <a:pt x="458089" y="14351"/>
                  </a:lnTo>
                  <a:moveTo>
                    <a:pt x="429260" y="14351"/>
                  </a:moveTo>
                  <a:cubicBezTo>
                    <a:pt x="429260" y="6477"/>
                    <a:pt x="435737" y="0"/>
                    <a:pt x="443738" y="0"/>
                  </a:cubicBezTo>
                  <a:lnTo>
                    <a:pt x="740918" y="0"/>
                  </a:lnTo>
                  <a:cubicBezTo>
                    <a:pt x="748919" y="0"/>
                    <a:pt x="755269" y="6477"/>
                    <a:pt x="755269" y="14351"/>
                  </a:cubicBezTo>
                  <a:lnTo>
                    <a:pt x="755269" y="82042"/>
                  </a:lnTo>
                  <a:cubicBezTo>
                    <a:pt x="755269" y="106553"/>
                    <a:pt x="732663" y="130302"/>
                    <a:pt x="707898" y="130302"/>
                  </a:cubicBezTo>
                  <a:lnTo>
                    <a:pt x="47498" y="130302"/>
                  </a:lnTo>
                  <a:cubicBezTo>
                    <a:pt x="22606" y="130302"/>
                    <a:pt x="0" y="106680"/>
                    <a:pt x="0" y="82042"/>
                  </a:cubicBezTo>
                  <a:lnTo>
                    <a:pt x="0" y="14351"/>
                  </a:lnTo>
                  <a:cubicBezTo>
                    <a:pt x="0" y="6477"/>
                    <a:pt x="6477" y="0"/>
                    <a:pt x="14351" y="0"/>
                  </a:cubicBezTo>
                  <a:lnTo>
                    <a:pt x="311531" y="0"/>
                  </a:lnTo>
                  <a:cubicBezTo>
                    <a:pt x="319532" y="0"/>
                    <a:pt x="325882" y="6477"/>
                    <a:pt x="325882" y="14351"/>
                  </a:cubicBezTo>
                  <a:lnTo>
                    <a:pt x="325882" y="48260"/>
                  </a:lnTo>
                  <a:lnTo>
                    <a:pt x="311658" y="48260"/>
                  </a:lnTo>
                  <a:lnTo>
                    <a:pt x="311658" y="33782"/>
                  </a:lnTo>
                  <a:lnTo>
                    <a:pt x="443738" y="33782"/>
                  </a:lnTo>
                  <a:lnTo>
                    <a:pt x="443738" y="48260"/>
                  </a:lnTo>
                  <a:lnTo>
                    <a:pt x="429260" y="48260"/>
                  </a:lnTo>
                  <a:lnTo>
                    <a:pt x="429260" y="143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4421780" y="4881600"/>
            <a:ext cx="566460" cy="22140"/>
            <a:chOff x="0" y="0"/>
            <a:chExt cx="755280" cy="2952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755142" cy="29464"/>
            </a:xfrm>
            <a:custGeom>
              <a:avLst/>
              <a:gdLst/>
              <a:ahLst/>
              <a:cxnLst/>
              <a:rect l="l" t="t" r="r" b="b"/>
              <a:pathLst>
                <a:path w="755142" h="29464">
                  <a:moveTo>
                    <a:pt x="14351" y="0"/>
                  </a:moveTo>
                  <a:lnTo>
                    <a:pt x="740791" y="762"/>
                  </a:lnTo>
                  <a:cubicBezTo>
                    <a:pt x="748792" y="762"/>
                    <a:pt x="755142" y="7239"/>
                    <a:pt x="755142" y="15113"/>
                  </a:cubicBezTo>
                  <a:cubicBezTo>
                    <a:pt x="755142" y="22987"/>
                    <a:pt x="748665" y="29464"/>
                    <a:pt x="740791" y="29464"/>
                  </a:cubicBezTo>
                  <a:lnTo>
                    <a:pt x="14351" y="28829"/>
                  </a:lnTo>
                  <a:cubicBezTo>
                    <a:pt x="6477" y="28829"/>
                    <a:pt x="0" y="22352"/>
                    <a:pt x="0" y="14351"/>
                  </a:cubicBezTo>
                  <a:cubicBezTo>
                    <a:pt x="0" y="6350"/>
                    <a:pt x="6477" y="0"/>
                    <a:pt x="143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4694480" y="4782240"/>
            <a:ext cx="22140" cy="120960"/>
            <a:chOff x="0" y="0"/>
            <a:chExt cx="29520" cy="16128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29591" cy="161290"/>
            </a:xfrm>
            <a:custGeom>
              <a:avLst/>
              <a:gdLst/>
              <a:ahLst/>
              <a:cxnLst/>
              <a:rect l="l" t="t" r="r" b="b"/>
              <a:pathLst>
                <a:path w="29591" h="161290">
                  <a:moveTo>
                    <a:pt x="0" y="146812"/>
                  </a:moveTo>
                  <a:lnTo>
                    <a:pt x="762" y="14351"/>
                  </a:lnTo>
                  <a:cubicBezTo>
                    <a:pt x="762" y="6350"/>
                    <a:pt x="7239" y="0"/>
                    <a:pt x="15240" y="0"/>
                  </a:cubicBezTo>
                  <a:cubicBezTo>
                    <a:pt x="23241" y="0"/>
                    <a:pt x="29591" y="6477"/>
                    <a:pt x="29464" y="14478"/>
                  </a:cubicBezTo>
                  <a:lnTo>
                    <a:pt x="28829" y="146939"/>
                  </a:lnTo>
                  <a:cubicBezTo>
                    <a:pt x="28829" y="154940"/>
                    <a:pt x="22352" y="161290"/>
                    <a:pt x="14351" y="161290"/>
                  </a:cubicBezTo>
                  <a:cubicBezTo>
                    <a:pt x="6350" y="161290"/>
                    <a:pt x="0" y="154813"/>
                    <a:pt x="0" y="14681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12" name="AutoShape 112"/>
          <p:cNvSpPr/>
          <p:nvPr/>
        </p:nvSpPr>
        <p:spPr>
          <a:xfrm rot="10786001">
            <a:off x="428422" y="1484925"/>
            <a:ext cx="1644421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13" name="Freeform 113"/>
          <p:cNvSpPr/>
          <p:nvPr/>
        </p:nvSpPr>
        <p:spPr>
          <a:xfrm rot="-2700000">
            <a:off x="16743780" y="34236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14" name="Freeform 114"/>
          <p:cNvSpPr/>
          <p:nvPr/>
        </p:nvSpPr>
        <p:spPr>
          <a:xfrm rot="-5123999">
            <a:off x="16347420" y="93258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15" name="Freeform 115"/>
          <p:cNvSpPr/>
          <p:nvPr/>
        </p:nvSpPr>
        <p:spPr>
          <a:xfrm rot="-9900000">
            <a:off x="16247520" y="138834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r="-40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800280" y="647760"/>
            <a:ext cx="166876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سابقه ی حرفه ای</a:t>
            </a:r>
            <a:endParaRPr lang="en-US" sz="66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022860" y="0"/>
            <a:ext cx="8564940" cy="9620640"/>
            <a:chOff x="0" y="0"/>
            <a:chExt cx="11419920" cy="12827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19967" cy="12827508"/>
            </a:xfrm>
            <a:custGeom>
              <a:avLst/>
              <a:gdLst/>
              <a:ahLst/>
              <a:cxnLst/>
              <a:rect l="l" t="t" r="r" b="b"/>
              <a:pathLst>
                <a:path w="11419967" h="12827508">
                  <a:moveTo>
                    <a:pt x="155956" y="12827508"/>
                  </a:moveTo>
                  <a:lnTo>
                    <a:pt x="11264011" y="12827508"/>
                  </a:lnTo>
                  <a:cubicBezTo>
                    <a:pt x="11350117" y="12827508"/>
                    <a:pt x="11419967" y="12757658"/>
                    <a:pt x="11419967" y="12671551"/>
                  </a:cubicBezTo>
                  <a:lnTo>
                    <a:pt x="11419967" y="0"/>
                  </a:lnTo>
                  <a:lnTo>
                    <a:pt x="0" y="0"/>
                  </a:lnTo>
                  <a:lnTo>
                    <a:pt x="0" y="12671552"/>
                  </a:lnTo>
                  <a:cubicBezTo>
                    <a:pt x="0" y="12757658"/>
                    <a:pt x="69850" y="12827508"/>
                    <a:pt x="155956" y="12827508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32480" y="-1080"/>
            <a:ext cx="8344080" cy="9372780"/>
            <a:chOff x="0" y="0"/>
            <a:chExt cx="11125440" cy="12497040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1125327" cy="12497054"/>
            </a:xfrm>
            <a:custGeom>
              <a:avLst/>
              <a:gdLst/>
              <a:ahLst/>
              <a:cxnLst/>
              <a:rect l="l" t="t" r="r" b="b"/>
              <a:pathLst>
                <a:path w="11125327" h="12497054">
                  <a:moveTo>
                    <a:pt x="151892" y="0"/>
                  </a:moveTo>
                  <a:lnTo>
                    <a:pt x="10973435" y="0"/>
                  </a:lnTo>
                  <a:cubicBezTo>
                    <a:pt x="11057382" y="0"/>
                    <a:pt x="11125327" y="68072"/>
                    <a:pt x="11125327" y="151892"/>
                  </a:cubicBezTo>
                  <a:lnTo>
                    <a:pt x="11125327" y="12497054"/>
                  </a:lnTo>
                  <a:lnTo>
                    <a:pt x="0" y="12497054"/>
                  </a:lnTo>
                  <a:lnTo>
                    <a:pt x="0" y="152019"/>
                  </a:lnTo>
                  <a:cubicBezTo>
                    <a:pt x="0" y="68073"/>
                    <a:pt x="68072" y="127"/>
                    <a:pt x="151892" y="127"/>
                  </a:cubicBezTo>
                  <a:close/>
                </a:path>
              </a:pathLst>
            </a:custGeom>
            <a:blipFill>
              <a:blip r:embed="rId3"/>
              <a:stretch>
                <a:fillRect r="-1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14" name="Freeform 14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9143820" y="7284600"/>
            <a:ext cx="8344080" cy="2087640"/>
          </a:xfrm>
          <a:custGeom>
            <a:avLst/>
            <a:gdLst/>
            <a:ahLst/>
            <a:cxnLst/>
            <a:rect l="l" t="t" r="r" b="b"/>
            <a:pathLst>
              <a:path w="8344080" h="2087640">
                <a:moveTo>
                  <a:pt x="0" y="0"/>
                </a:moveTo>
                <a:lnTo>
                  <a:pt x="8344080" y="0"/>
                </a:lnTo>
                <a:lnTo>
                  <a:pt x="8344080" y="2087640"/>
                </a:lnTo>
                <a:lnTo>
                  <a:pt x="0" y="2087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31485" y="3155179"/>
            <a:ext cx="701514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fa-IR" sz="72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مشاور چه می کند؟</a:t>
            </a:r>
            <a:endParaRPr lang="en-US" sz="72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8656200" y="676620"/>
            <a:ext cx="975780" cy="975780"/>
            <a:chOff x="0" y="0"/>
            <a:chExt cx="1301040" cy="13010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00988" cy="1300988"/>
            </a:xfrm>
            <a:custGeom>
              <a:avLst/>
              <a:gdLst/>
              <a:ahLst/>
              <a:cxnLst/>
              <a:rect l="l" t="t" r="r" b="b"/>
              <a:pathLst>
                <a:path w="1300988" h="1300988">
                  <a:moveTo>
                    <a:pt x="650494" y="0"/>
                  </a:moveTo>
                  <a:cubicBezTo>
                    <a:pt x="291211" y="0"/>
                    <a:pt x="0" y="291211"/>
                    <a:pt x="0" y="650494"/>
                  </a:cubicBezTo>
                  <a:cubicBezTo>
                    <a:pt x="0" y="1009777"/>
                    <a:pt x="291211" y="1300988"/>
                    <a:pt x="650494" y="1300988"/>
                  </a:cubicBezTo>
                  <a:cubicBezTo>
                    <a:pt x="1009777" y="1300988"/>
                    <a:pt x="1300988" y="1009777"/>
                    <a:pt x="1300988" y="650494"/>
                  </a:cubicBezTo>
                  <a:cubicBezTo>
                    <a:pt x="1300988" y="291211"/>
                    <a:pt x="1009777" y="0"/>
                    <a:pt x="650494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656200" y="2340900"/>
            <a:ext cx="975780" cy="975780"/>
            <a:chOff x="0" y="0"/>
            <a:chExt cx="1301040" cy="13010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00988" cy="1300988"/>
            </a:xfrm>
            <a:custGeom>
              <a:avLst/>
              <a:gdLst/>
              <a:ahLst/>
              <a:cxnLst/>
              <a:rect l="l" t="t" r="r" b="b"/>
              <a:pathLst>
                <a:path w="1300988" h="1300988">
                  <a:moveTo>
                    <a:pt x="650494" y="0"/>
                  </a:moveTo>
                  <a:cubicBezTo>
                    <a:pt x="291211" y="0"/>
                    <a:pt x="0" y="291211"/>
                    <a:pt x="0" y="650494"/>
                  </a:cubicBezTo>
                  <a:cubicBezTo>
                    <a:pt x="0" y="1009777"/>
                    <a:pt x="291211" y="1300988"/>
                    <a:pt x="650494" y="1300988"/>
                  </a:cubicBezTo>
                  <a:cubicBezTo>
                    <a:pt x="1009777" y="1300988"/>
                    <a:pt x="1300988" y="1009777"/>
                    <a:pt x="1300988" y="650494"/>
                  </a:cubicBezTo>
                  <a:cubicBezTo>
                    <a:pt x="1300988" y="291211"/>
                    <a:pt x="1009777" y="0"/>
                    <a:pt x="650494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656200" y="4005180"/>
            <a:ext cx="975780" cy="975780"/>
            <a:chOff x="0" y="0"/>
            <a:chExt cx="1301040" cy="13010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0988" cy="1300988"/>
            </a:xfrm>
            <a:custGeom>
              <a:avLst/>
              <a:gdLst/>
              <a:ahLst/>
              <a:cxnLst/>
              <a:rect l="l" t="t" r="r" b="b"/>
              <a:pathLst>
                <a:path w="1300988" h="1300988">
                  <a:moveTo>
                    <a:pt x="650494" y="0"/>
                  </a:moveTo>
                  <a:cubicBezTo>
                    <a:pt x="291211" y="0"/>
                    <a:pt x="0" y="291211"/>
                    <a:pt x="0" y="650494"/>
                  </a:cubicBezTo>
                  <a:cubicBezTo>
                    <a:pt x="0" y="1009777"/>
                    <a:pt x="291211" y="1300988"/>
                    <a:pt x="650494" y="1300988"/>
                  </a:cubicBezTo>
                  <a:cubicBezTo>
                    <a:pt x="1009777" y="1300988"/>
                    <a:pt x="1300988" y="1009777"/>
                    <a:pt x="1300988" y="650494"/>
                  </a:cubicBezTo>
                  <a:cubicBezTo>
                    <a:pt x="1300988" y="291211"/>
                    <a:pt x="1009777" y="0"/>
                    <a:pt x="650494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656200" y="5669460"/>
            <a:ext cx="975780" cy="975780"/>
            <a:chOff x="0" y="0"/>
            <a:chExt cx="1301040" cy="13010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00988" cy="1300988"/>
            </a:xfrm>
            <a:custGeom>
              <a:avLst/>
              <a:gdLst/>
              <a:ahLst/>
              <a:cxnLst/>
              <a:rect l="l" t="t" r="r" b="b"/>
              <a:pathLst>
                <a:path w="1300988" h="1300988">
                  <a:moveTo>
                    <a:pt x="650494" y="0"/>
                  </a:moveTo>
                  <a:cubicBezTo>
                    <a:pt x="291211" y="0"/>
                    <a:pt x="0" y="291211"/>
                    <a:pt x="0" y="650494"/>
                  </a:cubicBezTo>
                  <a:cubicBezTo>
                    <a:pt x="0" y="1009777"/>
                    <a:pt x="291211" y="1300988"/>
                    <a:pt x="650494" y="1300988"/>
                  </a:cubicBezTo>
                  <a:cubicBezTo>
                    <a:pt x="1009777" y="1300988"/>
                    <a:pt x="1300988" y="1009777"/>
                    <a:pt x="1300988" y="650494"/>
                  </a:cubicBezTo>
                  <a:cubicBezTo>
                    <a:pt x="1300988" y="291211"/>
                    <a:pt x="1009777" y="0"/>
                    <a:pt x="650494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17340" y="608430"/>
            <a:ext cx="672084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7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217340" y="2272710"/>
            <a:ext cx="672084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7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217340" y="3937530"/>
            <a:ext cx="672084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7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217340" y="5601810"/>
            <a:ext cx="672084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7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958760" y="7773150"/>
            <a:ext cx="597942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mo Bold Italics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3000" spc="-1" dirty="0">
              <a:solidFill>
                <a:srgbClr val="FFFFFF"/>
              </a:solidFill>
              <a:latin typeface="Arimo Bold Italics"/>
              <a:cs typeface="B Nazanin" pitchFamily="2" charset="-78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9650880" y="7921260"/>
            <a:ext cx="814860" cy="745740"/>
            <a:chOff x="0" y="0"/>
            <a:chExt cx="1086480" cy="9943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86485" cy="995934"/>
            </a:xfrm>
            <a:custGeom>
              <a:avLst/>
              <a:gdLst/>
              <a:ahLst/>
              <a:cxnLst/>
              <a:rect l="l" t="t" r="r" b="b"/>
              <a:pathLst>
                <a:path w="1086485" h="995934">
                  <a:moveTo>
                    <a:pt x="760857" y="864108"/>
                  </a:moveTo>
                  <a:lnTo>
                    <a:pt x="863981" y="967232"/>
                  </a:lnTo>
                  <a:lnTo>
                    <a:pt x="852805" y="978408"/>
                  </a:lnTo>
                  <a:lnTo>
                    <a:pt x="841629" y="967232"/>
                  </a:lnTo>
                  <a:lnTo>
                    <a:pt x="967740" y="841121"/>
                  </a:lnTo>
                  <a:lnTo>
                    <a:pt x="978916" y="852297"/>
                  </a:lnTo>
                  <a:lnTo>
                    <a:pt x="967740" y="863473"/>
                  </a:lnTo>
                  <a:lnTo>
                    <a:pt x="864616" y="760349"/>
                  </a:lnTo>
                  <a:cubicBezTo>
                    <a:pt x="859282" y="755015"/>
                    <a:pt x="858393" y="746633"/>
                    <a:pt x="862584" y="740410"/>
                  </a:cubicBezTo>
                  <a:cubicBezTo>
                    <a:pt x="876681" y="719201"/>
                    <a:pt x="886587" y="681736"/>
                    <a:pt x="895604" y="646557"/>
                  </a:cubicBezTo>
                  <a:cubicBezTo>
                    <a:pt x="899287" y="631952"/>
                    <a:pt x="902970" y="617728"/>
                    <a:pt x="906653" y="606679"/>
                  </a:cubicBezTo>
                  <a:cubicBezTo>
                    <a:pt x="908812" y="600202"/>
                    <a:pt x="914908" y="595884"/>
                    <a:pt x="921639" y="595884"/>
                  </a:cubicBezTo>
                  <a:lnTo>
                    <a:pt x="1070610" y="595884"/>
                  </a:lnTo>
                  <a:lnTo>
                    <a:pt x="1070610" y="611759"/>
                  </a:lnTo>
                  <a:lnTo>
                    <a:pt x="1054862" y="611759"/>
                  </a:lnTo>
                  <a:lnTo>
                    <a:pt x="1054862" y="474218"/>
                  </a:lnTo>
                  <a:lnTo>
                    <a:pt x="1070610" y="474218"/>
                  </a:lnTo>
                  <a:lnTo>
                    <a:pt x="1070610" y="490093"/>
                  </a:lnTo>
                  <a:lnTo>
                    <a:pt x="921639" y="490093"/>
                  </a:lnTo>
                  <a:cubicBezTo>
                    <a:pt x="914781" y="490093"/>
                    <a:pt x="908812" y="485775"/>
                    <a:pt x="906653" y="479298"/>
                  </a:cubicBezTo>
                  <a:cubicBezTo>
                    <a:pt x="902970" y="468249"/>
                    <a:pt x="899287" y="454025"/>
                    <a:pt x="895604" y="439420"/>
                  </a:cubicBezTo>
                  <a:cubicBezTo>
                    <a:pt x="891032" y="421513"/>
                    <a:pt x="886206" y="402463"/>
                    <a:pt x="880364" y="385064"/>
                  </a:cubicBezTo>
                  <a:cubicBezTo>
                    <a:pt x="875030" y="368935"/>
                    <a:pt x="869188" y="355219"/>
                    <a:pt x="862711" y="345567"/>
                  </a:cubicBezTo>
                  <a:cubicBezTo>
                    <a:pt x="858520" y="339344"/>
                    <a:pt x="859409" y="330962"/>
                    <a:pt x="864743" y="325628"/>
                  </a:cubicBezTo>
                  <a:lnTo>
                    <a:pt x="967867" y="222504"/>
                  </a:lnTo>
                  <a:lnTo>
                    <a:pt x="979043" y="233680"/>
                  </a:lnTo>
                  <a:lnTo>
                    <a:pt x="967867" y="244856"/>
                  </a:lnTo>
                  <a:lnTo>
                    <a:pt x="841756" y="118745"/>
                  </a:lnTo>
                  <a:lnTo>
                    <a:pt x="852932" y="107569"/>
                  </a:lnTo>
                  <a:lnTo>
                    <a:pt x="864108" y="118745"/>
                  </a:lnTo>
                  <a:lnTo>
                    <a:pt x="760984" y="221869"/>
                  </a:lnTo>
                  <a:cubicBezTo>
                    <a:pt x="755650" y="227203"/>
                    <a:pt x="747268" y="228092"/>
                    <a:pt x="741045" y="223901"/>
                  </a:cubicBezTo>
                  <a:cubicBezTo>
                    <a:pt x="719836" y="209804"/>
                    <a:pt x="682244" y="199898"/>
                    <a:pt x="647065" y="191008"/>
                  </a:cubicBezTo>
                  <a:cubicBezTo>
                    <a:pt x="632460" y="187325"/>
                    <a:pt x="618236" y="183642"/>
                    <a:pt x="607187" y="179959"/>
                  </a:cubicBezTo>
                  <a:cubicBezTo>
                    <a:pt x="600710" y="177800"/>
                    <a:pt x="596392" y="171704"/>
                    <a:pt x="596392" y="164973"/>
                  </a:cubicBezTo>
                  <a:lnTo>
                    <a:pt x="596392" y="15875"/>
                  </a:lnTo>
                  <a:lnTo>
                    <a:pt x="612267" y="15875"/>
                  </a:lnTo>
                  <a:lnTo>
                    <a:pt x="612267" y="31623"/>
                  </a:lnTo>
                  <a:lnTo>
                    <a:pt x="474472" y="31623"/>
                  </a:lnTo>
                  <a:lnTo>
                    <a:pt x="474472" y="15875"/>
                  </a:lnTo>
                  <a:lnTo>
                    <a:pt x="490347" y="15875"/>
                  </a:lnTo>
                  <a:lnTo>
                    <a:pt x="490347" y="164846"/>
                  </a:lnTo>
                  <a:cubicBezTo>
                    <a:pt x="490347" y="171704"/>
                    <a:pt x="486029" y="177673"/>
                    <a:pt x="479552" y="179832"/>
                  </a:cubicBezTo>
                  <a:cubicBezTo>
                    <a:pt x="468503" y="183515"/>
                    <a:pt x="454279" y="187198"/>
                    <a:pt x="439674" y="190881"/>
                  </a:cubicBezTo>
                  <a:cubicBezTo>
                    <a:pt x="421767" y="195453"/>
                    <a:pt x="402717" y="200279"/>
                    <a:pt x="385318" y="206121"/>
                  </a:cubicBezTo>
                  <a:cubicBezTo>
                    <a:pt x="369189" y="211455"/>
                    <a:pt x="355473" y="217297"/>
                    <a:pt x="345821" y="223774"/>
                  </a:cubicBezTo>
                  <a:cubicBezTo>
                    <a:pt x="339598" y="227965"/>
                    <a:pt x="331216" y="227076"/>
                    <a:pt x="325882" y="221742"/>
                  </a:cubicBezTo>
                  <a:lnTo>
                    <a:pt x="222504" y="118745"/>
                  </a:lnTo>
                  <a:lnTo>
                    <a:pt x="233680" y="107569"/>
                  </a:lnTo>
                  <a:lnTo>
                    <a:pt x="244856" y="118745"/>
                  </a:lnTo>
                  <a:lnTo>
                    <a:pt x="118745" y="244856"/>
                  </a:lnTo>
                  <a:lnTo>
                    <a:pt x="107569" y="233680"/>
                  </a:lnTo>
                  <a:lnTo>
                    <a:pt x="118745" y="222504"/>
                  </a:lnTo>
                  <a:lnTo>
                    <a:pt x="221869" y="325628"/>
                  </a:lnTo>
                  <a:cubicBezTo>
                    <a:pt x="227203" y="330962"/>
                    <a:pt x="228092" y="339344"/>
                    <a:pt x="223901" y="345567"/>
                  </a:cubicBezTo>
                  <a:cubicBezTo>
                    <a:pt x="209804" y="366776"/>
                    <a:pt x="199898" y="404241"/>
                    <a:pt x="190881" y="439420"/>
                  </a:cubicBezTo>
                  <a:cubicBezTo>
                    <a:pt x="187198" y="454025"/>
                    <a:pt x="183515" y="468249"/>
                    <a:pt x="179832" y="479298"/>
                  </a:cubicBezTo>
                  <a:cubicBezTo>
                    <a:pt x="177673" y="485775"/>
                    <a:pt x="171577" y="490093"/>
                    <a:pt x="164846" y="490093"/>
                  </a:cubicBezTo>
                  <a:lnTo>
                    <a:pt x="15875" y="490093"/>
                  </a:lnTo>
                  <a:lnTo>
                    <a:pt x="15875" y="474218"/>
                  </a:lnTo>
                  <a:lnTo>
                    <a:pt x="31623" y="474218"/>
                  </a:lnTo>
                  <a:lnTo>
                    <a:pt x="31623" y="611759"/>
                  </a:lnTo>
                  <a:lnTo>
                    <a:pt x="15875" y="611759"/>
                  </a:lnTo>
                  <a:lnTo>
                    <a:pt x="15875" y="595884"/>
                  </a:lnTo>
                  <a:lnTo>
                    <a:pt x="164846" y="595884"/>
                  </a:lnTo>
                  <a:cubicBezTo>
                    <a:pt x="171704" y="595884"/>
                    <a:pt x="177673" y="600202"/>
                    <a:pt x="179832" y="606679"/>
                  </a:cubicBezTo>
                  <a:cubicBezTo>
                    <a:pt x="183515" y="617728"/>
                    <a:pt x="187198" y="631952"/>
                    <a:pt x="190881" y="646557"/>
                  </a:cubicBezTo>
                  <a:cubicBezTo>
                    <a:pt x="195453" y="664464"/>
                    <a:pt x="200279" y="683514"/>
                    <a:pt x="206121" y="700913"/>
                  </a:cubicBezTo>
                  <a:cubicBezTo>
                    <a:pt x="211455" y="717042"/>
                    <a:pt x="217297" y="730758"/>
                    <a:pt x="223774" y="740410"/>
                  </a:cubicBezTo>
                  <a:cubicBezTo>
                    <a:pt x="227965" y="746633"/>
                    <a:pt x="227076" y="755015"/>
                    <a:pt x="221742" y="760349"/>
                  </a:cubicBezTo>
                  <a:lnTo>
                    <a:pt x="118745" y="863600"/>
                  </a:lnTo>
                  <a:lnTo>
                    <a:pt x="107569" y="852424"/>
                  </a:lnTo>
                  <a:lnTo>
                    <a:pt x="118745" y="841248"/>
                  </a:lnTo>
                  <a:lnTo>
                    <a:pt x="244856" y="967359"/>
                  </a:lnTo>
                  <a:lnTo>
                    <a:pt x="233680" y="978535"/>
                  </a:lnTo>
                  <a:lnTo>
                    <a:pt x="222504" y="967359"/>
                  </a:lnTo>
                  <a:lnTo>
                    <a:pt x="325628" y="864235"/>
                  </a:lnTo>
                  <a:cubicBezTo>
                    <a:pt x="331851" y="858012"/>
                    <a:pt x="341884" y="858012"/>
                    <a:pt x="347980" y="864235"/>
                  </a:cubicBezTo>
                  <a:cubicBezTo>
                    <a:pt x="354076" y="870458"/>
                    <a:pt x="354203" y="880491"/>
                    <a:pt x="347980" y="886587"/>
                  </a:cubicBezTo>
                  <a:lnTo>
                    <a:pt x="244856" y="989711"/>
                  </a:lnTo>
                  <a:cubicBezTo>
                    <a:pt x="238633" y="995934"/>
                    <a:pt x="228600" y="995934"/>
                    <a:pt x="222504" y="989711"/>
                  </a:cubicBezTo>
                  <a:lnTo>
                    <a:pt x="96393" y="863600"/>
                  </a:lnTo>
                  <a:cubicBezTo>
                    <a:pt x="93472" y="860679"/>
                    <a:pt x="91694" y="856615"/>
                    <a:pt x="91694" y="852424"/>
                  </a:cubicBezTo>
                  <a:cubicBezTo>
                    <a:pt x="91694" y="848233"/>
                    <a:pt x="93345" y="844169"/>
                    <a:pt x="96393" y="841248"/>
                  </a:cubicBezTo>
                  <a:lnTo>
                    <a:pt x="199517" y="738124"/>
                  </a:lnTo>
                  <a:lnTo>
                    <a:pt x="210693" y="749300"/>
                  </a:lnTo>
                  <a:lnTo>
                    <a:pt x="197485" y="758063"/>
                  </a:lnTo>
                  <a:cubicBezTo>
                    <a:pt x="188722" y="744855"/>
                    <a:pt x="181737" y="727964"/>
                    <a:pt x="176149" y="710946"/>
                  </a:cubicBezTo>
                  <a:cubicBezTo>
                    <a:pt x="169926" y="692277"/>
                    <a:pt x="164719" y="672084"/>
                    <a:pt x="160274" y="654431"/>
                  </a:cubicBezTo>
                  <a:cubicBezTo>
                    <a:pt x="156464" y="639445"/>
                    <a:pt x="153162" y="626491"/>
                    <a:pt x="149860" y="616712"/>
                  </a:cubicBezTo>
                  <a:lnTo>
                    <a:pt x="164846" y="611759"/>
                  </a:lnTo>
                  <a:lnTo>
                    <a:pt x="164846" y="627634"/>
                  </a:lnTo>
                  <a:lnTo>
                    <a:pt x="15875" y="627634"/>
                  </a:lnTo>
                  <a:cubicBezTo>
                    <a:pt x="7112" y="627634"/>
                    <a:pt x="0" y="620522"/>
                    <a:pt x="0" y="611759"/>
                  </a:cubicBezTo>
                  <a:lnTo>
                    <a:pt x="0" y="474218"/>
                  </a:lnTo>
                  <a:cubicBezTo>
                    <a:pt x="0" y="465455"/>
                    <a:pt x="7112" y="458343"/>
                    <a:pt x="15875" y="458343"/>
                  </a:cubicBezTo>
                  <a:lnTo>
                    <a:pt x="164846" y="458343"/>
                  </a:lnTo>
                  <a:lnTo>
                    <a:pt x="164846" y="474218"/>
                  </a:lnTo>
                  <a:lnTo>
                    <a:pt x="149860" y="469265"/>
                  </a:lnTo>
                  <a:cubicBezTo>
                    <a:pt x="153162" y="459486"/>
                    <a:pt x="156464" y="446532"/>
                    <a:pt x="160274" y="431546"/>
                  </a:cubicBezTo>
                  <a:cubicBezTo>
                    <a:pt x="168783" y="398526"/>
                    <a:pt x="179705" y="354711"/>
                    <a:pt x="197612" y="327914"/>
                  </a:cubicBezTo>
                  <a:lnTo>
                    <a:pt x="210820" y="336677"/>
                  </a:lnTo>
                  <a:lnTo>
                    <a:pt x="199644" y="347853"/>
                  </a:lnTo>
                  <a:lnTo>
                    <a:pt x="96520" y="244729"/>
                  </a:lnTo>
                  <a:cubicBezTo>
                    <a:pt x="93599" y="241808"/>
                    <a:pt x="91821" y="237744"/>
                    <a:pt x="91821" y="233553"/>
                  </a:cubicBezTo>
                  <a:cubicBezTo>
                    <a:pt x="91821" y="229362"/>
                    <a:pt x="93472" y="225298"/>
                    <a:pt x="96520" y="222377"/>
                  </a:cubicBezTo>
                  <a:lnTo>
                    <a:pt x="222631" y="96266"/>
                  </a:lnTo>
                  <a:cubicBezTo>
                    <a:pt x="228854" y="90043"/>
                    <a:pt x="238887" y="90043"/>
                    <a:pt x="244983" y="96266"/>
                  </a:cubicBezTo>
                  <a:lnTo>
                    <a:pt x="348107" y="199390"/>
                  </a:lnTo>
                  <a:lnTo>
                    <a:pt x="336931" y="210566"/>
                  </a:lnTo>
                  <a:lnTo>
                    <a:pt x="328168" y="197358"/>
                  </a:lnTo>
                  <a:cubicBezTo>
                    <a:pt x="341376" y="188595"/>
                    <a:pt x="358267" y="181610"/>
                    <a:pt x="375285" y="176022"/>
                  </a:cubicBezTo>
                  <a:cubicBezTo>
                    <a:pt x="393954" y="169799"/>
                    <a:pt x="414147" y="164592"/>
                    <a:pt x="431800" y="160147"/>
                  </a:cubicBezTo>
                  <a:cubicBezTo>
                    <a:pt x="446786" y="156337"/>
                    <a:pt x="459740" y="153035"/>
                    <a:pt x="469519" y="149733"/>
                  </a:cubicBezTo>
                  <a:lnTo>
                    <a:pt x="474472" y="164719"/>
                  </a:lnTo>
                  <a:lnTo>
                    <a:pt x="458597" y="164719"/>
                  </a:lnTo>
                  <a:lnTo>
                    <a:pt x="458597" y="15875"/>
                  </a:lnTo>
                  <a:cubicBezTo>
                    <a:pt x="458597" y="7112"/>
                    <a:pt x="465709" y="0"/>
                    <a:pt x="474472" y="0"/>
                  </a:cubicBezTo>
                  <a:lnTo>
                    <a:pt x="612013" y="0"/>
                  </a:lnTo>
                  <a:cubicBezTo>
                    <a:pt x="620776" y="0"/>
                    <a:pt x="627888" y="7112"/>
                    <a:pt x="627888" y="15875"/>
                  </a:cubicBezTo>
                  <a:lnTo>
                    <a:pt x="627888" y="164846"/>
                  </a:lnTo>
                  <a:lnTo>
                    <a:pt x="612013" y="164846"/>
                  </a:lnTo>
                  <a:lnTo>
                    <a:pt x="616966" y="149860"/>
                  </a:lnTo>
                  <a:cubicBezTo>
                    <a:pt x="626745" y="153162"/>
                    <a:pt x="639699" y="156464"/>
                    <a:pt x="654685" y="160274"/>
                  </a:cubicBezTo>
                  <a:cubicBezTo>
                    <a:pt x="687705" y="168783"/>
                    <a:pt x="731647" y="179705"/>
                    <a:pt x="758317" y="197612"/>
                  </a:cubicBezTo>
                  <a:lnTo>
                    <a:pt x="749554" y="210820"/>
                  </a:lnTo>
                  <a:lnTo>
                    <a:pt x="738378" y="199644"/>
                  </a:lnTo>
                  <a:lnTo>
                    <a:pt x="841502" y="96520"/>
                  </a:lnTo>
                  <a:cubicBezTo>
                    <a:pt x="847725" y="90297"/>
                    <a:pt x="857758" y="90297"/>
                    <a:pt x="863854" y="96520"/>
                  </a:cubicBezTo>
                  <a:lnTo>
                    <a:pt x="989965" y="222631"/>
                  </a:lnTo>
                  <a:cubicBezTo>
                    <a:pt x="992886" y="225552"/>
                    <a:pt x="994664" y="229616"/>
                    <a:pt x="994664" y="233807"/>
                  </a:cubicBezTo>
                  <a:cubicBezTo>
                    <a:pt x="994664" y="237998"/>
                    <a:pt x="993013" y="242062"/>
                    <a:pt x="989965" y="244983"/>
                  </a:cubicBezTo>
                  <a:lnTo>
                    <a:pt x="886968" y="347980"/>
                  </a:lnTo>
                  <a:lnTo>
                    <a:pt x="875792" y="336804"/>
                  </a:lnTo>
                  <a:lnTo>
                    <a:pt x="889000" y="328041"/>
                  </a:lnTo>
                  <a:cubicBezTo>
                    <a:pt x="897763" y="341249"/>
                    <a:pt x="904748" y="358140"/>
                    <a:pt x="910336" y="375158"/>
                  </a:cubicBezTo>
                  <a:cubicBezTo>
                    <a:pt x="916559" y="393827"/>
                    <a:pt x="921766" y="414020"/>
                    <a:pt x="926211" y="431673"/>
                  </a:cubicBezTo>
                  <a:cubicBezTo>
                    <a:pt x="930021" y="446659"/>
                    <a:pt x="933323" y="459613"/>
                    <a:pt x="936625" y="469392"/>
                  </a:cubicBezTo>
                  <a:lnTo>
                    <a:pt x="921639" y="474345"/>
                  </a:lnTo>
                  <a:lnTo>
                    <a:pt x="921639" y="458343"/>
                  </a:lnTo>
                  <a:lnTo>
                    <a:pt x="1070610" y="458343"/>
                  </a:lnTo>
                  <a:cubicBezTo>
                    <a:pt x="1079373" y="458343"/>
                    <a:pt x="1086485" y="465455"/>
                    <a:pt x="1086485" y="474218"/>
                  </a:cubicBezTo>
                  <a:lnTo>
                    <a:pt x="1086485" y="611759"/>
                  </a:lnTo>
                  <a:cubicBezTo>
                    <a:pt x="1086485" y="620522"/>
                    <a:pt x="1079373" y="627634"/>
                    <a:pt x="1070610" y="627634"/>
                  </a:cubicBezTo>
                  <a:lnTo>
                    <a:pt x="921639" y="627634"/>
                  </a:lnTo>
                  <a:lnTo>
                    <a:pt x="921639" y="611759"/>
                  </a:lnTo>
                  <a:lnTo>
                    <a:pt x="936625" y="616712"/>
                  </a:lnTo>
                  <a:cubicBezTo>
                    <a:pt x="933323" y="626491"/>
                    <a:pt x="930021" y="639445"/>
                    <a:pt x="926211" y="654431"/>
                  </a:cubicBezTo>
                  <a:cubicBezTo>
                    <a:pt x="917702" y="687451"/>
                    <a:pt x="906780" y="731266"/>
                    <a:pt x="888873" y="758063"/>
                  </a:cubicBezTo>
                  <a:lnTo>
                    <a:pt x="875792" y="749300"/>
                  </a:lnTo>
                  <a:lnTo>
                    <a:pt x="886968" y="738124"/>
                  </a:lnTo>
                  <a:lnTo>
                    <a:pt x="990092" y="841248"/>
                  </a:lnTo>
                  <a:cubicBezTo>
                    <a:pt x="993013" y="844169"/>
                    <a:pt x="994791" y="848233"/>
                    <a:pt x="994791" y="852424"/>
                  </a:cubicBezTo>
                  <a:cubicBezTo>
                    <a:pt x="994791" y="856615"/>
                    <a:pt x="993140" y="860679"/>
                    <a:pt x="990092" y="863600"/>
                  </a:cubicBezTo>
                  <a:lnTo>
                    <a:pt x="863981" y="989711"/>
                  </a:lnTo>
                  <a:cubicBezTo>
                    <a:pt x="857758" y="995934"/>
                    <a:pt x="847725" y="995934"/>
                    <a:pt x="841629" y="989711"/>
                  </a:cubicBezTo>
                  <a:lnTo>
                    <a:pt x="738505" y="886587"/>
                  </a:lnTo>
                  <a:cubicBezTo>
                    <a:pt x="732282" y="880364"/>
                    <a:pt x="732282" y="870331"/>
                    <a:pt x="738505" y="864235"/>
                  </a:cubicBezTo>
                  <a:cubicBezTo>
                    <a:pt x="744728" y="858139"/>
                    <a:pt x="754761" y="858012"/>
                    <a:pt x="760857" y="864235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995940" y="8610840"/>
            <a:ext cx="125280" cy="24300"/>
            <a:chOff x="0" y="0"/>
            <a:chExt cx="167040" cy="32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7005" cy="32385"/>
            </a:xfrm>
            <a:custGeom>
              <a:avLst/>
              <a:gdLst/>
              <a:ahLst/>
              <a:cxnLst/>
              <a:rect l="l" t="t" r="r" b="b"/>
              <a:pathLst>
                <a:path w="167005" h="32385">
                  <a:moveTo>
                    <a:pt x="15875" y="0"/>
                  </a:moveTo>
                  <a:lnTo>
                    <a:pt x="151257" y="762"/>
                  </a:lnTo>
                  <a:cubicBezTo>
                    <a:pt x="160020" y="762"/>
                    <a:pt x="167005" y="8001"/>
                    <a:pt x="167005" y="16637"/>
                  </a:cubicBezTo>
                  <a:cubicBezTo>
                    <a:pt x="167005" y="25273"/>
                    <a:pt x="159766" y="32385"/>
                    <a:pt x="151130" y="32385"/>
                  </a:cubicBezTo>
                  <a:lnTo>
                    <a:pt x="15748" y="31623"/>
                  </a:lnTo>
                  <a:cubicBezTo>
                    <a:pt x="6985" y="31623"/>
                    <a:pt x="0" y="24511"/>
                    <a:pt x="0" y="15748"/>
                  </a:cubicBezTo>
                  <a:cubicBezTo>
                    <a:pt x="0" y="6985"/>
                    <a:pt x="7239" y="0"/>
                    <a:pt x="15875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995940" y="8679960"/>
            <a:ext cx="125280" cy="24300"/>
            <a:chOff x="0" y="0"/>
            <a:chExt cx="167040" cy="32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7005" cy="32385"/>
            </a:xfrm>
            <a:custGeom>
              <a:avLst/>
              <a:gdLst/>
              <a:ahLst/>
              <a:cxnLst/>
              <a:rect l="l" t="t" r="r" b="b"/>
              <a:pathLst>
                <a:path w="167005" h="32385">
                  <a:moveTo>
                    <a:pt x="15875" y="0"/>
                  </a:moveTo>
                  <a:lnTo>
                    <a:pt x="151257" y="762"/>
                  </a:lnTo>
                  <a:cubicBezTo>
                    <a:pt x="160020" y="762"/>
                    <a:pt x="167005" y="8001"/>
                    <a:pt x="167005" y="16637"/>
                  </a:cubicBezTo>
                  <a:cubicBezTo>
                    <a:pt x="167005" y="25273"/>
                    <a:pt x="159766" y="32385"/>
                    <a:pt x="151130" y="32385"/>
                  </a:cubicBezTo>
                  <a:lnTo>
                    <a:pt x="15748" y="31623"/>
                  </a:lnTo>
                  <a:cubicBezTo>
                    <a:pt x="6985" y="31623"/>
                    <a:pt x="0" y="24511"/>
                    <a:pt x="0" y="15748"/>
                  </a:cubicBezTo>
                  <a:cubicBezTo>
                    <a:pt x="0" y="6985"/>
                    <a:pt x="7239" y="0"/>
                    <a:pt x="15875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046700" y="8679960"/>
            <a:ext cx="24300" cy="56160"/>
            <a:chOff x="0" y="0"/>
            <a:chExt cx="32400" cy="74880"/>
          </a:xfrm>
        </p:grpSpPr>
        <p:sp>
          <p:nvSpPr>
            <p:cNvPr id="38" name="Freeform 38"/>
            <p:cNvSpPr/>
            <p:nvPr/>
          </p:nvSpPr>
          <p:spPr>
            <a:xfrm>
              <a:off x="-127" y="-127"/>
              <a:ext cx="32639" cy="75184"/>
            </a:xfrm>
            <a:custGeom>
              <a:avLst/>
              <a:gdLst/>
              <a:ahLst/>
              <a:cxnLst/>
              <a:rect l="l" t="t" r="r" b="b"/>
              <a:pathLst>
                <a:path w="32639" h="75184">
                  <a:moveTo>
                    <a:pt x="31750" y="15748"/>
                  </a:moveTo>
                  <a:lnTo>
                    <a:pt x="32512" y="58928"/>
                  </a:lnTo>
                  <a:cubicBezTo>
                    <a:pt x="32639" y="67691"/>
                    <a:pt x="25654" y="74930"/>
                    <a:pt x="16891" y="75057"/>
                  </a:cubicBezTo>
                  <a:cubicBezTo>
                    <a:pt x="8128" y="75184"/>
                    <a:pt x="1016" y="68199"/>
                    <a:pt x="889" y="59436"/>
                  </a:cubicBezTo>
                  <a:lnTo>
                    <a:pt x="127" y="16256"/>
                  </a:lnTo>
                  <a:cubicBezTo>
                    <a:pt x="0" y="7493"/>
                    <a:pt x="6985" y="254"/>
                    <a:pt x="15748" y="127"/>
                  </a:cubicBezTo>
                  <a:cubicBezTo>
                    <a:pt x="24511" y="0"/>
                    <a:pt x="31623" y="6985"/>
                    <a:pt x="31750" y="1574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846900" y="8128080"/>
            <a:ext cx="419040" cy="437400"/>
            <a:chOff x="0" y="0"/>
            <a:chExt cx="558720" cy="5832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58800" cy="583184"/>
            </a:xfrm>
            <a:custGeom>
              <a:avLst/>
              <a:gdLst/>
              <a:ahLst/>
              <a:cxnLst/>
              <a:rect l="l" t="t" r="r" b="b"/>
              <a:pathLst>
                <a:path w="558800" h="583184">
                  <a:moveTo>
                    <a:pt x="527050" y="268605"/>
                  </a:moveTo>
                  <a:cubicBezTo>
                    <a:pt x="527050" y="139954"/>
                    <a:pt x="419989" y="31623"/>
                    <a:pt x="279400" y="31623"/>
                  </a:cubicBezTo>
                  <a:lnTo>
                    <a:pt x="279400" y="15875"/>
                  </a:lnTo>
                  <a:lnTo>
                    <a:pt x="279400" y="31623"/>
                  </a:lnTo>
                  <a:cubicBezTo>
                    <a:pt x="138811" y="31623"/>
                    <a:pt x="31750" y="139827"/>
                    <a:pt x="31750" y="268605"/>
                  </a:cubicBezTo>
                  <a:lnTo>
                    <a:pt x="15875" y="268605"/>
                  </a:lnTo>
                  <a:lnTo>
                    <a:pt x="31623" y="268605"/>
                  </a:lnTo>
                  <a:cubicBezTo>
                    <a:pt x="31623" y="376301"/>
                    <a:pt x="106807" y="472948"/>
                    <a:pt x="213614" y="494411"/>
                  </a:cubicBezTo>
                  <a:cubicBezTo>
                    <a:pt x="220980" y="495935"/>
                    <a:pt x="226314" y="502412"/>
                    <a:pt x="226314" y="509905"/>
                  </a:cubicBezTo>
                  <a:lnTo>
                    <a:pt x="226314" y="567309"/>
                  </a:lnTo>
                  <a:lnTo>
                    <a:pt x="210566" y="567309"/>
                  </a:lnTo>
                  <a:lnTo>
                    <a:pt x="210566" y="551561"/>
                  </a:lnTo>
                  <a:lnTo>
                    <a:pt x="348107" y="551561"/>
                  </a:lnTo>
                  <a:lnTo>
                    <a:pt x="348107" y="567436"/>
                  </a:lnTo>
                  <a:lnTo>
                    <a:pt x="332232" y="567436"/>
                  </a:lnTo>
                  <a:lnTo>
                    <a:pt x="332232" y="509905"/>
                  </a:lnTo>
                  <a:cubicBezTo>
                    <a:pt x="332232" y="502412"/>
                    <a:pt x="337566" y="495808"/>
                    <a:pt x="344932" y="494411"/>
                  </a:cubicBezTo>
                  <a:cubicBezTo>
                    <a:pt x="451739" y="472948"/>
                    <a:pt x="526923" y="376301"/>
                    <a:pt x="526923" y="268605"/>
                  </a:cubicBezTo>
                  <a:lnTo>
                    <a:pt x="542798" y="268605"/>
                  </a:lnTo>
                  <a:lnTo>
                    <a:pt x="527050" y="268605"/>
                  </a:lnTo>
                  <a:moveTo>
                    <a:pt x="558673" y="268605"/>
                  </a:moveTo>
                  <a:cubicBezTo>
                    <a:pt x="558673" y="390652"/>
                    <a:pt x="473456" y="500888"/>
                    <a:pt x="351155" y="525399"/>
                  </a:cubicBezTo>
                  <a:lnTo>
                    <a:pt x="347980" y="509905"/>
                  </a:lnTo>
                  <a:lnTo>
                    <a:pt x="363855" y="509905"/>
                  </a:lnTo>
                  <a:lnTo>
                    <a:pt x="363855" y="567309"/>
                  </a:lnTo>
                  <a:cubicBezTo>
                    <a:pt x="363855" y="576072"/>
                    <a:pt x="356743" y="583184"/>
                    <a:pt x="347980" y="583184"/>
                  </a:cubicBezTo>
                  <a:lnTo>
                    <a:pt x="210566" y="583184"/>
                  </a:lnTo>
                  <a:cubicBezTo>
                    <a:pt x="201803" y="583184"/>
                    <a:pt x="194691" y="576072"/>
                    <a:pt x="194691" y="567309"/>
                  </a:cubicBezTo>
                  <a:lnTo>
                    <a:pt x="194691" y="509905"/>
                  </a:lnTo>
                  <a:lnTo>
                    <a:pt x="210566" y="509905"/>
                  </a:lnTo>
                  <a:lnTo>
                    <a:pt x="207391" y="525399"/>
                  </a:lnTo>
                  <a:cubicBezTo>
                    <a:pt x="85217" y="500888"/>
                    <a:pt x="0" y="390652"/>
                    <a:pt x="0" y="268605"/>
                  </a:cubicBezTo>
                  <a:cubicBezTo>
                    <a:pt x="0" y="121539"/>
                    <a:pt x="122047" y="0"/>
                    <a:pt x="279400" y="0"/>
                  </a:cubicBezTo>
                  <a:cubicBezTo>
                    <a:pt x="436753" y="0"/>
                    <a:pt x="558800" y="121539"/>
                    <a:pt x="558800" y="268605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990730" y="1061910"/>
            <a:ext cx="95580" cy="19440"/>
            <a:chOff x="0" y="0"/>
            <a:chExt cx="127440" cy="2592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7508" cy="26035"/>
            </a:xfrm>
            <a:custGeom>
              <a:avLst/>
              <a:gdLst/>
              <a:ahLst/>
              <a:cxnLst/>
              <a:rect l="l" t="t" r="r" b="b"/>
              <a:pathLst>
                <a:path w="127508" h="26035">
                  <a:moveTo>
                    <a:pt x="12700" y="0"/>
                  </a:moveTo>
                  <a:lnTo>
                    <a:pt x="114935" y="762"/>
                  </a:lnTo>
                  <a:cubicBezTo>
                    <a:pt x="121920" y="762"/>
                    <a:pt x="127508" y="6477"/>
                    <a:pt x="127508" y="13462"/>
                  </a:cubicBezTo>
                  <a:cubicBezTo>
                    <a:pt x="127508" y="20447"/>
                    <a:pt x="121793" y="26035"/>
                    <a:pt x="114808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990730" y="1112130"/>
            <a:ext cx="154980" cy="19440"/>
            <a:chOff x="0" y="0"/>
            <a:chExt cx="206640" cy="2592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06629" cy="26035"/>
            </a:xfrm>
            <a:custGeom>
              <a:avLst/>
              <a:gdLst/>
              <a:ahLst/>
              <a:cxnLst/>
              <a:rect l="l" t="t" r="r" b="b"/>
              <a:pathLst>
                <a:path w="206629" h="26035">
                  <a:moveTo>
                    <a:pt x="12700" y="0"/>
                  </a:moveTo>
                  <a:lnTo>
                    <a:pt x="194056" y="762"/>
                  </a:lnTo>
                  <a:cubicBezTo>
                    <a:pt x="201041" y="762"/>
                    <a:pt x="206629" y="6477"/>
                    <a:pt x="206629" y="13462"/>
                  </a:cubicBezTo>
                  <a:cubicBezTo>
                    <a:pt x="206629" y="20447"/>
                    <a:pt x="200914" y="26035"/>
                    <a:pt x="193929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990730" y="1163970"/>
            <a:ext cx="120960" cy="19440"/>
            <a:chOff x="0" y="0"/>
            <a:chExt cx="161280" cy="259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61290" cy="26035"/>
            </a:xfrm>
            <a:custGeom>
              <a:avLst/>
              <a:gdLst/>
              <a:ahLst/>
              <a:cxnLst/>
              <a:rect l="l" t="t" r="r" b="b"/>
              <a:pathLst>
                <a:path w="161290" h="26035">
                  <a:moveTo>
                    <a:pt x="12700" y="0"/>
                  </a:moveTo>
                  <a:lnTo>
                    <a:pt x="148717" y="762"/>
                  </a:lnTo>
                  <a:cubicBezTo>
                    <a:pt x="155702" y="762"/>
                    <a:pt x="161290" y="6477"/>
                    <a:pt x="161290" y="13462"/>
                  </a:cubicBezTo>
                  <a:cubicBezTo>
                    <a:pt x="161290" y="20447"/>
                    <a:pt x="155575" y="26035"/>
                    <a:pt x="148590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990730" y="1213650"/>
            <a:ext cx="103140" cy="19440"/>
            <a:chOff x="0" y="0"/>
            <a:chExt cx="137520" cy="2592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37541" cy="26035"/>
            </a:xfrm>
            <a:custGeom>
              <a:avLst/>
              <a:gdLst/>
              <a:ahLst/>
              <a:cxnLst/>
              <a:rect l="l" t="t" r="r" b="b"/>
              <a:pathLst>
                <a:path w="137541" h="26035">
                  <a:moveTo>
                    <a:pt x="12700" y="0"/>
                  </a:moveTo>
                  <a:lnTo>
                    <a:pt x="124968" y="762"/>
                  </a:lnTo>
                  <a:cubicBezTo>
                    <a:pt x="131953" y="762"/>
                    <a:pt x="137541" y="6477"/>
                    <a:pt x="137541" y="13462"/>
                  </a:cubicBezTo>
                  <a:cubicBezTo>
                    <a:pt x="137541" y="20447"/>
                    <a:pt x="131826" y="26035"/>
                    <a:pt x="124841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160290" y="1180170"/>
            <a:ext cx="145800" cy="145800"/>
            <a:chOff x="0" y="0"/>
            <a:chExt cx="194400" cy="194400"/>
          </a:xfrm>
        </p:grpSpPr>
        <p:sp>
          <p:nvSpPr>
            <p:cNvPr id="50" name="Freeform 50"/>
            <p:cNvSpPr/>
            <p:nvPr/>
          </p:nvSpPr>
          <p:spPr>
            <a:xfrm>
              <a:off x="0" y="-254"/>
              <a:ext cx="194818" cy="195199"/>
            </a:xfrm>
            <a:custGeom>
              <a:avLst/>
              <a:gdLst/>
              <a:ahLst/>
              <a:cxnLst/>
              <a:rect l="l" t="t" r="r" b="b"/>
              <a:pathLst>
                <a:path w="194818" h="195199">
                  <a:moveTo>
                    <a:pt x="12573" y="84836"/>
                  </a:moveTo>
                  <a:lnTo>
                    <a:pt x="12573" y="97409"/>
                  </a:lnTo>
                  <a:lnTo>
                    <a:pt x="12573" y="84836"/>
                  </a:lnTo>
                  <a:lnTo>
                    <a:pt x="12573" y="97409"/>
                  </a:lnTo>
                  <a:lnTo>
                    <a:pt x="0" y="97409"/>
                  </a:lnTo>
                  <a:cubicBezTo>
                    <a:pt x="0" y="43942"/>
                    <a:pt x="43307" y="508"/>
                    <a:pt x="96901" y="254"/>
                  </a:cubicBezTo>
                  <a:lnTo>
                    <a:pt x="96901" y="12827"/>
                  </a:lnTo>
                  <a:lnTo>
                    <a:pt x="96901" y="254"/>
                  </a:lnTo>
                  <a:cubicBezTo>
                    <a:pt x="150495" y="0"/>
                    <a:pt x="194056" y="43180"/>
                    <a:pt x="194437" y="96774"/>
                  </a:cubicBezTo>
                  <a:cubicBezTo>
                    <a:pt x="194818" y="150368"/>
                    <a:pt x="151892" y="194056"/>
                    <a:pt x="98298" y="194691"/>
                  </a:cubicBezTo>
                  <a:lnTo>
                    <a:pt x="98171" y="182118"/>
                  </a:lnTo>
                  <a:lnTo>
                    <a:pt x="98298" y="194691"/>
                  </a:lnTo>
                  <a:cubicBezTo>
                    <a:pt x="44704" y="195199"/>
                    <a:pt x="762" y="152400"/>
                    <a:pt x="0" y="98806"/>
                  </a:cubicBezTo>
                  <a:lnTo>
                    <a:pt x="0" y="98679"/>
                  </a:lnTo>
                  <a:lnTo>
                    <a:pt x="0" y="97409"/>
                  </a:lnTo>
                  <a:cubicBezTo>
                    <a:pt x="0" y="94107"/>
                    <a:pt x="1270" y="90805"/>
                    <a:pt x="3683" y="88392"/>
                  </a:cubicBezTo>
                  <a:cubicBezTo>
                    <a:pt x="6096" y="85979"/>
                    <a:pt x="9271" y="84709"/>
                    <a:pt x="12573" y="84709"/>
                  </a:cubicBezTo>
                  <a:moveTo>
                    <a:pt x="12573" y="109855"/>
                  </a:moveTo>
                  <a:lnTo>
                    <a:pt x="12573" y="97409"/>
                  </a:lnTo>
                  <a:lnTo>
                    <a:pt x="25146" y="97282"/>
                  </a:lnTo>
                  <a:lnTo>
                    <a:pt x="25146" y="98552"/>
                  </a:lnTo>
                  <a:lnTo>
                    <a:pt x="12573" y="98679"/>
                  </a:lnTo>
                  <a:lnTo>
                    <a:pt x="25146" y="98552"/>
                  </a:lnTo>
                  <a:cubicBezTo>
                    <a:pt x="25781" y="138176"/>
                    <a:pt x="58293" y="169926"/>
                    <a:pt x="97917" y="169545"/>
                  </a:cubicBezTo>
                  <a:cubicBezTo>
                    <a:pt x="137541" y="169164"/>
                    <a:pt x="169418" y="136652"/>
                    <a:pt x="169164" y="97028"/>
                  </a:cubicBezTo>
                  <a:lnTo>
                    <a:pt x="181737" y="96901"/>
                  </a:lnTo>
                  <a:lnTo>
                    <a:pt x="169164" y="97028"/>
                  </a:lnTo>
                  <a:cubicBezTo>
                    <a:pt x="168910" y="57404"/>
                    <a:pt x="136525" y="25400"/>
                    <a:pt x="96901" y="25527"/>
                  </a:cubicBezTo>
                  <a:cubicBezTo>
                    <a:pt x="57277" y="25654"/>
                    <a:pt x="25146" y="57785"/>
                    <a:pt x="25146" y="97409"/>
                  </a:cubicBezTo>
                  <a:cubicBezTo>
                    <a:pt x="25146" y="104394"/>
                    <a:pt x="19558" y="109982"/>
                    <a:pt x="12573" y="1099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269370" y="1290870"/>
            <a:ext cx="77760" cy="77760"/>
            <a:chOff x="0" y="0"/>
            <a:chExt cx="103680" cy="103680"/>
          </a:xfrm>
        </p:grpSpPr>
        <p:sp>
          <p:nvSpPr>
            <p:cNvPr id="52" name="Freeform 52"/>
            <p:cNvSpPr/>
            <p:nvPr/>
          </p:nvSpPr>
          <p:spPr>
            <a:xfrm>
              <a:off x="-1270" y="-1270"/>
              <a:ext cx="106172" cy="106172"/>
            </a:xfrm>
            <a:custGeom>
              <a:avLst/>
              <a:gdLst/>
              <a:ahLst/>
              <a:cxnLst/>
              <a:rect l="l" t="t" r="r" b="b"/>
              <a:pathLst>
                <a:path w="106172" h="106172">
                  <a:moveTo>
                    <a:pt x="22733" y="4953"/>
                  </a:moveTo>
                  <a:lnTo>
                    <a:pt x="101219" y="83439"/>
                  </a:lnTo>
                  <a:cubicBezTo>
                    <a:pt x="106172" y="88392"/>
                    <a:pt x="106172" y="96393"/>
                    <a:pt x="101219" y="101219"/>
                  </a:cubicBezTo>
                  <a:cubicBezTo>
                    <a:pt x="96266" y="106045"/>
                    <a:pt x="88265" y="106172"/>
                    <a:pt x="83439" y="101219"/>
                  </a:cubicBezTo>
                  <a:lnTo>
                    <a:pt x="4953" y="22733"/>
                  </a:lnTo>
                  <a:cubicBezTo>
                    <a:pt x="0" y="17907"/>
                    <a:pt x="0" y="9906"/>
                    <a:pt x="4953" y="4953"/>
                  </a:cubicBezTo>
                  <a:cubicBezTo>
                    <a:pt x="9906" y="0"/>
                    <a:pt x="17907" y="0"/>
                    <a:pt x="22733" y="495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940510" y="959850"/>
            <a:ext cx="288900" cy="374760"/>
            <a:chOff x="0" y="0"/>
            <a:chExt cx="385200" cy="49968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85191" cy="499618"/>
            </a:xfrm>
            <a:custGeom>
              <a:avLst/>
              <a:gdLst/>
              <a:ahLst/>
              <a:cxnLst/>
              <a:rect l="l" t="t" r="r" b="b"/>
              <a:pathLst>
                <a:path w="385191" h="499618">
                  <a:moveTo>
                    <a:pt x="282067" y="499618"/>
                  </a:moveTo>
                  <a:lnTo>
                    <a:pt x="12573" y="499618"/>
                  </a:lnTo>
                  <a:cubicBezTo>
                    <a:pt x="5588" y="499618"/>
                    <a:pt x="0" y="494030"/>
                    <a:pt x="0" y="487045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lnTo>
                    <a:pt x="260604" y="0"/>
                  </a:lnTo>
                  <a:cubicBezTo>
                    <a:pt x="263906" y="0"/>
                    <a:pt x="267208" y="1270"/>
                    <a:pt x="269494" y="3683"/>
                  </a:cubicBezTo>
                  <a:lnTo>
                    <a:pt x="381508" y="115697"/>
                  </a:lnTo>
                  <a:cubicBezTo>
                    <a:pt x="383921" y="118110"/>
                    <a:pt x="385191" y="121285"/>
                    <a:pt x="385191" y="124587"/>
                  </a:cubicBezTo>
                  <a:lnTo>
                    <a:pt x="385191" y="248539"/>
                  </a:lnTo>
                  <a:lnTo>
                    <a:pt x="360045" y="248539"/>
                  </a:lnTo>
                  <a:lnTo>
                    <a:pt x="360045" y="124714"/>
                  </a:lnTo>
                  <a:lnTo>
                    <a:pt x="372618" y="124714"/>
                  </a:lnTo>
                  <a:lnTo>
                    <a:pt x="363728" y="133604"/>
                  </a:lnTo>
                  <a:lnTo>
                    <a:pt x="251714" y="21590"/>
                  </a:lnTo>
                  <a:lnTo>
                    <a:pt x="260604" y="12700"/>
                  </a:lnTo>
                  <a:lnTo>
                    <a:pt x="260604" y="25273"/>
                  </a:lnTo>
                  <a:lnTo>
                    <a:pt x="12573" y="25273"/>
                  </a:lnTo>
                  <a:lnTo>
                    <a:pt x="12573" y="12573"/>
                  </a:lnTo>
                  <a:lnTo>
                    <a:pt x="25146" y="12573"/>
                  </a:lnTo>
                  <a:lnTo>
                    <a:pt x="25146" y="487045"/>
                  </a:lnTo>
                  <a:lnTo>
                    <a:pt x="12573" y="487045"/>
                  </a:lnTo>
                  <a:lnTo>
                    <a:pt x="12573" y="474472"/>
                  </a:lnTo>
                  <a:lnTo>
                    <a:pt x="282067" y="4744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9126270" y="959850"/>
            <a:ext cx="103140" cy="103140"/>
            <a:chOff x="0" y="0"/>
            <a:chExt cx="137520" cy="1375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37541" cy="137414"/>
            </a:xfrm>
            <a:custGeom>
              <a:avLst/>
              <a:gdLst/>
              <a:ahLst/>
              <a:cxnLst/>
              <a:rect l="l" t="t" r="r" b="b"/>
              <a:pathLst>
                <a:path w="137541" h="137414">
                  <a:moveTo>
                    <a:pt x="25146" y="12573"/>
                  </a:moveTo>
                  <a:lnTo>
                    <a:pt x="25146" y="124968"/>
                  </a:lnTo>
                  <a:lnTo>
                    <a:pt x="12573" y="124968"/>
                  </a:lnTo>
                  <a:lnTo>
                    <a:pt x="12573" y="112268"/>
                  </a:lnTo>
                  <a:lnTo>
                    <a:pt x="124968" y="112268"/>
                  </a:lnTo>
                  <a:cubicBezTo>
                    <a:pt x="131953" y="112268"/>
                    <a:pt x="137541" y="117856"/>
                    <a:pt x="137541" y="124841"/>
                  </a:cubicBezTo>
                  <a:cubicBezTo>
                    <a:pt x="137541" y="131826"/>
                    <a:pt x="131953" y="137414"/>
                    <a:pt x="124968" y="137414"/>
                  </a:cubicBezTo>
                  <a:lnTo>
                    <a:pt x="12573" y="137414"/>
                  </a:lnTo>
                  <a:cubicBezTo>
                    <a:pt x="5588" y="137414"/>
                    <a:pt x="0" y="131826"/>
                    <a:pt x="0" y="124841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cubicBezTo>
                    <a:pt x="19558" y="0"/>
                    <a:pt x="25146" y="5588"/>
                    <a:pt x="25146" y="125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875170" y="2672730"/>
            <a:ext cx="537840" cy="311580"/>
            <a:chOff x="0" y="0"/>
            <a:chExt cx="717120" cy="415440"/>
          </a:xfrm>
        </p:grpSpPr>
        <p:sp>
          <p:nvSpPr>
            <p:cNvPr id="58" name="Freeform 58"/>
            <p:cNvSpPr/>
            <p:nvPr/>
          </p:nvSpPr>
          <p:spPr>
            <a:xfrm>
              <a:off x="0" y="-381"/>
              <a:ext cx="416687" cy="417068"/>
            </a:xfrm>
            <a:custGeom>
              <a:avLst/>
              <a:gdLst/>
              <a:ahLst/>
              <a:cxnLst/>
              <a:rect l="l" t="t" r="r" b="b"/>
              <a:pathLst>
                <a:path w="416687" h="417068">
                  <a:moveTo>
                    <a:pt x="12573" y="195453"/>
                  </a:moveTo>
                  <a:lnTo>
                    <a:pt x="12573" y="208026"/>
                  </a:lnTo>
                  <a:lnTo>
                    <a:pt x="12573" y="195453"/>
                  </a:lnTo>
                  <a:lnTo>
                    <a:pt x="12573" y="208026"/>
                  </a:lnTo>
                  <a:lnTo>
                    <a:pt x="0" y="208026"/>
                  </a:lnTo>
                  <a:cubicBezTo>
                    <a:pt x="0" y="93726"/>
                    <a:pt x="92583" y="762"/>
                    <a:pt x="207137" y="381"/>
                  </a:cubicBezTo>
                  <a:cubicBezTo>
                    <a:pt x="321691" y="0"/>
                    <a:pt x="414909" y="92202"/>
                    <a:pt x="415798" y="206629"/>
                  </a:cubicBezTo>
                  <a:cubicBezTo>
                    <a:pt x="416687" y="321056"/>
                    <a:pt x="324612" y="414528"/>
                    <a:pt x="210185" y="415798"/>
                  </a:cubicBezTo>
                  <a:cubicBezTo>
                    <a:pt x="95758" y="417068"/>
                    <a:pt x="1651" y="325501"/>
                    <a:pt x="0" y="211074"/>
                  </a:cubicBezTo>
                  <a:lnTo>
                    <a:pt x="0" y="210947"/>
                  </a:lnTo>
                  <a:lnTo>
                    <a:pt x="0" y="208153"/>
                  </a:lnTo>
                  <a:cubicBezTo>
                    <a:pt x="0" y="204851"/>
                    <a:pt x="1270" y="201549"/>
                    <a:pt x="3683" y="199136"/>
                  </a:cubicBezTo>
                  <a:cubicBezTo>
                    <a:pt x="6096" y="196723"/>
                    <a:pt x="9271" y="195453"/>
                    <a:pt x="12573" y="195453"/>
                  </a:cubicBezTo>
                  <a:moveTo>
                    <a:pt x="12573" y="220599"/>
                  </a:moveTo>
                  <a:lnTo>
                    <a:pt x="12573" y="208026"/>
                  </a:lnTo>
                  <a:lnTo>
                    <a:pt x="25146" y="207899"/>
                  </a:lnTo>
                  <a:lnTo>
                    <a:pt x="25146" y="210693"/>
                  </a:lnTo>
                  <a:lnTo>
                    <a:pt x="12573" y="210820"/>
                  </a:lnTo>
                  <a:lnTo>
                    <a:pt x="25146" y="210693"/>
                  </a:lnTo>
                  <a:cubicBezTo>
                    <a:pt x="26670" y="311277"/>
                    <a:pt x="109220" y="391668"/>
                    <a:pt x="209931" y="390652"/>
                  </a:cubicBezTo>
                  <a:lnTo>
                    <a:pt x="210058" y="403225"/>
                  </a:lnTo>
                  <a:lnTo>
                    <a:pt x="209931" y="390652"/>
                  </a:lnTo>
                  <a:cubicBezTo>
                    <a:pt x="310515" y="389509"/>
                    <a:pt x="391287" y="307340"/>
                    <a:pt x="390652" y="206756"/>
                  </a:cubicBezTo>
                  <a:lnTo>
                    <a:pt x="403225" y="206629"/>
                  </a:lnTo>
                  <a:lnTo>
                    <a:pt x="390652" y="206756"/>
                  </a:lnTo>
                  <a:cubicBezTo>
                    <a:pt x="389890" y="106172"/>
                    <a:pt x="307975" y="25146"/>
                    <a:pt x="207264" y="25527"/>
                  </a:cubicBezTo>
                  <a:lnTo>
                    <a:pt x="207264" y="12954"/>
                  </a:lnTo>
                  <a:lnTo>
                    <a:pt x="207264" y="25527"/>
                  </a:lnTo>
                  <a:cubicBezTo>
                    <a:pt x="106553" y="25908"/>
                    <a:pt x="25146" y="107569"/>
                    <a:pt x="25146" y="208153"/>
                  </a:cubicBezTo>
                  <a:cubicBezTo>
                    <a:pt x="25146" y="215138"/>
                    <a:pt x="19558" y="220726"/>
                    <a:pt x="12573" y="2207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044190" y="2727270"/>
            <a:ext cx="199800" cy="199800"/>
            <a:chOff x="0" y="0"/>
            <a:chExt cx="266400" cy="266400"/>
          </a:xfrm>
        </p:grpSpPr>
        <p:sp>
          <p:nvSpPr>
            <p:cNvPr id="60" name="Freeform 60"/>
            <p:cNvSpPr/>
            <p:nvPr/>
          </p:nvSpPr>
          <p:spPr>
            <a:xfrm>
              <a:off x="0" y="-254"/>
              <a:ext cx="267081" cy="267462"/>
            </a:xfrm>
            <a:custGeom>
              <a:avLst/>
              <a:gdLst/>
              <a:ahLst/>
              <a:cxnLst/>
              <a:rect l="l" t="t" r="r" b="b"/>
              <a:pathLst>
                <a:path w="267081" h="267462">
                  <a:moveTo>
                    <a:pt x="12573" y="120904"/>
                  </a:moveTo>
                  <a:lnTo>
                    <a:pt x="12573" y="133477"/>
                  </a:lnTo>
                  <a:lnTo>
                    <a:pt x="12573" y="120904"/>
                  </a:lnTo>
                  <a:lnTo>
                    <a:pt x="12573" y="133477"/>
                  </a:lnTo>
                  <a:lnTo>
                    <a:pt x="0" y="133477"/>
                  </a:lnTo>
                  <a:cubicBezTo>
                    <a:pt x="0" y="60071"/>
                    <a:pt x="59309" y="508"/>
                    <a:pt x="132715" y="254"/>
                  </a:cubicBezTo>
                  <a:cubicBezTo>
                    <a:pt x="206121" y="0"/>
                    <a:pt x="265811" y="59055"/>
                    <a:pt x="266446" y="132461"/>
                  </a:cubicBezTo>
                  <a:cubicBezTo>
                    <a:pt x="267081" y="205867"/>
                    <a:pt x="208026" y="265811"/>
                    <a:pt x="134747" y="266573"/>
                  </a:cubicBezTo>
                  <a:lnTo>
                    <a:pt x="134620" y="254000"/>
                  </a:lnTo>
                  <a:lnTo>
                    <a:pt x="134747" y="266573"/>
                  </a:lnTo>
                  <a:cubicBezTo>
                    <a:pt x="61341" y="267462"/>
                    <a:pt x="1143" y="208788"/>
                    <a:pt x="0" y="135382"/>
                  </a:cubicBezTo>
                  <a:lnTo>
                    <a:pt x="0" y="135255"/>
                  </a:lnTo>
                  <a:lnTo>
                    <a:pt x="0" y="133477"/>
                  </a:lnTo>
                  <a:cubicBezTo>
                    <a:pt x="0" y="130175"/>
                    <a:pt x="1270" y="126873"/>
                    <a:pt x="3683" y="124460"/>
                  </a:cubicBezTo>
                  <a:cubicBezTo>
                    <a:pt x="6096" y="122047"/>
                    <a:pt x="9271" y="120777"/>
                    <a:pt x="12573" y="120777"/>
                  </a:cubicBezTo>
                  <a:moveTo>
                    <a:pt x="12573" y="145923"/>
                  </a:moveTo>
                  <a:lnTo>
                    <a:pt x="12573" y="133350"/>
                  </a:lnTo>
                  <a:lnTo>
                    <a:pt x="25146" y="133223"/>
                  </a:lnTo>
                  <a:lnTo>
                    <a:pt x="25146" y="135001"/>
                  </a:lnTo>
                  <a:lnTo>
                    <a:pt x="12573" y="135128"/>
                  </a:lnTo>
                  <a:lnTo>
                    <a:pt x="25146" y="135001"/>
                  </a:lnTo>
                  <a:cubicBezTo>
                    <a:pt x="26035" y="194437"/>
                    <a:pt x="74803" y="242062"/>
                    <a:pt x="134366" y="241427"/>
                  </a:cubicBezTo>
                  <a:cubicBezTo>
                    <a:pt x="193929" y="240792"/>
                    <a:pt x="241681" y="192151"/>
                    <a:pt x="241173" y="132588"/>
                  </a:cubicBezTo>
                  <a:lnTo>
                    <a:pt x="253746" y="132461"/>
                  </a:lnTo>
                  <a:lnTo>
                    <a:pt x="241173" y="132588"/>
                  </a:lnTo>
                  <a:cubicBezTo>
                    <a:pt x="240792" y="73152"/>
                    <a:pt x="192278" y="25146"/>
                    <a:pt x="132842" y="25400"/>
                  </a:cubicBezTo>
                  <a:lnTo>
                    <a:pt x="132842" y="12827"/>
                  </a:lnTo>
                  <a:lnTo>
                    <a:pt x="132842" y="25400"/>
                  </a:lnTo>
                  <a:cubicBezTo>
                    <a:pt x="73279" y="25654"/>
                    <a:pt x="25146" y="73914"/>
                    <a:pt x="25146" y="133477"/>
                  </a:cubicBezTo>
                  <a:cubicBezTo>
                    <a:pt x="25146" y="140462"/>
                    <a:pt x="19558" y="146050"/>
                    <a:pt x="12573" y="146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9089550" y="2772630"/>
            <a:ext cx="109620" cy="109620"/>
            <a:chOff x="0" y="0"/>
            <a:chExt cx="146160" cy="14616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46050" cy="146177"/>
            </a:xfrm>
            <a:custGeom>
              <a:avLst/>
              <a:gdLst/>
              <a:ahLst/>
              <a:cxnLst/>
              <a:rect l="l" t="t" r="r" b="b"/>
              <a:pathLst>
                <a:path w="146050" h="146177">
                  <a:moveTo>
                    <a:pt x="73025" y="0"/>
                  </a:moveTo>
                  <a:cubicBezTo>
                    <a:pt x="110236" y="0"/>
                    <a:pt x="146050" y="35941"/>
                    <a:pt x="146050" y="73025"/>
                  </a:cubicBezTo>
                  <a:lnTo>
                    <a:pt x="133477" y="73025"/>
                  </a:lnTo>
                  <a:lnTo>
                    <a:pt x="146050" y="73025"/>
                  </a:lnTo>
                  <a:cubicBezTo>
                    <a:pt x="146050" y="110236"/>
                    <a:pt x="110109" y="146050"/>
                    <a:pt x="73025" y="146050"/>
                  </a:cubicBezTo>
                  <a:lnTo>
                    <a:pt x="73025" y="133477"/>
                  </a:lnTo>
                  <a:lnTo>
                    <a:pt x="73025" y="146050"/>
                  </a:lnTo>
                  <a:cubicBezTo>
                    <a:pt x="35941" y="146177"/>
                    <a:pt x="0" y="110236"/>
                    <a:pt x="0" y="73025"/>
                  </a:cubicBezTo>
                  <a:cubicBezTo>
                    <a:pt x="0" y="66040"/>
                    <a:pt x="5588" y="60452"/>
                    <a:pt x="12573" y="60452"/>
                  </a:cubicBezTo>
                  <a:cubicBezTo>
                    <a:pt x="19558" y="60452"/>
                    <a:pt x="25146" y="66040"/>
                    <a:pt x="25146" y="73025"/>
                  </a:cubicBezTo>
                  <a:cubicBezTo>
                    <a:pt x="25146" y="96266"/>
                    <a:pt x="49784" y="120904"/>
                    <a:pt x="73025" y="120904"/>
                  </a:cubicBezTo>
                  <a:cubicBezTo>
                    <a:pt x="96266" y="120904"/>
                    <a:pt x="120904" y="96393"/>
                    <a:pt x="120904" y="73025"/>
                  </a:cubicBezTo>
                  <a:cubicBezTo>
                    <a:pt x="120904" y="49657"/>
                    <a:pt x="96393" y="25146"/>
                    <a:pt x="73025" y="25146"/>
                  </a:cubicBezTo>
                  <a:cubicBezTo>
                    <a:pt x="66040" y="25146"/>
                    <a:pt x="60452" y="19558"/>
                    <a:pt x="60452" y="12573"/>
                  </a:cubicBezTo>
                  <a:cubicBezTo>
                    <a:pt x="60452" y="5588"/>
                    <a:pt x="66167" y="0"/>
                    <a:pt x="730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8976150" y="6048270"/>
            <a:ext cx="103680" cy="19440"/>
            <a:chOff x="0" y="0"/>
            <a:chExt cx="138240" cy="2592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38303" cy="26035"/>
            </a:xfrm>
            <a:custGeom>
              <a:avLst/>
              <a:gdLst/>
              <a:ahLst/>
              <a:cxnLst/>
              <a:rect l="l" t="t" r="r" b="b"/>
              <a:pathLst>
                <a:path w="138303" h="26035">
                  <a:moveTo>
                    <a:pt x="12700" y="0"/>
                  </a:moveTo>
                  <a:lnTo>
                    <a:pt x="125730" y="762"/>
                  </a:lnTo>
                  <a:cubicBezTo>
                    <a:pt x="132715" y="762"/>
                    <a:pt x="138303" y="6477"/>
                    <a:pt x="138303" y="13462"/>
                  </a:cubicBezTo>
                  <a:cubicBezTo>
                    <a:pt x="138303" y="20447"/>
                    <a:pt x="132588" y="26035"/>
                    <a:pt x="125603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976150" y="6105510"/>
            <a:ext cx="168480" cy="19440"/>
            <a:chOff x="0" y="0"/>
            <a:chExt cx="224640" cy="2592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24663" cy="26035"/>
            </a:xfrm>
            <a:custGeom>
              <a:avLst/>
              <a:gdLst/>
              <a:ahLst/>
              <a:cxnLst/>
              <a:rect l="l" t="t" r="r" b="b"/>
              <a:pathLst>
                <a:path w="224663" h="26035">
                  <a:moveTo>
                    <a:pt x="12700" y="0"/>
                  </a:moveTo>
                  <a:lnTo>
                    <a:pt x="212090" y="762"/>
                  </a:lnTo>
                  <a:cubicBezTo>
                    <a:pt x="219075" y="762"/>
                    <a:pt x="224663" y="6477"/>
                    <a:pt x="224663" y="13462"/>
                  </a:cubicBezTo>
                  <a:cubicBezTo>
                    <a:pt x="224663" y="20447"/>
                    <a:pt x="218948" y="26035"/>
                    <a:pt x="211963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8976150" y="6160590"/>
            <a:ext cx="131220" cy="19440"/>
            <a:chOff x="0" y="0"/>
            <a:chExt cx="174960" cy="2592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75006" cy="26035"/>
            </a:xfrm>
            <a:custGeom>
              <a:avLst/>
              <a:gdLst/>
              <a:ahLst/>
              <a:cxnLst/>
              <a:rect l="l" t="t" r="r" b="b"/>
              <a:pathLst>
                <a:path w="175006" h="26035">
                  <a:moveTo>
                    <a:pt x="12700" y="0"/>
                  </a:moveTo>
                  <a:lnTo>
                    <a:pt x="162433" y="762"/>
                  </a:lnTo>
                  <a:cubicBezTo>
                    <a:pt x="169418" y="762"/>
                    <a:pt x="175006" y="6477"/>
                    <a:pt x="175006" y="13462"/>
                  </a:cubicBezTo>
                  <a:cubicBezTo>
                    <a:pt x="175006" y="20447"/>
                    <a:pt x="169291" y="26035"/>
                    <a:pt x="162306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8976150" y="6217830"/>
            <a:ext cx="111240" cy="19440"/>
            <a:chOff x="0" y="0"/>
            <a:chExt cx="148320" cy="2592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48336" cy="26035"/>
            </a:xfrm>
            <a:custGeom>
              <a:avLst/>
              <a:gdLst/>
              <a:ahLst/>
              <a:cxnLst/>
              <a:rect l="l" t="t" r="r" b="b"/>
              <a:pathLst>
                <a:path w="148336" h="26035">
                  <a:moveTo>
                    <a:pt x="12700" y="0"/>
                  </a:moveTo>
                  <a:lnTo>
                    <a:pt x="135763" y="762"/>
                  </a:lnTo>
                  <a:cubicBezTo>
                    <a:pt x="142748" y="762"/>
                    <a:pt x="148336" y="6477"/>
                    <a:pt x="148336" y="13462"/>
                  </a:cubicBezTo>
                  <a:cubicBezTo>
                    <a:pt x="148336" y="20447"/>
                    <a:pt x="142621" y="26035"/>
                    <a:pt x="135636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143550" y="6152490"/>
            <a:ext cx="223560" cy="223560"/>
            <a:chOff x="0" y="0"/>
            <a:chExt cx="298080" cy="298080"/>
          </a:xfrm>
        </p:grpSpPr>
        <p:sp>
          <p:nvSpPr>
            <p:cNvPr id="72" name="Freeform 72"/>
            <p:cNvSpPr/>
            <p:nvPr/>
          </p:nvSpPr>
          <p:spPr>
            <a:xfrm>
              <a:off x="-762" y="-1270"/>
              <a:ext cx="298831" cy="300228"/>
            </a:xfrm>
            <a:custGeom>
              <a:avLst/>
              <a:gdLst/>
              <a:ahLst/>
              <a:cxnLst/>
              <a:rect l="l" t="t" r="r" b="b"/>
              <a:pathLst>
                <a:path w="298831" h="300228">
                  <a:moveTo>
                    <a:pt x="103632" y="272542"/>
                  </a:moveTo>
                  <a:lnTo>
                    <a:pt x="17018" y="298831"/>
                  </a:lnTo>
                  <a:cubicBezTo>
                    <a:pt x="12573" y="300228"/>
                    <a:pt x="7747" y="298958"/>
                    <a:pt x="4445" y="295656"/>
                  </a:cubicBezTo>
                  <a:cubicBezTo>
                    <a:pt x="1143" y="292354"/>
                    <a:pt x="0" y="287528"/>
                    <a:pt x="1270" y="283083"/>
                  </a:cubicBezTo>
                  <a:lnTo>
                    <a:pt x="27559" y="196469"/>
                  </a:lnTo>
                  <a:cubicBezTo>
                    <a:pt x="28194" y="194437"/>
                    <a:pt x="29210" y="192659"/>
                    <a:pt x="30734" y="191262"/>
                  </a:cubicBezTo>
                  <a:lnTo>
                    <a:pt x="217043" y="4953"/>
                  </a:lnTo>
                  <a:cubicBezTo>
                    <a:pt x="221996" y="0"/>
                    <a:pt x="229997" y="0"/>
                    <a:pt x="234823" y="4953"/>
                  </a:cubicBezTo>
                  <a:lnTo>
                    <a:pt x="295148" y="65278"/>
                  </a:lnTo>
                  <a:cubicBezTo>
                    <a:pt x="297561" y="67691"/>
                    <a:pt x="298831" y="70866"/>
                    <a:pt x="298831" y="74168"/>
                  </a:cubicBezTo>
                  <a:cubicBezTo>
                    <a:pt x="298831" y="77470"/>
                    <a:pt x="297561" y="80772"/>
                    <a:pt x="295148" y="83058"/>
                  </a:cubicBezTo>
                  <a:lnTo>
                    <a:pt x="108839" y="269367"/>
                  </a:lnTo>
                  <a:cubicBezTo>
                    <a:pt x="107315" y="270891"/>
                    <a:pt x="105537" y="271907"/>
                    <a:pt x="103632" y="272542"/>
                  </a:cubicBezTo>
                  <a:moveTo>
                    <a:pt x="96266" y="248412"/>
                  </a:moveTo>
                  <a:lnTo>
                    <a:pt x="99949" y="260477"/>
                  </a:lnTo>
                  <a:lnTo>
                    <a:pt x="91059" y="251587"/>
                  </a:lnTo>
                  <a:lnTo>
                    <a:pt x="277368" y="65278"/>
                  </a:lnTo>
                  <a:lnTo>
                    <a:pt x="286258" y="74168"/>
                  </a:lnTo>
                  <a:lnTo>
                    <a:pt x="277368" y="83058"/>
                  </a:lnTo>
                  <a:lnTo>
                    <a:pt x="217043" y="22733"/>
                  </a:lnTo>
                  <a:lnTo>
                    <a:pt x="225933" y="13843"/>
                  </a:lnTo>
                  <a:lnTo>
                    <a:pt x="234823" y="22733"/>
                  </a:lnTo>
                  <a:lnTo>
                    <a:pt x="48514" y="209042"/>
                  </a:lnTo>
                  <a:lnTo>
                    <a:pt x="39624" y="200152"/>
                  </a:lnTo>
                  <a:lnTo>
                    <a:pt x="51689" y="203835"/>
                  </a:lnTo>
                  <a:lnTo>
                    <a:pt x="25400" y="290449"/>
                  </a:lnTo>
                  <a:lnTo>
                    <a:pt x="13335" y="286766"/>
                  </a:lnTo>
                  <a:lnTo>
                    <a:pt x="9652" y="274701"/>
                  </a:lnTo>
                  <a:lnTo>
                    <a:pt x="96266" y="248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9265590" y="6190290"/>
            <a:ext cx="64260" cy="64260"/>
            <a:chOff x="0" y="0"/>
            <a:chExt cx="85680" cy="85680"/>
          </a:xfrm>
        </p:grpSpPr>
        <p:sp>
          <p:nvSpPr>
            <p:cNvPr id="74" name="Freeform 74"/>
            <p:cNvSpPr/>
            <p:nvPr/>
          </p:nvSpPr>
          <p:spPr>
            <a:xfrm>
              <a:off x="3683" y="3683"/>
              <a:ext cx="78359" cy="78232"/>
            </a:xfrm>
            <a:custGeom>
              <a:avLst/>
              <a:gdLst/>
              <a:ahLst/>
              <a:cxnLst/>
              <a:rect l="l" t="t" r="r" b="b"/>
              <a:pathLst>
                <a:path w="78359" h="78232">
                  <a:moveTo>
                    <a:pt x="17780" y="0"/>
                  </a:moveTo>
                  <a:lnTo>
                    <a:pt x="78359" y="60452"/>
                  </a:lnTo>
                  <a:lnTo>
                    <a:pt x="60579" y="78232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9162990" y="6292350"/>
            <a:ext cx="64260" cy="64260"/>
            <a:chOff x="0" y="0"/>
            <a:chExt cx="85680" cy="85680"/>
          </a:xfrm>
        </p:grpSpPr>
        <p:sp>
          <p:nvSpPr>
            <p:cNvPr id="76" name="Freeform 76"/>
            <p:cNvSpPr/>
            <p:nvPr/>
          </p:nvSpPr>
          <p:spPr>
            <a:xfrm>
              <a:off x="-1270" y="-1270"/>
              <a:ext cx="88265" cy="88138"/>
            </a:xfrm>
            <a:custGeom>
              <a:avLst/>
              <a:gdLst/>
              <a:ahLst/>
              <a:cxnLst/>
              <a:rect l="l" t="t" r="r" b="b"/>
              <a:pathLst>
                <a:path w="88265" h="88138">
                  <a:moveTo>
                    <a:pt x="22733" y="4953"/>
                  </a:moveTo>
                  <a:lnTo>
                    <a:pt x="83312" y="65405"/>
                  </a:lnTo>
                  <a:cubicBezTo>
                    <a:pt x="88265" y="70358"/>
                    <a:pt x="88265" y="78359"/>
                    <a:pt x="83312" y="83185"/>
                  </a:cubicBezTo>
                  <a:cubicBezTo>
                    <a:pt x="78359" y="88011"/>
                    <a:pt x="70358" y="88138"/>
                    <a:pt x="65532" y="83185"/>
                  </a:cubicBezTo>
                  <a:lnTo>
                    <a:pt x="4953" y="22733"/>
                  </a:lnTo>
                  <a:cubicBezTo>
                    <a:pt x="0" y="17907"/>
                    <a:pt x="0" y="9906"/>
                    <a:pt x="4953" y="4953"/>
                  </a:cubicBezTo>
                  <a:cubicBezTo>
                    <a:pt x="9906" y="0"/>
                    <a:pt x="17907" y="0"/>
                    <a:pt x="22733" y="495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8921070" y="5938110"/>
            <a:ext cx="315900" cy="410400"/>
            <a:chOff x="0" y="0"/>
            <a:chExt cx="421200" cy="547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421132" cy="547243"/>
            </a:xfrm>
            <a:custGeom>
              <a:avLst/>
              <a:gdLst/>
              <a:ahLst/>
              <a:cxnLst/>
              <a:rect l="l" t="t" r="r" b="b"/>
              <a:pathLst>
                <a:path w="421132" h="547243">
                  <a:moveTo>
                    <a:pt x="272288" y="547243"/>
                  </a:moveTo>
                  <a:lnTo>
                    <a:pt x="12573" y="547243"/>
                  </a:lnTo>
                  <a:cubicBezTo>
                    <a:pt x="5588" y="547243"/>
                    <a:pt x="0" y="541655"/>
                    <a:pt x="0" y="534670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lnTo>
                    <a:pt x="285369" y="0"/>
                  </a:lnTo>
                  <a:cubicBezTo>
                    <a:pt x="288671" y="0"/>
                    <a:pt x="291973" y="1270"/>
                    <a:pt x="294259" y="3683"/>
                  </a:cubicBezTo>
                  <a:lnTo>
                    <a:pt x="417449" y="127000"/>
                  </a:lnTo>
                  <a:cubicBezTo>
                    <a:pt x="419862" y="129413"/>
                    <a:pt x="421132" y="132588"/>
                    <a:pt x="421132" y="135890"/>
                  </a:cubicBezTo>
                  <a:lnTo>
                    <a:pt x="421132" y="298577"/>
                  </a:lnTo>
                  <a:lnTo>
                    <a:pt x="395986" y="298577"/>
                  </a:lnTo>
                  <a:lnTo>
                    <a:pt x="395986" y="135890"/>
                  </a:lnTo>
                  <a:lnTo>
                    <a:pt x="408559" y="135890"/>
                  </a:lnTo>
                  <a:lnTo>
                    <a:pt x="399669" y="144780"/>
                  </a:lnTo>
                  <a:lnTo>
                    <a:pt x="276352" y="21463"/>
                  </a:lnTo>
                  <a:lnTo>
                    <a:pt x="285242" y="12573"/>
                  </a:lnTo>
                  <a:lnTo>
                    <a:pt x="285242" y="25146"/>
                  </a:lnTo>
                  <a:lnTo>
                    <a:pt x="12573" y="25146"/>
                  </a:lnTo>
                  <a:lnTo>
                    <a:pt x="12573" y="12573"/>
                  </a:lnTo>
                  <a:lnTo>
                    <a:pt x="25146" y="12573"/>
                  </a:lnTo>
                  <a:lnTo>
                    <a:pt x="25146" y="534543"/>
                  </a:lnTo>
                  <a:lnTo>
                    <a:pt x="12573" y="534543"/>
                  </a:lnTo>
                  <a:lnTo>
                    <a:pt x="12573" y="521970"/>
                  </a:lnTo>
                  <a:lnTo>
                    <a:pt x="272288" y="521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9125730" y="5938110"/>
            <a:ext cx="111240" cy="111240"/>
            <a:chOff x="0" y="0"/>
            <a:chExt cx="148320" cy="14832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48209" cy="148209"/>
            </a:xfrm>
            <a:custGeom>
              <a:avLst/>
              <a:gdLst/>
              <a:ahLst/>
              <a:cxnLst/>
              <a:rect l="l" t="t" r="r" b="b"/>
              <a:pathLst>
                <a:path w="148209" h="148209">
                  <a:moveTo>
                    <a:pt x="25146" y="12573"/>
                  </a:moveTo>
                  <a:lnTo>
                    <a:pt x="25146" y="135636"/>
                  </a:lnTo>
                  <a:lnTo>
                    <a:pt x="12573" y="135636"/>
                  </a:lnTo>
                  <a:lnTo>
                    <a:pt x="12573" y="123063"/>
                  </a:lnTo>
                  <a:lnTo>
                    <a:pt x="135636" y="123063"/>
                  </a:lnTo>
                  <a:cubicBezTo>
                    <a:pt x="142621" y="123063"/>
                    <a:pt x="148209" y="128651"/>
                    <a:pt x="148209" y="135636"/>
                  </a:cubicBezTo>
                  <a:cubicBezTo>
                    <a:pt x="148209" y="142621"/>
                    <a:pt x="142621" y="148209"/>
                    <a:pt x="135636" y="148209"/>
                  </a:cubicBezTo>
                  <a:lnTo>
                    <a:pt x="12573" y="148209"/>
                  </a:lnTo>
                  <a:cubicBezTo>
                    <a:pt x="5588" y="148209"/>
                    <a:pt x="0" y="142621"/>
                    <a:pt x="0" y="135636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cubicBezTo>
                    <a:pt x="19558" y="0"/>
                    <a:pt x="25146" y="5588"/>
                    <a:pt x="25146" y="125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8922150" y="4247370"/>
            <a:ext cx="443340" cy="490860"/>
            <a:chOff x="0" y="0"/>
            <a:chExt cx="591120" cy="65448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591439" cy="654431"/>
            </a:xfrm>
            <a:custGeom>
              <a:avLst/>
              <a:gdLst/>
              <a:ahLst/>
              <a:cxnLst/>
              <a:rect l="l" t="t" r="r" b="b"/>
              <a:pathLst>
                <a:path w="591439" h="654431">
                  <a:moveTo>
                    <a:pt x="504571" y="231521"/>
                  </a:moveTo>
                  <a:cubicBezTo>
                    <a:pt x="504571" y="97536"/>
                    <a:pt x="383667" y="25273"/>
                    <a:pt x="271653" y="25273"/>
                  </a:cubicBezTo>
                  <a:lnTo>
                    <a:pt x="271653" y="12573"/>
                  </a:lnTo>
                  <a:lnTo>
                    <a:pt x="271653" y="25146"/>
                  </a:lnTo>
                  <a:cubicBezTo>
                    <a:pt x="135509" y="25146"/>
                    <a:pt x="25146" y="135763"/>
                    <a:pt x="25146" y="272415"/>
                  </a:cubicBezTo>
                  <a:lnTo>
                    <a:pt x="12573" y="272415"/>
                  </a:lnTo>
                  <a:lnTo>
                    <a:pt x="25146" y="272415"/>
                  </a:lnTo>
                  <a:cubicBezTo>
                    <a:pt x="25146" y="351790"/>
                    <a:pt x="51435" y="428752"/>
                    <a:pt x="128016" y="473583"/>
                  </a:cubicBezTo>
                  <a:cubicBezTo>
                    <a:pt x="131826" y="475869"/>
                    <a:pt x="134239" y="479933"/>
                    <a:pt x="134239" y="484505"/>
                  </a:cubicBezTo>
                  <a:lnTo>
                    <a:pt x="134239" y="641858"/>
                  </a:lnTo>
                  <a:lnTo>
                    <a:pt x="121666" y="641858"/>
                  </a:lnTo>
                  <a:lnTo>
                    <a:pt x="121666" y="629285"/>
                  </a:lnTo>
                  <a:lnTo>
                    <a:pt x="394462" y="629285"/>
                  </a:lnTo>
                  <a:lnTo>
                    <a:pt x="394462" y="641858"/>
                  </a:lnTo>
                  <a:lnTo>
                    <a:pt x="381889" y="641858"/>
                  </a:lnTo>
                  <a:lnTo>
                    <a:pt x="381889" y="546100"/>
                  </a:lnTo>
                  <a:cubicBezTo>
                    <a:pt x="381889" y="539115"/>
                    <a:pt x="387477" y="533527"/>
                    <a:pt x="394462" y="533527"/>
                  </a:cubicBezTo>
                  <a:cubicBezTo>
                    <a:pt x="451104" y="533527"/>
                    <a:pt x="471932" y="532765"/>
                    <a:pt x="487807" y="516763"/>
                  </a:cubicBezTo>
                  <a:lnTo>
                    <a:pt x="496697" y="525653"/>
                  </a:lnTo>
                  <a:lnTo>
                    <a:pt x="486664" y="518160"/>
                  </a:lnTo>
                  <a:cubicBezTo>
                    <a:pt x="503936" y="495046"/>
                    <a:pt x="504571" y="398526"/>
                    <a:pt x="504571" y="395732"/>
                  </a:cubicBezTo>
                  <a:cubicBezTo>
                    <a:pt x="504571" y="388747"/>
                    <a:pt x="510159" y="383159"/>
                    <a:pt x="517144" y="383159"/>
                  </a:cubicBezTo>
                  <a:lnTo>
                    <a:pt x="558038" y="383159"/>
                  </a:lnTo>
                  <a:lnTo>
                    <a:pt x="558038" y="395732"/>
                  </a:lnTo>
                  <a:lnTo>
                    <a:pt x="558038" y="383159"/>
                  </a:lnTo>
                  <a:cubicBezTo>
                    <a:pt x="561594" y="383159"/>
                    <a:pt x="562864" y="383032"/>
                    <a:pt x="563499" y="382905"/>
                  </a:cubicBezTo>
                  <a:cubicBezTo>
                    <a:pt x="562483" y="383159"/>
                    <a:pt x="559054" y="385445"/>
                    <a:pt x="559054" y="388874"/>
                  </a:cubicBezTo>
                  <a:cubicBezTo>
                    <a:pt x="559054" y="385572"/>
                    <a:pt x="560324" y="382397"/>
                    <a:pt x="562737" y="379984"/>
                  </a:cubicBezTo>
                  <a:cubicBezTo>
                    <a:pt x="565658" y="377063"/>
                    <a:pt x="565912" y="375031"/>
                    <a:pt x="565912" y="368300"/>
                  </a:cubicBezTo>
                  <a:lnTo>
                    <a:pt x="578485" y="368300"/>
                  </a:lnTo>
                  <a:lnTo>
                    <a:pt x="565912" y="368300"/>
                  </a:lnTo>
                  <a:cubicBezTo>
                    <a:pt x="565912" y="348615"/>
                    <a:pt x="547497" y="316484"/>
                    <a:pt x="529209" y="285242"/>
                  </a:cubicBezTo>
                  <a:cubicBezTo>
                    <a:pt x="518414" y="266827"/>
                    <a:pt x="505460" y="245618"/>
                    <a:pt x="504698" y="233045"/>
                  </a:cubicBezTo>
                  <a:cubicBezTo>
                    <a:pt x="504698" y="232537"/>
                    <a:pt x="504698" y="232029"/>
                    <a:pt x="504698" y="231521"/>
                  </a:cubicBezTo>
                  <a:lnTo>
                    <a:pt x="517271" y="231521"/>
                  </a:lnTo>
                  <a:lnTo>
                    <a:pt x="504698" y="231521"/>
                  </a:lnTo>
                  <a:moveTo>
                    <a:pt x="529844" y="231521"/>
                  </a:moveTo>
                  <a:cubicBezTo>
                    <a:pt x="529844" y="231521"/>
                    <a:pt x="529844" y="231394"/>
                    <a:pt x="529844" y="231394"/>
                  </a:cubicBezTo>
                  <a:cubicBezTo>
                    <a:pt x="530098" y="236220"/>
                    <a:pt x="537845" y="250063"/>
                    <a:pt x="550926" y="272415"/>
                  </a:cubicBezTo>
                  <a:cubicBezTo>
                    <a:pt x="567436" y="300482"/>
                    <a:pt x="591185" y="339852"/>
                    <a:pt x="591185" y="368300"/>
                  </a:cubicBezTo>
                  <a:cubicBezTo>
                    <a:pt x="591185" y="375285"/>
                    <a:pt x="591439" y="386969"/>
                    <a:pt x="580644" y="397764"/>
                  </a:cubicBezTo>
                  <a:lnTo>
                    <a:pt x="571754" y="388874"/>
                  </a:lnTo>
                  <a:lnTo>
                    <a:pt x="584327" y="388874"/>
                  </a:lnTo>
                  <a:cubicBezTo>
                    <a:pt x="584327" y="399796"/>
                    <a:pt x="576834" y="405511"/>
                    <a:pt x="569849" y="407289"/>
                  </a:cubicBezTo>
                  <a:cubicBezTo>
                    <a:pt x="565531" y="408432"/>
                    <a:pt x="560705" y="408305"/>
                    <a:pt x="558165" y="408305"/>
                  </a:cubicBezTo>
                  <a:lnTo>
                    <a:pt x="517144" y="408305"/>
                  </a:lnTo>
                  <a:lnTo>
                    <a:pt x="517144" y="395732"/>
                  </a:lnTo>
                  <a:lnTo>
                    <a:pt x="529717" y="395732"/>
                  </a:lnTo>
                  <a:cubicBezTo>
                    <a:pt x="529717" y="392938"/>
                    <a:pt x="530479" y="501523"/>
                    <a:pt x="506730" y="533273"/>
                  </a:cubicBezTo>
                  <a:cubicBezTo>
                    <a:pt x="506349" y="533781"/>
                    <a:pt x="505968" y="534162"/>
                    <a:pt x="505587" y="534670"/>
                  </a:cubicBezTo>
                  <a:cubicBezTo>
                    <a:pt x="480568" y="559689"/>
                    <a:pt x="446786" y="558927"/>
                    <a:pt x="394335" y="558927"/>
                  </a:cubicBezTo>
                  <a:lnTo>
                    <a:pt x="394335" y="546100"/>
                  </a:lnTo>
                  <a:lnTo>
                    <a:pt x="406908" y="546100"/>
                  </a:lnTo>
                  <a:lnTo>
                    <a:pt x="406908" y="641858"/>
                  </a:lnTo>
                  <a:cubicBezTo>
                    <a:pt x="406908" y="648843"/>
                    <a:pt x="401320" y="654431"/>
                    <a:pt x="394335" y="654431"/>
                  </a:cubicBezTo>
                  <a:lnTo>
                    <a:pt x="121666" y="654431"/>
                  </a:lnTo>
                  <a:cubicBezTo>
                    <a:pt x="114681" y="654431"/>
                    <a:pt x="109093" y="648843"/>
                    <a:pt x="109093" y="641858"/>
                  </a:cubicBezTo>
                  <a:lnTo>
                    <a:pt x="109093" y="484505"/>
                  </a:lnTo>
                  <a:lnTo>
                    <a:pt x="121666" y="484505"/>
                  </a:lnTo>
                  <a:lnTo>
                    <a:pt x="115316" y="495427"/>
                  </a:lnTo>
                  <a:cubicBezTo>
                    <a:pt x="28321" y="444500"/>
                    <a:pt x="0" y="357251"/>
                    <a:pt x="0" y="272542"/>
                  </a:cubicBezTo>
                  <a:cubicBezTo>
                    <a:pt x="0" y="121920"/>
                    <a:pt x="121539" y="0"/>
                    <a:pt x="271653" y="0"/>
                  </a:cubicBezTo>
                  <a:cubicBezTo>
                    <a:pt x="391541" y="0"/>
                    <a:pt x="529717" y="78232"/>
                    <a:pt x="529717" y="2315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9106290" y="4392630"/>
            <a:ext cx="100980" cy="19440"/>
            <a:chOff x="0" y="0"/>
            <a:chExt cx="134640" cy="2592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34747" cy="26035"/>
            </a:xfrm>
            <a:custGeom>
              <a:avLst/>
              <a:gdLst/>
              <a:ahLst/>
              <a:cxnLst/>
              <a:rect l="l" t="t" r="r" b="b"/>
              <a:pathLst>
                <a:path w="134747" h="26035">
                  <a:moveTo>
                    <a:pt x="12700" y="0"/>
                  </a:moveTo>
                  <a:lnTo>
                    <a:pt x="122174" y="762"/>
                  </a:lnTo>
                  <a:cubicBezTo>
                    <a:pt x="129159" y="762"/>
                    <a:pt x="134747" y="6477"/>
                    <a:pt x="134747" y="13462"/>
                  </a:cubicBezTo>
                  <a:cubicBezTo>
                    <a:pt x="134747" y="20447"/>
                    <a:pt x="129032" y="26035"/>
                    <a:pt x="122047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9065250" y="4433670"/>
            <a:ext cx="142020" cy="19440"/>
            <a:chOff x="0" y="0"/>
            <a:chExt cx="189360" cy="2592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89357" cy="26035"/>
            </a:xfrm>
            <a:custGeom>
              <a:avLst/>
              <a:gdLst/>
              <a:ahLst/>
              <a:cxnLst/>
              <a:rect l="l" t="t" r="r" b="b"/>
              <a:pathLst>
                <a:path w="189357" h="26035">
                  <a:moveTo>
                    <a:pt x="12700" y="0"/>
                  </a:moveTo>
                  <a:lnTo>
                    <a:pt x="176784" y="762"/>
                  </a:lnTo>
                  <a:cubicBezTo>
                    <a:pt x="183769" y="762"/>
                    <a:pt x="189357" y="6477"/>
                    <a:pt x="189357" y="13462"/>
                  </a:cubicBezTo>
                  <a:cubicBezTo>
                    <a:pt x="189357" y="20447"/>
                    <a:pt x="183642" y="26035"/>
                    <a:pt x="176657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9065250" y="4474710"/>
            <a:ext cx="142020" cy="19440"/>
            <a:chOff x="0" y="0"/>
            <a:chExt cx="189360" cy="2592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89357" cy="26035"/>
            </a:xfrm>
            <a:custGeom>
              <a:avLst/>
              <a:gdLst/>
              <a:ahLst/>
              <a:cxnLst/>
              <a:rect l="l" t="t" r="r" b="b"/>
              <a:pathLst>
                <a:path w="189357" h="26035">
                  <a:moveTo>
                    <a:pt x="12700" y="0"/>
                  </a:moveTo>
                  <a:lnTo>
                    <a:pt x="176784" y="762"/>
                  </a:lnTo>
                  <a:cubicBezTo>
                    <a:pt x="183769" y="762"/>
                    <a:pt x="189357" y="6477"/>
                    <a:pt x="189357" y="13462"/>
                  </a:cubicBezTo>
                  <a:cubicBezTo>
                    <a:pt x="189357" y="20447"/>
                    <a:pt x="183642" y="26035"/>
                    <a:pt x="176657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9065250" y="4515750"/>
            <a:ext cx="142020" cy="19440"/>
            <a:chOff x="0" y="0"/>
            <a:chExt cx="189360" cy="2592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89357" cy="26035"/>
            </a:xfrm>
            <a:custGeom>
              <a:avLst/>
              <a:gdLst/>
              <a:ahLst/>
              <a:cxnLst/>
              <a:rect l="l" t="t" r="r" b="b"/>
              <a:pathLst>
                <a:path w="189357" h="26035">
                  <a:moveTo>
                    <a:pt x="12700" y="0"/>
                  </a:moveTo>
                  <a:lnTo>
                    <a:pt x="176784" y="762"/>
                  </a:lnTo>
                  <a:cubicBezTo>
                    <a:pt x="183769" y="762"/>
                    <a:pt x="189357" y="6477"/>
                    <a:pt x="189357" y="13462"/>
                  </a:cubicBezTo>
                  <a:cubicBezTo>
                    <a:pt x="189357" y="20447"/>
                    <a:pt x="183642" y="26035"/>
                    <a:pt x="176657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9024210" y="4351590"/>
            <a:ext cx="224640" cy="224640"/>
            <a:chOff x="0" y="0"/>
            <a:chExt cx="299520" cy="29952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299466" cy="299466"/>
            </a:xfrm>
            <a:custGeom>
              <a:avLst/>
              <a:gdLst/>
              <a:ahLst/>
              <a:cxnLst/>
              <a:rect l="l" t="t" r="r" b="b"/>
              <a:pathLst>
                <a:path w="299466" h="299466">
                  <a:moveTo>
                    <a:pt x="12573" y="0"/>
                  </a:moveTo>
                  <a:lnTo>
                    <a:pt x="286893" y="0"/>
                  </a:lnTo>
                  <a:cubicBezTo>
                    <a:pt x="293878" y="0"/>
                    <a:pt x="299466" y="5588"/>
                    <a:pt x="299466" y="12573"/>
                  </a:cubicBezTo>
                  <a:lnTo>
                    <a:pt x="299466" y="286893"/>
                  </a:lnTo>
                  <a:cubicBezTo>
                    <a:pt x="299466" y="293878"/>
                    <a:pt x="293878" y="299466"/>
                    <a:pt x="286893" y="299466"/>
                  </a:cubicBezTo>
                  <a:lnTo>
                    <a:pt x="12573" y="299466"/>
                  </a:lnTo>
                  <a:cubicBezTo>
                    <a:pt x="5588" y="299466"/>
                    <a:pt x="0" y="293878"/>
                    <a:pt x="0" y="28689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286893"/>
                  </a:lnTo>
                  <a:lnTo>
                    <a:pt x="12573" y="286893"/>
                  </a:lnTo>
                  <a:lnTo>
                    <a:pt x="12573" y="274320"/>
                  </a:lnTo>
                  <a:lnTo>
                    <a:pt x="286893" y="274320"/>
                  </a:lnTo>
                  <a:lnTo>
                    <a:pt x="286893" y="286893"/>
                  </a:lnTo>
                  <a:lnTo>
                    <a:pt x="274320" y="286893"/>
                  </a:lnTo>
                  <a:lnTo>
                    <a:pt x="274320" y="12573"/>
                  </a:lnTo>
                  <a:lnTo>
                    <a:pt x="286893" y="12573"/>
                  </a:lnTo>
                  <a:lnTo>
                    <a:pt x="28689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93" name="AutoShape 93"/>
          <p:cNvSpPr/>
          <p:nvPr/>
        </p:nvSpPr>
        <p:spPr>
          <a:xfrm rot="5358">
            <a:off x="10243796" y="1996650"/>
            <a:ext cx="6582608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94" name="AutoShape 94"/>
          <p:cNvSpPr/>
          <p:nvPr/>
        </p:nvSpPr>
        <p:spPr>
          <a:xfrm rot="5358">
            <a:off x="10243796" y="3660930"/>
            <a:ext cx="6582608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95" name="AutoShape 95"/>
          <p:cNvSpPr/>
          <p:nvPr/>
        </p:nvSpPr>
        <p:spPr>
          <a:xfrm rot="5358">
            <a:off x="10243796" y="5325210"/>
            <a:ext cx="6582608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6" name="Group 96"/>
          <p:cNvGrpSpPr/>
          <p:nvPr/>
        </p:nvGrpSpPr>
        <p:grpSpPr>
          <a:xfrm>
            <a:off x="7291080" y="7804080"/>
            <a:ext cx="1506600" cy="832680"/>
            <a:chOff x="0" y="0"/>
            <a:chExt cx="2008800" cy="1110240"/>
          </a:xfrm>
        </p:grpSpPr>
        <p:sp>
          <p:nvSpPr>
            <p:cNvPr id="97" name="Freeform 97"/>
            <p:cNvSpPr/>
            <p:nvPr/>
          </p:nvSpPr>
          <p:spPr>
            <a:xfrm>
              <a:off x="-18161" y="-11938"/>
              <a:ext cx="2031619" cy="1140333"/>
            </a:xfrm>
            <a:custGeom>
              <a:avLst/>
              <a:gdLst/>
              <a:ahLst/>
              <a:cxnLst/>
              <a:rect l="l" t="t" r="r" b="b"/>
              <a:pathLst>
                <a:path w="2031619" h="1140333">
                  <a:moveTo>
                    <a:pt x="1406906" y="304038"/>
                  </a:moveTo>
                  <a:cubicBezTo>
                    <a:pt x="1236726" y="301752"/>
                    <a:pt x="1070102" y="329311"/>
                    <a:pt x="905510" y="368935"/>
                  </a:cubicBezTo>
                  <a:cubicBezTo>
                    <a:pt x="647446" y="430530"/>
                    <a:pt x="397129" y="515620"/>
                    <a:pt x="157480" y="630174"/>
                  </a:cubicBezTo>
                  <a:cubicBezTo>
                    <a:pt x="116967" y="649478"/>
                    <a:pt x="72390" y="678434"/>
                    <a:pt x="35052" y="630174"/>
                  </a:cubicBezTo>
                  <a:cubicBezTo>
                    <a:pt x="0" y="584581"/>
                    <a:pt x="26289" y="538988"/>
                    <a:pt x="52451" y="498602"/>
                  </a:cubicBezTo>
                  <a:cubicBezTo>
                    <a:pt x="168021" y="316865"/>
                    <a:pt x="333629" y="195961"/>
                    <a:pt x="528701" y="110871"/>
                  </a:cubicBezTo>
                  <a:cubicBezTo>
                    <a:pt x="782066" y="0"/>
                    <a:pt x="1049401" y="3175"/>
                    <a:pt x="1316228" y="22098"/>
                  </a:cubicBezTo>
                  <a:cubicBezTo>
                    <a:pt x="1524127" y="37338"/>
                    <a:pt x="1727454" y="84709"/>
                    <a:pt x="1928114" y="140716"/>
                  </a:cubicBezTo>
                  <a:cubicBezTo>
                    <a:pt x="1971802" y="152654"/>
                    <a:pt x="2021459" y="163703"/>
                    <a:pt x="2026539" y="219329"/>
                  </a:cubicBezTo>
                  <a:cubicBezTo>
                    <a:pt x="2031619" y="271780"/>
                    <a:pt x="1991106" y="297942"/>
                    <a:pt x="1951990" y="323342"/>
                  </a:cubicBezTo>
                  <a:cubicBezTo>
                    <a:pt x="1846199" y="392303"/>
                    <a:pt x="1759204" y="480187"/>
                    <a:pt x="1692529" y="587375"/>
                  </a:cubicBezTo>
                  <a:cubicBezTo>
                    <a:pt x="1510792" y="879856"/>
                    <a:pt x="1261872" y="1072642"/>
                    <a:pt x="911352" y="1113155"/>
                  </a:cubicBezTo>
                  <a:cubicBezTo>
                    <a:pt x="674878" y="1140333"/>
                    <a:pt x="446659" y="1107694"/>
                    <a:pt x="231013" y="1003173"/>
                  </a:cubicBezTo>
                  <a:cubicBezTo>
                    <a:pt x="197866" y="987044"/>
                    <a:pt x="162052" y="972820"/>
                    <a:pt x="160655" y="929132"/>
                  </a:cubicBezTo>
                  <a:cubicBezTo>
                    <a:pt x="159258" y="884936"/>
                    <a:pt x="189611" y="861568"/>
                    <a:pt x="224155" y="840359"/>
                  </a:cubicBezTo>
                  <a:cubicBezTo>
                    <a:pt x="570103" y="625983"/>
                    <a:pt x="936752" y="457708"/>
                    <a:pt x="1323594" y="332613"/>
                  </a:cubicBezTo>
                  <a:cubicBezTo>
                    <a:pt x="1351153" y="323850"/>
                    <a:pt x="1378839" y="313817"/>
                    <a:pt x="1406398" y="304038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7687980" y="8660520"/>
            <a:ext cx="528660" cy="1626480"/>
            <a:chOff x="0" y="0"/>
            <a:chExt cx="704880" cy="2168640"/>
          </a:xfrm>
        </p:grpSpPr>
        <p:sp>
          <p:nvSpPr>
            <p:cNvPr id="99" name="Freeform 99"/>
            <p:cNvSpPr/>
            <p:nvPr/>
          </p:nvSpPr>
          <p:spPr>
            <a:xfrm>
              <a:off x="-5715" y="-2159"/>
              <a:ext cx="719328" cy="2171192"/>
            </a:xfrm>
            <a:custGeom>
              <a:avLst/>
              <a:gdLst/>
              <a:ahLst/>
              <a:cxnLst/>
              <a:rect l="l" t="t" r="r" b="b"/>
              <a:pathLst>
                <a:path w="719328" h="2171192">
                  <a:moveTo>
                    <a:pt x="186817" y="596138"/>
                  </a:moveTo>
                  <a:cubicBezTo>
                    <a:pt x="219456" y="568579"/>
                    <a:pt x="211709" y="537210"/>
                    <a:pt x="212598" y="509143"/>
                  </a:cubicBezTo>
                  <a:cubicBezTo>
                    <a:pt x="216789" y="384937"/>
                    <a:pt x="219456" y="260731"/>
                    <a:pt x="223139" y="136017"/>
                  </a:cubicBezTo>
                  <a:cubicBezTo>
                    <a:pt x="224028" y="108839"/>
                    <a:pt x="223139" y="79883"/>
                    <a:pt x="259969" y="73406"/>
                  </a:cubicBezTo>
                  <a:cubicBezTo>
                    <a:pt x="309245" y="65532"/>
                    <a:pt x="323469" y="90424"/>
                    <a:pt x="324358" y="135001"/>
                  </a:cubicBezTo>
                  <a:cubicBezTo>
                    <a:pt x="327152" y="261493"/>
                    <a:pt x="331216" y="387985"/>
                    <a:pt x="336296" y="514477"/>
                  </a:cubicBezTo>
                  <a:cubicBezTo>
                    <a:pt x="337185" y="539369"/>
                    <a:pt x="327152" y="569214"/>
                    <a:pt x="359283" y="590423"/>
                  </a:cubicBezTo>
                  <a:cubicBezTo>
                    <a:pt x="385445" y="562864"/>
                    <a:pt x="384175" y="528828"/>
                    <a:pt x="384556" y="495681"/>
                  </a:cubicBezTo>
                  <a:cubicBezTo>
                    <a:pt x="385953" y="382524"/>
                    <a:pt x="386842" y="269367"/>
                    <a:pt x="387731" y="156210"/>
                  </a:cubicBezTo>
                  <a:cubicBezTo>
                    <a:pt x="387731" y="138303"/>
                    <a:pt x="388620" y="119888"/>
                    <a:pt x="389509" y="101981"/>
                  </a:cubicBezTo>
                  <a:cubicBezTo>
                    <a:pt x="391287" y="59182"/>
                    <a:pt x="422656" y="51435"/>
                    <a:pt x="455803" y="50419"/>
                  </a:cubicBezTo>
                  <a:cubicBezTo>
                    <a:pt x="493014" y="49022"/>
                    <a:pt x="491744" y="80772"/>
                    <a:pt x="492125" y="103759"/>
                  </a:cubicBezTo>
                  <a:cubicBezTo>
                    <a:pt x="495808" y="239522"/>
                    <a:pt x="497205" y="375158"/>
                    <a:pt x="500380" y="510921"/>
                  </a:cubicBezTo>
                  <a:cubicBezTo>
                    <a:pt x="501269" y="538099"/>
                    <a:pt x="491236" y="584962"/>
                    <a:pt x="524256" y="584962"/>
                  </a:cubicBezTo>
                  <a:cubicBezTo>
                    <a:pt x="559181" y="584962"/>
                    <a:pt x="547751" y="538480"/>
                    <a:pt x="549148" y="511810"/>
                  </a:cubicBezTo>
                  <a:cubicBezTo>
                    <a:pt x="554609" y="371475"/>
                    <a:pt x="557911" y="231648"/>
                    <a:pt x="561975" y="91313"/>
                  </a:cubicBezTo>
                  <a:cubicBezTo>
                    <a:pt x="561975" y="77978"/>
                    <a:pt x="561975" y="63754"/>
                    <a:pt x="564261" y="50800"/>
                  </a:cubicBezTo>
                  <a:cubicBezTo>
                    <a:pt x="572262" y="11430"/>
                    <a:pt x="605409" y="4572"/>
                    <a:pt x="636651" y="2286"/>
                  </a:cubicBezTo>
                  <a:cubicBezTo>
                    <a:pt x="671195" y="0"/>
                    <a:pt x="666496" y="32131"/>
                    <a:pt x="667893" y="51943"/>
                  </a:cubicBezTo>
                  <a:cubicBezTo>
                    <a:pt x="681736" y="250190"/>
                    <a:pt x="690880" y="449453"/>
                    <a:pt x="708787" y="647192"/>
                  </a:cubicBezTo>
                  <a:cubicBezTo>
                    <a:pt x="719328" y="765429"/>
                    <a:pt x="679323" y="854710"/>
                    <a:pt x="588264" y="924560"/>
                  </a:cubicBezTo>
                  <a:cubicBezTo>
                    <a:pt x="572135" y="937006"/>
                    <a:pt x="555117" y="948436"/>
                    <a:pt x="538099" y="959485"/>
                  </a:cubicBezTo>
                  <a:cubicBezTo>
                    <a:pt x="473710" y="1000887"/>
                    <a:pt x="448437" y="1058418"/>
                    <a:pt x="445135" y="1135634"/>
                  </a:cubicBezTo>
                  <a:cubicBezTo>
                    <a:pt x="432308" y="1438783"/>
                    <a:pt x="475996" y="1735455"/>
                    <a:pt x="533019" y="2031365"/>
                  </a:cubicBezTo>
                  <a:cubicBezTo>
                    <a:pt x="554228" y="2141347"/>
                    <a:pt x="528447" y="2169795"/>
                    <a:pt x="414782" y="2170303"/>
                  </a:cubicBezTo>
                  <a:cubicBezTo>
                    <a:pt x="369697" y="2170303"/>
                    <a:pt x="324104" y="2171192"/>
                    <a:pt x="279019" y="2170303"/>
                  </a:cubicBezTo>
                  <a:cubicBezTo>
                    <a:pt x="195707" y="2168525"/>
                    <a:pt x="168148" y="2137664"/>
                    <a:pt x="180594" y="2055749"/>
                  </a:cubicBezTo>
                  <a:cubicBezTo>
                    <a:pt x="204470" y="1899285"/>
                    <a:pt x="233553" y="1743837"/>
                    <a:pt x="255143" y="1586992"/>
                  </a:cubicBezTo>
                  <a:cubicBezTo>
                    <a:pt x="277749" y="1422781"/>
                    <a:pt x="266192" y="1257173"/>
                    <a:pt x="265303" y="1091946"/>
                  </a:cubicBezTo>
                  <a:cubicBezTo>
                    <a:pt x="265303" y="1044575"/>
                    <a:pt x="241808" y="1005459"/>
                    <a:pt x="201803" y="977392"/>
                  </a:cubicBezTo>
                  <a:cubicBezTo>
                    <a:pt x="172339" y="956691"/>
                    <a:pt x="143383" y="934593"/>
                    <a:pt x="114808" y="912114"/>
                  </a:cubicBezTo>
                  <a:cubicBezTo>
                    <a:pt x="38608" y="851916"/>
                    <a:pt x="0" y="773684"/>
                    <a:pt x="6350" y="675767"/>
                  </a:cubicBezTo>
                  <a:cubicBezTo>
                    <a:pt x="18796" y="490855"/>
                    <a:pt x="32639" y="305943"/>
                    <a:pt x="45466" y="120904"/>
                  </a:cubicBezTo>
                  <a:cubicBezTo>
                    <a:pt x="47752" y="89662"/>
                    <a:pt x="48641" y="61976"/>
                    <a:pt x="93726" y="66675"/>
                  </a:cubicBezTo>
                  <a:cubicBezTo>
                    <a:pt x="132842" y="70866"/>
                    <a:pt x="158115" y="81407"/>
                    <a:pt x="158623" y="126492"/>
                  </a:cubicBezTo>
                  <a:cubicBezTo>
                    <a:pt x="158623" y="246507"/>
                    <a:pt x="160909" y="366141"/>
                    <a:pt x="162306" y="486283"/>
                  </a:cubicBezTo>
                  <a:cubicBezTo>
                    <a:pt x="162306" y="521716"/>
                    <a:pt x="160909" y="558038"/>
                    <a:pt x="187198" y="595249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2500266" y="428592"/>
            <a:ext cx="4059720" cy="2909520"/>
            <a:chOff x="0" y="0"/>
            <a:chExt cx="5412960" cy="3879360"/>
          </a:xfrm>
        </p:grpSpPr>
        <p:sp>
          <p:nvSpPr>
            <p:cNvPr id="101" name="Freeform 101"/>
            <p:cNvSpPr/>
            <p:nvPr/>
          </p:nvSpPr>
          <p:spPr>
            <a:xfrm>
              <a:off x="-889" y="-28194"/>
              <a:ext cx="5427599" cy="3935476"/>
            </a:xfrm>
            <a:custGeom>
              <a:avLst/>
              <a:gdLst/>
              <a:ahLst/>
              <a:cxnLst/>
              <a:rect l="l" t="t" r="r" b="b"/>
              <a:pathLst>
                <a:path w="5427599" h="3935476">
                  <a:moveTo>
                    <a:pt x="1651" y="2808097"/>
                  </a:moveTo>
                  <a:cubicBezTo>
                    <a:pt x="18288" y="2122043"/>
                    <a:pt x="209169" y="1505077"/>
                    <a:pt x="725170" y="1024001"/>
                  </a:cubicBezTo>
                  <a:cubicBezTo>
                    <a:pt x="1010539" y="757682"/>
                    <a:pt x="1346073" y="566039"/>
                    <a:pt x="1702181" y="408686"/>
                  </a:cubicBezTo>
                  <a:cubicBezTo>
                    <a:pt x="2242693" y="169418"/>
                    <a:pt x="2811145" y="70739"/>
                    <a:pt x="3397123" y="36576"/>
                  </a:cubicBezTo>
                  <a:cubicBezTo>
                    <a:pt x="4024376" y="0"/>
                    <a:pt x="4636516" y="86614"/>
                    <a:pt x="5243957" y="225044"/>
                  </a:cubicBezTo>
                  <a:cubicBezTo>
                    <a:pt x="5316347" y="241681"/>
                    <a:pt x="5392674" y="254508"/>
                    <a:pt x="5410962" y="347472"/>
                  </a:cubicBezTo>
                  <a:cubicBezTo>
                    <a:pt x="5427599" y="435737"/>
                    <a:pt x="5371211" y="482600"/>
                    <a:pt x="5313172" y="532765"/>
                  </a:cubicBezTo>
                  <a:cubicBezTo>
                    <a:pt x="4981702" y="821309"/>
                    <a:pt x="4768596" y="1187069"/>
                    <a:pt x="4648581" y="1603629"/>
                  </a:cubicBezTo>
                  <a:cubicBezTo>
                    <a:pt x="4508627" y="2090166"/>
                    <a:pt x="4285234" y="2534666"/>
                    <a:pt x="3933825" y="2893949"/>
                  </a:cubicBezTo>
                  <a:cubicBezTo>
                    <a:pt x="3377311" y="3462401"/>
                    <a:pt x="2717419" y="3838448"/>
                    <a:pt x="1900174" y="3898900"/>
                  </a:cubicBezTo>
                  <a:cubicBezTo>
                    <a:pt x="1406525" y="3935476"/>
                    <a:pt x="933450" y="3854323"/>
                    <a:pt x="472313" y="3695319"/>
                  </a:cubicBezTo>
                  <a:cubicBezTo>
                    <a:pt x="204343" y="3603879"/>
                    <a:pt x="13589" y="3395599"/>
                    <a:pt x="1651" y="2983738"/>
                  </a:cubicBezTo>
                  <a:cubicBezTo>
                    <a:pt x="0" y="2924937"/>
                    <a:pt x="1651" y="2866009"/>
                    <a:pt x="1651" y="2808097"/>
                  </a:cubicBezTo>
                  <a:close/>
                  <a:moveTo>
                    <a:pt x="2810383" y="2137029"/>
                  </a:moveTo>
                  <a:cubicBezTo>
                    <a:pt x="2862834" y="2196719"/>
                    <a:pt x="2852547" y="2241931"/>
                    <a:pt x="2841371" y="2287270"/>
                  </a:cubicBezTo>
                  <a:cubicBezTo>
                    <a:pt x="2823083" y="2363597"/>
                    <a:pt x="2803271" y="2439162"/>
                    <a:pt x="2788920" y="2515489"/>
                  </a:cubicBezTo>
                  <a:cubicBezTo>
                    <a:pt x="2761107" y="2657856"/>
                    <a:pt x="2737993" y="2800858"/>
                    <a:pt x="2755519" y="2946400"/>
                  </a:cubicBezTo>
                  <a:cubicBezTo>
                    <a:pt x="2765806" y="3034665"/>
                    <a:pt x="2810383" y="3102991"/>
                    <a:pt x="2891409" y="3138043"/>
                  </a:cubicBezTo>
                  <a:cubicBezTo>
                    <a:pt x="2968498" y="3171444"/>
                    <a:pt x="3027299" y="3116580"/>
                    <a:pt x="3080639" y="3072892"/>
                  </a:cubicBezTo>
                  <a:cubicBezTo>
                    <a:pt x="3166491" y="3002915"/>
                    <a:pt x="3209417" y="2909062"/>
                    <a:pt x="3214243" y="2797048"/>
                  </a:cubicBezTo>
                  <a:cubicBezTo>
                    <a:pt x="3222244" y="2624582"/>
                    <a:pt x="3170555" y="2463927"/>
                    <a:pt x="3110865" y="2306447"/>
                  </a:cubicBezTo>
                  <a:cubicBezTo>
                    <a:pt x="3051302" y="2148205"/>
                    <a:pt x="3155442" y="2031365"/>
                    <a:pt x="3201543" y="1900174"/>
                  </a:cubicBezTo>
                  <a:cubicBezTo>
                    <a:pt x="3205480" y="1888236"/>
                    <a:pt x="3234944" y="1877949"/>
                    <a:pt x="3252470" y="1877949"/>
                  </a:cubicBezTo>
                  <a:cubicBezTo>
                    <a:pt x="3407537" y="1876298"/>
                    <a:pt x="3482213" y="1780921"/>
                    <a:pt x="3528314" y="1648968"/>
                  </a:cubicBezTo>
                  <a:cubicBezTo>
                    <a:pt x="3543427" y="1605280"/>
                    <a:pt x="3564890" y="1566291"/>
                    <a:pt x="3621278" y="1590167"/>
                  </a:cubicBezTo>
                  <a:cubicBezTo>
                    <a:pt x="3750056" y="1645031"/>
                    <a:pt x="3820795" y="1576705"/>
                    <a:pt x="3873246" y="1471676"/>
                  </a:cubicBezTo>
                  <a:cubicBezTo>
                    <a:pt x="3897122" y="1423162"/>
                    <a:pt x="3916172" y="1392936"/>
                    <a:pt x="3986911" y="1405636"/>
                  </a:cubicBezTo>
                  <a:cubicBezTo>
                    <a:pt x="4067175" y="1419987"/>
                    <a:pt x="4106164" y="1361948"/>
                    <a:pt x="4098163" y="1280795"/>
                  </a:cubicBezTo>
                  <a:cubicBezTo>
                    <a:pt x="4090162" y="1202817"/>
                    <a:pt x="4073525" y="1125728"/>
                    <a:pt x="4068699" y="1048639"/>
                  </a:cubicBezTo>
                  <a:cubicBezTo>
                    <a:pt x="4063873" y="963549"/>
                    <a:pt x="4032885" y="878459"/>
                    <a:pt x="4063873" y="765556"/>
                  </a:cubicBezTo>
                  <a:cubicBezTo>
                    <a:pt x="4130675" y="872109"/>
                    <a:pt x="4179189" y="960374"/>
                    <a:pt x="4237228" y="1041400"/>
                  </a:cubicBezTo>
                  <a:cubicBezTo>
                    <a:pt x="4336542" y="1181354"/>
                    <a:pt x="4449445" y="1176528"/>
                    <a:pt x="4542536" y="1032637"/>
                  </a:cubicBezTo>
                  <a:cubicBezTo>
                    <a:pt x="4563237" y="999998"/>
                    <a:pt x="4580636" y="963422"/>
                    <a:pt x="4591812" y="926846"/>
                  </a:cubicBezTo>
                  <a:cubicBezTo>
                    <a:pt x="4608449" y="870458"/>
                    <a:pt x="4662551" y="791718"/>
                    <a:pt x="4591050" y="758317"/>
                  </a:cubicBezTo>
                  <a:cubicBezTo>
                    <a:pt x="4506722" y="720217"/>
                    <a:pt x="4505960" y="822706"/>
                    <a:pt x="4477385" y="870458"/>
                  </a:cubicBezTo>
                  <a:cubicBezTo>
                    <a:pt x="4423283" y="961898"/>
                    <a:pt x="4376420" y="969899"/>
                    <a:pt x="4308094" y="885571"/>
                  </a:cubicBezTo>
                  <a:cubicBezTo>
                    <a:pt x="4238117" y="799719"/>
                    <a:pt x="4200017" y="696341"/>
                    <a:pt x="4157091" y="595376"/>
                  </a:cubicBezTo>
                  <a:cubicBezTo>
                    <a:pt x="4124452" y="519049"/>
                    <a:pt x="4091940" y="417322"/>
                    <a:pt x="3998087" y="437134"/>
                  </a:cubicBezTo>
                  <a:cubicBezTo>
                    <a:pt x="3892296" y="459359"/>
                    <a:pt x="3894709" y="568325"/>
                    <a:pt x="3905123" y="662178"/>
                  </a:cubicBezTo>
                  <a:cubicBezTo>
                    <a:pt x="3911473" y="716280"/>
                    <a:pt x="3919474" y="770255"/>
                    <a:pt x="3922649" y="825119"/>
                  </a:cubicBezTo>
                  <a:cubicBezTo>
                    <a:pt x="3924300" y="852932"/>
                    <a:pt x="3937000" y="888746"/>
                    <a:pt x="3890899" y="912622"/>
                  </a:cubicBezTo>
                  <a:cubicBezTo>
                    <a:pt x="3853561" y="845058"/>
                    <a:pt x="3818509" y="776732"/>
                    <a:pt x="3778758" y="711454"/>
                  </a:cubicBezTo>
                  <a:cubicBezTo>
                    <a:pt x="3754120" y="670941"/>
                    <a:pt x="3722370" y="629539"/>
                    <a:pt x="3665093" y="657352"/>
                  </a:cubicBezTo>
                  <a:cubicBezTo>
                    <a:pt x="3613404" y="682752"/>
                    <a:pt x="3612642" y="732028"/>
                    <a:pt x="3626104" y="779780"/>
                  </a:cubicBezTo>
                  <a:cubicBezTo>
                    <a:pt x="3653917" y="878332"/>
                    <a:pt x="3696081" y="970534"/>
                    <a:pt x="3748532" y="1058037"/>
                  </a:cubicBezTo>
                  <a:cubicBezTo>
                    <a:pt x="3788283" y="1124839"/>
                    <a:pt x="3804920" y="1193927"/>
                    <a:pt x="3782695" y="1271143"/>
                  </a:cubicBezTo>
                  <a:cubicBezTo>
                    <a:pt x="3765169" y="1329944"/>
                    <a:pt x="3763645" y="1407922"/>
                    <a:pt x="3688080" y="1418209"/>
                  </a:cubicBezTo>
                  <a:cubicBezTo>
                    <a:pt x="3612515" y="1428496"/>
                    <a:pt x="3587877" y="1357757"/>
                    <a:pt x="3560826" y="1300607"/>
                  </a:cubicBezTo>
                  <a:cubicBezTo>
                    <a:pt x="3516249" y="1205230"/>
                    <a:pt x="3473323" y="1108964"/>
                    <a:pt x="3426460" y="1014349"/>
                  </a:cubicBezTo>
                  <a:cubicBezTo>
                    <a:pt x="3411347" y="984123"/>
                    <a:pt x="3392297" y="951484"/>
                    <a:pt x="3349371" y="950722"/>
                  </a:cubicBezTo>
                  <a:cubicBezTo>
                    <a:pt x="3164078" y="949960"/>
                    <a:pt x="3053588" y="1036574"/>
                    <a:pt x="3005963" y="1221867"/>
                  </a:cubicBezTo>
                  <a:cubicBezTo>
                    <a:pt x="2966212" y="1375283"/>
                    <a:pt x="2986151" y="1525524"/>
                    <a:pt x="3044952" y="1669415"/>
                  </a:cubicBezTo>
                  <a:cubicBezTo>
                    <a:pt x="3083052" y="1763268"/>
                    <a:pt x="3082290" y="1851533"/>
                    <a:pt x="3043301" y="1942084"/>
                  </a:cubicBezTo>
                  <a:cubicBezTo>
                    <a:pt x="3033014" y="1965960"/>
                    <a:pt x="3033014" y="2003298"/>
                    <a:pt x="3001137" y="2006473"/>
                  </a:cubicBezTo>
                  <a:cubicBezTo>
                    <a:pt x="2966974" y="2009648"/>
                    <a:pt x="2962148" y="1973834"/>
                    <a:pt x="2951099" y="1950085"/>
                  </a:cubicBezTo>
                  <a:cubicBezTo>
                    <a:pt x="2883535" y="1809369"/>
                    <a:pt x="2817495" y="1667002"/>
                    <a:pt x="2749931" y="1526286"/>
                  </a:cubicBezTo>
                  <a:cubicBezTo>
                    <a:pt x="2731643" y="1488186"/>
                    <a:pt x="2713355" y="1446784"/>
                    <a:pt x="2665603" y="1435608"/>
                  </a:cubicBezTo>
                  <a:cubicBezTo>
                    <a:pt x="2540000" y="1404620"/>
                    <a:pt x="2377059" y="1486535"/>
                    <a:pt x="2326894" y="1607312"/>
                  </a:cubicBezTo>
                  <a:cubicBezTo>
                    <a:pt x="2260854" y="1765554"/>
                    <a:pt x="2268093" y="1926971"/>
                    <a:pt x="2310257" y="2089912"/>
                  </a:cubicBezTo>
                  <a:cubicBezTo>
                    <a:pt x="2341245" y="2207514"/>
                    <a:pt x="2235581" y="2438908"/>
                    <a:pt x="2129028" y="2492248"/>
                  </a:cubicBezTo>
                  <a:cubicBezTo>
                    <a:pt x="2088515" y="2512187"/>
                    <a:pt x="2043176" y="2523236"/>
                    <a:pt x="2007362" y="2490597"/>
                  </a:cubicBezTo>
                  <a:cubicBezTo>
                    <a:pt x="1965960" y="2453259"/>
                    <a:pt x="2007362" y="2419096"/>
                    <a:pt x="2025650" y="2387981"/>
                  </a:cubicBezTo>
                  <a:cubicBezTo>
                    <a:pt x="2061464" y="2326005"/>
                    <a:pt x="2092452" y="2260727"/>
                    <a:pt x="2098802" y="2191639"/>
                  </a:cubicBezTo>
                  <a:cubicBezTo>
                    <a:pt x="2108327" y="2089912"/>
                    <a:pt x="2105152" y="1983359"/>
                    <a:pt x="2012188" y="1914906"/>
                  </a:cubicBezTo>
                  <a:cubicBezTo>
                    <a:pt x="1939798" y="1861693"/>
                    <a:pt x="1856359" y="1865630"/>
                    <a:pt x="1778508" y="1906905"/>
                  </a:cubicBezTo>
                  <a:cubicBezTo>
                    <a:pt x="1706118" y="1945894"/>
                    <a:pt x="1663192" y="2012696"/>
                    <a:pt x="1643380" y="2090547"/>
                  </a:cubicBezTo>
                  <a:cubicBezTo>
                    <a:pt x="1597279" y="2268601"/>
                    <a:pt x="1656080" y="2420493"/>
                    <a:pt x="1765808" y="2558796"/>
                  </a:cubicBezTo>
                  <a:cubicBezTo>
                    <a:pt x="1868424" y="2688336"/>
                    <a:pt x="2009902" y="2725801"/>
                    <a:pt x="2163318" y="2662936"/>
                  </a:cubicBezTo>
                  <a:cubicBezTo>
                    <a:pt x="2276221" y="2616835"/>
                    <a:pt x="2335784" y="2520569"/>
                    <a:pt x="2390648" y="2420493"/>
                  </a:cubicBezTo>
                  <a:cubicBezTo>
                    <a:pt x="2414524" y="2377567"/>
                    <a:pt x="2428748" y="2319528"/>
                    <a:pt x="2497963" y="2332990"/>
                  </a:cubicBezTo>
                  <a:cubicBezTo>
                    <a:pt x="2653792" y="2363978"/>
                    <a:pt x="2754757" y="2299589"/>
                    <a:pt x="2811145" y="2134235"/>
                  </a:cubicBezTo>
                  <a:close/>
                  <a:moveTo>
                    <a:pt x="1406398" y="1695069"/>
                  </a:moveTo>
                  <a:cubicBezTo>
                    <a:pt x="1406398" y="1601216"/>
                    <a:pt x="1408811" y="1507490"/>
                    <a:pt x="1405636" y="1413637"/>
                  </a:cubicBezTo>
                  <a:cubicBezTo>
                    <a:pt x="1403985" y="1370711"/>
                    <a:pt x="1430274" y="1302385"/>
                    <a:pt x="1372997" y="1293622"/>
                  </a:cubicBezTo>
                  <a:cubicBezTo>
                    <a:pt x="1320546" y="1285621"/>
                    <a:pt x="1314196" y="1357249"/>
                    <a:pt x="1297432" y="1398524"/>
                  </a:cubicBezTo>
                  <a:cubicBezTo>
                    <a:pt x="1143254" y="1770634"/>
                    <a:pt x="1128903" y="2157730"/>
                    <a:pt x="1179830" y="2551303"/>
                  </a:cubicBezTo>
                  <a:cubicBezTo>
                    <a:pt x="1186180" y="2600579"/>
                    <a:pt x="1242695" y="2668143"/>
                    <a:pt x="1175004" y="2697607"/>
                  </a:cubicBezTo>
                  <a:cubicBezTo>
                    <a:pt x="1124966" y="2719832"/>
                    <a:pt x="1082802" y="2653030"/>
                    <a:pt x="1039876" y="2620518"/>
                  </a:cubicBezTo>
                  <a:cubicBezTo>
                    <a:pt x="1027176" y="2610993"/>
                    <a:pt x="1017651" y="2599055"/>
                    <a:pt x="1005713" y="2587879"/>
                  </a:cubicBezTo>
                  <a:cubicBezTo>
                    <a:pt x="835533" y="2432812"/>
                    <a:pt x="665480" y="2276983"/>
                    <a:pt x="494538" y="2122043"/>
                  </a:cubicBezTo>
                  <a:cubicBezTo>
                    <a:pt x="470662" y="2100580"/>
                    <a:pt x="447675" y="2054479"/>
                    <a:pt x="409448" y="2082292"/>
                  </a:cubicBezTo>
                  <a:cubicBezTo>
                    <a:pt x="381635" y="2102231"/>
                    <a:pt x="401447" y="2142744"/>
                    <a:pt x="414274" y="2169795"/>
                  </a:cubicBezTo>
                  <a:cubicBezTo>
                    <a:pt x="456438" y="2258060"/>
                    <a:pt x="496951" y="2347087"/>
                    <a:pt x="546989" y="2430526"/>
                  </a:cubicBezTo>
                  <a:cubicBezTo>
                    <a:pt x="764794" y="2793111"/>
                    <a:pt x="1067689" y="3082417"/>
                    <a:pt x="1369822" y="3371850"/>
                  </a:cubicBezTo>
                  <a:cubicBezTo>
                    <a:pt x="1437386" y="3437001"/>
                    <a:pt x="1507363" y="3491865"/>
                    <a:pt x="1606677" y="3425952"/>
                  </a:cubicBezTo>
                  <a:cubicBezTo>
                    <a:pt x="1705229" y="3360801"/>
                    <a:pt x="1696466" y="3274949"/>
                    <a:pt x="1663954" y="3177159"/>
                  </a:cubicBezTo>
                  <a:cubicBezTo>
                    <a:pt x="1503299" y="2696210"/>
                    <a:pt x="1396873" y="2204847"/>
                    <a:pt x="1407922" y="1693672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4204440" y="1741500"/>
            <a:ext cx="200880" cy="428220"/>
            <a:chOff x="0" y="0"/>
            <a:chExt cx="267840" cy="570960"/>
          </a:xfrm>
        </p:grpSpPr>
        <p:sp>
          <p:nvSpPr>
            <p:cNvPr id="103" name="Freeform 103"/>
            <p:cNvSpPr/>
            <p:nvPr/>
          </p:nvSpPr>
          <p:spPr>
            <a:xfrm>
              <a:off x="-24638" y="-762"/>
              <a:ext cx="292608" cy="589407"/>
            </a:xfrm>
            <a:custGeom>
              <a:avLst/>
              <a:gdLst/>
              <a:ahLst/>
              <a:cxnLst/>
              <a:rect l="l" t="t" r="r" b="b"/>
              <a:pathLst>
                <a:path w="292608" h="589407">
                  <a:moveTo>
                    <a:pt x="292481" y="432689"/>
                  </a:moveTo>
                  <a:cubicBezTo>
                    <a:pt x="286131" y="486791"/>
                    <a:pt x="284480" y="543179"/>
                    <a:pt x="228854" y="565531"/>
                  </a:cubicBezTo>
                  <a:cubicBezTo>
                    <a:pt x="167640" y="589407"/>
                    <a:pt x="131953" y="540131"/>
                    <a:pt x="106426" y="498729"/>
                  </a:cubicBezTo>
                  <a:cubicBezTo>
                    <a:pt x="25400" y="365887"/>
                    <a:pt x="0" y="222631"/>
                    <a:pt x="50927" y="72390"/>
                  </a:cubicBezTo>
                  <a:cubicBezTo>
                    <a:pt x="61976" y="39751"/>
                    <a:pt x="77089" y="0"/>
                    <a:pt x="118491" y="762"/>
                  </a:cubicBezTo>
                  <a:cubicBezTo>
                    <a:pt x="154305" y="1524"/>
                    <a:pt x="164592" y="40513"/>
                    <a:pt x="173355" y="69215"/>
                  </a:cubicBezTo>
                  <a:cubicBezTo>
                    <a:pt x="212344" y="191643"/>
                    <a:pt x="279019" y="305435"/>
                    <a:pt x="292608" y="433451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4739040" y="1390500"/>
            <a:ext cx="194940" cy="417420"/>
            <a:chOff x="0" y="0"/>
            <a:chExt cx="259920" cy="556560"/>
          </a:xfrm>
        </p:grpSpPr>
        <p:sp>
          <p:nvSpPr>
            <p:cNvPr id="105" name="Freeform 105"/>
            <p:cNvSpPr/>
            <p:nvPr/>
          </p:nvSpPr>
          <p:spPr>
            <a:xfrm>
              <a:off x="-3810" y="-5969"/>
              <a:ext cx="269240" cy="580898"/>
            </a:xfrm>
            <a:custGeom>
              <a:avLst/>
              <a:gdLst/>
              <a:ahLst/>
              <a:cxnLst/>
              <a:rect l="l" t="t" r="r" b="b"/>
              <a:pathLst>
                <a:path w="269240" h="580898">
                  <a:moveTo>
                    <a:pt x="6350" y="216916"/>
                  </a:moveTo>
                  <a:cubicBezTo>
                    <a:pt x="6350" y="193929"/>
                    <a:pt x="3937" y="170053"/>
                    <a:pt x="6350" y="146939"/>
                  </a:cubicBezTo>
                  <a:cubicBezTo>
                    <a:pt x="14351" y="89027"/>
                    <a:pt x="18288" y="13462"/>
                    <a:pt x="84963" y="6350"/>
                  </a:cubicBezTo>
                  <a:cubicBezTo>
                    <a:pt x="144526" y="0"/>
                    <a:pt x="141351" y="78613"/>
                    <a:pt x="162814" y="121539"/>
                  </a:cubicBezTo>
                  <a:cubicBezTo>
                    <a:pt x="208153" y="212090"/>
                    <a:pt x="244602" y="307467"/>
                    <a:pt x="259715" y="408432"/>
                  </a:cubicBezTo>
                  <a:cubicBezTo>
                    <a:pt x="269240" y="469646"/>
                    <a:pt x="266065" y="532384"/>
                    <a:pt x="197739" y="556260"/>
                  </a:cubicBezTo>
                  <a:cubicBezTo>
                    <a:pt x="127889" y="580898"/>
                    <a:pt x="88900" y="527685"/>
                    <a:pt x="58674" y="476758"/>
                  </a:cubicBezTo>
                  <a:cubicBezTo>
                    <a:pt x="11938" y="397383"/>
                    <a:pt x="0" y="308356"/>
                    <a:pt x="4826" y="217805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4530060" y="2397600"/>
            <a:ext cx="124740" cy="376920"/>
            <a:chOff x="0" y="0"/>
            <a:chExt cx="166320" cy="502560"/>
          </a:xfrm>
        </p:grpSpPr>
        <p:sp>
          <p:nvSpPr>
            <p:cNvPr id="107" name="Freeform 107"/>
            <p:cNvSpPr/>
            <p:nvPr/>
          </p:nvSpPr>
          <p:spPr>
            <a:xfrm>
              <a:off x="-3048" y="-2286"/>
              <a:ext cx="196723" cy="512953"/>
            </a:xfrm>
            <a:custGeom>
              <a:avLst/>
              <a:gdLst/>
              <a:ahLst/>
              <a:cxnLst/>
              <a:rect l="l" t="t" r="r" b="b"/>
              <a:pathLst>
                <a:path w="196723" h="512953">
                  <a:moveTo>
                    <a:pt x="3937" y="282448"/>
                  </a:moveTo>
                  <a:cubicBezTo>
                    <a:pt x="0" y="199644"/>
                    <a:pt x="8763" y="119380"/>
                    <a:pt x="39751" y="42164"/>
                  </a:cubicBezTo>
                  <a:cubicBezTo>
                    <a:pt x="46990" y="24765"/>
                    <a:pt x="49276" y="0"/>
                    <a:pt x="74041" y="2413"/>
                  </a:cubicBezTo>
                  <a:cubicBezTo>
                    <a:pt x="85217" y="3175"/>
                    <a:pt x="101092" y="18288"/>
                    <a:pt x="105918" y="30988"/>
                  </a:cubicBezTo>
                  <a:cubicBezTo>
                    <a:pt x="153670" y="159893"/>
                    <a:pt x="196723" y="289433"/>
                    <a:pt x="148082" y="427863"/>
                  </a:cubicBezTo>
                  <a:cubicBezTo>
                    <a:pt x="133731" y="469265"/>
                    <a:pt x="114681" y="512953"/>
                    <a:pt x="60579" y="503428"/>
                  </a:cubicBezTo>
                  <a:cubicBezTo>
                    <a:pt x="13462" y="494792"/>
                    <a:pt x="7112" y="450977"/>
                    <a:pt x="5588" y="411226"/>
                  </a:cubicBezTo>
                  <a:cubicBezTo>
                    <a:pt x="3175" y="368300"/>
                    <a:pt x="5588" y="325374"/>
                    <a:pt x="5588" y="283210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3706560" y="2069820"/>
            <a:ext cx="149580" cy="234900"/>
            <a:chOff x="0" y="0"/>
            <a:chExt cx="199440" cy="313200"/>
          </a:xfrm>
        </p:grpSpPr>
        <p:sp>
          <p:nvSpPr>
            <p:cNvPr id="109" name="Freeform 109"/>
            <p:cNvSpPr/>
            <p:nvPr/>
          </p:nvSpPr>
          <p:spPr>
            <a:xfrm>
              <a:off x="-1524" y="0"/>
              <a:ext cx="200914" cy="317754"/>
            </a:xfrm>
            <a:custGeom>
              <a:avLst/>
              <a:gdLst/>
              <a:ahLst/>
              <a:cxnLst/>
              <a:rect l="l" t="t" r="r" b="b"/>
              <a:pathLst>
                <a:path w="200914" h="317754">
                  <a:moveTo>
                    <a:pt x="200914" y="127127"/>
                  </a:moveTo>
                  <a:cubicBezTo>
                    <a:pt x="184277" y="198628"/>
                    <a:pt x="185801" y="308229"/>
                    <a:pt x="98425" y="313055"/>
                  </a:cubicBezTo>
                  <a:cubicBezTo>
                    <a:pt x="15113" y="317754"/>
                    <a:pt x="3175" y="213741"/>
                    <a:pt x="1651" y="142240"/>
                  </a:cubicBezTo>
                  <a:cubicBezTo>
                    <a:pt x="0" y="75438"/>
                    <a:pt x="19050" y="0"/>
                    <a:pt x="104013" y="0"/>
                  </a:cubicBezTo>
                  <a:cubicBezTo>
                    <a:pt x="172339" y="0"/>
                    <a:pt x="196977" y="60325"/>
                    <a:pt x="200914" y="127127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238391" y="4738193"/>
            <a:ext cx="7007921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3600" spc="-1" dirty="0">
                <a:solidFill>
                  <a:srgbClr val="436315"/>
                </a:solidFill>
                <a:latin typeface="Arimo Ligh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3600" spc="-1" dirty="0">
              <a:solidFill>
                <a:srgbClr val="436315"/>
              </a:solidFill>
              <a:latin typeface="Arimo Light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429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4" name="Freeform 4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571468"/>
            <a:ext cx="5458446" cy="2253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832"/>
              </a:lnSpc>
            </a:pPr>
            <a:r>
              <a:rPr lang="fa-IR" sz="5400" spc="-1" dirty="0">
                <a:solidFill>
                  <a:srgbClr val="404040"/>
                </a:solidFill>
                <a:latin typeface="Arimo Light"/>
                <a:cs typeface="B Nazanin" pitchFamily="2" charset="-78"/>
              </a:rPr>
              <a:t>ما ارائه حرفه ای</a:t>
            </a:r>
          </a:p>
          <a:p>
            <a:pPr algn="r" rtl="1">
              <a:lnSpc>
                <a:spcPts val="5832"/>
              </a:lnSpc>
            </a:pPr>
            <a:r>
              <a:rPr lang="fa-IR" sz="5400" spc="-1" dirty="0">
                <a:solidFill>
                  <a:srgbClr val="404040"/>
                </a:solidFill>
                <a:latin typeface="Arimo Light"/>
                <a:cs typeface="B Nazanin" pitchFamily="2" charset="-78"/>
              </a:rPr>
              <a:t>ایجاد می کنیم</a:t>
            </a:r>
          </a:p>
          <a:p>
            <a:pPr algn="r" rtl="1">
              <a:lnSpc>
                <a:spcPts val="5832"/>
              </a:lnSpc>
            </a:pPr>
            <a:endParaRPr lang="en-US" sz="5400" spc="-1" dirty="0">
              <a:solidFill>
                <a:srgbClr val="40404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188130" y="699030"/>
            <a:ext cx="10844820" cy="2020140"/>
            <a:chOff x="0" y="0"/>
            <a:chExt cx="14459760" cy="2693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59713" cy="2693543"/>
            </a:xfrm>
            <a:custGeom>
              <a:avLst/>
              <a:gdLst/>
              <a:ahLst/>
              <a:cxnLst/>
              <a:rect l="l" t="t" r="r" b="b"/>
              <a:pathLst>
                <a:path w="14459713" h="2693543">
                  <a:moveTo>
                    <a:pt x="25527" y="0"/>
                  </a:moveTo>
                  <a:lnTo>
                    <a:pt x="14434186" y="0"/>
                  </a:lnTo>
                  <a:cubicBezTo>
                    <a:pt x="14448282" y="0"/>
                    <a:pt x="14459713" y="11430"/>
                    <a:pt x="14459713" y="25527"/>
                  </a:cubicBezTo>
                  <a:lnTo>
                    <a:pt x="14459713" y="2668016"/>
                  </a:lnTo>
                  <a:cubicBezTo>
                    <a:pt x="14459713" y="2682113"/>
                    <a:pt x="14448282" y="2693543"/>
                    <a:pt x="14434186" y="2693543"/>
                  </a:cubicBezTo>
                  <a:lnTo>
                    <a:pt x="25527" y="2693543"/>
                  </a:lnTo>
                  <a:cubicBezTo>
                    <a:pt x="11430" y="2693543"/>
                    <a:pt x="0" y="2682113"/>
                    <a:pt x="0" y="2668016"/>
                  </a:cubicBezTo>
                  <a:lnTo>
                    <a:pt x="0" y="25527"/>
                  </a:lnTo>
                  <a:cubicBezTo>
                    <a:pt x="0" y="11430"/>
                    <a:pt x="11430" y="0"/>
                    <a:pt x="25527" y="0"/>
                  </a:cubicBezTo>
                  <a:moveTo>
                    <a:pt x="25527" y="51181"/>
                  </a:moveTo>
                  <a:lnTo>
                    <a:pt x="25527" y="25527"/>
                  </a:lnTo>
                  <a:lnTo>
                    <a:pt x="51181" y="25527"/>
                  </a:lnTo>
                  <a:lnTo>
                    <a:pt x="51181" y="2668016"/>
                  </a:lnTo>
                  <a:lnTo>
                    <a:pt x="25527" y="2668016"/>
                  </a:lnTo>
                  <a:lnTo>
                    <a:pt x="25527" y="2642489"/>
                  </a:lnTo>
                  <a:lnTo>
                    <a:pt x="14434186" y="2642489"/>
                  </a:lnTo>
                  <a:lnTo>
                    <a:pt x="14434186" y="2668016"/>
                  </a:lnTo>
                  <a:lnTo>
                    <a:pt x="14408658" y="2668016"/>
                  </a:lnTo>
                  <a:lnTo>
                    <a:pt x="14408658" y="25527"/>
                  </a:lnTo>
                  <a:lnTo>
                    <a:pt x="14434186" y="25527"/>
                  </a:lnTo>
                  <a:lnTo>
                    <a:pt x="14434186" y="51181"/>
                  </a:lnTo>
                  <a:lnTo>
                    <a:pt x="25527" y="511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88130" y="2991870"/>
            <a:ext cx="10844820" cy="2020140"/>
            <a:chOff x="0" y="0"/>
            <a:chExt cx="14459760" cy="2693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59713" cy="2693543"/>
            </a:xfrm>
            <a:custGeom>
              <a:avLst/>
              <a:gdLst/>
              <a:ahLst/>
              <a:cxnLst/>
              <a:rect l="l" t="t" r="r" b="b"/>
              <a:pathLst>
                <a:path w="14459713" h="2693543">
                  <a:moveTo>
                    <a:pt x="25527" y="0"/>
                  </a:moveTo>
                  <a:lnTo>
                    <a:pt x="14434186" y="0"/>
                  </a:lnTo>
                  <a:cubicBezTo>
                    <a:pt x="14448282" y="0"/>
                    <a:pt x="14459713" y="11430"/>
                    <a:pt x="14459713" y="25527"/>
                  </a:cubicBezTo>
                  <a:lnTo>
                    <a:pt x="14459713" y="2668016"/>
                  </a:lnTo>
                  <a:cubicBezTo>
                    <a:pt x="14459713" y="2682113"/>
                    <a:pt x="14448282" y="2693543"/>
                    <a:pt x="14434186" y="2693543"/>
                  </a:cubicBezTo>
                  <a:lnTo>
                    <a:pt x="25527" y="2693543"/>
                  </a:lnTo>
                  <a:cubicBezTo>
                    <a:pt x="11430" y="2693543"/>
                    <a:pt x="0" y="2682113"/>
                    <a:pt x="0" y="2668016"/>
                  </a:cubicBezTo>
                  <a:lnTo>
                    <a:pt x="0" y="25527"/>
                  </a:lnTo>
                  <a:cubicBezTo>
                    <a:pt x="0" y="11430"/>
                    <a:pt x="11430" y="0"/>
                    <a:pt x="25527" y="0"/>
                  </a:cubicBezTo>
                  <a:moveTo>
                    <a:pt x="25527" y="51181"/>
                  </a:moveTo>
                  <a:lnTo>
                    <a:pt x="25527" y="25527"/>
                  </a:lnTo>
                  <a:lnTo>
                    <a:pt x="51181" y="25527"/>
                  </a:lnTo>
                  <a:lnTo>
                    <a:pt x="51181" y="2668016"/>
                  </a:lnTo>
                  <a:lnTo>
                    <a:pt x="25527" y="2668016"/>
                  </a:lnTo>
                  <a:lnTo>
                    <a:pt x="25527" y="2642489"/>
                  </a:lnTo>
                  <a:lnTo>
                    <a:pt x="14434186" y="2642489"/>
                  </a:lnTo>
                  <a:lnTo>
                    <a:pt x="14434186" y="2668016"/>
                  </a:lnTo>
                  <a:lnTo>
                    <a:pt x="14408658" y="2668016"/>
                  </a:lnTo>
                  <a:lnTo>
                    <a:pt x="14408658" y="25527"/>
                  </a:lnTo>
                  <a:lnTo>
                    <a:pt x="14434186" y="25527"/>
                  </a:lnTo>
                  <a:lnTo>
                    <a:pt x="14434186" y="51181"/>
                  </a:lnTo>
                  <a:lnTo>
                    <a:pt x="25527" y="51181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88130" y="5285250"/>
            <a:ext cx="10844820" cy="2020140"/>
            <a:chOff x="0" y="0"/>
            <a:chExt cx="14459760" cy="26935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459713" cy="2693543"/>
            </a:xfrm>
            <a:custGeom>
              <a:avLst/>
              <a:gdLst/>
              <a:ahLst/>
              <a:cxnLst/>
              <a:rect l="l" t="t" r="r" b="b"/>
              <a:pathLst>
                <a:path w="14459713" h="2693543">
                  <a:moveTo>
                    <a:pt x="25527" y="0"/>
                  </a:moveTo>
                  <a:lnTo>
                    <a:pt x="14434186" y="0"/>
                  </a:lnTo>
                  <a:cubicBezTo>
                    <a:pt x="14448282" y="0"/>
                    <a:pt x="14459713" y="11430"/>
                    <a:pt x="14459713" y="25527"/>
                  </a:cubicBezTo>
                  <a:lnTo>
                    <a:pt x="14459713" y="2668016"/>
                  </a:lnTo>
                  <a:cubicBezTo>
                    <a:pt x="14459713" y="2682113"/>
                    <a:pt x="14448282" y="2693543"/>
                    <a:pt x="14434186" y="2693543"/>
                  </a:cubicBezTo>
                  <a:lnTo>
                    <a:pt x="25527" y="2693543"/>
                  </a:lnTo>
                  <a:cubicBezTo>
                    <a:pt x="11430" y="2693543"/>
                    <a:pt x="0" y="2682113"/>
                    <a:pt x="0" y="2668016"/>
                  </a:cubicBezTo>
                  <a:lnTo>
                    <a:pt x="0" y="25527"/>
                  </a:lnTo>
                  <a:cubicBezTo>
                    <a:pt x="0" y="11430"/>
                    <a:pt x="11430" y="0"/>
                    <a:pt x="25527" y="0"/>
                  </a:cubicBezTo>
                  <a:moveTo>
                    <a:pt x="25527" y="51181"/>
                  </a:moveTo>
                  <a:lnTo>
                    <a:pt x="25527" y="25527"/>
                  </a:lnTo>
                  <a:lnTo>
                    <a:pt x="51181" y="25527"/>
                  </a:lnTo>
                  <a:lnTo>
                    <a:pt x="51181" y="2668016"/>
                  </a:lnTo>
                  <a:lnTo>
                    <a:pt x="25527" y="2668016"/>
                  </a:lnTo>
                  <a:lnTo>
                    <a:pt x="25527" y="2642489"/>
                  </a:lnTo>
                  <a:lnTo>
                    <a:pt x="14434186" y="2642489"/>
                  </a:lnTo>
                  <a:lnTo>
                    <a:pt x="14434186" y="2668016"/>
                  </a:lnTo>
                  <a:lnTo>
                    <a:pt x="14408658" y="2668016"/>
                  </a:lnTo>
                  <a:lnTo>
                    <a:pt x="14408658" y="25527"/>
                  </a:lnTo>
                  <a:lnTo>
                    <a:pt x="14434186" y="25527"/>
                  </a:lnTo>
                  <a:lnTo>
                    <a:pt x="14434186" y="51181"/>
                  </a:lnTo>
                  <a:lnTo>
                    <a:pt x="25527" y="51181"/>
                  </a:lnTo>
                  <a:close/>
                </a:path>
              </a:pathLst>
            </a:custGeom>
            <a:solidFill>
              <a:srgbClr val="D8D9D8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188130" y="7578090"/>
            <a:ext cx="10844820" cy="2020140"/>
            <a:chOff x="0" y="0"/>
            <a:chExt cx="14459760" cy="26935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459713" cy="2693543"/>
            </a:xfrm>
            <a:custGeom>
              <a:avLst/>
              <a:gdLst/>
              <a:ahLst/>
              <a:cxnLst/>
              <a:rect l="l" t="t" r="r" b="b"/>
              <a:pathLst>
                <a:path w="14459713" h="2693543">
                  <a:moveTo>
                    <a:pt x="25527" y="0"/>
                  </a:moveTo>
                  <a:lnTo>
                    <a:pt x="14434186" y="0"/>
                  </a:lnTo>
                  <a:cubicBezTo>
                    <a:pt x="14448282" y="0"/>
                    <a:pt x="14459713" y="11430"/>
                    <a:pt x="14459713" y="25527"/>
                  </a:cubicBezTo>
                  <a:lnTo>
                    <a:pt x="14459713" y="2668016"/>
                  </a:lnTo>
                  <a:cubicBezTo>
                    <a:pt x="14459713" y="2682113"/>
                    <a:pt x="14448282" y="2693543"/>
                    <a:pt x="14434186" y="2693543"/>
                  </a:cubicBezTo>
                  <a:lnTo>
                    <a:pt x="25527" y="2693543"/>
                  </a:lnTo>
                  <a:cubicBezTo>
                    <a:pt x="11430" y="2693543"/>
                    <a:pt x="0" y="2682113"/>
                    <a:pt x="0" y="2668016"/>
                  </a:cubicBezTo>
                  <a:lnTo>
                    <a:pt x="0" y="25527"/>
                  </a:lnTo>
                  <a:cubicBezTo>
                    <a:pt x="0" y="11430"/>
                    <a:pt x="11430" y="0"/>
                    <a:pt x="25527" y="0"/>
                  </a:cubicBezTo>
                  <a:moveTo>
                    <a:pt x="25527" y="51181"/>
                  </a:moveTo>
                  <a:lnTo>
                    <a:pt x="25527" y="25527"/>
                  </a:lnTo>
                  <a:lnTo>
                    <a:pt x="51181" y="25527"/>
                  </a:lnTo>
                  <a:lnTo>
                    <a:pt x="51181" y="2668016"/>
                  </a:lnTo>
                  <a:lnTo>
                    <a:pt x="25527" y="2668016"/>
                  </a:lnTo>
                  <a:lnTo>
                    <a:pt x="25527" y="2642489"/>
                  </a:lnTo>
                  <a:lnTo>
                    <a:pt x="14434186" y="2642489"/>
                  </a:lnTo>
                  <a:lnTo>
                    <a:pt x="14434186" y="2668016"/>
                  </a:lnTo>
                  <a:lnTo>
                    <a:pt x="14408658" y="2668016"/>
                  </a:lnTo>
                  <a:lnTo>
                    <a:pt x="14408658" y="25527"/>
                  </a:lnTo>
                  <a:lnTo>
                    <a:pt x="14434186" y="25527"/>
                  </a:lnTo>
                  <a:lnTo>
                    <a:pt x="14434186" y="51181"/>
                  </a:lnTo>
                  <a:lnTo>
                    <a:pt x="25527" y="51181"/>
                  </a:lnTo>
                  <a:close/>
                </a:path>
              </a:pathLst>
            </a:custGeom>
            <a:solidFill>
              <a:srgbClr val="BAE36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692740" y="1004415"/>
            <a:ext cx="77022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404040"/>
                </a:solidFill>
                <a:latin typeface="Open Sans Bold"/>
                <a:cs typeface="B Nazanin" pitchFamily="2" charset="-78"/>
              </a:rPr>
              <a:t>نوع گزینه</a:t>
            </a:r>
            <a:endParaRPr lang="en-US" sz="2700" spc="-109" dirty="0">
              <a:solidFill>
                <a:srgbClr val="404040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674740" y="1561305"/>
            <a:ext cx="77202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itchFamily="2" charset="-78"/>
              </a:rPr>
              <a:t>امیدوارم و معتقدم که این قالب در وقت، هزینه و اعتبار شما صرفه جویی کند. 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itchFamily="2" charset="-78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873660" y="1120500"/>
            <a:ext cx="1188000" cy="1188000"/>
            <a:chOff x="0" y="0"/>
            <a:chExt cx="1584000" cy="1584000"/>
          </a:xfrm>
        </p:grpSpPr>
        <p:sp>
          <p:nvSpPr>
            <p:cNvPr id="18" name="Freeform 18"/>
            <p:cNvSpPr/>
            <p:nvPr/>
          </p:nvSpPr>
          <p:spPr>
            <a:xfrm>
              <a:off x="0" y="-1651"/>
              <a:ext cx="1587246" cy="1590294"/>
            </a:xfrm>
            <a:custGeom>
              <a:avLst/>
              <a:gdLst/>
              <a:ahLst/>
              <a:cxnLst/>
              <a:rect l="l" t="t" r="r" b="b"/>
              <a:pathLst>
                <a:path w="1587246" h="1590294">
                  <a:moveTo>
                    <a:pt x="0" y="793623"/>
                  </a:moveTo>
                  <a:cubicBezTo>
                    <a:pt x="0" y="357378"/>
                    <a:pt x="352806" y="3302"/>
                    <a:pt x="789178" y="1651"/>
                  </a:cubicBezTo>
                  <a:cubicBezTo>
                    <a:pt x="1225550" y="0"/>
                    <a:pt x="1580896" y="351663"/>
                    <a:pt x="1584071" y="787908"/>
                  </a:cubicBezTo>
                  <a:cubicBezTo>
                    <a:pt x="1587246" y="1224153"/>
                    <a:pt x="1236980" y="1580896"/>
                    <a:pt x="800735" y="1585595"/>
                  </a:cubicBezTo>
                  <a:cubicBezTo>
                    <a:pt x="364490" y="1590294"/>
                    <a:pt x="6477" y="1241425"/>
                    <a:pt x="127" y="80518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692740" y="3297795"/>
            <a:ext cx="77022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404040"/>
                </a:solidFill>
                <a:latin typeface="Open Sans Bold"/>
                <a:cs typeface="B Nazanin" pitchFamily="2" charset="-78"/>
              </a:rPr>
              <a:t>نوع گزینه</a:t>
            </a:r>
            <a:endParaRPr lang="en-US" sz="2700" spc="-109" dirty="0">
              <a:solidFill>
                <a:srgbClr val="404040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74740" y="3854685"/>
            <a:ext cx="77202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itchFamily="2" charset="-78"/>
              </a:rPr>
              <a:t>امیدوارم و معتقدم که این قالب در وقت، هزینه و اعتبار شما صرفه جویی کند. 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itchFamily="2" charset="-78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6873660" y="3399300"/>
            <a:ext cx="1188000" cy="1188000"/>
            <a:chOff x="0" y="0"/>
            <a:chExt cx="1584000" cy="1584000"/>
          </a:xfrm>
        </p:grpSpPr>
        <p:sp>
          <p:nvSpPr>
            <p:cNvPr id="22" name="Freeform 22"/>
            <p:cNvSpPr/>
            <p:nvPr/>
          </p:nvSpPr>
          <p:spPr>
            <a:xfrm>
              <a:off x="0" y="-1651"/>
              <a:ext cx="1587246" cy="1590294"/>
            </a:xfrm>
            <a:custGeom>
              <a:avLst/>
              <a:gdLst/>
              <a:ahLst/>
              <a:cxnLst/>
              <a:rect l="l" t="t" r="r" b="b"/>
              <a:pathLst>
                <a:path w="1587246" h="1590294">
                  <a:moveTo>
                    <a:pt x="0" y="793623"/>
                  </a:moveTo>
                  <a:cubicBezTo>
                    <a:pt x="0" y="357378"/>
                    <a:pt x="352806" y="3302"/>
                    <a:pt x="789178" y="1651"/>
                  </a:cubicBezTo>
                  <a:cubicBezTo>
                    <a:pt x="1225550" y="0"/>
                    <a:pt x="1580896" y="351663"/>
                    <a:pt x="1584071" y="787908"/>
                  </a:cubicBezTo>
                  <a:cubicBezTo>
                    <a:pt x="1587246" y="1224153"/>
                    <a:pt x="1236980" y="1580896"/>
                    <a:pt x="800735" y="1585595"/>
                  </a:cubicBezTo>
                  <a:cubicBezTo>
                    <a:pt x="364490" y="1590294"/>
                    <a:pt x="6477" y="1241425"/>
                    <a:pt x="127" y="80518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692740" y="5591175"/>
            <a:ext cx="77022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404040"/>
                </a:solidFill>
                <a:latin typeface="Open Sans Bold"/>
                <a:cs typeface="B Nazanin" pitchFamily="2" charset="-78"/>
              </a:rPr>
              <a:t>نوع گزینه</a:t>
            </a:r>
            <a:endParaRPr lang="en-US" sz="2700" spc="-109" dirty="0">
              <a:solidFill>
                <a:srgbClr val="404040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674740" y="6148065"/>
            <a:ext cx="77202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itchFamily="2" charset="-78"/>
              </a:rPr>
              <a:t>امیدوارم و معتقدم که این قالب در وقت، هزینه و اعتبار شما صرفه جویی کند. 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itchFamily="2" charset="-78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6873660" y="5678100"/>
            <a:ext cx="1188000" cy="1188000"/>
            <a:chOff x="0" y="0"/>
            <a:chExt cx="1584000" cy="1584000"/>
          </a:xfrm>
        </p:grpSpPr>
        <p:sp>
          <p:nvSpPr>
            <p:cNvPr id="26" name="Freeform 26"/>
            <p:cNvSpPr/>
            <p:nvPr/>
          </p:nvSpPr>
          <p:spPr>
            <a:xfrm>
              <a:off x="0" y="-1651"/>
              <a:ext cx="1587246" cy="1590294"/>
            </a:xfrm>
            <a:custGeom>
              <a:avLst/>
              <a:gdLst/>
              <a:ahLst/>
              <a:cxnLst/>
              <a:rect l="l" t="t" r="r" b="b"/>
              <a:pathLst>
                <a:path w="1587246" h="1590294">
                  <a:moveTo>
                    <a:pt x="0" y="793623"/>
                  </a:moveTo>
                  <a:cubicBezTo>
                    <a:pt x="0" y="357378"/>
                    <a:pt x="352806" y="3302"/>
                    <a:pt x="789178" y="1651"/>
                  </a:cubicBezTo>
                  <a:cubicBezTo>
                    <a:pt x="1225550" y="0"/>
                    <a:pt x="1580896" y="351663"/>
                    <a:pt x="1584071" y="787908"/>
                  </a:cubicBezTo>
                  <a:cubicBezTo>
                    <a:pt x="1587246" y="1224153"/>
                    <a:pt x="1236980" y="1580896"/>
                    <a:pt x="800735" y="1585595"/>
                  </a:cubicBezTo>
                  <a:cubicBezTo>
                    <a:pt x="364490" y="1590294"/>
                    <a:pt x="6477" y="1241425"/>
                    <a:pt x="127" y="805180"/>
                  </a:cubicBezTo>
                  <a:close/>
                </a:path>
              </a:pathLst>
            </a:custGeom>
            <a:solidFill>
              <a:srgbClr val="D8D9D8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692740" y="7884555"/>
            <a:ext cx="77022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404040"/>
                </a:solidFill>
                <a:latin typeface="Open Sans Bold"/>
                <a:cs typeface="B Nazanin" pitchFamily="2" charset="-78"/>
              </a:rPr>
              <a:t>نوع گزینه</a:t>
            </a:r>
            <a:endParaRPr lang="en-US" sz="2700" spc="-109" dirty="0">
              <a:solidFill>
                <a:srgbClr val="404040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674740" y="8441445"/>
            <a:ext cx="77202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itchFamily="2" charset="-78"/>
              </a:rPr>
              <a:t>امیدوارم و معتقدم که این قالب در وقت، هزینه و اعتبار شما صرفه جویی کند. 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itchFamily="2" charset="-78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6873660" y="7956900"/>
            <a:ext cx="1188000" cy="1188000"/>
            <a:chOff x="0" y="0"/>
            <a:chExt cx="1584000" cy="1584000"/>
          </a:xfrm>
        </p:grpSpPr>
        <p:sp>
          <p:nvSpPr>
            <p:cNvPr id="30" name="Freeform 30"/>
            <p:cNvSpPr/>
            <p:nvPr/>
          </p:nvSpPr>
          <p:spPr>
            <a:xfrm>
              <a:off x="0" y="-1651"/>
              <a:ext cx="1587246" cy="1590294"/>
            </a:xfrm>
            <a:custGeom>
              <a:avLst/>
              <a:gdLst/>
              <a:ahLst/>
              <a:cxnLst/>
              <a:rect l="l" t="t" r="r" b="b"/>
              <a:pathLst>
                <a:path w="1587246" h="1590294">
                  <a:moveTo>
                    <a:pt x="0" y="793623"/>
                  </a:moveTo>
                  <a:cubicBezTo>
                    <a:pt x="0" y="357378"/>
                    <a:pt x="352806" y="3302"/>
                    <a:pt x="789178" y="1651"/>
                  </a:cubicBezTo>
                  <a:cubicBezTo>
                    <a:pt x="1225550" y="0"/>
                    <a:pt x="1580896" y="351663"/>
                    <a:pt x="1584071" y="787908"/>
                  </a:cubicBezTo>
                  <a:cubicBezTo>
                    <a:pt x="1587246" y="1224153"/>
                    <a:pt x="1236980" y="1580896"/>
                    <a:pt x="800735" y="1585595"/>
                  </a:cubicBezTo>
                  <a:cubicBezTo>
                    <a:pt x="364490" y="1590294"/>
                    <a:pt x="6477" y="1241425"/>
                    <a:pt x="127" y="805180"/>
                  </a:cubicBezTo>
                  <a:close/>
                </a:path>
              </a:pathLst>
            </a:custGeom>
            <a:solidFill>
              <a:srgbClr val="BAE36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210620" y="6053400"/>
            <a:ext cx="507060" cy="427680"/>
            <a:chOff x="0" y="0"/>
            <a:chExt cx="676080" cy="57024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76148" cy="570230"/>
            </a:xfrm>
            <a:custGeom>
              <a:avLst/>
              <a:gdLst/>
              <a:ahLst/>
              <a:cxnLst/>
              <a:rect l="l" t="t" r="r" b="b"/>
              <a:pathLst>
                <a:path w="676148" h="570230">
                  <a:moveTo>
                    <a:pt x="303149" y="321945"/>
                  </a:moveTo>
                  <a:lnTo>
                    <a:pt x="303149" y="382524"/>
                  </a:lnTo>
                  <a:lnTo>
                    <a:pt x="242697" y="382524"/>
                  </a:lnTo>
                  <a:lnTo>
                    <a:pt x="242697" y="452374"/>
                  </a:lnTo>
                  <a:lnTo>
                    <a:pt x="303276" y="452374"/>
                  </a:lnTo>
                  <a:lnTo>
                    <a:pt x="303276" y="512953"/>
                  </a:lnTo>
                  <a:lnTo>
                    <a:pt x="372999" y="512953"/>
                  </a:lnTo>
                  <a:lnTo>
                    <a:pt x="372999" y="452374"/>
                  </a:lnTo>
                  <a:lnTo>
                    <a:pt x="433578" y="452374"/>
                  </a:lnTo>
                  <a:lnTo>
                    <a:pt x="433578" y="382524"/>
                  </a:lnTo>
                  <a:lnTo>
                    <a:pt x="372872" y="382524"/>
                  </a:lnTo>
                  <a:lnTo>
                    <a:pt x="372872" y="321945"/>
                  </a:lnTo>
                  <a:close/>
                  <a:moveTo>
                    <a:pt x="0" y="266954"/>
                  </a:moveTo>
                  <a:lnTo>
                    <a:pt x="676021" y="266954"/>
                  </a:lnTo>
                  <a:lnTo>
                    <a:pt x="676021" y="496316"/>
                  </a:lnTo>
                  <a:cubicBezTo>
                    <a:pt x="676021" y="537210"/>
                    <a:pt x="642874" y="570230"/>
                    <a:pt x="602107" y="570230"/>
                  </a:cubicBezTo>
                  <a:lnTo>
                    <a:pt x="73914" y="570230"/>
                  </a:lnTo>
                  <a:cubicBezTo>
                    <a:pt x="33147" y="570230"/>
                    <a:pt x="0" y="537083"/>
                    <a:pt x="0" y="496316"/>
                  </a:cubicBezTo>
                  <a:close/>
                  <a:moveTo>
                    <a:pt x="208915" y="41910"/>
                  </a:moveTo>
                  <a:cubicBezTo>
                    <a:pt x="194691" y="41910"/>
                    <a:pt x="183134" y="53467"/>
                    <a:pt x="183134" y="67691"/>
                  </a:cubicBezTo>
                  <a:lnTo>
                    <a:pt x="183134" y="126492"/>
                  </a:lnTo>
                  <a:lnTo>
                    <a:pt x="492887" y="126492"/>
                  </a:lnTo>
                  <a:lnTo>
                    <a:pt x="492887" y="67564"/>
                  </a:lnTo>
                  <a:cubicBezTo>
                    <a:pt x="492887" y="53340"/>
                    <a:pt x="481330" y="41783"/>
                    <a:pt x="467106" y="41783"/>
                  </a:cubicBezTo>
                  <a:close/>
                  <a:moveTo>
                    <a:pt x="176022" y="0"/>
                  </a:moveTo>
                  <a:lnTo>
                    <a:pt x="500126" y="0"/>
                  </a:lnTo>
                  <a:cubicBezTo>
                    <a:pt x="519176" y="0"/>
                    <a:pt x="534670" y="15494"/>
                    <a:pt x="534670" y="34544"/>
                  </a:cubicBezTo>
                  <a:lnTo>
                    <a:pt x="534670" y="126492"/>
                  </a:lnTo>
                  <a:lnTo>
                    <a:pt x="602234" y="126492"/>
                  </a:lnTo>
                  <a:cubicBezTo>
                    <a:pt x="643001" y="126492"/>
                    <a:pt x="676148" y="159639"/>
                    <a:pt x="676148" y="200406"/>
                  </a:cubicBezTo>
                  <a:lnTo>
                    <a:pt x="676148" y="236855"/>
                  </a:lnTo>
                  <a:lnTo>
                    <a:pt x="0" y="236855"/>
                  </a:lnTo>
                  <a:lnTo>
                    <a:pt x="0" y="200533"/>
                  </a:lnTo>
                  <a:cubicBezTo>
                    <a:pt x="0" y="159639"/>
                    <a:pt x="33147" y="126619"/>
                    <a:pt x="73914" y="126619"/>
                  </a:cubicBezTo>
                  <a:lnTo>
                    <a:pt x="141478" y="126619"/>
                  </a:lnTo>
                  <a:lnTo>
                    <a:pt x="141478" y="34544"/>
                  </a:lnTo>
                  <a:cubicBezTo>
                    <a:pt x="141478" y="15494"/>
                    <a:pt x="156972" y="0"/>
                    <a:pt x="17602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210620" y="8299800"/>
            <a:ext cx="507060" cy="502740"/>
            <a:chOff x="0" y="0"/>
            <a:chExt cx="676080" cy="6703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76021" cy="670433"/>
            </a:xfrm>
            <a:custGeom>
              <a:avLst/>
              <a:gdLst/>
              <a:ahLst/>
              <a:cxnLst/>
              <a:rect l="l" t="t" r="r" b="b"/>
              <a:pathLst>
                <a:path w="676021" h="670433">
                  <a:moveTo>
                    <a:pt x="207010" y="617728"/>
                  </a:moveTo>
                  <a:lnTo>
                    <a:pt x="457708" y="617728"/>
                  </a:lnTo>
                  <a:cubicBezTo>
                    <a:pt x="462407" y="617728"/>
                    <a:pt x="466217" y="621538"/>
                    <a:pt x="466217" y="626237"/>
                  </a:cubicBezTo>
                  <a:lnTo>
                    <a:pt x="466217" y="661924"/>
                  </a:lnTo>
                  <a:cubicBezTo>
                    <a:pt x="466217" y="666623"/>
                    <a:pt x="462407" y="670433"/>
                    <a:pt x="457708" y="670433"/>
                  </a:cubicBezTo>
                  <a:lnTo>
                    <a:pt x="207010" y="670433"/>
                  </a:lnTo>
                  <a:cubicBezTo>
                    <a:pt x="202311" y="670433"/>
                    <a:pt x="198501" y="666623"/>
                    <a:pt x="198501" y="661924"/>
                  </a:cubicBezTo>
                  <a:lnTo>
                    <a:pt x="198501" y="626237"/>
                  </a:lnTo>
                  <a:cubicBezTo>
                    <a:pt x="198501" y="621538"/>
                    <a:pt x="202311" y="617728"/>
                    <a:pt x="207010" y="617728"/>
                  </a:cubicBezTo>
                  <a:close/>
                  <a:moveTo>
                    <a:pt x="300355" y="368173"/>
                  </a:moveTo>
                  <a:lnTo>
                    <a:pt x="300355" y="431546"/>
                  </a:lnTo>
                  <a:lnTo>
                    <a:pt x="236855" y="431546"/>
                  </a:lnTo>
                  <a:lnTo>
                    <a:pt x="236855" y="495681"/>
                  </a:lnTo>
                  <a:lnTo>
                    <a:pt x="300228" y="495681"/>
                  </a:lnTo>
                  <a:lnTo>
                    <a:pt x="300228" y="559054"/>
                  </a:lnTo>
                  <a:lnTo>
                    <a:pt x="364363" y="559054"/>
                  </a:lnTo>
                  <a:lnTo>
                    <a:pt x="364363" y="495554"/>
                  </a:lnTo>
                  <a:lnTo>
                    <a:pt x="427736" y="495554"/>
                  </a:lnTo>
                  <a:lnTo>
                    <a:pt x="427736" y="431546"/>
                  </a:lnTo>
                  <a:lnTo>
                    <a:pt x="364363" y="431546"/>
                  </a:lnTo>
                  <a:lnTo>
                    <a:pt x="364363" y="368173"/>
                  </a:lnTo>
                  <a:close/>
                  <a:moveTo>
                    <a:pt x="26797" y="321691"/>
                  </a:moveTo>
                  <a:lnTo>
                    <a:pt x="637921" y="323723"/>
                  </a:lnTo>
                  <a:cubicBezTo>
                    <a:pt x="638810" y="433705"/>
                    <a:pt x="580517" y="535686"/>
                    <a:pt x="485267" y="590804"/>
                  </a:cubicBezTo>
                  <a:lnTo>
                    <a:pt x="455422" y="605536"/>
                  </a:lnTo>
                  <a:lnTo>
                    <a:pt x="209169" y="605536"/>
                  </a:lnTo>
                  <a:cubicBezTo>
                    <a:pt x="198374" y="601091"/>
                    <a:pt x="187960" y="595757"/>
                    <a:pt x="177673" y="589788"/>
                  </a:cubicBezTo>
                  <a:cubicBezTo>
                    <a:pt x="82804" y="534035"/>
                    <a:pt x="25146" y="431673"/>
                    <a:pt x="26797" y="321691"/>
                  </a:cubicBezTo>
                  <a:close/>
                  <a:moveTo>
                    <a:pt x="12700" y="256794"/>
                  </a:moveTo>
                  <a:lnTo>
                    <a:pt x="663321" y="256794"/>
                  </a:lnTo>
                  <a:cubicBezTo>
                    <a:pt x="670306" y="256794"/>
                    <a:pt x="676021" y="262509"/>
                    <a:pt x="676021" y="269494"/>
                  </a:cubicBezTo>
                  <a:lnTo>
                    <a:pt x="676021" y="296545"/>
                  </a:lnTo>
                  <a:cubicBezTo>
                    <a:pt x="676021" y="303530"/>
                    <a:pt x="670306" y="309245"/>
                    <a:pt x="663321" y="309245"/>
                  </a:cubicBezTo>
                  <a:lnTo>
                    <a:pt x="12700" y="309245"/>
                  </a:lnTo>
                  <a:cubicBezTo>
                    <a:pt x="5715" y="309245"/>
                    <a:pt x="0" y="303530"/>
                    <a:pt x="0" y="296545"/>
                  </a:cubicBezTo>
                  <a:lnTo>
                    <a:pt x="0" y="269621"/>
                  </a:lnTo>
                  <a:cubicBezTo>
                    <a:pt x="0" y="262636"/>
                    <a:pt x="5715" y="256921"/>
                    <a:pt x="12700" y="256921"/>
                  </a:cubicBezTo>
                  <a:close/>
                  <a:moveTo>
                    <a:pt x="517906" y="65913"/>
                  </a:moveTo>
                  <a:lnTo>
                    <a:pt x="597281" y="145415"/>
                  </a:lnTo>
                  <a:lnTo>
                    <a:pt x="505079" y="237617"/>
                  </a:lnTo>
                  <a:lnTo>
                    <a:pt x="346202" y="237617"/>
                  </a:lnTo>
                  <a:close/>
                  <a:moveTo>
                    <a:pt x="569849" y="0"/>
                  </a:moveTo>
                  <a:cubicBezTo>
                    <a:pt x="577088" y="0"/>
                    <a:pt x="584454" y="2794"/>
                    <a:pt x="589915" y="8382"/>
                  </a:cubicBezTo>
                  <a:lnTo>
                    <a:pt x="655955" y="74422"/>
                  </a:lnTo>
                  <a:cubicBezTo>
                    <a:pt x="667004" y="85471"/>
                    <a:pt x="667004" y="103505"/>
                    <a:pt x="655955" y="114681"/>
                  </a:cubicBezTo>
                  <a:lnTo>
                    <a:pt x="643255" y="127381"/>
                  </a:lnTo>
                  <a:cubicBezTo>
                    <a:pt x="632206" y="138430"/>
                    <a:pt x="614172" y="138430"/>
                    <a:pt x="602996" y="127381"/>
                  </a:cubicBezTo>
                  <a:lnTo>
                    <a:pt x="536956" y="61341"/>
                  </a:lnTo>
                  <a:cubicBezTo>
                    <a:pt x="525907" y="50292"/>
                    <a:pt x="525907" y="32258"/>
                    <a:pt x="536956" y="21082"/>
                  </a:cubicBezTo>
                  <a:lnTo>
                    <a:pt x="549656" y="8382"/>
                  </a:lnTo>
                  <a:cubicBezTo>
                    <a:pt x="555244" y="2794"/>
                    <a:pt x="562610" y="0"/>
                    <a:pt x="56984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 rot="2941800">
            <a:off x="7274880" y="3807000"/>
            <a:ext cx="471420" cy="501660"/>
            <a:chOff x="0" y="0"/>
            <a:chExt cx="628560" cy="6688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46684" cy="668909"/>
            </a:xfrm>
            <a:custGeom>
              <a:avLst/>
              <a:gdLst/>
              <a:ahLst/>
              <a:cxnLst/>
              <a:rect l="l" t="t" r="r" b="b"/>
              <a:pathLst>
                <a:path w="646684" h="668909">
                  <a:moveTo>
                    <a:pt x="507619" y="211201"/>
                  </a:moveTo>
                  <a:cubicBezTo>
                    <a:pt x="505841" y="212725"/>
                    <a:pt x="504317" y="214757"/>
                    <a:pt x="503174" y="217043"/>
                  </a:cubicBezTo>
                  <a:lnTo>
                    <a:pt x="411099" y="406146"/>
                  </a:lnTo>
                  <a:cubicBezTo>
                    <a:pt x="406654" y="415290"/>
                    <a:pt x="410464" y="426339"/>
                    <a:pt x="419608" y="430784"/>
                  </a:cubicBezTo>
                  <a:cubicBezTo>
                    <a:pt x="428752" y="435229"/>
                    <a:pt x="439801" y="431419"/>
                    <a:pt x="444246" y="422275"/>
                  </a:cubicBezTo>
                  <a:lnTo>
                    <a:pt x="536321" y="233172"/>
                  </a:lnTo>
                  <a:cubicBezTo>
                    <a:pt x="540766" y="224028"/>
                    <a:pt x="536956" y="212979"/>
                    <a:pt x="527812" y="208534"/>
                  </a:cubicBezTo>
                  <a:cubicBezTo>
                    <a:pt x="520954" y="205232"/>
                    <a:pt x="513080" y="206502"/>
                    <a:pt x="507619" y="211201"/>
                  </a:cubicBezTo>
                  <a:close/>
                  <a:moveTo>
                    <a:pt x="356743" y="218059"/>
                  </a:moveTo>
                  <a:cubicBezTo>
                    <a:pt x="412750" y="153416"/>
                    <a:pt x="510667" y="146558"/>
                    <a:pt x="575183" y="202692"/>
                  </a:cubicBezTo>
                  <a:cubicBezTo>
                    <a:pt x="639699" y="258826"/>
                    <a:pt x="646684" y="356616"/>
                    <a:pt x="590550" y="421132"/>
                  </a:cubicBezTo>
                  <a:cubicBezTo>
                    <a:pt x="534416" y="485648"/>
                    <a:pt x="436626" y="492633"/>
                    <a:pt x="372110" y="436499"/>
                  </a:cubicBezTo>
                  <a:cubicBezTo>
                    <a:pt x="307594" y="380365"/>
                    <a:pt x="300609" y="282575"/>
                    <a:pt x="356743" y="218059"/>
                  </a:cubicBezTo>
                  <a:close/>
                  <a:moveTo>
                    <a:pt x="43434" y="390906"/>
                  </a:moveTo>
                  <a:cubicBezTo>
                    <a:pt x="40767" y="393573"/>
                    <a:pt x="38989" y="397383"/>
                    <a:pt x="38989" y="401574"/>
                  </a:cubicBezTo>
                  <a:lnTo>
                    <a:pt x="38989" y="566801"/>
                  </a:lnTo>
                  <a:cubicBezTo>
                    <a:pt x="38989" y="575056"/>
                    <a:pt x="45720" y="581787"/>
                    <a:pt x="53975" y="581787"/>
                  </a:cubicBezTo>
                  <a:cubicBezTo>
                    <a:pt x="62230" y="581787"/>
                    <a:pt x="68961" y="575056"/>
                    <a:pt x="68961" y="566801"/>
                  </a:cubicBezTo>
                  <a:lnTo>
                    <a:pt x="68961" y="401447"/>
                  </a:lnTo>
                  <a:cubicBezTo>
                    <a:pt x="68961" y="393192"/>
                    <a:pt x="62230" y="386461"/>
                    <a:pt x="53975" y="386461"/>
                  </a:cubicBezTo>
                  <a:cubicBezTo>
                    <a:pt x="49784" y="386461"/>
                    <a:pt x="46101" y="388112"/>
                    <a:pt x="43307" y="390906"/>
                  </a:cubicBezTo>
                  <a:close/>
                  <a:moveTo>
                    <a:pt x="0" y="339344"/>
                  </a:moveTo>
                  <a:cubicBezTo>
                    <a:pt x="87249" y="362712"/>
                    <a:pt x="179324" y="362712"/>
                    <a:pt x="266700" y="339344"/>
                  </a:cubicBezTo>
                  <a:cubicBezTo>
                    <a:pt x="266700" y="404749"/>
                    <a:pt x="266700" y="470154"/>
                    <a:pt x="266700" y="535559"/>
                  </a:cubicBezTo>
                  <a:cubicBezTo>
                    <a:pt x="266700" y="609219"/>
                    <a:pt x="207010" y="668909"/>
                    <a:pt x="133350" y="668909"/>
                  </a:cubicBezTo>
                  <a:cubicBezTo>
                    <a:pt x="59690" y="668909"/>
                    <a:pt x="0" y="609219"/>
                    <a:pt x="0" y="535559"/>
                  </a:cubicBezTo>
                  <a:close/>
                  <a:moveTo>
                    <a:pt x="43434" y="96012"/>
                  </a:moveTo>
                  <a:cubicBezTo>
                    <a:pt x="40767" y="98679"/>
                    <a:pt x="38989" y="102489"/>
                    <a:pt x="38989" y="106680"/>
                  </a:cubicBezTo>
                  <a:lnTo>
                    <a:pt x="38989" y="272034"/>
                  </a:lnTo>
                  <a:cubicBezTo>
                    <a:pt x="38989" y="280289"/>
                    <a:pt x="45720" y="287020"/>
                    <a:pt x="53975" y="287020"/>
                  </a:cubicBezTo>
                  <a:cubicBezTo>
                    <a:pt x="62230" y="287020"/>
                    <a:pt x="68961" y="280289"/>
                    <a:pt x="68961" y="272034"/>
                  </a:cubicBezTo>
                  <a:lnTo>
                    <a:pt x="68961" y="106680"/>
                  </a:lnTo>
                  <a:cubicBezTo>
                    <a:pt x="68961" y="98425"/>
                    <a:pt x="62230" y="91694"/>
                    <a:pt x="53975" y="91694"/>
                  </a:cubicBezTo>
                  <a:cubicBezTo>
                    <a:pt x="49784" y="91694"/>
                    <a:pt x="46101" y="93345"/>
                    <a:pt x="43307" y="96139"/>
                  </a:cubicBezTo>
                  <a:close/>
                  <a:moveTo>
                    <a:pt x="38989" y="39116"/>
                  </a:moveTo>
                  <a:cubicBezTo>
                    <a:pt x="63119" y="14986"/>
                    <a:pt x="96520" y="0"/>
                    <a:pt x="133350" y="0"/>
                  </a:cubicBezTo>
                  <a:cubicBezTo>
                    <a:pt x="207010" y="0"/>
                    <a:pt x="266700" y="59690"/>
                    <a:pt x="266700" y="133350"/>
                  </a:cubicBezTo>
                  <a:lnTo>
                    <a:pt x="266700" y="312674"/>
                  </a:lnTo>
                  <a:cubicBezTo>
                    <a:pt x="179578" y="337439"/>
                    <a:pt x="87122" y="337439"/>
                    <a:pt x="0" y="312928"/>
                  </a:cubicBezTo>
                  <a:lnTo>
                    <a:pt x="0" y="133350"/>
                  </a:lnTo>
                  <a:cubicBezTo>
                    <a:pt x="0" y="96520"/>
                    <a:pt x="14859" y="63246"/>
                    <a:pt x="38989" y="3911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294320" y="1428300"/>
            <a:ext cx="339120" cy="540000"/>
            <a:chOff x="0" y="0"/>
            <a:chExt cx="452160" cy="7200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52247" cy="719963"/>
            </a:xfrm>
            <a:custGeom>
              <a:avLst/>
              <a:gdLst/>
              <a:ahLst/>
              <a:cxnLst/>
              <a:rect l="l" t="t" r="r" b="b"/>
              <a:pathLst>
                <a:path w="452247" h="719963">
                  <a:moveTo>
                    <a:pt x="191643" y="310388"/>
                  </a:moveTo>
                  <a:lnTo>
                    <a:pt x="191643" y="378460"/>
                  </a:lnTo>
                  <a:lnTo>
                    <a:pt x="123571" y="378460"/>
                  </a:lnTo>
                  <a:lnTo>
                    <a:pt x="123571" y="447421"/>
                  </a:lnTo>
                  <a:lnTo>
                    <a:pt x="191643" y="447421"/>
                  </a:lnTo>
                  <a:lnTo>
                    <a:pt x="191643" y="515620"/>
                  </a:lnTo>
                  <a:lnTo>
                    <a:pt x="260477" y="515620"/>
                  </a:lnTo>
                  <a:lnTo>
                    <a:pt x="260477" y="447421"/>
                  </a:lnTo>
                  <a:lnTo>
                    <a:pt x="328549" y="447421"/>
                  </a:lnTo>
                  <a:lnTo>
                    <a:pt x="328549" y="378460"/>
                  </a:lnTo>
                  <a:lnTo>
                    <a:pt x="260477" y="378460"/>
                  </a:lnTo>
                  <a:lnTo>
                    <a:pt x="260477" y="310388"/>
                  </a:lnTo>
                  <a:close/>
                  <a:moveTo>
                    <a:pt x="157988" y="211328"/>
                  </a:moveTo>
                  <a:lnTo>
                    <a:pt x="363093" y="211328"/>
                  </a:lnTo>
                  <a:lnTo>
                    <a:pt x="363093" y="614553"/>
                  </a:lnTo>
                  <a:lnTo>
                    <a:pt x="89154" y="614553"/>
                  </a:lnTo>
                  <a:close/>
                  <a:moveTo>
                    <a:pt x="68580" y="190754"/>
                  </a:moveTo>
                  <a:lnTo>
                    <a:pt x="68580" y="635127"/>
                  </a:lnTo>
                  <a:lnTo>
                    <a:pt x="383667" y="635127"/>
                  </a:lnTo>
                  <a:lnTo>
                    <a:pt x="383667" y="190754"/>
                  </a:lnTo>
                  <a:close/>
                  <a:moveTo>
                    <a:pt x="53975" y="105918"/>
                  </a:moveTo>
                  <a:lnTo>
                    <a:pt x="398272" y="105918"/>
                  </a:lnTo>
                  <a:cubicBezTo>
                    <a:pt x="428117" y="105918"/>
                    <a:pt x="452247" y="130048"/>
                    <a:pt x="452247" y="159893"/>
                  </a:cubicBezTo>
                  <a:lnTo>
                    <a:pt x="452247" y="665988"/>
                  </a:lnTo>
                  <a:cubicBezTo>
                    <a:pt x="452247" y="695833"/>
                    <a:pt x="428117" y="719963"/>
                    <a:pt x="398272" y="719963"/>
                  </a:cubicBezTo>
                  <a:lnTo>
                    <a:pt x="53975" y="719963"/>
                  </a:lnTo>
                  <a:cubicBezTo>
                    <a:pt x="24130" y="719963"/>
                    <a:pt x="0" y="695833"/>
                    <a:pt x="0" y="665988"/>
                  </a:cubicBezTo>
                  <a:lnTo>
                    <a:pt x="0" y="159893"/>
                  </a:lnTo>
                  <a:cubicBezTo>
                    <a:pt x="0" y="130048"/>
                    <a:pt x="24130" y="105918"/>
                    <a:pt x="53975" y="105918"/>
                  </a:cubicBezTo>
                  <a:close/>
                  <a:moveTo>
                    <a:pt x="115697" y="0"/>
                  </a:moveTo>
                  <a:lnTo>
                    <a:pt x="336550" y="0"/>
                  </a:lnTo>
                  <a:cubicBezTo>
                    <a:pt x="345821" y="0"/>
                    <a:pt x="353441" y="7493"/>
                    <a:pt x="353441" y="16891"/>
                  </a:cubicBezTo>
                  <a:lnTo>
                    <a:pt x="353441" y="82550"/>
                  </a:lnTo>
                  <a:lnTo>
                    <a:pt x="98806" y="82550"/>
                  </a:lnTo>
                  <a:lnTo>
                    <a:pt x="98806" y="16891"/>
                  </a:lnTo>
                  <a:cubicBezTo>
                    <a:pt x="98806" y="7493"/>
                    <a:pt x="106426" y="0"/>
                    <a:pt x="1156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95200" y="3878445"/>
            <a:ext cx="3921840" cy="1398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itchFamily="2" charset="-78"/>
              </a:rPr>
              <a:t>متن مثال: ارائه پاورپوینت مدرنی را دریافت کنید که به زیبایی طراحی شده است. امیدوارم و معتقدم که این قالب در وقت، هزینه و اعتبار شما صرفه جویی کند. 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4247360" y="9753480"/>
            <a:ext cx="4040280" cy="564840"/>
          </a:xfrm>
          <a:custGeom>
            <a:avLst/>
            <a:gdLst/>
            <a:ahLst/>
            <a:cxnLst/>
            <a:rect l="l" t="t" r="r" b="b"/>
            <a:pathLst>
              <a:path w="4040280" h="564840">
                <a:moveTo>
                  <a:pt x="0" y="0"/>
                </a:moveTo>
                <a:lnTo>
                  <a:pt x="4040280" y="0"/>
                </a:lnTo>
                <a:lnTo>
                  <a:pt x="4040280" y="564840"/>
                </a:lnTo>
                <a:lnTo>
                  <a:pt x="0" y="564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50" b="-550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35640" y="2030940"/>
            <a:ext cx="18323820" cy="3445740"/>
            <a:chOff x="0" y="0"/>
            <a:chExt cx="24431760" cy="45943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431752" cy="4594352"/>
            </a:xfrm>
            <a:custGeom>
              <a:avLst/>
              <a:gdLst/>
              <a:ahLst/>
              <a:cxnLst/>
              <a:rect l="l" t="t" r="r" b="b"/>
              <a:pathLst>
                <a:path w="24431752" h="4594352">
                  <a:moveTo>
                    <a:pt x="0" y="0"/>
                  </a:moveTo>
                  <a:lnTo>
                    <a:pt x="24431752" y="0"/>
                  </a:lnTo>
                  <a:lnTo>
                    <a:pt x="24431752" y="4594352"/>
                  </a:lnTo>
                  <a:lnTo>
                    <a:pt x="0" y="459435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5640" y="2239920"/>
            <a:ext cx="18323820" cy="2600100"/>
            <a:chOff x="0" y="0"/>
            <a:chExt cx="24431760" cy="3466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431752" cy="3466846"/>
            </a:xfrm>
            <a:custGeom>
              <a:avLst/>
              <a:gdLst/>
              <a:ahLst/>
              <a:cxnLst/>
              <a:rect l="l" t="t" r="r" b="b"/>
              <a:pathLst>
                <a:path w="24431752" h="3466846">
                  <a:moveTo>
                    <a:pt x="0" y="0"/>
                  </a:moveTo>
                  <a:lnTo>
                    <a:pt x="24431752" y="0"/>
                  </a:lnTo>
                  <a:lnTo>
                    <a:pt x="24431752" y="3466846"/>
                  </a:lnTo>
                  <a:lnTo>
                    <a:pt x="0" y="3466846"/>
                  </a:lnTo>
                  <a:close/>
                </a:path>
              </a:pathLst>
            </a:custGeom>
            <a:blipFill>
              <a:blip r:embed="rId3"/>
              <a:stretch>
                <a:fillRect l="-53" r="-53" b="1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14" name="Freeform 14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85700" y="8925120"/>
            <a:ext cx="16644960" cy="447660"/>
            <a:chOff x="0" y="0"/>
            <a:chExt cx="22193280" cy="5968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193250" cy="596900"/>
            </a:xfrm>
            <a:custGeom>
              <a:avLst/>
              <a:gdLst/>
              <a:ahLst/>
              <a:cxnLst/>
              <a:rect l="l" t="t" r="r" b="b"/>
              <a:pathLst>
                <a:path w="22193250" h="596900">
                  <a:moveTo>
                    <a:pt x="0" y="0"/>
                  </a:moveTo>
                  <a:lnTo>
                    <a:pt x="22193250" y="0"/>
                  </a:lnTo>
                  <a:lnTo>
                    <a:pt x="22193250" y="596900"/>
                  </a:lnTo>
                  <a:lnTo>
                    <a:pt x="0" y="596900"/>
                  </a:lnTo>
                  <a:close/>
                </a:path>
              </a:pathLst>
            </a:custGeom>
            <a:blipFill>
              <a:blip r:embed="rId4"/>
              <a:stretch>
                <a:fillRect r="45064" b="-1048936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00280" y="4611600"/>
            <a:ext cx="16687620" cy="617760"/>
            <a:chOff x="0" y="0"/>
            <a:chExt cx="22250160" cy="8236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838031" cy="823722"/>
            </a:xfrm>
            <a:custGeom>
              <a:avLst/>
              <a:gdLst/>
              <a:ahLst/>
              <a:cxnLst/>
              <a:rect l="l" t="t" r="r" b="b"/>
              <a:pathLst>
                <a:path w="21838031" h="823722">
                  <a:moveTo>
                    <a:pt x="412242" y="0"/>
                  </a:moveTo>
                  <a:cubicBezTo>
                    <a:pt x="184531" y="0"/>
                    <a:pt x="0" y="184404"/>
                    <a:pt x="0" y="411861"/>
                  </a:cubicBezTo>
                  <a:cubicBezTo>
                    <a:pt x="0" y="639318"/>
                    <a:pt x="184531" y="823722"/>
                    <a:pt x="412242" y="823722"/>
                  </a:cubicBezTo>
                  <a:lnTo>
                    <a:pt x="21838031" y="823722"/>
                  </a:lnTo>
                  <a:cubicBezTo>
                    <a:pt x="21610447" y="823722"/>
                    <a:pt x="21425790" y="639318"/>
                    <a:pt x="21425790" y="411861"/>
                  </a:cubicBezTo>
                  <a:lnTo>
                    <a:pt x="824357" y="411861"/>
                  </a:lnTo>
                  <a:cubicBezTo>
                    <a:pt x="824357" y="184404"/>
                    <a:pt x="1008888" y="0"/>
                    <a:pt x="123659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 rot="2205">
            <a:off x="1236058" y="4920750"/>
            <a:ext cx="15990483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00280" y="2349930"/>
            <a:ext cx="1668762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27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2512620" y="3790800"/>
            <a:ext cx="2080080" cy="2080080"/>
            <a:chOff x="0" y="0"/>
            <a:chExt cx="2773440" cy="27734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773426" cy="2773426"/>
            </a:xfrm>
            <a:custGeom>
              <a:avLst/>
              <a:gdLst/>
              <a:ahLst/>
              <a:cxnLst/>
              <a:rect l="l" t="t" r="r" b="b"/>
              <a:pathLst>
                <a:path w="2773426" h="2773426">
                  <a:moveTo>
                    <a:pt x="1386713" y="0"/>
                  </a:moveTo>
                  <a:cubicBezTo>
                    <a:pt x="620903" y="0"/>
                    <a:pt x="0" y="620903"/>
                    <a:pt x="0" y="1386713"/>
                  </a:cubicBezTo>
                  <a:cubicBezTo>
                    <a:pt x="0" y="2152523"/>
                    <a:pt x="620903" y="2773426"/>
                    <a:pt x="1386713" y="2773426"/>
                  </a:cubicBezTo>
                  <a:cubicBezTo>
                    <a:pt x="2152523" y="2773426"/>
                    <a:pt x="2773426" y="2152523"/>
                    <a:pt x="2773426" y="1386713"/>
                  </a:cubicBezTo>
                  <a:cubicBezTo>
                    <a:pt x="2773426" y="620903"/>
                    <a:pt x="2152523" y="0"/>
                    <a:pt x="1386713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103780" y="3790800"/>
            <a:ext cx="2080080" cy="2080080"/>
            <a:chOff x="0" y="0"/>
            <a:chExt cx="2773440" cy="27734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73426" cy="2773426"/>
            </a:xfrm>
            <a:custGeom>
              <a:avLst/>
              <a:gdLst/>
              <a:ahLst/>
              <a:cxnLst/>
              <a:rect l="l" t="t" r="r" b="b"/>
              <a:pathLst>
                <a:path w="2773426" h="2773426">
                  <a:moveTo>
                    <a:pt x="1386713" y="0"/>
                  </a:moveTo>
                  <a:cubicBezTo>
                    <a:pt x="620903" y="0"/>
                    <a:pt x="0" y="620903"/>
                    <a:pt x="0" y="1386713"/>
                  </a:cubicBezTo>
                  <a:cubicBezTo>
                    <a:pt x="0" y="2152523"/>
                    <a:pt x="620903" y="2773426"/>
                    <a:pt x="1386713" y="2773426"/>
                  </a:cubicBezTo>
                  <a:cubicBezTo>
                    <a:pt x="2152523" y="2773426"/>
                    <a:pt x="2773426" y="2152523"/>
                    <a:pt x="2773426" y="1386713"/>
                  </a:cubicBezTo>
                  <a:cubicBezTo>
                    <a:pt x="2773426" y="620903"/>
                    <a:pt x="2152523" y="0"/>
                    <a:pt x="1386713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694940" y="3790800"/>
            <a:ext cx="2080080" cy="2080080"/>
            <a:chOff x="0" y="0"/>
            <a:chExt cx="2773440" cy="27734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773426" cy="2773426"/>
            </a:xfrm>
            <a:custGeom>
              <a:avLst/>
              <a:gdLst/>
              <a:ahLst/>
              <a:cxnLst/>
              <a:rect l="l" t="t" r="r" b="b"/>
              <a:pathLst>
                <a:path w="2773426" h="2773426">
                  <a:moveTo>
                    <a:pt x="1386713" y="0"/>
                  </a:moveTo>
                  <a:cubicBezTo>
                    <a:pt x="620903" y="0"/>
                    <a:pt x="0" y="620903"/>
                    <a:pt x="0" y="1386713"/>
                  </a:cubicBezTo>
                  <a:cubicBezTo>
                    <a:pt x="0" y="2152523"/>
                    <a:pt x="620903" y="2773426"/>
                    <a:pt x="1386713" y="2773426"/>
                  </a:cubicBezTo>
                  <a:cubicBezTo>
                    <a:pt x="2152523" y="2773426"/>
                    <a:pt x="2773426" y="2152523"/>
                    <a:pt x="2773426" y="1386713"/>
                  </a:cubicBezTo>
                  <a:cubicBezTo>
                    <a:pt x="2773426" y="620903"/>
                    <a:pt x="2152523" y="0"/>
                    <a:pt x="1386713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400000">
            <a:off x="6185160" y="4790340"/>
            <a:ext cx="298080" cy="257040"/>
            <a:chOff x="0" y="0"/>
            <a:chExt cx="397440" cy="3427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97383" cy="342773"/>
            </a:xfrm>
            <a:custGeom>
              <a:avLst/>
              <a:gdLst/>
              <a:ahLst/>
              <a:cxnLst/>
              <a:rect l="l" t="t" r="r" b="b"/>
              <a:pathLst>
                <a:path w="397383" h="342773">
                  <a:moveTo>
                    <a:pt x="0" y="342773"/>
                  </a:moveTo>
                  <a:lnTo>
                    <a:pt x="198755" y="0"/>
                  </a:lnTo>
                  <a:lnTo>
                    <a:pt x="397383" y="342773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11747700" y="4790340"/>
            <a:ext cx="298080" cy="257040"/>
            <a:chOff x="0" y="0"/>
            <a:chExt cx="397440" cy="3427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97383" cy="342773"/>
            </a:xfrm>
            <a:custGeom>
              <a:avLst/>
              <a:gdLst/>
              <a:ahLst/>
              <a:cxnLst/>
              <a:rect l="l" t="t" r="r" b="b"/>
              <a:pathLst>
                <a:path w="397383" h="342773">
                  <a:moveTo>
                    <a:pt x="0" y="342773"/>
                  </a:moveTo>
                  <a:lnTo>
                    <a:pt x="198755" y="0"/>
                  </a:lnTo>
                  <a:lnTo>
                    <a:pt x="397383" y="342773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896560" y="4185000"/>
            <a:ext cx="1291680" cy="1291680"/>
            <a:chOff x="0" y="0"/>
            <a:chExt cx="1722240" cy="17222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22120" cy="1722120"/>
            </a:xfrm>
            <a:custGeom>
              <a:avLst/>
              <a:gdLst/>
              <a:ahLst/>
              <a:cxnLst/>
              <a:rect l="l" t="t" r="r" b="b"/>
              <a:pathLst>
                <a:path w="1722120" h="1722120">
                  <a:moveTo>
                    <a:pt x="861060" y="0"/>
                  </a:moveTo>
                  <a:cubicBezTo>
                    <a:pt x="385572" y="0"/>
                    <a:pt x="0" y="385572"/>
                    <a:pt x="0" y="861060"/>
                  </a:cubicBezTo>
                  <a:cubicBezTo>
                    <a:pt x="0" y="1336548"/>
                    <a:pt x="385572" y="1722120"/>
                    <a:pt x="861060" y="1722120"/>
                  </a:cubicBezTo>
                  <a:cubicBezTo>
                    <a:pt x="1336548" y="1722120"/>
                    <a:pt x="1722120" y="1336548"/>
                    <a:pt x="1722120" y="861060"/>
                  </a:cubicBezTo>
                  <a:cubicBezTo>
                    <a:pt x="1722120" y="385572"/>
                    <a:pt x="1336675" y="0"/>
                    <a:pt x="86106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487720" y="4185000"/>
            <a:ext cx="1291680" cy="1291680"/>
            <a:chOff x="0" y="0"/>
            <a:chExt cx="1722240" cy="17222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722120" cy="1722120"/>
            </a:xfrm>
            <a:custGeom>
              <a:avLst/>
              <a:gdLst/>
              <a:ahLst/>
              <a:cxnLst/>
              <a:rect l="l" t="t" r="r" b="b"/>
              <a:pathLst>
                <a:path w="1722120" h="1722120">
                  <a:moveTo>
                    <a:pt x="861060" y="0"/>
                  </a:moveTo>
                  <a:cubicBezTo>
                    <a:pt x="385572" y="0"/>
                    <a:pt x="0" y="385572"/>
                    <a:pt x="0" y="861060"/>
                  </a:cubicBezTo>
                  <a:cubicBezTo>
                    <a:pt x="0" y="1336548"/>
                    <a:pt x="385572" y="1722120"/>
                    <a:pt x="861060" y="1722120"/>
                  </a:cubicBezTo>
                  <a:cubicBezTo>
                    <a:pt x="1336548" y="1722120"/>
                    <a:pt x="1722120" y="1336548"/>
                    <a:pt x="1722120" y="861060"/>
                  </a:cubicBezTo>
                  <a:cubicBezTo>
                    <a:pt x="1722120" y="385572"/>
                    <a:pt x="1336675" y="0"/>
                    <a:pt x="86106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078880" y="4185000"/>
            <a:ext cx="1291680" cy="1291680"/>
            <a:chOff x="0" y="0"/>
            <a:chExt cx="1722240" cy="172224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722120" cy="1722120"/>
            </a:xfrm>
            <a:custGeom>
              <a:avLst/>
              <a:gdLst/>
              <a:ahLst/>
              <a:cxnLst/>
              <a:rect l="l" t="t" r="r" b="b"/>
              <a:pathLst>
                <a:path w="1722120" h="1722120">
                  <a:moveTo>
                    <a:pt x="861060" y="0"/>
                  </a:moveTo>
                  <a:cubicBezTo>
                    <a:pt x="385572" y="0"/>
                    <a:pt x="0" y="385572"/>
                    <a:pt x="0" y="861060"/>
                  </a:cubicBezTo>
                  <a:cubicBezTo>
                    <a:pt x="0" y="1336548"/>
                    <a:pt x="385572" y="1722120"/>
                    <a:pt x="861060" y="1722120"/>
                  </a:cubicBezTo>
                  <a:cubicBezTo>
                    <a:pt x="1336548" y="1722120"/>
                    <a:pt x="1722120" y="1336548"/>
                    <a:pt x="1722120" y="861060"/>
                  </a:cubicBezTo>
                  <a:cubicBezTo>
                    <a:pt x="1722120" y="385572"/>
                    <a:pt x="1336675" y="0"/>
                    <a:pt x="86106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71900" y="6123450"/>
            <a:ext cx="49842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7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651720" y="6123450"/>
            <a:ext cx="49842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7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186180" y="6123450"/>
            <a:ext cx="49842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7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3308040" y="4732560"/>
            <a:ext cx="272700" cy="395820"/>
            <a:chOff x="0" y="0"/>
            <a:chExt cx="363600" cy="52776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63601" cy="527812"/>
            </a:xfrm>
            <a:custGeom>
              <a:avLst/>
              <a:gdLst/>
              <a:ahLst/>
              <a:cxnLst/>
              <a:rect l="l" t="t" r="r" b="b"/>
              <a:pathLst>
                <a:path w="363601" h="527812">
                  <a:moveTo>
                    <a:pt x="15875" y="0"/>
                  </a:moveTo>
                  <a:lnTo>
                    <a:pt x="347726" y="0"/>
                  </a:lnTo>
                  <a:cubicBezTo>
                    <a:pt x="356489" y="0"/>
                    <a:pt x="363601" y="7112"/>
                    <a:pt x="363601" y="15875"/>
                  </a:cubicBezTo>
                  <a:lnTo>
                    <a:pt x="363601" y="511937"/>
                  </a:lnTo>
                  <a:cubicBezTo>
                    <a:pt x="363601" y="520700"/>
                    <a:pt x="356489" y="527812"/>
                    <a:pt x="347726" y="527812"/>
                  </a:cubicBezTo>
                  <a:lnTo>
                    <a:pt x="15875" y="527812"/>
                  </a:lnTo>
                  <a:cubicBezTo>
                    <a:pt x="7112" y="527812"/>
                    <a:pt x="0" y="520700"/>
                    <a:pt x="0" y="511937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623"/>
                  </a:moveTo>
                  <a:lnTo>
                    <a:pt x="15875" y="15875"/>
                  </a:lnTo>
                  <a:lnTo>
                    <a:pt x="31623" y="15875"/>
                  </a:lnTo>
                  <a:lnTo>
                    <a:pt x="31623" y="511937"/>
                  </a:lnTo>
                  <a:lnTo>
                    <a:pt x="15875" y="511937"/>
                  </a:lnTo>
                  <a:lnTo>
                    <a:pt x="15875" y="496062"/>
                  </a:lnTo>
                  <a:lnTo>
                    <a:pt x="347726" y="496062"/>
                  </a:lnTo>
                  <a:lnTo>
                    <a:pt x="347726" y="511937"/>
                  </a:lnTo>
                  <a:lnTo>
                    <a:pt x="331978" y="511937"/>
                  </a:lnTo>
                  <a:lnTo>
                    <a:pt x="331978" y="15875"/>
                  </a:lnTo>
                  <a:lnTo>
                    <a:pt x="347853" y="15875"/>
                  </a:lnTo>
                  <a:lnTo>
                    <a:pt x="347853" y="31623"/>
                  </a:lnTo>
                  <a:lnTo>
                    <a:pt x="15875" y="31623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507300" y="4533300"/>
            <a:ext cx="270000" cy="594540"/>
            <a:chOff x="0" y="0"/>
            <a:chExt cx="360000" cy="79272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60045" cy="792734"/>
            </a:xfrm>
            <a:custGeom>
              <a:avLst/>
              <a:gdLst/>
              <a:ahLst/>
              <a:cxnLst/>
              <a:rect l="l" t="t" r="r" b="b"/>
              <a:pathLst>
                <a:path w="360045" h="792734">
                  <a:moveTo>
                    <a:pt x="344170" y="792734"/>
                  </a:moveTo>
                  <a:lnTo>
                    <a:pt x="82169" y="792734"/>
                  </a:lnTo>
                  <a:cubicBezTo>
                    <a:pt x="73406" y="792734"/>
                    <a:pt x="66294" y="785622"/>
                    <a:pt x="66294" y="776859"/>
                  </a:cubicBezTo>
                  <a:lnTo>
                    <a:pt x="66294" y="281178"/>
                  </a:lnTo>
                  <a:lnTo>
                    <a:pt x="82169" y="281178"/>
                  </a:lnTo>
                  <a:lnTo>
                    <a:pt x="82169" y="297053"/>
                  </a:lnTo>
                  <a:lnTo>
                    <a:pt x="15875" y="297053"/>
                  </a:lnTo>
                  <a:cubicBezTo>
                    <a:pt x="7112" y="297053"/>
                    <a:pt x="0" y="289941"/>
                    <a:pt x="0" y="281178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lnTo>
                    <a:pt x="344170" y="0"/>
                  </a:lnTo>
                  <a:cubicBezTo>
                    <a:pt x="352933" y="0"/>
                    <a:pt x="360045" y="7112"/>
                    <a:pt x="360045" y="15875"/>
                  </a:cubicBezTo>
                  <a:lnTo>
                    <a:pt x="360045" y="776859"/>
                  </a:lnTo>
                  <a:cubicBezTo>
                    <a:pt x="360045" y="785622"/>
                    <a:pt x="352933" y="792734"/>
                    <a:pt x="344170" y="792734"/>
                  </a:cubicBezTo>
                  <a:moveTo>
                    <a:pt x="344170" y="761111"/>
                  </a:moveTo>
                  <a:lnTo>
                    <a:pt x="344170" y="776986"/>
                  </a:lnTo>
                  <a:lnTo>
                    <a:pt x="328295" y="776986"/>
                  </a:lnTo>
                  <a:lnTo>
                    <a:pt x="328295" y="15875"/>
                  </a:lnTo>
                  <a:lnTo>
                    <a:pt x="344170" y="15875"/>
                  </a:lnTo>
                  <a:lnTo>
                    <a:pt x="344170" y="31623"/>
                  </a:lnTo>
                  <a:lnTo>
                    <a:pt x="15875" y="31623"/>
                  </a:lnTo>
                  <a:lnTo>
                    <a:pt x="15875" y="15875"/>
                  </a:lnTo>
                  <a:lnTo>
                    <a:pt x="31623" y="15875"/>
                  </a:lnTo>
                  <a:lnTo>
                    <a:pt x="31623" y="281178"/>
                  </a:lnTo>
                  <a:lnTo>
                    <a:pt x="15875" y="281178"/>
                  </a:lnTo>
                  <a:lnTo>
                    <a:pt x="15875" y="265303"/>
                  </a:lnTo>
                  <a:lnTo>
                    <a:pt x="82169" y="265303"/>
                  </a:lnTo>
                  <a:cubicBezTo>
                    <a:pt x="90932" y="265303"/>
                    <a:pt x="98044" y="272415"/>
                    <a:pt x="98044" y="281178"/>
                  </a:cubicBezTo>
                  <a:lnTo>
                    <a:pt x="98044" y="776859"/>
                  </a:lnTo>
                  <a:lnTo>
                    <a:pt x="82169" y="776859"/>
                  </a:lnTo>
                  <a:lnTo>
                    <a:pt x="82169" y="760984"/>
                  </a:lnTo>
                  <a:lnTo>
                    <a:pt x="344170" y="760984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630420" y="5031180"/>
            <a:ext cx="97200" cy="97200"/>
            <a:chOff x="0" y="0"/>
            <a:chExt cx="129600" cy="1296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29667" cy="129667"/>
            </a:xfrm>
            <a:custGeom>
              <a:avLst/>
              <a:gdLst/>
              <a:ahLst/>
              <a:cxnLst/>
              <a:rect l="l" t="t" r="r" b="b"/>
              <a:pathLst>
                <a:path w="129667" h="129667">
                  <a:moveTo>
                    <a:pt x="15875" y="0"/>
                  </a:moveTo>
                  <a:lnTo>
                    <a:pt x="113792" y="0"/>
                  </a:lnTo>
                  <a:cubicBezTo>
                    <a:pt x="122555" y="0"/>
                    <a:pt x="129667" y="7112"/>
                    <a:pt x="129667" y="15875"/>
                  </a:cubicBezTo>
                  <a:lnTo>
                    <a:pt x="129667" y="113792"/>
                  </a:lnTo>
                  <a:cubicBezTo>
                    <a:pt x="129667" y="122555"/>
                    <a:pt x="122555" y="129667"/>
                    <a:pt x="113792" y="129667"/>
                  </a:cubicBezTo>
                  <a:lnTo>
                    <a:pt x="15875" y="129667"/>
                  </a:lnTo>
                  <a:cubicBezTo>
                    <a:pt x="7112" y="129540"/>
                    <a:pt x="0" y="122555"/>
                    <a:pt x="0" y="113792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623"/>
                  </a:moveTo>
                  <a:lnTo>
                    <a:pt x="15875" y="15875"/>
                  </a:lnTo>
                  <a:lnTo>
                    <a:pt x="31623" y="15875"/>
                  </a:lnTo>
                  <a:lnTo>
                    <a:pt x="31623" y="113792"/>
                  </a:lnTo>
                  <a:lnTo>
                    <a:pt x="15875" y="113792"/>
                  </a:lnTo>
                  <a:lnTo>
                    <a:pt x="15875" y="97917"/>
                  </a:lnTo>
                  <a:lnTo>
                    <a:pt x="113792" y="97917"/>
                  </a:lnTo>
                  <a:lnTo>
                    <a:pt x="113792" y="113792"/>
                  </a:lnTo>
                  <a:lnTo>
                    <a:pt x="97917" y="113792"/>
                  </a:lnTo>
                  <a:lnTo>
                    <a:pt x="97917" y="15875"/>
                  </a:lnTo>
                  <a:lnTo>
                    <a:pt x="113792" y="15875"/>
                  </a:lnTo>
                  <a:lnTo>
                    <a:pt x="113792" y="31623"/>
                  </a:lnTo>
                  <a:lnTo>
                    <a:pt x="15875" y="31623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357720" y="5031180"/>
            <a:ext cx="97200" cy="97200"/>
            <a:chOff x="0" y="0"/>
            <a:chExt cx="129600" cy="1296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29667" cy="129667"/>
            </a:xfrm>
            <a:custGeom>
              <a:avLst/>
              <a:gdLst/>
              <a:ahLst/>
              <a:cxnLst/>
              <a:rect l="l" t="t" r="r" b="b"/>
              <a:pathLst>
                <a:path w="129667" h="129667">
                  <a:moveTo>
                    <a:pt x="15875" y="0"/>
                  </a:moveTo>
                  <a:lnTo>
                    <a:pt x="113792" y="0"/>
                  </a:lnTo>
                  <a:cubicBezTo>
                    <a:pt x="122555" y="0"/>
                    <a:pt x="129667" y="7112"/>
                    <a:pt x="129667" y="15875"/>
                  </a:cubicBezTo>
                  <a:lnTo>
                    <a:pt x="129667" y="113792"/>
                  </a:lnTo>
                  <a:cubicBezTo>
                    <a:pt x="129667" y="122555"/>
                    <a:pt x="122555" y="129667"/>
                    <a:pt x="113792" y="129667"/>
                  </a:cubicBezTo>
                  <a:lnTo>
                    <a:pt x="15875" y="129667"/>
                  </a:lnTo>
                  <a:cubicBezTo>
                    <a:pt x="7112" y="129540"/>
                    <a:pt x="0" y="122555"/>
                    <a:pt x="0" y="113792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623"/>
                  </a:moveTo>
                  <a:lnTo>
                    <a:pt x="15875" y="15875"/>
                  </a:lnTo>
                  <a:lnTo>
                    <a:pt x="31623" y="15875"/>
                  </a:lnTo>
                  <a:lnTo>
                    <a:pt x="31623" y="113792"/>
                  </a:lnTo>
                  <a:lnTo>
                    <a:pt x="15875" y="113792"/>
                  </a:lnTo>
                  <a:lnTo>
                    <a:pt x="15875" y="97917"/>
                  </a:lnTo>
                  <a:lnTo>
                    <a:pt x="113792" y="97917"/>
                  </a:lnTo>
                  <a:lnTo>
                    <a:pt x="113792" y="113792"/>
                  </a:lnTo>
                  <a:lnTo>
                    <a:pt x="97917" y="113792"/>
                  </a:lnTo>
                  <a:lnTo>
                    <a:pt x="97917" y="15875"/>
                  </a:lnTo>
                  <a:lnTo>
                    <a:pt x="113792" y="15875"/>
                  </a:lnTo>
                  <a:lnTo>
                    <a:pt x="113792" y="31623"/>
                  </a:lnTo>
                  <a:lnTo>
                    <a:pt x="15875" y="31623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308040" y="4782240"/>
            <a:ext cx="123120" cy="24300"/>
            <a:chOff x="0" y="0"/>
            <a:chExt cx="164160" cy="324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64211" cy="32385"/>
            </a:xfrm>
            <a:custGeom>
              <a:avLst/>
              <a:gdLst/>
              <a:ahLst/>
              <a:cxnLst/>
              <a:rect l="l" t="t" r="r" b="b"/>
              <a:pathLst>
                <a:path w="164211" h="32385">
                  <a:moveTo>
                    <a:pt x="15875" y="0"/>
                  </a:moveTo>
                  <a:lnTo>
                    <a:pt x="148463" y="762"/>
                  </a:lnTo>
                  <a:cubicBezTo>
                    <a:pt x="157226" y="762"/>
                    <a:pt x="164211" y="8001"/>
                    <a:pt x="164211" y="16637"/>
                  </a:cubicBezTo>
                  <a:cubicBezTo>
                    <a:pt x="164211" y="25273"/>
                    <a:pt x="156972" y="32385"/>
                    <a:pt x="148336" y="32385"/>
                  </a:cubicBezTo>
                  <a:lnTo>
                    <a:pt x="15748" y="31623"/>
                  </a:lnTo>
                  <a:cubicBezTo>
                    <a:pt x="6985" y="31623"/>
                    <a:pt x="0" y="24511"/>
                    <a:pt x="0" y="15748"/>
                  </a:cubicBezTo>
                  <a:cubicBezTo>
                    <a:pt x="0" y="6985"/>
                    <a:pt x="7239" y="0"/>
                    <a:pt x="15875" y="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3308040" y="4831920"/>
            <a:ext cx="97200" cy="24300"/>
            <a:chOff x="0" y="0"/>
            <a:chExt cx="129600" cy="32400"/>
          </a:xfrm>
        </p:grpSpPr>
        <p:sp>
          <p:nvSpPr>
            <p:cNvPr id="52" name="Freeform 52"/>
            <p:cNvSpPr/>
            <p:nvPr/>
          </p:nvSpPr>
          <p:spPr>
            <a:xfrm>
              <a:off x="-127" y="-127"/>
              <a:ext cx="129794" cy="32639"/>
            </a:xfrm>
            <a:custGeom>
              <a:avLst/>
              <a:gdLst/>
              <a:ahLst/>
              <a:cxnLst/>
              <a:rect l="l" t="t" r="r" b="b"/>
              <a:pathLst>
                <a:path w="129794" h="32639">
                  <a:moveTo>
                    <a:pt x="16129" y="127"/>
                  </a:moveTo>
                  <a:lnTo>
                    <a:pt x="114046" y="889"/>
                  </a:lnTo>
                  <a:cubicBezTo>
                    <a:pt x="122809" y="1016"/>
                    <a:pt x="129794" y="8128"/>
                    <a:pt x="129794" y="16891"/>
                  </a:cubicBezTo>
                  <a:cubicBezTo>
                    <a:pt x="129794" y="25654"/>
                    <a:pt x="122555" y="32639"/>
                    <a:pt x="113792" y="32512"/>
                  </a:cubicBezTo>
                  <a:lnTo>
                    <a:pt x="15875" y="31750"/>
                  </a:lnTo>
                  <a:cubicBezTo>
                    <a:pt x="7112" y="31750"/>
                    <a:pt x="0" y="24638"/>
                    <a:pt x="127" y="15875"/>
                  </a:cubicBezTo>
                  <a:cubicBezTo>
                    <a:pt x="254" y="7112"/>
                    <a:pt x="7366" y="0"/>
                    <a:pt x="16129" y="127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3507300" y="4632660"/>
            <a:ext cx="123120" cy="24300"/>
            <a:chOff x="0" y="0"/>
            <a:chExt cx="164160" cy="324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4211" cy="32385"/>
            </a:xfrm>
            <a:custGeom>
              <a:avLst/>
              <a:gdLst/>
              <a:ahLst/>
              <a:cxnLst/>
              <a:rect l="l" t="t" r="r" b="b"/>
              <a:pathLst>
                <a:path w="164211" h="32385">
                  <a:moveTo>
                    <a:pt x="15875" y="0"/>
                  </a:moveTo>
                  <a:lnTo>
                    <a:pt x="148463" y="762"/>
                  </a:lnTo>
                  <a:cubicBezTo>
                    <a:pt x="157226" y="762"/>
                    <a:pt x="164211" y="8001"/>
                    <a:pt x="164211" y="16637"/>
                  </a:cubicBezTo>
                  <a:cubicBezTo>
                    <a:pt x="164211" y="25273"/>
                    <a:pt x="156972" y="32385"/>
                    <a:pt x="148336" y="32385"/>
                  </a:cubicBezTo>
                  <a:lnTo>
                    <a:pt x="15748" y="31623"/>
                  </a:lnTo>
                  <a:cubicBezTo>
                    <a:pt x="6985" y="31623"/>
                    <a:pt x="0" y="24511"/>
                    <a:pt x="0" y="15748"/>
                  </a:cubicBezTo>
                  <a:cubicBezTo>
                    <a:pt x="0" y="6985"/>
                    <a:pt x="7239" y="0"/>
                    <a:pt x="15875" y="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3507300" y="4582980"/>
            <a:ext cx="172800" cy="24300"/>
            <a:chOff x="0" y="0"/>
            <a:chExt cx="230400" cy="324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30505" cy="32512"/>
            </a:xfrm>
            <a:custGeom>
              <a:avLst/>
              <a:gdLst/>
              <a:ahLst/>
              <a:cxnLst/>
              <a:rect l="l" t="t" r="r" b="b"/>
              <a:pathLst>
                <a:path w="230505" h="32512">
                  <a:moveTo>
                    <a:pt x="15875" y="0"/>
                  </a:moveTo>
                  <a:lnTo>
                    <a:pt x="214630" y="762"/>
                  </a:lnTo>
                  <a:cubicBezTo>
                    <a:pt x="223393" y="762"/>
                    <a:pt x="230505" y="7874"/>
                    <a:pt x="230378" y="16637"/>
                  </a:cubicBezTo>
                  <a:cubicBezTo>
                    <a:pt x="230251" y="25400"/>
                    <a:pt x="223266" y="32512"/>
                    <a:pt x="214503" y="32385"/>
                  </a:cubicBezTo>
                  <a:lnTo>
                    <a:pt x="15748" y="31623"/>
                  </a:lnTo>
                  <a:cubicBezTo>
                    <a:pt x="6985" y="31623"/>
                    <a:pt x="0" y="24511"/>
                    <a:pt x="0" y="15748"/>
                  </a:cubicBezTo>
                  <a:cubicBezTo>
                    <a:pt x="0" y="6985"/>
                    <a:pt x="7112" y="0"/>
                    <a:pt x="15875" y="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3507300" y="4682340"/>
            <a:ext cx="97200" cy="24300"/>
            <a:chOff x="0" y="0"/>
            <a:chExt cx="129600" cy="32400"/>
          </a:xfrm>
        </p:grpSpPr>
        <p:sp>
          <p:nvSpPr>
            <p:cNvPr id="58" name="Freeform 58"/>
            <p:cNvSpPr/>
            <p:nvPr/>
          </p:nvSpPr>
          <p:spPr>
            <a:xfrm>
              <a:off x="-127" y="-127"/>
              <a:ext cx="129794" cy="32639"/>
            </a:xfrm>
            <a:custGeom>
              <a:avLst/>
              <a:gdLst/>
              <a:ahLst/>
              <a:cxnLst/>
              <a:rect l="l" t="t" r="r" b="b"/>
              <a:pathLst>
                <a:path w="129794" h="32639">
                  <a:moveTo>
                    <a:pt x="16129" y="127"/>
                  </a:moveTo>
                  <a:lnTo>
                    <a:pt x="114046" y="889"/>
                  </a:lnTo>
                  <a:cubicBezTo>
                    <a:pt x="122809" y="1016"/>
                    <a:pt x="129794" y="8128"/>
                    <a:pt x="129794" y="16891"/>
                  </a:cubicBezTo>
                  <a:cubicBezTo>
                    <a:pt x="129794" y="25654"/>
                    <a:pt x="122555" y="32639"/>
                    <a:pt x="113792" y="32512"/>
                  </a:cubicBezTo>
                  <a:lnTo>
                    <a:pt x="15875" y="31750"/>
                  </a:lnTo>
                  <a:cubicBezTo>
                    <a:pt x="7112" y="31750"/>
                    <a:pt x="0" y="24638"/>
                    <a:pt x="127" y="15875"/>
                  </a:cubicBezTo>
                  <a:cubicBezTo>
                    <a:pt x="254" y="7112"/>
                    <a:pt x="7366" y="0"/>
                    <a:pt x="16129" y="127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3308040" y="4881600"/>
            <a:ext cx="73440" cy="24300"/>
            <a:chOff x="0" y="0"/>
            <a:chExt cx="97920" cy="32400"/>
          </a:xfrm>
        </p:grpSpPr>
        <p:sp>
          <p:nvSpPr>
            <p:cNvPr id="60" name="Freeform 60"/>
            <p:cNvSpPr/>
            <p:nvPr/>
          </p:nvSpPr>
          <p:spPr>
            <a:xfrm>
              <a:off x="-127" y="-127"/>
              <a:ext cx="98171" cy="32639"/>
            </a:xfrm>
            <a:custGeom>
              <a:avLst/>
              <a:gdLst/>
              <a:ahLst/>
              <a:cxnLst/>
              <a:rect l="l" t="t" r="r" b="b"/>
              <a:pathLst>
                <a:path w="98171" h="32639">
                  <a:moveTo>
                    <a:pt x="16129" y="127"/>
                  </a:moveTo>
                  <a:lnTo>
                    <a:pt x="82423" y="889"/>
                  </a:lnTo>
                  <a:cubicBezTo>
                    <a:pt x="91186" y="1016"/>
                    <a:pt x="98171" y="8128"/>
                    <a:pt x="98044" y="16891"/>
                  </a:cubicBezTo>
                  <a:cubicBezTo>
                    <a:pt x="97917" y="25654"/>
                    <a:pt x="90805" y="32639"/>
                    <a:pt x="82042" y="32512"/>
                  </a:cubicBezTo>
                  <a:lnTo>
                    <a:pt x="15748" y="31750"/>
                  </a:lnTo>
                  <a:cubicBezTo>
                    <a:pt x="6985" y="31750"/>
                    <a:pt x="0" y="24511"/>
                    <a:pt x="127" y="15748"/>
                  </a:cubicBezTo>
                  <a:cubicBezTo>
                    <a:pt x="254" y="6985"/>
                    <a:pt x="7366" y="0"/>
                    <a:pt x="16129" y="127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807940" y="4736880"/>
            <a:ext cx="162000" cy="268920"/>
            <a:chOff x="0" y="0"/>
            <a:chExt cx="216000" cy="35856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16027" cy="358648"/>
            </a:xfrm>
            <a:custGeom>
              <a:avLst/>
              <a:gdLst/>
              <a:ahLst/>
              <a:cxnLst/>
              <a:rect l="l" t="t" r="r" b="b"/>
              <a:pathLst>
                <a:path w="216027" h="358648">
                  <a:moveTo>
                    <a:pt x="31623" y="15875"/>
                  </a:moveTo>
                  <a:lnTo>
                    <a:pt x="31623" y="124841"/>
                  </a:lnTo>
                  <a:lnTo>
                    <a:pt x="15875" y="124841"/>
                  </a:lnTo>
                  <a:lnTo>
                    <a:pt x="31623" y="124841"/>
                  </a:lnTo>
                  <a:cubicBezTo>
                    <a:pt x="31623" y="152400"/>
                    <a:pt x="40640" y="163449"/>
                    <a:pt x="52705" y="163449"/>
                  </a:cubicBezTo>
                  <a:cubicBezTo>
                    <a:pt x="61468" y="163449"/>
                    <a:pt x="68580" y="170561"/>
                    <a:pt x="68580" y="179324"/>
                  </a:cubicBezTo>
                  <a:lnTo>
                    <a:pt x="68580" y="342773"/>
                  </a:lnTo>
                  <a:lnTo>
                    <a:pt x="52705" y="342773"/>
                  </a:lnTo>
                  <a:lnTo>
                    <a:pt x="52705" y="326898"/>
                  </a:lnTo>
                  <a:lnTo>
                    <a:pt x="163322" y="326898"/>
                  </a:lnTo>
                  <a:lnTo>
                    <a:pt x="163322" y="342773"/>
                  </a:lnTo>
                  <a:lnTo>
                    <a:pt x="147447" y="342773"/>
                  </a:lnTo>
                  <a:lnTo>
                    <a:pt x="147447" y="179324"/>
                  </a:lnTo>
                  <a:cubicBezTo>
                    <a:pt x="147447" y="170561"/>
                    <a:pt x="154559" y="163449"/>
                    <a:pt x="163322" y="163449"/>
                  </a:cubicBezTo>
                  <a:cubicBezTo>
                    <a:pt x="175260" y="163449"/>
                    <a:pt x="184404" y="152400"/>
                    <a:pt x="184404" y="124841"/>
                  </a:cubicBezTo>
                  <a:lnTo>
                    <a:pt x="200279" y="124841"/>
                  </a:lnTo>
                  <a:lnTo>
                    <a:pt x="184404" y="124841"/>
                  </a:lnTo>
                  <a:lnTo>
                    <a:pt x="184404" y="15875"/>
                  </a:lnTo>
                  <a:lnTo>
                    <a:pt x="200279" y="15875"/>
                  </a:lnTo>
                  <a:lnTo>
                    <a:pt x="200279" y="31623"/>
                  </a:lnTo>
                  <a:lnTo>
                    <a:pt x="15875" y="31623"/>
                  </a:lnTo>
                  <a:lnTo>
                    <a:pt x="15875" y="15875"/>
                  </a:lnTo>
                  <a:lnTo>
                    <a:pt x="31623" y="15875"/>
                  </a:lnTo>
                  <a:moveTo>
                    <a:pt x="0" y="15875"/>
                  </a:moveTo>
                  <a:cubicBezTo>
                    <a:pt x="0" y="7112"/>
                    <a:pt x="7112" y="0"/>
                    <a:pt x="15875" y="0"/>
                  </a:cubicBezTo>
                  <a:lnTo>
                    <a:pt x="200152" y="0"/>
                  </a:lnTo>
                  <a:cubicBezTo>
                    <a:pt x="208915" y="0"/>
                    <a:pt x="216027" y="7112"/>
                    <a:pt x="216027" y="15875"/>
                  </a:cubicBezTo>
                  <a:lnTo>
                    <a:pt x="216027" y="124841"/>
                  </a:lnTo>
                  <a:cubicBezTo>
                    <a:pt x="216027" y="151765"/>
                    <a:pt x="206629" y="195199"/>
                    <a:pt x="163322" y="195199"/>
                  </a:cubicBezTo>
                  <a:lnTo>
                    <a:pt x="163322" y="179324"/>
                  </a:lnTo>
                  <a:lnTo>
                    <a:pt x="179197" y="179324"/>
                  </a:lnTo>
                  <a:lnTo>
                    <a:pt x="179197" y="342773"/>
                  </a:lnTo>
                  <a:cubicBezTo>
                    <a:pt x="179197" y="351536"/>
                    <a:pt x="172085" y="358648"/>
                    <a:pt x="163322" y="358648"/>
                  </a:cubicBezTo>
                  <a:lnTo>
                    <a:pt x="52705" y="358648"/>
                  </a:lnTo>
                  <a:cubicBezTo>
                    <a:pt x="43942" y="358648"/>
                    <a:pt x="36830" y="351536"/>
                    <a:pt x="36830" y="342773"/>
                  </a:cubicBezTo>
                  <a:lnTo>
                    <a:pt x="36830" y="179324"/>
                  </a:lnTo>
                  <a:lnTo>
                    <a:pt x="52705" y="179324"/>
                  </a:lnTo>
                  <a:lnTo>
                    <a:pt x="52705" y="195199"/>
                  </a:lnTo>
                  <a:cubicBezTo>
                    <a:pt x="9398" y="195072"/>
                    <a:pt x="0" y="151638"/>
                    <a:pt x="0" y="124841"/>
                  </a:cubicBezTo>
                  <a:lnTo>
                    <a:pt x="0" y="15875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300420" y="4736880"/>
            <a:ext cx="159300" cy="268920"/>
            <a:chOff x="0" y="0"/>
            <a:chExt cx="212400" cy="35856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12471" cy="358648"/>
            </a:xfrm>
            <a:custGeom>
              <a:avLst/>
              <a:gdLst/>
              <a:ahLst/>
              <a:cxnLst/>
              <a:rect l="l" t="t" r="r" b="b"/>
              <a:pathLst>
                <a:path w="212471" h="358648">
                  <a:moveTo>
                    <a:pt x="31623" y="15875"/>
                  </a:moveTo>
                  <a:lnTo>
                    <a:pt x="31623" y="124841"/>
                  </a:lnTo>
                  <a:lnTo>
                    <a:pt x="15875" y="124841"/>
                  </a:lnTo>
                  <a:lnTo>
                    <a:pt x="31623" y="124841"/>
                  </a:lnTo>
                  <a:cubicBezTo>
                    <a:pt x="31623" y="152781"/>
                    <a:pt x="40640" y="163449"/>
                    <a:pt x="51943" y="163449"/>
                  </a:cubicBezTo>
                  <a:cubicBezTo>
                    <a:pt x="60706" y="163449"/>
                    <a:pt x="67818" y="170561"/>
                    <a:pt x="67818" y="179324"/>
                  </a:cubicBezTo>
                  <a:lnTo>
                    <a:pt x="67818" y="342773"/>
                  </a:lnTo>
                  <a:lnTo>
                    <a:pt x="51943" y="342773"/>
                  </a:lnTo>
                  <a:lnTo>
                    <a:pt x="51943" y="326898"/>
                  </a:lnTo>
                  <a:lnTo>
                    <a:pt x="160401" y="326898"/>
                  </a:lnTo>
                  <a:lnTo>
                    <a:pt x="160401" y="342773"/>
                  </a:lnTo>
                  <a:lnTo>
                    <a:pt x="144526" y="342773"/>
                  </a:lnTo>
                  <a:lnTo>
                    <a:pt x="144526" y="179324"/>
                  </a:lnTo>
                  <a:cubicBezTo>
                    <a:pt x="144526" y="170561"/>
                    <a:pt x="151638" y="163449"/>
                    <a:pt x="160401" y="163449"/>
                  </a:cubicBezTo>
                  <a:cubicBezTo>
                    <a:pt x="171704" y="163449"/>
                    <a:pt x="180721" y="152781"/>
                    <a:pt x="180721" y="124841"/>
                  </a:cubicBezTo>
                  <a:lnTo>
                    <a:pt x="196596" y="124841"/>
                  </a:lnTo>
                  <a:lnTo>
                    <a:pt x="180721" y="124841"/>
                  </a:lnTo>
                  <a:lnTo>
                    <a:pt x="180721" y="15875"/>
                  </a:lnTo>
                  <a:lnTo>
                    <a:pt x="196596" y="15875"/>
                  </a:lnTo>
                  <a:lnTo>
                    <a:pt x="196596" y="31623"/>
                  </a:lnTo>
                  <a:lnTo>
                    <a:pt x="15875" y="31623"/>
                  </a:lnTo>
                  <a:lnTo>
                    <a:pt x="15875" y="15875"/>
                  </a:lnTo>
                  <a:lnTo>
                    <a:pt x="31623" y="15875"/>
                  </a:lnTo>
                  <a:moveTo>
                    <a:pt x="0" y="15875"/>
                  </a:moveTo>
                  <a:cubicBezTo>
                    <a:pt x="0" y="7112"/>
                    <a:pt x="7112" y="0"/>
                    <a:pt x="15875" y="0"/>
                  </a:cubicBezTo>
                  <a:lnTo>
                    <a:pt x="196596" y="0"/>
                  </a:lnTo>
                  <a:cubicBezTo>
                    <a:pt x="205359" y="0"/>
                    <a:pt x="212471" y="7112"/>
                    <a:pt x="212471" y="15875"/>
                  </a:cubicBezTo>
                  <a:lnTo>
                    <a:pt x="212471" y="124841"/>
                  </a:lnTo>
                  <a:cubicBezTo>
                    <a:pt x="212471" y="151384"/>
                    <a:pt x="203454" y="195199"/>
                    <a:pt x="160528" y="195199"/>
                  </a:cubicBezTo>
                  <a:lnTo>
                    <a:pt x="160528" y="179324"/>
                  </a:lnTo>
                  <a:lnTo>
                    <a:pt x="176403" y="179324"/>
                  </a:lnTo>
                  <a:lnTo>
                    <a:pt x="176403" y="342773"/>
                  </a:lnTo>
                  <a:cubicBezTo>
                    <a:pt x="176403" y="351536"/>
                    <a:pt x="169291" y="358648"/>
                    <a:pt x="160528" y="358648"/>
                  </a:cubicBezTo>
                  <a:lnTo>
                    <a:pt x="51943" y="358648"/>
                  </a:lnTo>
                  <a:cubicBezTo>
                    <a:pt x="43180" y="358648"/>
                    <a:pt x="36068" y="351536"/>
                    <a:pt x="36068" y="342773"/>
                  </a:cubicBezTo>
                  <a:lnTo>
                    <a:pt x="36068" y="179324"/>
                  </a:lnTo>
                  <a:lnTo>
                    <a:pt x="51943" y="179324"/>
                  </a:lnTo>
                  <a:lnTo>
                    <a:pt x="51943" y="195199"/>
                  </a:lnTo>
                  <a:cubicBezTo>
                    <a:pt x="9017" y="195072"/>
                    <a:pt x="0" y="151384"/>
                    <a:pt x="0" y="124841"/>
                  </a:cubicBezTo>
                  <a:lnTo>
                    <a:pt x="0" y="15875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026640" y="4736880"/>
            <a:ext cx="213840" cy="378000"/>
            <a:chOff x="0" y="0"/>
            <a:chExt cx="285120" cy="5040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85115" cy="504063"/>
            </a:xfrm>
            <a:custGeom>
              <a:avLst/>
              <a:gdLst/>
              <a:ahLst/>
              <a:cxnLst/>
              <a:rect l="l" t="t" r="r" b="b"/>
              <a:pathLst>
                <a:path w="285115" h="504063">
                  <a:moveTo>
                    <a:pt x="15875" y="0"/>
                  </a:moveTo>
                  <a:lnTo>
                    <a:pt x="269240" y="0"/>
                  </a:lnTo>
                  <a:cubicBezTo>
                    <a:pt x="278003" y="0"/>
                    <a:pt x="285115" y="7112"/>
                    <a:pt x="285115" y="15875"/>
                  </a:cubicBezTo>
                  <a:lnTo>
                    <a:pt x="285115" y="197485"/>
                  </a:lnTo>
                  <a:lnTo>
                    <a:pt x="269240" y="197485"/>
                  </a:lnTo>
                  <a:lnTo>
                    <a:pt x="285115" y="197485"/>
                  </a:lnTo>
                  <a:cubicBezTo>
                    <a:pt x="285115" y="242570"/>
                    <a:pt x="241808" y="286004"/>
                    <a:pt x="196850" y="286004"/>
                  </a:cubicBezTo>
                  <a:lnTo>
                    <a:pt x="196850" y="270129"/>
                  </a:lnTo>
                  <a:lnTo>
                    <a:pt x="212725" y="270129"/>
                  </a:lnTo>
                  <a:lnTo>
                    <a:pt x="212725" y="488188"/>
                  </a:lnTo>
                  <a:cubicBezTo>
                    <a:pt x="212725" y="496951"/>
                    <a:pt x="205613" y="504063"/>
                    <a:pt x="196850" y="504063"/>
                  </a:cubicBezTo>
                  <a:lnTo>
                    <a:pt x="88265" y="504063"/>
                  </a:lnTo>
                  <a:cubicBezTo>
                    <a:pt x="79502" y="504063"/>
                    <a:pt x="72390" y="496951"/>
                    <a:pt x="72390" y="488188"/>
                  </a:cubicBezTo>
                  <a:lnTo>
                    <a:pt x="72390" y="270129"/>
                  </a:lnTo>
                  <a:lnTo>
                    <a:pt x="88265" y="270129"/>
                  </a:lnTo>
                  <a:lnTo>
                    <a:pt x="88265" y="286004"/>
                  </a:lnTo>
                  <a:cubicBezTo>
                    <a:pt x="43307" y="286004"/>
                    <a:pt x="0" y="242570"/>
                    <a:pt x="0" y="197485"/>
                  </a:cubicBezTo>
                  <a:lnTo>
                    <a:pt x="15875" y="197485"/>
                  </a:lnTo>
                  <a:lnTo>
                    <a:pt x="0" y="197485"/>
                  </a:ln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623"/>
                  </a:moveTo>
                  <a:lnTo>
                    <a:pt x="15875" y="15875"/>
                  </a:lnTo>
                  <a:lnTo>
                    <a:pt x="31623" y="15875"/>
                  </a:lnTo>
                  <a:lnTo>
                    <a:pt x="31623" y="197485"/>
                  </a:lnTo>
                  <a:cubicBezTo>
                    <a:pt x="31623" y="225171"/>
                    <a:pt x="60833" y="254254"/>
                    <a:pt x="88138" y="254254"/>
                  </a:cubicBezTo>
                  <a:cubicBezTo>
                    <a:pt x="96901" y="254254"/>
                    <a:pt x="104013" y="261366"/>
                    <a:pt x="104013" y="270129"/>
                  </a:cubicBezTo>
                  <a:lnTo>
                    <a:pt x="104013" y="488188"/>
                  </a:lnTo>
                  <a:lnTo>
                    <a:pt x="88265" y="488188"/>
                  </a:lnTo>
                  <a:lnTo>
                    <a:pt x="88265" y="472313"/>
                  </a:lnTo>
                  <a:lnTo>
                    <a:pt x="196850" y="472313"/>
                  </a:lnTo>
                  <a:lnTo>
                    <a:pt x="196850" y="488188"/>
                  </a:lnTo>
                  <a:lnTo>
                    <a:pt x="180975" y="488188"/>
                  </a:lnTo>
                  <a:lnTo>
                    <a:pt x="180975" y="270129"/>
                  </a:lnTo>
                  <a:cubicBezTo>
                    <a:pt x="180975" y="261366"/>
                    <a:pt x="188087" y="254254"/>
                    <a:pt x="196850" y="254254"/>
                  </a:cubicBezTo>
                  <a:cubicBezTo>
                    <a:pt x="224282" y="254254"/>
                    <a:pt x="253365" y="225044"/>
                    <a:pt x="253365" y="197485"/>
                  </a:cubicBezTo>
                  <a:lnTo>
                    <a:pt x="253365" y="15875"/>
                  </a:lnTo>
                  <a:lnTo>
                    <a:pt x="269240" y="15875"/>
                  </a:lnTo>
                  <a:lnTo>
                    <a:pt x="269240" y="31623"/>
                  </a:lnTo>
                  <a:lnTo>
                    <a:pt x="15875" y="31623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8836560" y="4601340"/>
            <a:ext cx="104220" cy="104220"/>
            <a:chOff x="0" y="0"/>
            <a:chExt cx="138960" cy="13896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38938" cy="139065"/>
            </a:xfrm>
            <a:custGeom>
              <a:avLst/>
              <a:gdLst/>
              <a:ahLst/>
              <a:cxnLst/>
              <a:rect l="l" t="t" r="r" b="b"/>
              <a:pathLst>
                <a:path w="138938" h="139065">
                  <a:moveTo>
                    <a:pt x="138938" y="69469"/>
                  </a:moveTo>
                  <a:cubicBezTo>
                    <a:pt x="138938" y="105029"/>
                    <a:pt x="105029" y="138938"/>
                    <a:pt x="69469" y="138938"/>
                  </a:cubicBezTo>
                  <a:lnTo>
                    <a:pt x="69469" y="123063"/>
                  </a:lnTo>
                  <a:lnTo>
                    <a:pt x="69469" y="107315"/>
                  </a:lnTo>
                  <a:lnTo>
                    <a:pt x="69469" y="123063"/>
                  </a:lnTo>
                  <a:lnTo>
                    <a:pt x="69469" y="138938"/>
                  </a:lnTo>
                  <a:cubicBezTo>
                    <a:pt x="33909" y="138938"/>
                    <a:pt x="0" y="105029"/>
                    <a:pt x="0" y="69469"/>
                  </a:cubicBezTo>
                  <a:cubicBezTo>
                    <a:pt x="0" y="60706"/>
                    <a:pt x="7112" y="53594"/>
                    <a:pt x="15875" y="53594"/>
                  </a:cubicBezTo>
                  <a:lnTo>
                    <a:pt x="15875" y="69469"/>
                  </a:lnTo>
                  <a:lnTo>
                    <a:pt x="0" y="69469"/>
                  </a:lnTo>
                  <a:cubicBezTo>
                    <a:pt x="0" y="33909"/>
                    <a:pt x="33909" y="0"/>
                    <a:pt x="69469" y="0"/>
                  </a:cubicBezTo>
                  <a:lnTo>
                    <a:pt x="69469" y="15875"/>
                  </a:lnTo>
                  <a:lnTo>
                    <a:pt x="69469" y="0"/>
                  </a:lnTo>
                  <a:lnTo>
                    <a:pt x="69469" y="15875"/>
                  </a:lnTo>
                  <a:lnTo>
                    <a:pt x="69469" y="0"/>
                  </a:lnTo>
                  <a:cubicBezTo>
                    <a:pt x="105029" y="0"/>
                    <a:pt x="138938" y="33909"/>
                    <a:pt x="138938" y="69469"/>
                  </a:cubicBezTo>
                  <a:lnTo>
                    <a:pt x="123063" y="69469"/>
                  </a:lnTo>
                  <a:lnTo>
                    <a:pt x="138938" y="69469"/>
                  </a:lnTo>
                  <a:moveTo>
                    <a:pt x="107315" y="69469"/>
                  </a:moveTo>
                  <a:cubicBezTo>
                    <a:pt x="107315" y="51435"/>
                    <a:pt x="87630" y="31623"/>
                    <a:pt x="69469" y="31623"/>
                  </a:cubicBezTo>
                  <a:cubicBezTo>
                    <a:pt x="51308" y="31623"/>
                    <a:pt x="31623" y="51435"/>
                    <a:pt x="31623" y="69469"/>
                  </a:cubicBezTo>
                  <a:cubicBezTo>
                    <a:pt x="31623" y="78232"/>
                    <a:pt x="24511" y="85344"/>
                    <a:pt x="15748" y="85344"/>
                  </a:cubicBezTo>
                  <a:lnTo>
                    <a:pt x="15748" y="69469"/>
                  </a:lnTo>
                  <a:lnTo>
                    <a:pt x="31623" y="69469"/>
                  </a:lnTo>
                  <a:cubicBezTo>
                    <a:pt x="31623" y="87503"/>
                    <a:pt x="51308" y="107315"/>
                    <a:pt x="69469" y="107315"/>
                  </a:cubicBezTo>
                  <a:cubicBezTo>
                    <a:pt x="78232" y="107315"/>
                    <a:pt x="85344" y="114427"/>
                    <a:pt x="85344" y="123190"/>
                  </a:cubicBezTo>
                  <a:cubicBezTo>
                    <a:pt x="85344" y="131953"/>
                    <a:pt x="78232" y="139065"/>
                    <a:pt x="69469" y="139065"/>
                  </a:cubicBezTo>
                  <a:cubicBezTo>
                    <a:pt x="60706" y="139065"/>
                    <a:pt x="53594" y="131953"/>
                    <a:pt x="53594" y="123190"/>
                  </a:cubicBezTo>
                  <a:cubicBezTo>
                    <a:pt x="53594" y="114427"/>
                    <a:pt x="60706" y="107315"/>
                    <a:pt x="69469" y="107315"/>
                  </a:cubicBezTo>
                  <a:cubicBezTo>
                    <a:pt x="87503" y="107315"/>
                    <a:pt x="107315" y="87630"/>
                    <a:pt x="107315" y="69469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9326340" y="4601340"/>
            <a:ext cx="107460" cy="104220"/>
            <a:chOff x="0" y="0"/>
            <a:chExt cx="143280" cy="13896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43256" cy="139065"/>
            </a:xfrm>
            <a:custGeom>
              <a:avLst/>
              <a:gdLst/>
              <a:ahLst/>
              <a:cxnLst/>
              <a:rect l="l" t="t" r="r" b="b"/>
              <a:pathLst>
                <a:path w="143256" h="139065">
                  <a:moveTo>
                    <a:pt x="143256" y="69469"/>
                  </a:moveTo>
                  <a:cubicBezTo>
                    <a:pt x="143256" y="105664"/>
                    <a:pt x="107696" y="138938"/>
                    <a:pt x="71628" y="138938"/>
                  </a:cubicBezTo>
                  <a:lnTo>
                    <a:pt x="71628" y="123063"/>
                  </a:lnTo>
                  <a:lnTo>
                    <a:pt x="71628" y="107315"/>
                  </a:lnTo>
                  <a:lnTo>
                    <a:pt x="71628" y="123063"/>
                  </a:lnTo>
                  <a:lnTo>
                    <a:pt x="71628" y="138938"/>
                  </a:lnTo>
                  <a:cubicBezTo>
                    <a:pt x="35560" y="138938"/>
                    <a:pt x="0" y="105664"/>
                    <a:pt x="0" y="69469"/>
                  </a:cubicBezTo>
                  <a:cubicBezTo>
                    <a:pt x="0" y="60706"/>
                    <a:pt x="7112" y="53594"/>
                    <a:pt x="15875" y="53594"/>
                  </a:cubicBezTo>
                  <a:lnTo>
                    <a:pt x="15875" y="69469"/>
                  </a:lnTo>
                  <a:lnTo>
                    <a:pt x="0" y="69469"/>
                  </a:lnTo>
                  <a:cubicBezTo>
                    <a:pt x="0" y="33274"/>
                    <a:pt x="35560" y="0"/>
                    <a:pt x="71628" y="0"/>
                  </a:cubicBezTo>
                  <a:lnTo>
                    <a:pt x="71628" y="15875"/>
                  </a:lnTo>
                  <a:lnTo>
                    <a:pt x="71628" y="0"/>
                  </a:lnTo>
                  <a:lnTo>
                    <a:pt x="71628" y="15875"/>
                  </a:lnTo>
                  <a:lnTo>
                    <a:pt x="71628" y="0"/>
                  </a:lnTo>
                  <a:cubicBezTo>
                    <a:pt x="107696" y="0"/>
                    <a:pt x="143256" y="33274"/>
                    <a:pt x="143256" y="69469"/>
                  </a:cubicBezTo>
                  <a:lnTo>
                    <a:pt x="127381" y="69469"/>
                  </a:lnTo>
                  <a:lnTo>
                    <a:pt x="143256" y="69469"/>
                  </a:lnTo>
                  <a:moveTo>
                    <a:pt x="111633" y="69469"/>
                  </a:moveTo>
                  <a:cubicBezTo>
                    <a:pt x="111633" y="51943"/>
                    <a:pt x="91440" y="31623"/>
                    <a:pt x="71628" y="31623"/>
                  </a:cubicBezTo>
                  <a:cubicBezTo>
                    <a:pt x="51816" y="31623"/>
                    <a:pt x="31623" y="51943"/>
                    <a:pt x="31623" y="69469"/>
                  </a:cubicBezTo>
                  <a:cubicBezTo>
                    <a:pt x="31623" y="78232"/>
                    <a:pt x="24511" y="85344"/>
                    <a:pt x="15748" y="85344"/>
                  </a:cubicBezTo>
                  <a:lnTo>
                    <a:pt x="15748" y="69469"/>
                  </a:lnTo>
                  <a:lnTo>
                    <a:pt x="31623" y="69469"/>
                  </a:lnTo>
                  <a:cubicBezTo>
                    <a:pt x="31623" y="86995"/>
                    <a:pt x="51816" y="107315"/>
                    <a:pt x="71628" y="107315"/>
                  </a:cubicBezTo>
                  <a:cubicBezTo>
                    <a:pt x="80391" y="107315"/>
                    <a:pt x="87503" y="114427"/>
                    <a:pt x="87503" y="123190"/>
                  </a:cubicBezTo>
                  <a:cubicBezTo>
                    <a:pt x="87503" y="131953"/>
                    <a:pt x="80391" y="139065"/>
                    <a:pt x="71628" y="139065"/>
                  </a:cubicBezTo>
                  <a:cubicBezTo>
                    <a:pt x="62865" y="139065"/>
                    <a:pt x="55753" y="131953"/>
                    <a:pt x="55753" y="123190"/>
                  </a:cubicBezTo>
                  <a:cubicBezTo>
                    <a:pt x="55753" y="114427"/>
                    <a:pt x="62865" y="107315"/>
                    <a:pt x="71628" y="107315"/>
                  </a:cubicBezTo>
                  <a:cubicBezTo>
                    <a:pt x="91313" y="107315"/>
                    <a:pt x="111633" y="86995"/>
                    <a:pt x="111633" y="69469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055800" y="4546260"/>
            <a:ext cx="159300" cy="159300"/>
            <a:chOff x="0" y="0"/>
            <a:chExt cx="212400" cy="2124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12471" cy="212471"/>
            </a:xfrm>
            <a:custGeom>
              <a:avLst/>
              <a:gdLst/>
              <a:ahLst/>
              <a:cxnLst/>
              <a:rect l="l" t="t" r="r" b="b"/>
              <a:pathLst>
                <a:path w="212471" h="212471">
                  <a:moveTo>
                    <a:pt x="212344" y="106172"/>
                  </a:moveTo>
                  <a:cubicBezTo>
                    <a:pt x="212344" y="169164"/>
                    <a:pt x="169164" y="212344"/>
                    <a:pt x="106172" y="212344"/>
                  </a:cubicBezTo>
                  <a:lnTo>
                    <a:pt x="106172" y="196596"/>
                  </a:lnTo>
                  <a:lnTo>
                    <a:pt x="106172" y="180721"/>
                  </a:lnTo>
                  <a:lnTo>
                    <a:pt x="106172" y="196596"/>
                  </a:lnTo>
                  <a:lnTo>
                    <a:pt x="106172" y="212471"/>
                  </a:lnTo>
                  <a:cubicBezTo>
                    <a:pt x="43180" y="212344"/>
                    <a:pt x="0" y="169164"/>
                    <a:pt x="0" y="106172"/>
                  </a:cubicBezTo>
                  <a:cubicBezTo>
                    <a:pt x="0" y="97409"/>
                    <a:pt x="7112" y="90297"/>
                    <a:pt x="15875" y="90297"/>
                  </a:cubicBezTo>
                  <a:lnTo>
                    <a:pt x="15875" y="106172"/>
                  </a:lnTo>
                  <a:lnTo>
                    <a:pt x="0" y="106172"/>
                  </a:lnTo>
                  <a:cubicBezTo>
                    <a:pt x="0" y="43180"/>
                    <a:pt x="43180" y="0"/>
                    <a:pt x="106172" y="0"/>
                  </a:cubicBezTo>
                  <a:lnTo>
                    <a:pt x="106172" y="15875"/>
                  </a:lnTo>
                  <a:lnTo>
                    <a:pt x="106172" y="0"/>
                  </a:lnTo>
                  <a:lnTo>
                    <a:pt x="106172" y="15875"/>
                  </a:lnTo>
                  <a:lnTo>
                    <a:pt x="106172" y="0"/>
                  </a:lnTo>
                  <a:cubicBezTo>
                    <a:pt x="169164" y="0"/>
                    <a:pt x="212344" y="43180"/>
                    <a:pt x="212344" y="106172"/>
                  </a:cubicBezTo>
                  <a:lnTo>
                    <a:pt x="196596" y="106172"/>
                  </a:lnTo>
                  <a:lnTo>
                    <a:pt x="212471" y="106172"/>
                  </a:lnTo>
                  <a:moveTo>
                    <a:pt x="180848" y="106172"/>
                  </a:moveTo>
                  <a:cubicBezTo>
                    <a:pt x="180848" y="60706"/>
                    <a:pt x="151765" y="31623"/>
                    <a:pt x="106299" y="31623"/>
                  </a:cubicBezTo>
                  <a:cubicBezTo>
                    <a:pt x="60833" y="31623"/>
                    <a:pt x="31623" y="60706"/>
                    <a:pt x="31623" y="106172"/>
                  </a:cubicBezTo>
                  <a:cubicBezTo>
                    <a:pt x="31623" y="114935"/>
                    <a:pt x="24511" y="122047"/>
                    <a:pt x="15748" y="122047"/>
                  </a:cubicBezTo>
                  <a:lnTo>
                    <a:pt x="15748" y="106172"/>
                  </a:lnTo>
                  <a:lnTo>
                    <a:pt x="31623" y="106172"/>
                  </a:lnTo>
                  <a:cubicBezTo>
                    <a:pt x="31623" y="151638"/>
                    <a:pt x="60706" y="180721"/>
                    <a:pt x="106172" y="180721"/>
                  </a:cubicBezTo>
                  <a:cubicBezTo>
                    <a:pt x="114935" y="180721"/>
                    <a:pt x="122047" y="187833"/>
                    <a:pt x="122047" y="196596"/>
                  </a:cubicBezTo>
                  <a:cubicBezTo>
                    <a:pt x="122047" y="205359"/>
                    <a:pt x="114935" y="212471"/>
                    <a:pt x="106172" y="212471"/>
                  </a:cubicBezTo>
                  <a:cubicBezTo>
                    <a:pt x="97409" y="212471"/>
                    <a:pt x="90297" y="205359"/>
                    <a:pt x="90297" y="196596"/>
                  </a:cubicBezTo>
                  <a:cubicBezTo>
                    <a:pt x="90297" y="187833"/>
                    <a:pt x="97409" y="180721"/>
                    <a:pt x="106172" y="180721"/>
                  </a:cubicBezTo>
                  <a:cubicBezTo>
                    <a:pt x="151638" y="180721"/>
                    <a:pt x="180721" y="151638"/>
                    <a:pt x="180721" y="106172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4460660" y="4504680"/>
            <a:ext cx="213840" cy="217080"/>
            <a:chOff x="0" y="0"/>
            <a:chExt cx="285120" cy="289440"/>
          </a:xfrm>
        </p:grpSpPr>
        <p:sp>
          <p:nvSpPr>
            <p:cNvPr id="74" name="Freeform 74"/>
            <p:cNvSpPr/>
            <p:nvPr/>
          </p:nvSpPr>
          <p:spPr>
            <a:xfrm>
              <a:off x="0" y="-254"/>
              <a:ext cx="290068" cy="290576"/>
            </a:xfrm>
            <a:custGeom>
              <a:avLst/>
              <a:gdLst/>
              <a:ahLst/>
              <a:cxnLst/>
              <a:rect l="l" t="t" r="r" b="b"/>
              <a:pathLst>
                <a:path w="290068" h="290576">
                  <a:moveTo>
                    <a:pt x="15875" y="129159"/>
                  </a:moveTo>
                  <a:lnTo>
                    <a:pt x="15875" y="145034"/>
                  </a:lnTo>
                  <a:lnTo>
                    <a:pt x="15875" y="129159"/>
                  </a:lnTo>
                  <a:lnTo>
                    <a:pt x="15875" y="145034"/>
                  </a:lnTo>
                  <a:lnTo>
                    <a:pt x="0" y="145034"/>
                  </a:lnTo>
                  <a:cubicBezTo>
                    <a:pt x="0" y="65278"/>
                    <a:pt x="64516" y="508"/>
                    <a:pt x="144145" y="254"/>
                  </a:cubicBezTo>
                  <a:lnTo>
                    <a:pt x="144145" y="16129"/>
                  </a:lnTo>
                  <a:lnTo>
                    <a:pt x="144145" y="254"/>
                  </a:lnTo>
                  <a:cubicBezTo>
                    <a:pt x="223901" y="0"/>
                    <a:pt x="288798" y="64262"/>
                    <a:pt x="289433" y="143891"/>
                  </a:cubicBezTo>
                  <a:lnTo>
                    <a:pt x="273558" y="144018"/>
                  </a:lnTo>
                  <a:lnTo>
                    <a:pt x="289433" y="143891"/>
                  </a:lnTo>
                  <a:cubicBezTo>
                    <a:pt x="290068" y="223647"/>
                    <a:pt x="226060" y="288798"/>
                    <a:pt x="146304" y="289687"/>
                  </a:cubicBezTo>
                  <a:lnTo>
                    <a:pt x="146177" y="273812"/>
                  </a:lnTo>
                  <a:lnTo>
                    <a:pt x="146304" y="289687"/>
                  </a:lnTo>
                  <a:cubicBezTo>
                    <a:pt x="66548" y="290576"/>
                    <a:pt x="1143" y="226822"/>
                    <a:pt x="0" y="147066"/>
                  </a:cubicBezTo>
                  <a:lnTo>
                    <a:pt x="0" y="146939"/>
                  </a:lnTo>
                  <a:lnTo>
                    <a:pt x="0" y="145034"/>
                  </a:lnTo>
                  <a:cubicBezTo>
                    <a:pt x="0" y="140843"/>
                    <a:pt x="1651" y="136779"/>
                    <a:pt x="4572" y="133731"/>
                  </a:cubicBezTo>
                  <a:cubicBezTo>
                    <a:pt x="7493" y="130683"/>
                    <a:pt x="11557" y="129032"/>
                    <a:pt x="15875" y="129032"/>
                  </a:cubicBezTo>
                  <a:moveTo>
                    <a:pt x="15875" y="160655"/>
                  </a:moveTo>
                  <a:lnTo>
                    <a:pt x="15875" y="145034"/>
                  </a:lnTo>
                  <a:lnTo>
                    <a:pt x="31750" y="144907"/>
                  </a:lnTo>
                  <a:lnTo>
                    <a:pt x="31750" y="146812"/>
                  </a:lnTo>
                  <a:lnTo>
                    <a:pt x="15875" y="146939"/>
                  </a:lnTo>
                  <a:lnTo>
                    <a:pt x="31750" y="146685"/>
                  </a:lnTo>
                  <a:cubicBezTo>
                    <a:pt x="32639" y="208915"/>
                    <a:pt x="83693" y="258699"/>
                    <a:pt x="146050" y="258064"/>
                  </a:cubicBezTo>
                  <a:cubicBezTo>
                    <a:pt x="208407" y="257429"/>
                    <a:pt x="258318" y="206502"/>
                    <a:pt x="257810" y="144145"/>
                  </a:cubicBezTo>
                  <a:cubicBezTo>
                    <a:pt x="257302" y="81788"/>
                    <a:pt x="206629" y="31750"/>
                    <a:pt x="144399" y="31877"/>
                  </a:cubicBezTo>
                  <a:cubicBezTo>
                    <a:pt x="82169" y="32004"/>
                    <a:pt x="31750" y="82677"/>
                    <a:pt x="31750" y="144907"/>
                  </a:cubicBezTo>
                  <a:cubicBezTo>
                    <a:pt x="31750" y="153670"/>
                    <a:pt x="24638" y="160782"/>
                    <a:pt x="15875" y="160782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4406120" y="4752540"/>
            <a:ext cx="323460" cy="403920"/>
            <a:chOff x="0" y="0"/>
            <a:chExt cx="431280" cy="53856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431292" cy="538607"/>
            </a:xfrm>
            <a:custGeom>
              <a:avLst/>
              <a:gdLst/>
              <a:ahLst/>
              <a:cxnLst/>
              <a:rect l="l" t="t" r="r" b="b"/>
              <a:pathLst>
                <a:path w="431292" h="538607">
                  <a:moveTo>
                    <a:pt x="415417" y="31623"/>
                  </a:moveTo>
                  <a:lnTo>
                    <a:pt x="15875" y="31623"/>
                  </a:lnTo>
                  <a:lnTo>
                    <a:pt x="15875" y="15875"/>
                  </a:lnTo>
                  <a:lnTo>
                    <a:pt x="31623" y="15875"/>
                  </a:lnTo>
                  <a:cubicBezTo>
                    <a:pt x="31623" y="156083"/>
                    <a:pt x="92964" y="240792"/>
                    <a:pt x="150749" y="273685"/>
                  </a:cubicBezTo>
                  <a:cubicBezTo>
                    <a:pt x="155702" y="276479"/>
                    <a:pt x="158750" y="281813"/>
                    <a:pt x="158750" y="287401"/>
                  </a:cubicBezTo>
                  <a:lnTo>
                    <a:pt x="158750" y="522732"/>
                  </a:lnTo>
                  <a:lnTo>
                    <a:pt x="143002" y="522732"/>
                  </a:lnTo>
                  <a:lnTo>
                    <a:pt x="143002" y="506857"/>
                  </a:lnTo>
                  <a:lnTo>
                    <a:pt x="288290" y="506857"/>
                  </a:lnTo>
                  <a:lnTo>
                    <a:pt x="288290" y="522732"/>
                  </a:lnTo>
                  <a:lnTo>
                    <a:pt x="272415" y="522732"/>
                  </a:lnTo>
                  <a:lnTo>
                    <a:pt x="272415" y="287401"/>
                  </a:lnTo>
                  <a:cubicBezTo>
                    <a:pt x="272415" y="281686"/>
                    <a:pt x="275463" y="276479"/>
                    <a:pt x="280416" y="273685"/>
                  </a:cubicBezTo>
                  <a:cubicBezTo>
                    <a:pt x="338201" y="240792"/>
                    <a:pt x="399542" y="156083"/>
                    <a:pt x="399542" y="15875"/>
                  </a:cubicBezTo>
                  <a:lnTo>
                    <a:pt x="415417" y="15875"/>
                  </a:lnTo>
                  <a:lnTo>
                    <a:pt x="415417" y="31623"/>
                  </a:lnTo>
                  <a:moveTo>
                    <a:pt x="415417" y="0"/>
                  </a:moveTo>
                  <a:cubicBezTo>
                    <a:pt x="424180" y="0"/>
                    <a:pt x="431292" y="7112"/>
                    <a:pt x="431292" y="15875"/>
                  </a:cubicBezTo>
                  <a:cubicBezTo>
                    <a:pt x="431292" y="165354"/>
                    <a:pt x="365506" y="261620"/>
                    <a:pt x="296164" y="301244"/>
                  </a:cubicBezTo>
                  <a:lnTo>
                    <a:pt x="288290" y="287528"/>
                  </a:lnTo>
                  <a:lnTo>
                    <a:pt x="304165" y="287528"/>
                  </a:lnTo>
                  <a:lnTo>
                    <a:pt x="304165" y="522732"/>
                  </a:lnTo>
                  <a:cubicBezTo>
                    <a:pt x="304165" y="531495"/>
                    <a:pt x="297053" y="538607"/>
                    <a:pt x="288290" y="538607"/>
                  </a:cubicBezTo>
                  <a:lnTo>
                    <a:pt x="143002" y="538607"/>
                  </a:lnTo>
                  <a:cubicBezTo>
                    <a:pt x="134239" y="538607"/>
                    <a:pt x="127127" y="531495"/>
                    <a:pt x="127127" y="522732"/>
                  </a:cubicBezTo>
                  <a:lnTo>
                    <a:pt x="127127" y="287401"/>
                  </a:lnTo>
                  <a:lnTo>
                    <a:pt x="143002" y="287401"/>
                  </a:lnTo>
                  <a:lnTo>
                    <a:pt x="135128" y="301117"/>
                  </a:lnTo>
                  <a:cubicBezTo>
                    <a:pt x="65786" y="261620"/>
                    <a:pt x="0" y="165354"/>
                    <a:pt x="0" y="15875"/>
                  </a:cubicBezTo>
                  <a:cubicBezTo>
                    <a:pt x="0" y="7112"/>
                    <a:pt x="7112" y="0"/>
                    <a:pt x="15875" y="0"/>
                  </a:cubicBezTo>
                  <a:lnTo>
                    <a:pt x="415417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4530320" y="4752540"/>
            <a:ext cx="78300" cy="213840"/>
            <a:chOff x="0" y="0"/>
            <a:chExt cx="104400" cy="285120"/>
          </a:xfrm>
        </p:grpSpPr>
        <p:sp>
          <p:nvSpPr>
            <p:cNvPr id="78" name="Freeform 78"/>
            <p:cNvSpPr/>
            <p:nvPr/>
          </p:nvSpPr>
          <p:spPr>
            <a:xfrm>
              <a:off x="-381" y="0"/>
              <a:ext cx="105156" cy="286766"/>
            </a:xfrm>
            <a:custGeom>
              <a:avLst/>
              <a:gdLst/>
              <a:ahLst/>
              <a:cxnLst/>
              <a:rect l="l" t="t" r="r" b="b"/>
              <a:pathLst>
                <a:path w="105156" h="286766">
                  <a:moveTo>
                    <a:pt x="69850" y="31623"/>
                  </a:moveTo>
                  <a:lnTo>
                    <a:pt x="31496" y="31623"/>
                  </a:lnTo>
                  <a:lnTo>
                    <a:pt x="31496" y="15875"/>
                  </a:lnTo>
                  <a:lnTo>
                    <a:pt x="47244" y="17018"/>
                  </a:lnTo>
                  <a:lnTo>
                    <a:pt x="32004" y="235839"/>
                  </a:lnTo>
                  <a:lnTo>
                    <a:pt x="16256" y="234696"/>
                  </a:lnTo>
                  <a:lnTo>
                    <a:pt x="27432" y="223520"/>
                  </a:lnTo>
                  <a:lnTo>
                    <a:pt x="61849" y="258064"/>
                  </a:lnTo>
                  <a:lnTo>
                    <a:pt x="50673" y="269240"/>
                  </a:lnTo>
                  <a:lnTo>
                    <a:pt x="40005" y="257429"/>
                  </a:lnTo>
                  <a:lnTo>
                    <a:pt x="78232" y="222885"/>
                  </a:lnTo>
                  <a:lnTo>
                    <a:pt x="88900" y="234696"/>
                  </a:lnTo>
                  <a:lnTo>
                    <a:pt x="73152" y="236093"/>
                  </a:lnTo>
                  <a:lnTo>
                    <a:pt x="53975" y="17272"/>
                  </a:lnTo>
                  <a:cubicBezTo>
                    <a:pt x="53594" y="12827"/>
                    <a:pt x="55118" y="8509"/>
                    <a:pt x="58039" y="5207"/>
                  </a:cubicBezTo>
                  <a:cubicBezTo>
                    <a:pt x="60960" y="1905"/>
                    <a:pt x="65278" y="127"/>
                    <a:pt x="69723" y="127"/>
                  </a:cubicBezTo>
                  <a:lnTo>
                    <a:pt x="69723" y="15875"/>
                  </a:lnTo>
                  <a:lnTo>
                    <a:pt x="69723" y="31623"/>
                  </a:lnTo>
                  <a:moveTo>
                    <a:pt x="69850" y="0"/>
                  </a:moveTo>
                  <a:cubicBezTo>
                    <a:pt x="78613" y="0"/>
                    <a:pt x="85725" y="7112"/>
                    <a:pt x="85725" y="15875"/>
                  </a:cubicBezTo>
                  <a:cubicBezTo>
                    <a:pt x="85725" y="24638"/>
                    <a:pt x="78613" y="31623"/>
                    <a:pt x="69850" y="31623"/>
                  </a:cubicBezTo>
                  <a:lnTo>
                    <a:pt x="69850" y="15875"/>
                  </a:lnTo>
                  <a:lnTo>
                    <a:pt x="85598" y="14478"/>
                  </a:lnTo>
                  <a:lnTo>
                    <a:pt x="104775" y="233299"/>
                  </a:lnTo>
                  <a:cubicBezTo>
                    <a:pt x="105156" y="238252"/>
                    <a:pt x="103251" y="243078"/>
                    <a:pt x="99568" y="246380"/>
                  </a:cubicBezTo>
                  <a:lnTo>
                    <a:pt x="61341" y="281051"/>
                  </a:lnTo>
                  <a:cubicBezTo>
                    <a:pt x="55118" y="286766"/>
                    <a:pt x="45466" y="286512"/>
                    <a:pt x="39497" y="280416"/>
                  </a:cubicBezTo>
                  <a:lnTo>
                    <a:pt x="4953" y="245872"/>
                  </a:lnTo>
                  <a:cubicBezTo>
                    <a:pt x="1778" y="242570"/>
                    <a:pt x="0" y="238125"/>
                    <a:pt x="381" y="233553"/>
                  </a:cubicBezTo>
                  <a:lnTo>
                    <a:pt x="15748" y="14732"/>
                  </a:lnTo>
                  <a:cubicBezTo>
                    <a:pt x="16256" y="6477"/>
                    <a:pt x="23241" y="0"/>
                    <a:pt x="31496" y="0"/>
                  </a:cubicBezTo>
                  <a:lnTo>
                    <a:pt x="69850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4720400" y="4533300"/>
            <a:ext cx="297540" cy="352080"/>
            <a:chOff x="0" y="0"/>
            <a:chExt cx="396720" cy="469440"/>
          </a:xfrm>
        </p:grpSpPr>
        <p:sp>
          <p:nvSpPr>
            <p:cNvPr id="80" name="Freeform 80"/>
            <p:cNvSpPr/>
            <p:nvPr/>
          </p:nvSpPr>
          <p:spPr>
            <a:xfrm>
              <a:off x="-1905" y="0"/>
              <a:ext cx="398653" cy="469519"/>
            </a:xfrm>
            <a:custGeom>
              <a:avLst/>
              <a:gdLst/>
              <a:ahLst/>
              <a:cxnLst/>
              <a:rect l="l" t="t" r="r" b="b"/>
              <a:pathLst>
                <a:path w="398653" h="469519">
                  <a:moveTo>
                    <a:pt x="7874" y="58166"/>
                  </a:moveTo>
                  <a:cubicBezTo>
                    <a:pt x="55753" y="19812"/>
                    <a:pt x="104775" y="0"/>
                    <a:pt x="163703" y="0"/>
                  </a:cubicBezTo>
                  <a:lnTo>
                    <a:pt x="163703" y="15875"/>
                  </a:lnTo>
                  <a:lnTo>
                    <a:pt x="163703" y="0"/>
                  </a:lnTo>
                  <a:cubicBezTo>
                    <a:pt x="291084" y="0"/>
                    <a:pt x="398653" y="107442"/>
                    <a:pt x="398653" y="234696"/>
                  </a:cubicBezTo>
                  <a:lnTo>
                    <a:pt x="382778" y="234696"/>
                  </a:lnTo>
                  <a:lnTo>
                    <a:pt x="398653" y="234696"/>
                  </a:lnTo>
                  <a:cubicBezTo>
                    <a:pt x="398653" y="362077"/>
                    <a:pt x="291211" y="469392"/>
                    <a:pt x="163830" y="469392"/>
                  </a:cubicBezTo>
                  <a:lnTo>
                    <a:pt x="163830" y="453644"/>
                  </a:lnTo>
                  <a:lnTo>
                    <a:pt x="163830" y="469519"/>
                  </a:lnTo>
                  <a:cubicBezTo>
                    <a:pt x="134112" y="469519"/>
                    <a:pt x="95123" y="459867"/>
                    <a:pt x="74676" y="449580"/>
                  </a:cubicBezTo>
                  <a:cubicBezTo>
                    <a:pt x="66802" y="445643"/>
                    <a:pt x="63627" y="436118"/>
                    <a:pt x="67564" y="428371"/>
                  </a:cubicBezTo>
                  <a:cubicBezTo>
                    <a:pt x="71501" y="420624"/>
                    <a:pt x="81026" y="417322"/>
                    <a:pt x="88773" y="421259"/>
                  </a:cubicBezTo>
                  <a:cubicBezTo>
                    <a:pt x="104775" y="429260"/>
                    <a:pt x="138811" y="437769"/>
                    <a:pt x="163830" y="437769"/>
                  </a:cubicBezTo>
                  <a:cubicBezTo>
                    <a:pt x="273685" y="437769"/>
                    <a:pt x="367030" y="344551"/>
                    <a:pt x="367030" y="234696"/>
                  </a:cubicBezTo>
                  <a:cubicBezTo>
                    <a:pt x="367030" y="124841"/>
                    <a:pt x="273685" y="31623"/>
                    <a:pt x="163703" y="31623"/>
                  </a:cubicBezTo>
                  <a:cubicBezTo>
                    <a:pt x="113157" y="31623"/>
                    <a:pt x="70993" y="48260"/>
                    <a:pt x="27686" y="82931"/>
                  </a:cubicBezTo>
                  <a:cubicBezTo>
                    <a:pt x="20828" y="88392"/>
                    <a:pt x="10922" y="87249"/>
                    <a:pt x="5461" y="80391"/>
                  </a:cubicBezTo>
                  <a:cubicBezTo>
                    <a:pt x="0" y="73533"/>
                    <a:pt x="1143" y="63627"/>
                    <a:pt x="8001" y="58166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4760360" y="4504680"/>
            <a:ext cx="282960" cy="277560"/>
            <a:chOff x="0" y="0"/>
            <a:chExt cx="377280" cy="370080"/>
          </a:xfrm>
        </p:grpSpPr>
        <p:sp>
          <p:nvSpPr>
            <p:cNvPr id="82" name="Freeform 82"/>
            <p:cNvSpPr/>
            <p:nvPr/>
          </p:nvSpPr>
          <p:spPr>
            <a:xfrm>
              <a:off x="-1778" y="-2032"/>
              <a:ext cx="381127" cy="372364"/>
            </a:xfrm>
            <a:custGeom>
              <a:avLst/>
              <a:gdLst/>
              <a:ahLst/>
              <a:cxnLst/>
              <a:rect l="l" t="t" r="r" b="b"/>
              <a:pathLst>
                <a:path w="381127" h="372364">
                  <a:moveTo>
                    <a:pt x="375920" y="27305"/>
                  </a:moveTo>
                  <a:lnTo>
                    <a:pt x="122428" y="365760"/>
                  </a:lnTo>
                  <a:cubicBezTo>
                    <a:pt x="119634" y="369570"/>
                    <a:pt x="115316" y="371856"/>
                    <a:pt x="110617" y="372110"/>
                  </a:cubicBezTo>
                  <a:cubicBezTo>
                    <a:pt x="105918" y="372364"/>
                    <a:pt x="101346" y="370459"/>
                    <a:pt x="98171" y="367030"/>
                  </a:cubicBezTo>
                  <a:lnTo>
                    <a:pt x="5969" y="267081"/>
                  </a:lnTo>
                  <a:cubicBezTo>
                    <a:pt x="0" y="260604"/>
                    <a:pt x="508" y="250571"/>
                    <a:pt x="6858" y="244729"/>
                  </a:cubicBezTo>
                  <a:cubicBezTo>
                    <a:pt x="13208" y="238887"/>
                    <a:pt x="23368" y="239268"/>
                    <a:pt x="29210" y="245618"/>
                  </a:cubicBezTo>
                  <a:lnTo>
                    <a:pt x="121412" y="345567"/>
                  </a:lnTo>
                  <a:lnTo>
                    <a:pt x="109728" y="356362"/>
                  </a:lnTo>
                  <a:lnTo>
                    <a:pt x="97028" y="346837"/>
                  </a:lnTo>
                  <a:lnTo>
                    <a:pt x="350520" y="8382"/>
                  </a:lnTo>
                  <a:cubicBezTo>
                    <a:pt x="355727" y="1397"/>
                    <a:pt x="365633" y="0"/>
                    <a:pt x="372745" y="5207"/>
                  </a:cubicBezTo>
                  <a:cubicBezTo>
                    <a:pt x="379857" y="10414"/>
                    <a:pt x="381127" y="20320"/>
                    <a:pt x="375920" y="27432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2248020" y="8344080"/>
            <a:ext cx="13791600" cy="1028700"/>
            <a:chOff x="0" y="0"/>
            <a:chExt cx="18388800" cy="13716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8388837" cy="1371600"/>
            </a:xfrm>
            <a:custGeom>
              <a:avLst/>
              <a:gdLst/>
              <a:ahLst/>
              <a:cxnLst/>
              <a:rect l="l" t="t" r="r" b="b"/>
              <a:pathLst>
                <a:path w="18388837" h="1371600">
                  <a:moveTo>
                    <a:pt x="0" y="0"/>
                  </a:moveTo>
                  <a:lnTo>
                    <a:pt x="0" y="1371600"/>
                  </a:lnTo>
                  <a:lnTo>
                    <a:pt x="18388837" y="1371600"/>
                  </a:lnTo>
                  <a:lnTo>
                    <a:pt x="1372235" y="0"/>
                  </a:lnTo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28575"/>
              <a:ext cx="18388800" cy="1400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320"/>
                </a:lnSpc>
              </a:pPr>
              <a:r>
                <a:rPr lang="fa-IR" sz="3600" spc="-1" dirty="0">
                  <a:solidFill>
                    <a:schemeClr val="accent3">
                      <a:lumMod val="50000"/>
                    </a:schemeClr>
                  </a:solidFill>
                  <a:latin typeface="Arimo Bold"/>
                  <a:cs typeface="B Nazanin" pitchFamily="2" charset="-78"/>
                </a:rPr>
                <a:t>قالب پاورپوینت صنایع غذایی قابل ویرایش می باشد</a:t>
              </a:r>
              <a:endParaRPr lang="en-US" sz="3600" spc="-1" dirty="0">
                <a:solidFill>
                  <a:schemeClr val="accent3">
                    <a:lumMod val="50000"/>
                  </a:schemeClr>
                </a:solidFill>
                <a:latin typeface="Arimo Bold"/>
                <a:cs typeface="B Nazanin" pitchFamily="2" charset="-78"/>
              </a:endParaRP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780920" y="8344080"/>
            <a:ext cx="467100" cy="581040"/>
            <a:chOff x="0" y="0"/>
            <a:chExt cx="622800" cy="77472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622808" cy="774700"/>
            </a:xfrm>
            <a:custGeom>
              <a:avLst/>
              <a:gdLst/>
              <a:ahLst/>
              <a:cxnLst/>
              <a:rect l="l" t="t" r="r" b="b"/>
              <a:pathLst>
                <a:path w="622808" h="774700">
                  <a:moveTo>
                    <a:pt x="0" y="774700"/>
                  </a:moveTo>
                  <a:lnTo>
                    <a:pt x="622808" y="0"/>
                  </a:lnTo>
                  <a:lnTo>
                    <a:pt x="622808" y="774700"/>
                  </a:lnTo>
                  <a:close/>
                </a:path>
              </a:pathLst>
            </a:custGeom>
            <a:solidFill>
              <a:srgbClr val="648C1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6033680" y="8344080"/>
            <a:ext cx="467100" cy="581040"/>
            <a:chOff x="0" y="0"/>
            <a:chExt cx="622800" cy="77472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622808" cy="774700"/>
            </a:xfrm>
            <a:custGeom>
              <a:avLst/>
              <a:gdLst/>
              <a:ahLst/>
              <a:cxnLst/>
              <a:rect l="l" t="t" r="r" b="b"/>
              <a:pathLst>
                <a:path w="622808" h="774700">
                  <a:moveTo>
                    <a:pt x="622808" y="774700"/>
                  </a:moveTo>
                  <a:lnTo>
                    <a:pt x="0" y="0"/>
                  </a:lnTo>
                  <a:lnTo>
                    <a:pt x="0" y="774700"/>
                  </a:lnTo>
                  <a:close/>
                </a:path>
              </a:pathLst>
            </a:custGeom>
            <a:solidFill>
              <a:srgbClr val="648C1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90" name="AutoShape 90"/>
          <p:cNvSpPr/>
          <p:nvPr/>
        </p:nvSpPr>
        <p:spPr>
          <a:xfrm rot="10786001">
            <a:off x="428422" y="1484925"/>
            <a:ext cx="1644421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91" name="Freeform 91"/>
          <p:cNvSpPr/>
          <p:nvPr/>
        </p:nvSpPr>
        <p:spPr>
          <a:xfrm rot="-2700000">
            <a:off x="16743780" y="34236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" r="-1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92" name="Freeform 92"/>
          <p:cNvSpPr/>
          <p:nvPr/>
        </p:nvSpPr>
        <p:spPr>
          <a:xfrm rot="-5123999">
            <a:off x="16347420" y="93258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93" name="Freeform 93"/>
          <p:cNvSpPr/>
          <p:nvPr/>
        </p:nvSpPr>
        <p:spPr>
          <a:xfrm rot="-9900000">
            <a:off x="16247520" y="138834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" r="-40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800280" y="524640"/>
            <a:ext cx="166876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چرا مشاوران؟</a:t>
            </a:r>
            <a:endParaRPr lang="en-US" sz="66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80700" y="585360"/>
            <a:ext cx="8344080" cy="9372780"/>
            <a:chOff x="0" y="0"/>
            <a:chExt cx="11125440" cy="124970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25327" cy="12497054"/>
            </a:xfrm>
            <a:custGeom>
              <a:avLst/>
              <a:gdLst/>
              <a:ahLst/>
              <a:cxnLst/>
              <a:rect l="l" t="t" r="r" b="b"/>
              <a:pathLst>
                <a:path w="11125327" h="12497054">
                  <a:moveTo>
                    <a:pt x="151892" y="12497054"/>
                  </a:moveTo>
                  <a:lnTo>
                    <a:pt x="10973435" y="12497054"/>
                  </a:lnTo>
                  <a:cubicBezTo>
                    <a:pt x="11057382" y="12497054"/>
                    <a:pt x="11125327" y="12428982"/>
                    <a:pt x="11125327" y="12345162"/>
                  </a:cubicBezTo>
                  <a:lnTo>
                    <a:pt x="11125327" y="0"/>
                  </a:lnTo>
                  <a:lnTo>
                    <a:pt x="0" y="0"/>
                  </a:lnTo>
                  <a:lnTo>
                    <a:pt x="0" y="12345035"/>
                  </a:lnTo>
                  <a:cubicBezTo>
                    <a:pt x="0" y="12428982"/>
                    <a:pt x="68072" y="12496927"/>
                    <a:pt x="151892" y="12496927"/>
                  </a:cubicBezTo>
                  <a:close/>
                </a:path>
              </a:pathLst>
            </a:custGeom>
            <a:solidFill>
              <a:srgbClr val="BAE36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8340" y="-54000"/>
            <a:ext cx="8344080" cy="9372780"/>
            <a:chOff x="0" y="0"/>
            <a:chExt cx="11125440" cy="12497040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11125327" cy="12497054"/>
            </a:xfrm>
            <a:custGeom>
              <a:avLst/>
              <a:gdLst/>
              <a:ahLst/>
              <a:cxnLst/>
              <a:rect l="l" t="t" r="r" b="b"/>
              <a:pathLst>
                <a:path w="11125327" h="12497054">
                  <a:moveTo>
                    <a:pt x="151892" y="0"/>
                  </a:moveTo>
                  <a:lnTo>
                    <a:pt x="10973435" y="0"/>
                  </a:lnTo>
                  <a:cubicBezTo>
                    <a:pt x="11057382" y="0"/>
                    <a:pt x="11125327" y="68072"/>
                    <a:pt x="11125327" y="151892"/>
                  </a:cubicBezTo>
                  <a:lnTo>
                    <a:pt x="11125327" y="12497054"/>
                  </a:lnTo>
                  <a:lnTo>
                    <a:pt x="0" y="12497054"/>
                  </a:lnTo>
                  <a:lnTo>
                    <a:pt x="0" y="152019"/>
                  </a:lnTo>
                  <a:cubicBezTo>
                    <a:pt x="0" y="68073"/>
                    <a:pt x="68072" y="127"/>
                    <a:pt x="151892" y="127"/>
                  </a:cubicBezTo>
                  <a:close/>
                </a:path>
              </a:pathLst>
            </a:custGeom>
            <a:blipFill>
              <a:blip r:embed="rId3"/>
              <a:stretch>
                <a:fillRect r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14" name="Freeform 14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27280" y="948480"/>
            <a:ext cx="682938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از یک فرآیند استاندارد استفاده کنید</a:t>
            </a:r>
            <a:endParaRPr lang="en-US" sz="66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0280" y="3416625"/>
            <a:ext cx="6829380" cy="386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کنید.</a:t>
            </a:r>
            <a:endParaRPr lang="en-US" sz="36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143820" y="419085"/>
            <a:ext cx="10427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-1">
                <a:solidFill>
                  <a:srgbClr val="85BB24"/>
                </a:solidFill>
                <a:latin typeface="Arimo Bold Italics"/>
                <a:cs typeface="B Nazanin" pitchFamily="2" charset="-78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72220" y="593850"/>
            <a:ext cx="701568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</a:t>
            </a:r>
            <a:endParaRPr lang="en-US" sz="27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143820" y="2236725"/>
            <a:ext cx="10427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-1">
                <a:solidFill>
                  <a:srgbClr val="85BB24"/>
                </a:solidFill>
                <a:latin typeface="Arimo Bold Italics"/>
                <a:cs typeface="B Nazanin" pitchFamily="2" charset="-78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72220" y="2412030"/>
            <a:ext cx="701568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</a:t>
            </a:r>
            <a:endParaRPr lang="en-US" sz="27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143820" y="4054905"/>
            <a:ext cx="10427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-1">
                <a:solidFill>
                  <a:srgbClr val="85BB24"/>
                </a:solidFill>
                <a:latin typeface="Arimo Bold Italics"/>
                <a:cs typeface="B Nazanin" pitchFamily="2" charset="-78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72220" y="4229670"/>
            <a:ext cx="701568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</a:t>
            </a:r>
            <a:endParaRPr lang="en-US" sz="27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143820" y="5872545"/>
            <a:ext cx="10427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-1">
                <a:solidFill>
                  <a:srgbClr val="85BB24"/>
                </a:solidFill>
                <a:latin typeface="Arimo Bold Italics"/>
                <a:cs typeface="B Nazanin" pitchFamily="2" charset="-78"/>
              </a:rPr>
              <a:t>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72220" y="6047850"/>
            <a:ext cx="701568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</a:t>
            </a:r>
            <a:endParaRPr lang="en-US" sz="27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143820" y="7690725"/>
            <a:ext cx="10427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-1">
                <a:solidFill>
                  <a:srgbClr val="85BB24"/>
                </a:solidFill>
                <a:latin typeface="Arimo Bold Italics"/>
                <a:cs typeface="B Nazanin" pitchFamily="2" charset="-78"/>
              </a:rPr>
              <a:t>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72220" y="7865490"/>
            <a:ext cx="701568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</a:t>
            </a:r>
            <a:endParaRPr lang="en-US" sz="27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8" name="AutoShape 28"/>
          <p:cNvSpPr/>
          <p:nvPr/>
        </p:nvSpPr>
        <p:spPr>
          <a:xfrm rot="4235">
            <a:off x="9138957" y="2145690"/>
            <a:ext cx="8327346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29" name="AutoShape 29"/>
          <p:cNvSpPr/>
          <p:nvPr/>
        </p:nvSpPr>
        <p:spPr>
          <a:xfrm rot="4235">
            <a:off x="9138957" y="3963330"/>
            <a:ext cx="8327346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30" name="AutoShape 30"/>
          <p:cNvSpPr/>
          <p:nvPr/>
        </p:nvSpPr>
        <p:spPr>
          <a:xfrm rot="4235">
            <a:off x="9138957" y="5781510"/>
            <a:ext cx="8327346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31" name="AutoShape 31"/>
          <p:cNvSpPr/>
          <p:nvPr/>
        </p:nvSpPr>
        <p:spPr>
          <a:xfrm rot="4235">
            <a:off x="9138957" y="7599150"/>
            <a:ext cx="8327346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32" name="AutoShape 32"/>
          <p:cNvSpPr/>
          <p:nvPr/>
        </p:nvSpPr>
        <p:spPr>
          <a:xfrm rot="10786001">
            <a:off x="531562" y="9775005"/>
            <a:ext cx="1644367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33" name="Freeform 33"/>
          <p:cNvSpPr/>
          <p:nvPr/>
        </p:nvSpPr>
        <p:spPr>
          <a:xfrm rot="-2700000">
            <a:off x="16846920" y="863244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34" name="Freeform 34"/>
          <p:cNvSpPr/>
          <p:nvPr/>
        </p:nvSpPr>
        <p:spPr>
          <a:xfrm rot="-5123999">
            <a:off x="16450560" y="922266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35" name="Freeform 35"/>
          <p:cNvSpPr/>
          <p:nvPr/>
        </p:nvSpPr>
        <p:spPr>
          <a:xfrm rot="-9900000">
            <a:off x="16350120" y="967842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r="-40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20760" y="4192185"/>
            <a:ext cx="6956460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2000" spc="-73" dirty="0">
                <a:solidFill>
                  <a:srgbClr val="BAE36F"/>
                </a:solidFill>
                <a:latin typeface="Open Sans Bold"/>
                <a:cs typeface="B Nazanin" pitchFamily="2" charset="-78"/>
              </a:rPr>
              <a:t>متن شما در اینجا</a:t>
            </a:r>
            <a:endParaRPr lang="en-US" sz="2000" spc="-73" dirty="0">
              <a:solidFill>
                <a:srgbClr val="BAE36F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20760" y="4523205"/>
            <a:ext cx="6956460" cy="57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2000" spc="-73" dirty="0">
                <a:solidFill>
                  <a:srgbClr val="7F7F7F"/>
                </a:solidFill>
                <a:latin typeface="Open Sans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2000" spc="-73" dirty="0">
              <a:solidFill>
                <a:srgbClr val="7F7F7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20760" y="5377485"/>
            <a:ext cx="6956460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2000" spc="-73" dirty="0">
                <a:solidFill>
                  <a:srgbClr val="BAE36F"/>
                </a:solidFill>
                <a:latin typeface="Open Sans Bold"/>
                <a:cs typeface="B Nazanin" pitchFamily="2" charset="-78"/>
              </a:rPr>
              <a:t>متن شما در اینجا</a:t>
            </a:r>
            <a:endParaRPr lang="en-US" sz="2000" spc="-73" dirty="0">
              <a:solidFill>
                <a:srgbClr val="BAE36F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20760" y="5708505"/>
            <a:ext cx="6956460" cy="57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2000" spc="-73" dirty="0">
                <a:solidFill>
                  <a:srgbClr val="7F7F7F"/>
                </a:solidFill>
                <a:latin typeface="Open Sans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2000" spc="-73" dirty="0">
              <a:solidFill>
                <a:srgbClr val="7F7F7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20760" y="6562785"/>
            <a:ext cx="6956460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2000" spc="-73" dirty="0">
                <a:solidFill>
                  <a:srgbClr val="BAE36F"/>
                </a:solidFill>
                <a:latin typeface="Open Sans Bold"/>
                <a:cs typeface="B Nazanin" pitchFamily="2" charset="-78"/>
              </a:rPr>
              <a:t>متن شما در اینجا</a:t>
            </a:r>
            <a:endParaRPr lang="en-US" sz="2000" spc="-73" dirty="0">
              <a:solidFill>
                <a:srgbClr val="BAE36F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20760" y="6893805"/>
            <a:ext cx="6956460" cy="57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2000" spc="-73" dirty="0">
                <a:solidFill>
                  <a:srgbClr val="7F7F7F"/>
                </a:solidFill>
                <a:latin typeface="Open Sans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2000" spc="-73" dirty="0">
              <a:solidFill>
                <a:srgbClr val="7F7F7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20760" y="7748085"/>
            <a:ext cx="6956460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2000" spc="-73" dirty="0">
                <a:solidFill>
                  <a:srgbClr val="BAE36F"/>
                </a:solidFill>
                <a:latin typeface="Open Sans Bold"/>
                <a:cs typeface="B Nazanin" pitchFamily="2" charset="-78"/>
              </a:rPr>
              <a:t>متن شما در اینجا</a:t>
            </a:r>
            <a:endParaRPr lang="en-US" sz="2000" spc="-73" dirty="0">
              <a:solidFill>
                <a:srgbClr val="BAE36F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20760" y="8079105"/>
            <a:ext cx="6956460" cy="57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2000" spc="-73" dirty="0">
                <a:solidFill>
                  <a:srgbClr val="7F7F7F"/>
                </a:solidFill>
                <a:latin typeface="Open Sans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2000" spc="-73" dirty="0">
              <a:solidFill>
                <a:srgbClr val="7F7F7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20760" y="1218930"/>
            <a:ext cx="695646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7128"/>
              </a:lnSpc>
            </a:pPr>
            <a:r>
              <a:rPr lang="fa-IR" sz="5400" spc="-1" dirty="0">
                <a:solidFill>
                  <a:srgbClr val="7F7F7F"/>
                </a:solidFill>
                <a:latin typeface="Arimo Bold"/>
                <a:cs typeface="B Nazanin" pitchFamily="2" charset="-78"/>
              </a:rPr>
              <a:t>ارائه نمونه کارها ساده</a:t>
            </a:r>
            <a:endParaRPr lang="en-US" sz="5400" spc="-1" dirty="0">
              <a:solidFill>
                <a:srgbClr val="7F7F7F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9186480" y="8200980"/>
            <a:ext cx="495720" cy="459000"/>
            <a:chOff x="0" y="0"/>
            <a:chExt cx="660960" cy="612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908" cy="810641"/>
            </a:xfrm>
            <a:custGeom>
              <a:avLst/>
              <a:gdLst/>
              <a:ahLst/>
              <a:cxnLst/>
              <a:rect l="l" t="t" r="r" b="b"/>
              <a:pathLst>
                <a:path w="660908" h="810641">
                  <a:moveTo>
                    <a:pt x="235077" y="174244"/>
                  </a:moveTo>
                  <a:lnTo>
                    <a:pt x="480314" y="305943"/>
                  </a:lnTo>
                  <a:lnTo>
                    <a:pt x="235077" y="437642"/>
                  </a:lnTo>
                  <a:close/>
                  <a:moveTo>
                    <a:pt x="330454" y="328041"/>
                  </a:moveTo>
                  <a:cubicBezTo>
                    <a:pt x="186563" y="328041"/>
                    <a:pt x="69850" y="436118"/>
                    <a:pt x="69850" y="569341"/>
                  </a:cubicBezTo>
                  <a:cubicBezTo>
                    <a:pt x="69850" y="702564"/>
                    <a:pt x="186563" y="810641"/>
                    <a:pt x="330454" y="810641"/>
                  </a:cubicBezTo>
                  <a:cubicBezTo>
                    <a:pt x="474345" y="810641"/>
                    <a:pt x="591058" y="702564"/>
                    <a:pt x="591058" y="569341"/>
                  </a:cubicBezTo>
                  <a:cubicBezTo>
                    <a:pt x="591058" y="436118"/>
                    <a:pt x="474345" y="328041"/>
                    <a:pt x="330454" y="328041"/>
                  </a:cubicBezTo>
                  <a:close/>
                  <a:moveTo>
                    <a:pt x="330454" y="263398"/>
                  </a:moveTo>
                  <a:cubicBezTo>
                    <a:pt x="512953" y="0"/>
                    <a:pt x="660908" y="137033"/>
                    <a:pt x="660908" y="305943"/>
                  </a:cubicBezTo>
                  <a:cubicBezTo>
                    <a:pt x="660908" y="474853"/>
                    <a:pt x="512953" y="612013"/>
                    <a:pt x="330454" y="612013"/>
                  </a:cubicBezTo>
                  <a:cubicBezTo>
                    <a:pt x="147955" y="612013"/>
                    <a:pt x="0" y="474980"/>
                    <a:pt x="0" y="305943"/>
                  </a:cubicBezTo>
                  <a:cubicBezTo>
                    <a:pt x="0" y="136906"/>
                    <a:pt x="147955" y="0"/>
                    <a:pt x="33045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 sz="2000">
                <a:cs typeface="B Nazanin" pitchFamily="2" charset="-7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49760" y="4680180"/>
            <a:ext cx="504900" cy="422280"/>
            <a:chOff x="0" y="0"/>
            <a:chExt cx="673200" cy="5630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3039" cy="562991"/>
            </a:xfrm>
            <a:custGeom>
              <a:avLst/>
              <a:gdLst/>
              <a:ahLst/>
              <a:cxnLst/>
              <a:rect l="l" t="t" r="r" b="b"/>
              <a:pathLst>
                <a:path w="693039" h="562991">
                  <a:moveTo>
                    <a:pt x="554355" y="502158"/>
                  </a:moveTo>
                  <a:lnTo>
                    <a:pt x="554355" y="532638"/>
                  </a:lnTo>
                  <a:lnTo>
                    <a:pt x="623697" y="532638"/>
                  </a:lnTo>
                  <a:lnTo>
                    <a:pt x="623697" y="502158"/>
                  </a:lnTo>
                  <a:close/>
                  <a:moveTo>
                    <a:pt x="113792" y="502158"/>
                  </a:moveTo>
                  <a:lnTo>
                    <a:pt x="113792" y="532638"/>
                  </a:lnTo>
                  <a:lnTo>
                    <a:pt x="113792" y="502158"/>
                  </a:lnTo>
                  <a:close/>
                  <a:moveTo>
                    <a:pt x="623697" y="442849"/>
                  </a:moveTo>
                  <a:lnTo>
                    <a:pt x="623697" y="473329"/>
                  </a:lnTo>
                  <a:lnTo>
                    <a:pt x="693039" y="473329"/>
                  </a:lnTo>
                  <a:lnTo>
                    <a:pt x="693039" y="442849"/>
                  </a:lnTo>
                  <a:close/>
                  <a:moveTo>
                    <a:pt x="183134" y="442849"/>
                  </a:moveTo>
                  <a:lnTo>
                    <a:pt x="183134" y="473329"/>
                  </a:lnTo>
                  <a:lnTo>
                    <a:pt x="113792" y="473329"/>
                  </a:lnTo>
                  <a:lnTo>
                    <a:pt x="113792" y="442849"/>
                  </a:lnTo>
                  <a:close/>
                  <a:moveTo>
                    <a:pt x="554355" y="383540"/>
                  </a:moveTo>
                  <a:lnTo>
                    <a:pt x="554355" y="414020"/>
                  </a:lnTo>
                  <a:lnTo>
                    <a:pt x="623697" y="414020"/>
                  </a:lnTo>
                  <a:lnTo>
                    <a:pt x="623697" y="383540"/>
                  </a:lnTo>
                  <a:close/>
                  <a:moveTo>
                    <a:pt x="113792" y="383540"/>
                  </a:moveTo>
                  <a:lnTo>
                    <a:pt x="113792" y="414020"/>
                  </a:lnTo>
                  <a:lnTo>
                    <a:pt x="113792" y="383540"/>
                  </a:lnTo>
                  <a:close/>
                  <a:moveTo>
                    <a:pt x="623697" y="324231"/>
                  </a:moveTo>
                  <a:lnTo>
                    <a:pt x="623697" y="354711"/>
                  </a:lnTo>
                  <a:lnTo>
                    <a:pt x="693039" y="354711"/>
                  </a:lnTo>
                  <a:lnTo>
                    <a:pt x="693039" y="324231"/>
                  </a:lnTo>
                  <a:close/>
                  <a:moveTo>
                    <a:pt x="183134" y="324231"/>
                  </a:moveTo>
                  <a:lnTo>
                    <a:pt x="183134" y="354711"/>
                  </a:lnTo>
                  <a:lnTo>
                    <a:pt x="113792" y="354711"/>
                  </a:lnTo>
                  <a:lnTo>
                    <a:pt x="113792" y="324231"/>
                  </a:lnTo>
                  <a:close/>
                  <a:moveTo>
                    <a:pt x="623697" y="264922"/>
                  </a:moveTo>
                  <a:lnTo>
                    <a:pt x="623697" y="295402"/>
                  </a:lnTo>
                  <a:lnTo>
                    <a:pt x="693039" y="295402"/>
                  </a:lnTo>
                  <a:lnTo>
                    <a:pt x="693039" y="264922"/>
                  </a:lnTo>
                  <a:close/>
                  <a:moveTo>
                    <a:pt x="183134" y="264922"/>
                  </a:moveTo>
                  <a:lnTo>
                    <a:pt x="183134" y="295402"/>
                  </a:lnTo>
                  <a:lnTo>
                    <a:pt x="113792" y="295402"/>
                  </a:lnTo>
                  <a:lnTo>
                    <a:pt x="113792" y="264922"/>
                  </a:lnTo>
                  <a:close/>
                  <a:moveTo>
                    <a:pt x="623697" y="205613"/>
                  </a:moveTo>
                  <a:lnTo>
                    <a:pt x="623697" y="236093"/>
                  </a:lnTo>
                  <a:lnTo>
                    <a:pt x="693039" y="236093"/>
                  </a:lnTo>
                  <a:lnTo>
                    <a:pt x="693039" y="205613"/>
                  </a:lnTo>
                  <a:close/>
                  <a:moveTo>
                    <a:pt x="183134" y="205613"/>
                  </a:moveTo>
                  <a:lnTo>
                    <a:pt x="183134" y="236093"/>
                  </a:lnTo>
                  <a:lnTo>
                    <a:pt x="113792" y="236093"/>
                  </a:lnTo>
                  <a:lnTo>
                    <a:pt x="113792" y="205613"/>
                  </a:lnTo>
                  <a:close/>
                  <a:moveTo>
                    <a:pt x="554355" y="146050"/>
                  </a:moveTo>
                  <a:lnTo>
                    <a:pt x="554355" y="176530"/>
                  </a:lnTo>
                  <a:lnTo>
                    <a:pt x="623697" y="176530"/>
                  </a:lnTo>
                  <a:lnTo>
                    <a:pt x="623697" y="146050"/>
                  </a:lnTo>
                  <a:close/>
                  <a:moveTo>
                    <a:pt x="113792" y="146050"/>
                  </a:moveTo>
                  <a:lnTo>
                    <a:pt x="113792" y="176530"/>
                  </a:lnTo>
                  <a:lnTo>
                    <a:pt x="113792" y="146050"/>
                  </a:lnTo>
                  <a:close/>
                  <a:moveTo>
                    <a:pt x="208661" y="116713"/>
                  </a:moveTo>
                  <a:lnTo>
                    <a:pt x="208661" y="446278"/>
                  </a:lnTo>
                  <a:lnTo>
                    <a:pt x="492633" y="281559"/>
                  </a:lnTo>
                  <a:close/>
                  <a:moveTo>
                    <a:pt x="554355" y="86741"/>
                  </a:moveTo>
                  <a:lnTo>
                    <a:pt x="554355" y="117221"/>
                  </a:lnTo>
                  <a:lnTo>
                    <a:pt x="623697" y="117221"/>
                  </a:lnTo>
                  <a:lnTo>
                    <a:pt x="623697" y="86741"/>
                  </a:lnTo>
                  <a:close/>
                  <a:moveTo>
                    <a:pt x="113792" y="86741"/>
                  </a:moveTo>
                  <a:lnTo>
                    <a:pt x="113792" y="117221"/>
                  </a:lnTo>
                  <a:lnTo>
                    <a:pt x="113792" y="86741"/>
                  </a:lnTo>
                  <a:close/>
                  <a:moveTo>
                    <a:pt x="554355" y="27305"/>
                  </a:moveTo>
                  <a:lnTo>
                    <a:pt x="554355" y="57785"/>
                  </a:lnTo>
                  <a:lnTo>
                    <a:pt x="623697" y="57785"/>
                  </a:lnTo>
                  <a:lnTo>
                    <a:pt x="623697" y="27305"/>
                  </a:lnTo>
                  <a:close/>
                  <a:moveTo>
                    <a:pt x="113792" y="27305"/>
                  </a:moveTo>
                  <a:lnTo>
                    <a:pt x="113792" y="57785"/>
                  </a:lnTo>
                  <a:lnTo>
                    <a:pt x="113792" y="27305"/>
                  </a:lnTo>
                  <a:close/>
                  <a:moveTo>
                    <a:pt x="0" y="0"/>
                  </a:moveTo>
                  <a:lnTo>
                    <a:pt x="673227" y="0"/>
                  </a:lnTo>
                  <a:lnTo>
                    <a:pt x="673227" y="562991"/>
                  </a:lnTo>
                  <a:lnTo>
                    <a:pt x="0" y="5629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 sz="2000">
                <a:cs typeface="B Nazanin" pitchFamily="2" charset="-78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65960" y="5934060"/>
            <a:ext cx="530280" cy="348300"/>
            <a:chOff x="0" y="0"/>
            <a:chExt cx="707040" cy="464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7009" cy="464439"/>
            </a:xfrm>
            <a:custGeom>
              <a:avLst/>
              <a:gdLst/>
              <a:ahLst/>
              <a:cxnLst/>
              <a:rect l="l" t="t" r="r" b="b"/>
              <a:pathLst>
                <a:path w="707009" h="464439">
                  <a:moveTo>
                    <a:pt x="418338" y="99187"/>
                  </a:moveTo>
                  <a:cubicBezTo>
                    <a:pt x="440563" y="99187"/>
                    <a:pt x="458470" y="117094"/>
                    <a:pt x="458470" y="139319"/>
                  </a:cubicBezTo>
                  <a:cubicBezTo>
                    <a:pt x="458470" y="161544"/>
                    <a:pt x="440563" y="179451"/>
                    <a:pt x="418338" y="179451"/>
                  </a:cubicBezTo>
                  <a:cubicBezTo>
                    <a:pt x="396113" y="179451"/>
                    <a:pt x="378206" y="161544"/>
                    <a:pt x="378206" y="139319"/>
                  </a:cubicBezTo>
                  <a:cubicBezTo>
                    <a:pt x="378206" y="117094"/>
                    <a:pt x="396113" y="99187"/>
                    <a:pt x="418338" y="99187"/>
                  </a:cubicBezTo>
                  <a:close/>
                  <a:moveTo>
                    <a:pt x="261366" y="59436"/>
                  </a:moveTo>
                  <a:lnTo>
                    <a:pt x="406273" y="318135"/>
                  </a:lnTo>
                  <a:lnTo>
                    <a:pt x="493776" y="185166"/>
                  </a:lnTo>
                  <a:lnTo>
                    <a:pt x="637159" y="402717"/>
                  </a:lnTo>
                  <a:lnTo>
                    <a:pt x="453771" y="402717"/>
                  </a:lnTo>
                  <a:lnTo>
                    <a:pt x="350647" y="402717"/>
                  </a:lnTo>
                  <a:lnTo>
                    <a:pt x="68834" y="402717"/>
                  </a:lnTo>
                  <a:close/>
                  <a:moveTo>
                    <a:pt x="39243" y="35941"/>
                  </a:moveTo>
                  <a:lnTo>
                    <a:pt x="39243" y="428498"/>
                  </a:lnTo>
                  <a:lnTo>
                    <a:pt x="667766" y="428498"/>
                  </a:lnTo>
                  <a:lnTo>
                    <a:pt x="667766" y="35941"/>
                  </a:lnTo>
                  <a:close/>
                  <a:moveTo>
                    <a:pt x="0" y="0"/>
                  </a:moveTo>
                  <a:lnTo>
                    <a:pt x="707009" y="0"/>
                  </a:lnTo>
                  <a:lnTo>
                    <a:pt x="707009" y="464439"/>
                  </a:lnTo>
                  <a:lnTo>
                    <a:pt x="0" y="464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 sz="2000">
                <a:cs typeface="B Nazanin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63260" y="6987060"/>
            <a:ext cx="504900" cy="509220"/>
            <a:chOff x="0" y="0"/>
            <a:chExt cx="673200" cy="6789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73227" cy="678942"/>
            </a:xfrm>
            <a:custGeom>
              <a:avLst/>
              <a:gdLst/>
              <a:ahLst/>
              <a:cxnLst/>
              <a:rect l="l" t="t" r="r" b="b"/>
              <a:pathLst>
                <a:path w="673227" h="678942">
                  <a:moveTo>
                    <a:pt x="366141" y="223393"/>
                  </a:moveTo>
                  <a:cubicBezTo>
                    <a:pt x="300609" y="205867"/>
                    <a:pt x="233299" y="244729"/>
                    <a:pt x="215773" y="310261"/>
                  </a:cubicBezTo>
                  <a:cubicBezTo>
                    <a:pt x="198247" y="375793"/>
                    <a:pt x="237109" y="443103"/>
                    <a:pt x="302641" y="460629"/>
                  </a:cubicBezTo>
                  <a:cubicBezTo>
                    <a:pt x="368173" y="478155"/>
                    <a:pt x="435483" y="439293"/>
                    <a:pt x="453009" y="373761"/>
                  </a:cubicBezTo>
                  <a:cubicBezTo>
                    <a:pt x="470535" y="308229"/>
                    <a:pt x="431673" y="240919"/>
                    <a:pt x="366141" y="223393"/>
                  </a:cubicBezTo>
                  <a:close/>
                  <a:moveTo>
                    <a:pt x="387985" y="141859"/>
                  </a:moveTo>
                  <a:cubicBezTo>
                    <a:pt x="498475" y="171450"/>
                    <a:pt x="564134" y="285115"/>
                    <a:pt x="534543" y="395605"/>
                  </a:cubicBezTo>
                  <a:cubicBezTo>
                    <a:pt x="504952" y="506095"/>
                    <a:pt x="391287" y="571754"/>
                    <a:pt x="280797" y="542163"/>
                  </a:cubicBezTo>
                  <a:cubicBezTo>
                    <a:pt x="170307" y="512572"/>
                    <a:pt x="104648" y="398907"/>
                    <a:pt x="134239" y="288290"/>
                  </a:cubicBezTo>
                  <a:cubicBezTo>
                    <a:pt x="163830" y="177673"/>
                    <a:pt x="277495" y="112141"/>
                    <a:pt x="387985" y="141732"/>
                  </a:cubicBezTo>
                  <a:close/>
                  <a:moveTo>
                    <a:pt x="395986" y="112141"/>
                  </a:moveTo>
                  <a:cubicBezTo>
                    <a:pt x="269113" y="78105"/>
                    <a:pt x="138684" y="153416"/>
                    <a:pt x="104648" y="280416"/>
                  </a:cubicBezTo>
                  <a:cubicBezTo>
                    <a:pt x="70612" y="407416"/>
                    <a:pt x="145923" y="537845"/>
                    <a:pt x="272796" y="571754"/>
                  </a:cubicBezTo>
                  <a:cubicBezTo>
                    <a:pt x="399669" y="605663"/>
                    <a:pt x="530098" y="530479"/>
                    <a:pt x="564134" y="403479"/>
                  </a:cubicBezTo>
                  <a:cubicBezTo>
                    <a:pt x="598170" y="276479"/>
                    <a:pt x="522859" y="146177"/>
                    <a:pt x="395986" y="112141"/>
                  </a:cubicBezTo>
                  <a:close/>
                  <a:moveTo>
                    <a:pt x="673227" y="160782"/>
                  </a:moveTo>
                  <a:lnTo>
                    <a:pt x="672211" y="164592"/>
                  </a:lnTo>
                  <a:lnTo>
                    <a:pt x="671195" y="163068"/>
                  </a:lnTo>
                  <a:close/>
                  <a:moveTo>
                    <a:pt x="471932" y="26543"/>
                  </a:moveTo>
                  <a:lnTo>
                    <a:pt x="470535" y="110744"/>
                  </a:lnTo>
                  <a:lnTo>
                    <a:pt x="467995" y="110109"/>
                  </a:lnTo>
                  <a:cubicBezTo>
                    <a:pt x="489077" y="121920"/>
                    <a:pt x="508127" y="136525"/>
                    <a:pt x="524256" y="153797"/>
                  </a:cubicBezTo>
                  <a:lnTo>
                    <a:pt x="599186" y="135128"/>
                  </a:lnTo>
                  <a:lnTo>
                    <a:pt x="647192" y="225552"/>
                  </a:lnTo>
                  <a:lnTo>
                    <a:pt x="593725" y="273685"/>
                  </a:lnTo>
                  <a:cubicBezTo>
                    <a:pt x="600456" y="298069"/>
                    <a:pt x="603631" y="323596"/>
                    <a:pt x="602488" y="349631"/>
                  </a:cubicBezTo>
                  <a:lnTo>
                    <a:pt x="669163" y="386715"/>
                  </a:lnTo>
                  <a:lnTo>
                    <a:pt x="642620" y="485648"/>
                  </a:lnTo>
                  <a:lnTo>
                    <a:pt x="561594" y="484251"/>
                  </a:lnTo>
                  <a:cubicBezTo>
                    <a:pt x="551307" y="501396"/>
                    <a:pt x="538988" y="516763"/>
                    <a:pt x="525018" y="530606"/>
                  </a:cubicBezTo>
                  <a:lnTo>
                    <a:pt x="551561" y="600075"/>
                  </a:lnTo>
                  <a:lnTo>
                    <a:pt x="467741" y="658749"/>
                  </a:lnTo>
                  <a:lnTo>
                    <a:pt x="404114" y="603504"/>
                  </a:lnTo>
                  <a:lnTo>
                    <a:pt x="411861" y="598043"/>
                  </a:lnTo>
                  <a:cubicBezTo>
                    <a:pt x="387477" y="605917"/>
                    <a:pt x="361696" y="609727"/>
                    <a:pt x="335407" y="609600"/>
                  </a:cubicBezTo>
                  <a:lnTo>
                    <a:pt x="297180" y="678942"/>
                  </a:lnTo>
                  <a:lnTo>
                    <a:pt x="198247" y="652399"/>
                  </a:lnTo>
                  <a:lnTo>
                    <a:pt x="199644" y="573024"/>
                  </a:lnTo>
                  <a:cubicBezTo>
                    <a:pt x="178689" y="561086"/>
                    <a:pt x="159766" y="546481"/>
                    <a:pt x="143764" y="529209"/>
                  </a:cubicBezTo>
                  <a:lnTo>
                    <a:pt x="145034" y="532003"/>
                  </a:lnTo>
                  <a:lnTo>
                    <a:pt x="62230" y="548005"/>
                  </a:lnTo>
                  <a:lnTo>
                    <a:pt x="19050" y="455168"/>
                  </a:lnTo>
                  <a:lnTo>
                    <a:pt x="74930" y="409829"/>
                  </a:lnTo>
                  <a:cubicBezTo>
                    <a:pt x="68961" y="387985"/>
                    <a:pt x="65786" y="365125"/>
                    <a:pt x="65786" y="341884"/>
                  </a:cubicBezTo>
                  <a:lnTo>
                    <a:pt x="0" y="305308"/>
                  </a:lnTo>
                  <a:lnTo>
                    <a:pt x="26543" y="206375"/>
                  </a:lnTo>
                  <a:lnTo>
                    <a:pt x="101981" y="207645"/>
                  </a:lnTo>
                  <a:cubicBezTo>
                    <a:pt x="112268" y="189611"/>
                    <a:pt x="124587" y="173101"/>
                    <a:pt x="138557" y="158369"/>
                  </a:cubicBezTo>
                  <a:lnTo>
                    <a:pt x="113284" y="80391"/>
                  </a:lnTo>
                  <a:lnTo>
                    <a:pt x="200152" y="26162"/>
                  </a:lnTo>
                  <a:lnTo>
                    <a:pt x="260731" y="84709"/>
                  </a:lnTo>
                  <a:lnTo>
                    <a:pt x="260096" y="85090"/>
                  </a:lnTo>
                  <a:cubicBezTo>
                    <a:pt x="283972" y="77597"/>
                    <a:pt x="309118" y="74168"/>
                    <a:pt x="334772" y="74422"/>
                  </a:cubicBezTo>
                  <a:lnTo>
                    <a:pt x="332232" y="73787"/>
                  </a:lnTo>
                  <a:lnTo>
                    <a:pt x="372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 sz="2000">
                <a:cs typeface="B Nazanin" pitchFamily="2" charset="-78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39760" y="242460"/>
            <a:ext cx="8725320" cy="9801000"/>
            <a:chOff x="0" y="0"/>
            <a:chExt cx="11633760" cy="13068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633708" cy="13068046"/>
            </a:xfrm>
            <a:custGeom>
              <a:avLst/>
              <a:gdLst/>
              <a:ahLst/>
              <a:cxnLst/>
              <a:rect l="l" t="t" r="r" b="b"/>
              <a:pathLst>
                <a:path w="11633708" h="13068046">
                  <a:moveTo>
                    <a:pt x="158877" y="13068046"/>
                  </a:moveTo>
                  <a:lnTo>
                    <a:pt x="11474831" y="13068046"/>
                  </a:lnTo>
                  <a:cubicBezTo>
                    <a:pt x="11562588" y="13068046"/>
                    <a:pt x="11633708" y="12996926"/>
                    <a:pt x="11633708" y="12909169"/>
                  </a:cubicBezTo>
                  <a:lnTo>
                    <a:pt x="11633708" y="0"/>
                  </a:lnTo>
                  <a:lnTo>
                    <a:pt x="0" y="0"/>
                  </a:lnTo>
                  <a:lnTo>
                    <a:pt x="0" y="12909169"/>
                  </a:lnTo>
                  <a:cubicBezTo>
                    <a:pt x="0" y="12996926"/>
                    <a:pt x="71120" y="13068046"/>
                    <a:pt x="158877" y="13068046"/>
                  </a:cubicBezTo>
                  <a:close/>
                </a:path>
              </a:pathLst>
            </a:custGeom>
            <a:solidFill>
              <a:srgbClr val="BAE36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0" y="-1080"/>
            <a:ext cx="8344080" cy="9372780"/>
            <a:chOff x="0" y="0"/>
            <a:chExt cx="11125440" cy="12497040"/>
          </a:xfrm>
        </p:grpSpPr>
        <p:sp>
          <p:nvSpPr>
            <p:cNvPr id="25" name="Freeform 25"/>
            <p:cNvSpPr/>
            <p:nvPr/>
          </p:nvSpPr>
          <p:spPr>
            <a:xfrm flipV="1">
              <a:off x="0" y="0"/>
              <a:ext cx="11125327" cy="12497054"/>
            </a:xfrm>
            <a:custGeom>
              <a:avLst/>
              <a:gdLst/>
              <a:ahLst/>
              <a:cxnLst/>
              <a:rect l="l" t="t" r="r" b="b"/>
              <a:pathLst>
                <a:path w="11125327" h="12497054">
                  <a:moveTo>
                    <a:pt x="151892" y="0"/>
                  </a:moveTo>
                  <a:lnTo>
                    <a:pt x="10973435" y="0"/>
                  </a:lnTo>
                  <a:cubicBezTo>
                    <a:pt x="11057382" y="0"/>
                    <a:pt x="11125327" y="68072"/>
                    <a:pt x="11125327" y="151892"/>
                  </a:cubicBezTo>
                  <a:lnTo>
                    <a:pt x="11125327" y="12497054"/>
                  </a:lnTo>
                  <a:lnTo>
                    <a:pt x="0" y="12497054"/>
                  </a:lnTo>
                  <a:lnTo>
                    <a:pt x="0" y="152019"/>
                  </a:lnTo>
                  <a:cubicBezTo>
                    <a:pt x="0" y="68073"/>
                    <a:pt x="68072" y="127"/>
                    <a:pt x="151892" y="127"/>
                  </a:cubicBezTo>
                  <a:close/>
                </a:path>
              </a:pathLst>
            </a:custGeom>
            <a:blipFill>
              <a:blip r:embed="rId3"/>
              <a:stretch>
                <a:fillRect t="-162" r="-1" b="-162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6" name="AutoShape 26"/>
          <p:cNvSpPr/>
          <p:nvPr/>
        </p:nvSpPr>
        <p:spPr>
          <a:xfrm rot="10786001">
            <a:off x="531562" y="9775005"/>
            <a:ext cx="1644367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27" name="Freeform 27"/>
          <p:cNvSpPr/>
          <p:nvPr/>
        </p:nvSpPr>
        <p:spPr>
          <a:xfrm rot="-2700000">
            <a:off x="16846920" y="863244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  <p:txBody>
          <a:bodyPr/>
          <a:lstStyle/>
          <a:p>
            <a:pPr algn="r" rtl="1"/>
            <a:endParaRPr lang="en-US" sz="2000">
              <a:cs typeface="B Nazanin" pitchFamily="2" charset="-78"/>
            </a:endParaRPr>
          </a:p>
        </p:txBody>
      </p:sp>
      <p:sp>
        <p:nvSpPr>
          <p:cNvPr id="28" name="Freeform 28"/>
          <p:cNvSpPr/>
          <p:nvPr/>
        </p:nvSpPr>
        <p:spPr>
          <a:xfrm rot="-5123999">
            <a:off x="16450560" y="922266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 sz="2000">
              <a:cs typeface="B Nazanin" pitchFamily="2" charset="-78"/>
            </a:endParaRPr>
          </a:p>
        </p:txBody>
      </p:sp>
      <p:sp>
        <p:nvSpPr>
          <p:cNvPr id="29" name="Freeform 29"/>
          <p:cNvSpPr/>
          <p:nvPr/>
        </p:nvSpPr>
        <p:spPr>
          <a:xfrm rot="-9900000">
            <a:off x="16350120" y="967842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r="-40"/>
            </a:stretch>
          </a:blipFill>
        </p:spPr>
        <p:txBody>
          <a:bodyPr/>
          <a:lstStyle/>
          <a:p>
            <a:pPr algn="r" rtl="1"/>
            <a:endParaRPr lang="en-US" sz="2000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4" name="Freeform 4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41490" y="1813038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262626"/>
                </a:solidFill>
                <a:latin typeface="Open Sans"/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sz="1800" spc="-73" dirty="0">
              <a:solidFill>
                <a:srgbClr val="262626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358050" y="1285848"/>
            <a:ext cx="6545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262626"/>
                </a:solidFill>
                <a:latin typeface="Open Sans Bold"/>
                <a:cs typeface="B Nazanin" pitchFamily="2" charset="-78"/>
              </a:rPr>
              <a:t>فهرست</a:t>
            </a:r>
            <a:endParaRPr lang="en-US" sz="2700" spc="-109" dirty="0">
              <a:solidFill>
                <a:srgbClr val="262626"/>
              </a:solidFill>
              <a:latin typeface="Open Sans Bold"/>
              <a:cs typeface="B Nazanin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4644726" y="1428724"/>
            <a:ext cx="1171260" cy="1171260"/>
            <a:chOff x="0" y="0"/>
            <a:chExt cx="1561680" cy="1561680"/>
          </a:xfrm>
        </p:grpSpPr>
        <p:sp>
          <p:nvSpPr>
            <p:cNvPr id="9" name="Freeform 9"/>
            <p:cNvSpPr/>
            <p:nvPr/>
          </p:nvSpPr>
          <p:spPr>
            <a:xfrm>
              <a:off x="0" y="-1524"/>
              <a:ext cx="1564894" cy="1567942"/>
            </a:xfrm>
            <a:custGeom>
              <a:avLst/>
              <a:gdLst/>
              <a:ahLst/>
              <a:cxnLst/>
              <a:rect l="l" t="t" r="r" b="b"/>
              <a:pathLst>
                <a:path w="1564894" h="1567942">
                  <a:moveTo>
                    <a:pt x="0" y="782320"/>
                  </a:moveTo>
                  <a:cubicBezTo>
                    <a:pt x="0" y="352171"/>
                    <a:pt x="347853" y="3048"/>
                    <a:pt x="778002" y="1524"/>
                  </a:cubicBezTo>
                  <a:cubicBezTo>
                    <a:pt x="1208151" y="0"/>
                    <a:pt x="1558544" y="346583"/>
                    <a:pt x="1561719" y="776732"/>
                  </a:cubicBezTo>
                  <a:cubicBezTo>
                    <a:pt x="1564894" y="1206881"/>
                    <a:pt x="1219581" y="1558544"/>
                    <a:pt x="789432" y="1563243"/>
                  </a:cubicBezTo>
                  <a:cubicBezTo>
                    <a:pt x="359283" y="1567942"/>
                    <a:pt x="6350" y="1223772"/>
                    <a:pt x="127" y="79375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619886" y="1575424"/>
            <a:ext cx="122094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216" dirty="0">
                <a:solidFill>
                  <a:srgbClr val="FFFFFF"/>
                </a:solidFill>
                <a:latin typeface="Open Sans Bold"/>
                <a:cs typeface="B Nazanin" pitchFamily="2" charset="-78"/>
              </a:rPr>
              <a:t>01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1959930" y="166050"/>
            <a:ext cx="9913860" cy="9913860"/>
            <a:chOff x="0" y="0"/>
            <a:chExt cx="13218480" cy="13218480"/>
          </a:xfrm>
        </p:grpSpPr>
        <p:sp>
          <p:nvSpPr>
            <p:cNvPr id="12" name="Freeform 12"/>
            <p:cNvSpPr/>
            <p:nvPr/>
          </p:nvSpPr>
          <p:spPr>
            <a:xfrm>
              <a:off x="6508624" y="0"/>
              <a:ext cx="7015861" cy="13249402"/>
            </a:xfrm>
            <a:custGeom>
              <a:avLst/>
              <a:gdLst/>
              <a:ahLst/>
              <a:cxnLst/>
              <a:rect l="l" t="t" r="r" b="b"/>
              <a:pathLst>
                <a:path w="7015861" h="13249402">
                  <a:moveTo>
                    <a:pt x="100583" y="0"/>
                  </a:moveTo>
                  <a:lnTo>
                    <a:pt x="100583" y="12573"/>
                  </a:lnTo>
                  <a:lnTo>
                    <a:pt x="100583" y="0"/>
                  </a:lnTo>
                  <a:lnTo>
                    <a:pt x="100583" y="12573"/>
                  </a:lnTo>
                  <a:lnTo>
                    <a:pt x="100583" y="0"/>
                  </a:lnTo>
                  <a:cubicBezTo>
                    <a:pt x="2472308" y="0"/>
                    <a:pt x="4662296" y="1270889"/>
                    <a:pt x="5839078" y="3330067"/>
                  </a:cubicBezTo>
                  <a:lnTo>
                    <a:pt x="5828156" y="3336290"/>
                  </a:lnTo>
                  <a:lnTo>
                    <a:pt x="5839078" y="3330067"/>
                  </a:lnTo>
                  <a:cubicBezTo>
                    <a:pt x="7015861" y="5389372"/>
                    <a:pt x="6998969" y="7921244"/>
                    <a:pt x="5794882" y="9964548"/>
                  </a:cubicBezTo>
                  <a:cubicBezTo>
                    <a:pt x="4590795" y="12007851"/>
                    <a:pt x="2384170" y="13249402"/>
                    <a:pt x="12573" y="13217779"/>
                  </a:cubicBezTo>
                  <a:cubicBezTo>
                    <a:pt x="5587" y="13217652"/>
                    <a:pt x="0" y="13211938"/>
                    <a:pt x="126" y="13204952"/>
                  </a:cubicBezTo>
                  <a:lnTo>
                    <a:pt x="88137" y="6608953"/>
                  </a:lnTo>
                  <a:lnTo>
                    <a:pt x="100711" y="6609080"/>
                  </a:lnTo>
                  <a:lnTo>
                    <a:pt x="88137" y="6609080"/>
                  </a:lnTo>
                  <a:lnTo>
                    <a:pt x="88137" y="12573"/>
                  </a:lnTo>
                  <a:cubicBezTo>
                    <a:pt x="88137" y="5588"/>
                    <a:pt x="93725" y="0"/>
                    <a:pt x="100711" y="0"/>
                  </a:cubicBezTo>
                  <a:moveTo>
                    <a:pt x="100711" y="25146"/>
                  </a:moveTo>
                  <a:lnTo>
                    <a:pt x="100711" y="12573"/>
                  </a:lnTo>
                  <a:lnTo>
                    <a:pt x="113283" y="12573"/>
                  </a:lnTo>
                  <a:lnTo>
                    <a:pt x="113283" y="6609207"/>
                  </a:lnTo>
                  <a:lnTo>
                    <a:pt x="113283" y="6609334"/>
                  </a:lnTo>
                  <a:lnTo>
                    <a:pt x="25273" y="13205332"/>
                  </a:lnTo>
                  <a:lnTo>
                    <a:pt x="12700" y="13205206"/>
                  </a:lnTo>
                  <a:lnTo>
                    <a:pt x="12826" y="13192632"/>
                  </a:lnTo>
                  <a:cubicBezTo>
                    <a:pt x="2375280" y="13224129"/>
                    <a:pt x="4573523" y="11987275"/>
                    <a:pt x="5773038" y="9951720"/>
                  </a:cubicBezTo>
                  <a:lnTo>
                    <a:pt x="5783833" y="9958070"/>
                  </a:lnTo>
                  <a:lnTo>
                    <a:pt x="5773038" y="9951720"/>
                  </a:lnTo>
                  <a:cubicBezTo>
                    <a:pt x="6972553" y="7916163"/>
                    <a:pt x="6989318" y="5393944"/>
                    <a:pt x="5817107" y="3342513"/>
                  </a:cubicBezTo>
                  <a:cubicBezTo>
                    <a:pt x="4644898" y="1291082"/>
                    <a:pt x="2463291" y="25146"/>
                    <a:pt x="100583" y="25146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995430" y="3482178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262626"/>
                </a:solidFill>
                <a:latin typeface="Open Sans"/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sz="1800" spc="-73" dirty="0">
              <a:solidFill>
                <a:srgbClr val="262626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011990" y="2955528"/>
            <a:ext cx="6545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262626"/>
                </a:solidFill>
                <a:latin typeface="Open Sans Bold"/>
                <a:cs typeface="B Nazanin" pitchFamily="2" charset="-78"/>
              </a:rPr>
              <a:t>فهرست</a:t>
            </a:r>
            <a:endParaRPr lang="en-US" sz="2700" spc="-109" dirty="0">
              <a:solidFill>
                <a:srgbClr val="262626"/>
              </a:solidFill>
              <a:latin typeface="Open Sans Bold"/>
              <a:cs typeface="B Nazanin" pitchFamily="2" charset="-78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5298666" y="3098404"/>
            <a:ext cx="1171260" cy="1171260"/>
            <a:chOff x="0" y="0"/>
            <a:chExt cx="1561680" cy="1561680"/>
          </a:xfrm>
        </p:grpSpPr>
        <p:sp>
          <p:nvSpPr>
            <p:cNvPr id="16" name="Freeform 16"/>
            <p:cNvSpPr/>
            <p:nvPr/>
          </p:nvSpPr>
          <p:spPr>
            <a:xfrm>
              <a:off x="0" y="-1524"/>
              <a:ext cx="1564894" cy="1567942"/>
            </a:xfrm>
            <a:custGeom>
              <a:avLst/>
              <a:gdLst/>
              <a:ahLst/>
              <a:cxnLst/>
              <a:rect l="l" t="t" r="r" b="b"/>
              <a:pathLst>
                <a:path w="1564894" h="1567942">
                  <a:moveTo>
                    <a:pt x="0" y="782320"/>
                  </a:moveTo>
                  <a:cubicBezTo>
                    <a:pt x="0" y="352171"/>
                    <a:pt x="347853" y="3048"/>
                    <a:pt x="778002" y="1524"/>
                  </a:cubicBezTo>
                  <a:cubicBezTo>
                    <a:pt x="1208151" y="0"/>
                    <a:pt x="1558544" y="346583"/>
                    <a:pt x="1561719" y="776732"/>
                  </a:cubicBezTo>
                  <a:cubicBezTo>
                    <a:pt x="1564894" y="1206881"/>
                    <a:pt x="1219581" y="1558544"/>
                    <a:pt x="789432" y="1563243"/>
                  </a:cubicBezTo>
                  <a:cubicBezTo>
                    <a:pt x="359283" y="1567942"/>
                    <a:pt x="6350" y="1223772"/>
                    <a:pt x="127" y="79375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273826" y="3245104"/>
            <a:ext cx="122094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216">
                <a:solidFill>
                  <a:srgbClr val="FFFFFF"/>
                </a:solidFill>
                <a:latin typeface="Open Sans Bold"/>
                <a:cs typeface="B Nazanin" pitchFamily="2" charset="-78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82170" y="5151858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262626"/>
                </a:solidFill>
                <a:latin typeface="Open Sans"/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sz="1800" spc="-73" dirty="0">
              <a:solidFill>
                <a:srgbClr val="262626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298730" y="4624668"/>
            <a:ext cx="6545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262626"/>
                </a:solidFill>
                <a:latin typeface="Open Sans Bold"/>
                <a:cs typeface="B Nazanin" pitchFamily="2" charset="-78"/>
              </a:rPr>
              <a:t>فهرست</a:t>
            </a:r>
            <a:endParaRPr lang="en-US" sz="2700" spc="-109" dirty="0">
              <a:solidFill>
                <a:srgbClr val="262626"/>
              </a:solidFill>
              <a:latin typeface="Open Sans Bold"/>
              <a:cs typeface="B Nazanin" pitchFamily="2" charset="-78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5787734" y="4786310"/>
            <a:ext cx="1171260" cy="1171260"/>
            <a:chOff x="0" y="0"/>
            <a:chExt cx="1561680" cy="1561680"/>
          </a:xfrm>
        </p:grpSpPr>
        <p:sp>
          <p:nvSpPr>
            <p:cNvPr id="21" name="Freeform 21"/>
            <p:cNvSpPr/>
            <p:nvPr/>
          </p:nvSpPr>
          <p:spPr>
            <a:xfrm>
              <a:off x="0" y="-1524"/>
              <a:ext cx="1564894" cy="1567942"/>
            </a:xfrm>
            <a:custGeom>
              <a:avLst/>
              <a:gdLst/>
              <a:ahLst/>
              <a:cxnLst/>
              <a:rect l="l" t="t" r="r" b="b"/>
              <a:pathLst>
                <a:path w="1564894" h="1567942">
                  <a:moveTo>
                    <a:pt x="0" y="782320"/>
                  </a:moveTo>
                  <a:cubicBezTo>
                    <a:pt x="0" y="352171"/>
                    <a:pt x="347853" y="3048"/>
                    <a:pt x="778002" y="1524"/>
                  </a:cubicBezTo>
                  <a:cubicBezTo>
                    <a:pt x="1208151" y="0"/>
                    <a:pt x="1558544" y="346583"/>
                    <a:pt x="1561719" y="776732"/>
                  </a:cubicBezTo>
                  <a:cubicBezTo>
                    <a:pt x="1564894" y="1206881"/>
                    <a:pt x="1219581" y="1558544"/>
                    <a:pt x="789432" y="1563243"/>
                  </a:cubicBezTo>
                  <a:cubicBezTo>
                    <a:pt x="359283" y="1567942"/>
                    <a:pt x="6350" y="1223772"/>
                    <a:pt x="127" y="79375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762354" y="4933010"/>
            <a:ext cx="122094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216" dirty="0">
                <a:solidFill>
                  <a:srgbClr val="FFFFFF"/>
                </a:solidFill>
                <a:latin typeface="Open Sans Bold"/>
                <a:cs typeface="B Nazanin" pitchFamily="2" charset="-78"/>
              </a:rPr>
              <a:t>03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995430" y="6821538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262626"/>
                </a:solidFill>
                <a:latin typeface="Open Sans"/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sz="1800" spc="-73" dirty="0">
              <a:solidFill>
                <a:srgbClr val="262626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011990" y="6294348"/>
            <a:ext cx="6545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262626"/>
                </a:solidFill>
                <a:latin typeface="Open Sans Bold"/>
                <a:cs typeface="B Nazanin" pitchFamily="2" charset="-78"/>
              </a:rPr>
              <a:t>فهرست</a:t>
            </a:r>
            <a:endParaRPr lang="en-US" sz="2700" spc="-109" dirty="0">
              <a:solidFill>
                <a:srgbClr val="262626"/>
              </a:solidFill>
              <a:latin typeface="Open Sans Bold"/>
              <a:cs typeface="B Nazanin" pitchFamily="2" charset="-78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5298666" y="6437224"/>
            <a:ext cx="1171260" cy="1171260"/>
            <a:chOff x="0" y="0"/>
            <a:chExt cx="1561680" cy="1561680"/>
          </a:xfrm>
        </p:grpSpPr>
        <p:sp>
          <p:nvSpPr>
            <p:cNvPr id="26" name="Freeform 26"/>
            <p:cNvSpPr/>
            <p:nvPr/>
          </p:nvSpPr>
          <p:spPr>
            <a:xfrm>
              <a:off x="0" y="-1524"/>
              <a:ext cx="1564894" cy="1567942"/>
            </a:xfrm>
            <a:custGeom>
              <a:avLst/>
              <a:gdLst/>
              <a:ahLst/>
              <a:cxnLst/>
              <a:rect l="l" t="t" r="r" b="b"/>
              <a:pathLst>
                <a:path w="1564894" h="1567942">
                  <a:moveTo>
                    <a:pt x="0" y="782320"/>
                  </a:moveTo>
                  <a:cubicBezTo>
                    <a:pt x="0" y="352171"/>
                    <a:pt x="347853" y="3048"/>
                    <a:pt x="778002" y="1524"/>
                  </a:cubicBezTo>
                  <a:cubicBezTo>
                    <a:pt x="1208151" y="0"/>
                    <a:pt x="1558544" y="346583"/>
                    <a:pt x="1561719" y="776732"/>
                  </a:cubicBezTo>
                  <a:cubicBezTo>
                    <a:pt x="1564894" y="1206881"/>
                    <a:pt x="1219581" y="1558544"/>
                    <a:pt x="789432" y="1563243"/>
                  </a:cubicBezTo>
                  <a:cubicBezTo>
                    <a:pt x="359283" y="1567942"/>
                    <a:pt x="6350" y="1223772"/>
                    <a:pt x="127" y="79375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5273826" y="6583924"/>
            <a:ext cx="122094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216">
                <a:solidFill>
                  <a:srgbClr val="FFFFFF"/>
                </a:solidFill>
                <a:latin typeface="Open Sans Bold"/>
                <a:cs typeface="B Nazanin" pitchFamily="2" charset="-78"/>
              </a:rPr>
              <a:t>04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0" y="3378240"/>
            <a:ext cx="5155380" cy="3065040"/>
            <a:chOff x="0" y="0"/>
            <a:chExt cx="6873840" cy="40867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873875" cy="4086733"/>
            </a:xfrm>
            <a:custGeom>
              <a:avLst/>
              <a:gdLst/>
              <a:ahLst/>
              <a:cxnLst/>
              <a:rect l="l" t="t" r="r" b="b"/>
              <a:pathLst>
                <a:path w="6873875" h="4086733">
                  <a:moveTo>
                    <a:pt x="0" y="0"/>
                  </a:moveTo>
                  <a:lnTo>
                    <a:pt x="4830445" y="0"/>
                  </a:lnTo>
                  <a:cubicBezTo>
                    <a:pt x="5958967" y="0"/>
                    <a:pt x="6873875" y="914781"/>
                    <a:pt x="6873875" y="2043303"/>
                  </a:cubicBezTo>
                  <a:cubicBezTo>
                    <a:pt x="6873875" y="3171825"/>
                    <a:pt x="5958967" y="4086606"/>
                    <a:pt x="4830445" y="4086606"/>
                  </a:cubicBezTo>
                  <a:lnTo>
                    <a:pt x="0" y="4086733"/>
                  </a:lnTo>
                  <a:close/>
                </a:path>
              </a:pathLst>
            </a:custGeom>
            <a:solidFill>
              <a:srgbClr val="000000">
                <a:alpha val="86667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0" y="3643302"/>
            <a:ext cx="4733280" cy="2487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-324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سبک دستور </a:t>
            </a:r>
          </a:p>
          <a:p>
            <a:pPr algn="ctr" rtl="1">
              <a:lnSpc>
                <a:spcPts val="9720"/>
              </a:lnSpc>
            </a:pPr>
            <a:r>
              <a:rPr lang="fa-IR" sz="8100" spc="-324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جلسه</a:t>
            </a:r>
            <a:endParaRPr lang="en-US" sz="8100" spc="-324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341490" y="8490678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262626"/>
                </a:solidFill>
                <a:latin typeface="Open Sans"/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sz="1800" spc="-73" dirty="0">
              <a:solidFill>
                <a:srgbClr val="262626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358050" y="7964028"/>
            <a:ext cx="6545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262626"/>
                </a:solidFill>
                <a:latin typeface="Open Sans Bold"/>
                <a:cs typeface="B Nazanin" pitchFamily="2" charset="-78"/>
              </a:rPr>
              <a:t>فهرست</a:t>
            </a:r>
            <a:endParaRPr lang="en-US" sz="2700" spc="-109" dirty="0">
              <a:solidFill>
                <a:srgbClr val="262626"/>
              </a:solidFill>
              <a:latin typeface="Open Sans Bold"/>
              <a:cs typeface="B Nazanin" pitchFamily="2" charset="-78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14644726" y="8106904"/>
            <a:ext cx="1171260" cy="1171260"/>
            <a:chOff x="0" y="0"/>
            <a:chExt cx="1561680" cy="1561680"/>
          </a:xfrm>
        </p:grpSpPr>
        <p:sp>
          <p:nvSpPr>
            <p:cNvPr id="34" name="Freeform 34"/>
            <p:cNvSpPr/>
            <p:nvPr/>
          </p:nvSpPr>
          <p:spPr>
            <a:xfrm>
              <a:off x="0" y="-1524"/>
              <a:ext cx="1564894" cy="1567942"/>
            </a:xfrm>
            <a:custGeom>
              <a:avLst/>
              <a:gdLst/>
              <a:ahLst/>
              <a:cxnLst/>
              <a:rect l="l" t="t" r="r" b="b"/>
              <a:pathLst>
                <a:path w="1564894" h="1567942">
                  <a:moveTo>
                    <a:pt x="0" y="782320"/>
                  </a:moveTo>
                  <a:cubicBezTo>
                    <a:pt x="0" y="352171"/>
                    <a:pt x="347853" y="3048"/>
                    <a:pt x="778002" y="1524"/>
                  </a:cubicBezTo>
                  <a:cubicBezTo>
                    <a:pt x="1208151" y="0"/>
                    <a:pt x="1558544" y="346583"/>
                    <a:pt x="1561719" y="776732"/>
                  </a:cubicBezTo>
                  <a:cubicBezTo>
                    <a:pt x="1564894" y="1206881"/>
                    <a:pt x="1219581" y="1558544"/>
                    <a:pt x="789432" y="1563243"/>
                  </a:cubicBezTo>
                  <a:cubicBezTo>
                    <a:pt x="359283" y="1567942"/>
                    <a:pt x="6350" y="1223772"/>
                    <a:pt x="127" y="79375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4619886" y="8253604"/>
            <a:ext cx="122094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216">
                <a:solidFill>
                  <a:srgbClr val="FFFFFF"/>
                </a:solidFill>
                <a:latin typeface="Open Sans Bold"/>
                <a:cs typeface="B Nazanin" pitchFamily="2" charset="-78"/>
              </a:rPr>
              <a:t>05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6488360" y="7835400"/>
            <a:ext cx="1506600" cy="832680"/>
            <a:chOff x="0" y="0"/>
            <a:chExt cx="2008800" cy="1110240"/>
          </a:xfrm>
        </p:grpSpPr>
        <p:sp>
          <p:nvSpPr>
            <p:cNvPr id="37" name="Freeform 37"/>
            <p:cNvSpPr/>
            <p:nvPr/>
          </p:nvSpPr>
          <p:spPr>
            <a:xfrm>
              <a:off x="-18161" y="-11938"/>
              <a:ext cx="2031619" cy="1140333"/>
            </a:xfrm>
            <a:custGeom>
              <a:avLst/>
              <a:gdLst/>
              <a:ahLst/>
              <a:cxnLst/>
              <a:rect l="l" t="t" r="r" b="b"/>
              <a:pathLst>
                <a:path w="2031619" h="1140333">
                  <a:moveTo>
                    <a:pt x="1406906" y="304038"/>
                  </a:moveTo>
                  <a:cubicBezTo>
                    <a:pt x="1236726" y="301752"/>
                    <a:pt x="1070102" y="329311"/>
                    <a:pt x="905510" y="368935"/>
                  </a:cubicBezTo>
                  <a:cubicBezTo>
                    <a:pt x="647446" y="430530"/>
                    <a:pt x="397129" y="515620"/>
                    <a:pt x="157480" y="630174"/>
                  </a:cubicBezTo>
                  <a:cubicBezTo>
                    <a:pt x="116967" y="649478"/>
                    <a:pt x="72390" y="678434"/>
                    <a:pt x="35052" y="630174"/>
                  </a:cubicBezTo>
                  <a:cubicBezTo>
                    <a:pt x="0" y="584581"/>
                    <a:pt x="26289" y="538988"/>
                    <a:pt x="52451" y="498602"/>
                  </a:cubicBezTo>
                  <a:cubicBezTo>
                    <a:pt x="168021" y="316865"/>
                    <a:pt x="333629" y="195961"/>
                    <a:pt x="528701" y="110871"/>
                  </a:cubicBezTo>
                  <a:cubicBezTo>
                    <a:pt x="782066" y="0"/>
                    <a:pt x="1049401" y="3175"/>
                    <a:pt x="1316228" y="22098"/>
                  </a:cubicBezTo>
                  <a:cubicBezTo>
                    <a:pt x="1524127" y="37338"/>
                    <a:pt x="1727454" y="84709"/>
                    <a:pt x="1928114" y="140716"/>
                  </a:cubicBezTo>
                  <a:cubicBezTo>
                    <a:pt x="1971802" y="152654"/>
                    <a:pt x="2021459" y="163703"/>
                    <a:pt x="2026539" y="219329"/>
                  </a:cubicBezTo>
                  <a:cubicBezTo>
                    <a:pt x="2031619" y="271780"/>
                    <a:pt x="1991106" y="297942"/>
                    <a:pt x="1951990" y="323342"/>
                  </a:cubicBezTo>
                  <a:cubicBezTo>
                    <a:pt x="1846199" y="392303"/>
                    <a:pt x="1759204" y="480187"/>
                    <a:pt x="1692529" y="587375"/>
                  </a:cubicBezTo>
                  <a:cubicBezTo>
                    <a:pt x="1510792" y="879856"/>
                    <a:pt x="1261872" y="1072642"/>
                    <a:pt x="911352" y="1113155"/>
                  </a:cubicBezTo>
                  <a:cubicBezTo>
                    <a:pt x="674878" y="1140333"/>
                    <a:pt x="446659" y="1107694"/>
                    <a:pt x="231013" y="1003173"/>
                  </a:cubicBezTo>
                  <a:cubicBezTo>
                    <a:pt x="197866" y="987044"/>
                    <a:pt x="162052" y="972820"/>
                    <a:pt x="160655" y="929132"/>
                  </a:cubicBezTo>
                  <a:cubicBezTo>
                    <a:pt x="159258" y="884936"/>
                    <a:pt x="189611" y="861568"/>
                    <a:pt x="224155" y="840359"/>
                  </a:cubicBezTo>
                  <a:cubicBezTo>
                    <a:pt x="570103" y="625983"/>
                    <a:pt x="936752" y="457708"/>
                    <a:pt x="1323594" y="332613"/>
                  </a:cubicBezTo>
                  <a:cubicBezTo>
                    <a:pt x="1351153" y="323850"/>
                    <a:pt x="1378839" y="313817"/>
                    <a:pt x="1406398" y="30403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6885260" y="8692380"/>
            <a:ext cx="528660" cy="1626480"/>
            <a:chOff x="0" y="0"/>
            <a:chExt cx="704880" cy="2168640"/>
          </a:xfrm>
        </p:grpSpPr>
        <p:sp>
          <p:nvSpPr>
            <p:cNvPr id="39" name="Freeform 39"/>
            <p:cNvSpPr/>
            <p:nvPr/>
          </p:nvSpPr>
          <p:spPr>
            <a:xfrm>
              <a:off x="-5715" y="-2159"/>
              <a:ext cx="719328" cy="2171192"/>
            </a:xfrm>
            <a:custGeom>
              <a:avLst/>
              <a:gdLst/>
              <a:ahLst/>
              <a:cxnLst/>
              <a:rect l="l" t="t" r="r" b="b"/>
              <a:pathLst>
                <a:path w="719328" h="2171192">
                  <a:moveTo>
                    <a:pt x="186817" y="596138"/>
                  </a:moveTo>
                  <a:cubicBezTo>
                    <a:pt x="219456" y="568579"/>
                    <a:pt x="211709" y="537210"/>
                    <a:pt x="212598" y="509143"/>
                  </a:cubicBezTo>
                  <a:cubicBezTo>
                    <a:pt x="216789" y="384937"/>
                    <a:pt x="219456" y="260731"/>
                    <a:pt x="223139" y="136017"/>
                  </a:cubicBezTo>
                  <a:cubicBezTo>
                    <a:pt x="224028" y="108839"/>
                    <a:pt x="223139" y="79883"/>
                    <a:pt x="259969" y="73406"/>
                  </a:cubicBezTo>
                  <a:cubicBezTo>
                    <a:pt x="309245" y="65532"/>
                    <a:pt x="323469" y="90424"/>
                    <a:pt x="324358" y="135001"/>
                  </a:cubicBezTo>
                  <a:cubicBezTo>
                    <a:pt x="327152" y="261493"/>
                    <a:pt x="331216" y="387985"/>
                    <a:pt x="336296" y="514477"/>
                  </a:cubicBezTo>
                  <a:cubicBezTo>
                    <a:pt x="337185" y="539369"/>
                    <a:pt x="327152" y="569214"/>
                    <a:pt x="359283" y="590423"/>
                  </a:cubicBezTo>
                  <a:cubicBezTo>
                    <a:pt x="385445" y="562864"/>
                    <a:pt x="384175" y="528828"/>
                    <a:pt x="384556" y="495681"/>
                  </a:cubicBezTo>
                  <a:cubicBezTo>
                    <a:pt x="385953" y="382524"/>
                    <a:pt x="386842" y="269367"/>
                    <a:pt x="387731" y="156210"/>
                  </a:cubicBezTo>
                  <a:cubicBezTo>
                    <a:pt x="387731" y="138303"/>
                    <a:pt x="388620" y="119888"/>
                    <a:pt x="389509" y="101981"/>
                  </a:cubicBezTo>
                  <a:cubicBezTo>
                    <a:pt x="391287" y="59182"/>
                    <a:pt x="422656" y="51435"/>
                    <a:pt x="455803" y="50419"/>
                  </a:cubicBezTo>
                  <a:cubicBezTo>
                    <a:pt x="493014" y="49022"/>
                    <a:pt x="491744" y="80772"/>
                    <a:pt x="492125" y="103759"/>
                  </a:cubicBezTo>
                  <a:cubicBezTo>
                    <a:pt x="495808" y="239522"/>
                    <a:pt x="497205" y="375158"/>
                    <a:pt x="500380" y="510921"/>
                  </a:cubicBezTo>
                  <a:cubicBezTo>
                    <a:pt x="501269" y="538099"/>
                    <a:pt x="491236" y="584962"/>
                    <a:pt x="524256" y="584962"/>
                  </a:cubicBezTo>
                  <a:cubicBezTo>
                    <a:pt x="559181" y="584962"/>
                    <a:pt x="547751" y="538480"/>
                    <a:pt x="549148" y="511810"/>
                  </a:cubicBezTo>
                  <a:cubicBezTo>
                    <a:pt x="554609" y="371475"/>
                    <a:pt x="557911" y="231648"/>
                    <a:pt x="561975" y="91313"/>
                  </a:cubicBezTo>
                  <a:cubicBezTo>
                    <a:pt x="561975" y="77978"/>
                    <a:pt x="561975" y="63754"/>
                    <a:pt x="564261" y="50800"/>
                  </a:cubicBezTo>
                  <a:cubicBezTo>
                    <a:pt x="572262" y="11430"/>
                    <a:pt x="605409" y="4572"/>
                    <a:pt x="636651" y="2286"/>
                  </a:cubicBezTo>
                  <a:cubicBezTo>
                    <a:pt x="671195" y="0"/>
                    <a:pt x="666496" y="32131"/>
                    <a:pt x="667893" y="51943"/>
                  </a:cubicBezTo>
                  <a:cubicBezTo>
                    <a:pt x="681736" y="250190"/>
                    <a:pt x="690880" y="449453"/>
                    <a:pt x="708787" y="647192"/>
                  </a:cubicBezTo>
                  <a:cubicBezTo>
                    <a:pt x="719328" y="765429"/>
                    <a:pt x="679323" y="854710"/>
                    <a:pt x="588264" y="924560"/>
                  </a:cubicBezTo>
                  <a:cubicBezTo>
                    <a:pt x="572135" y="937006"/>
                    <a:pt x="555117" y="948436"/>
                    <a:pt x="538099" y="959485"/>
                  </a:cubicBezTo>
                  <a:cubicBezTo>
                    <a:pt x="473710" y="1000887"/>
                    <a:pt x="448437" y="1058418"/>
                    <a:pt x="445135" y="1135634"/>
                  </a:cubicBezTo>
                  <a:cubicBezTo>
                    <a:pt x="432308" y="1438783"/>
                    <a:pt x="475996" y="1735455"/>
                    <a:pt x="533019" y="2031365"/>
                  </a:cubicBezTo>
                  <a:cubicBezTo>
                    <a:pt x="554228" y="2141347"/>
                    <a:pt x="528447" y="2169795"/>
                    <a:pt x="414782" y="2170303"/>
                  </a:cubicBezTo>
                  <a:cubicBezTo>
                    <a:pt x="369697" y="2170303"/>
                    <a:pt x="324104" y="2171192"/>
                    <a:pt x="279019" y="2170303"/>
                  </a:cubicBezTo>
                  <a:cubicBezTo>
                    <a:pt x="195707" y="2168525"/>
                    <a:pt x="168148" y="2137664"/>
                    <a:pt x="180594" y="2055749"/>
                  </a:cubicBezTo>
                  <a:cubicBezTo>
                    <a:pt x="204470" y="1899285"/>
                    <a:pt x="233553" y="1743837"/>
                    <a:pt x="255143" y="1586992"/>
                  </a:cubicBezTo>
                  <a:cubicBezTo>
                    <a:pt x="277749" y="1422781"/>
                    <a:pt x="266192" y="1257173"/>
                    <a:pt x="265303" y="1091946"/>
                  </a:cubicBezTo>
                  <a:cubicBezTo>
                    <a:pt x="265303" y="1044575"/>
                    <a:pt x="241808" y="1005459"/>
                    <a:pt x="201803" y="977392"/>
                  </a:cubicBezTo>
                  <a:cubicBezTo>
                    <a:pt x="172339" y="956691"/>
                    <a:pt x="143383" y="934593"/>
                    <a:pt x="114808" y="912114"/>
                  </a:cubicBezTo>
                  <a:cubicBezTo>
                    <a:pt x="38608" y="851916"/>
                    <a:pt x="0" y="773684"/>
                    <a:pt x="6350" y="675767"/>
                  </a:cubicBezTo>
                  <a:cubicBezTo>
                    <a:pt x="18796" y="490855"/>
                    <a:pt x="32639" y="305943"/>
                    <a:pt x="45466" y="120904"/>
                  </a:cubicBezTo>
                  <a:cubicBezTo>
                    <a:pt x="47752" y="89662"/>
                    <a:pt x="48641" y="61976"/>
                    <a:pt x="93726" y="66675"/>
                  </a:cubicBezTo>
                  <a:cubicBezTo>
                    <a:pt x="132842" y="70866"/>
                    <a:pt x="158115" y="81407"/>
                    <a:pt x="158623" y="126492"/>
                  </a:cubicBezTo>
                  <a:cubicBezTo>
                    <a:pt x="158623" y="246507"/>
                    <a:pt x="160909" y="366141"/>
                    <a:pt x="162306" y="486283"/>
                  </a:cubicBezTo>
                  <a:cubicBezTo>
                    <a:pt x="162306" y="521716"/>
                    <a:pt x="160909" y="558038"/>
                    <a:pt x="187198" y="595249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0" name="Freeform 40"/>
          <p:cNvSpPr/>
          <p:nvPr/>
        </p:nvSpPr>
        <p:spPr>
          <a:xfrm>
            <a:off x="14521680" y="3780"/>
            <a:ext cx="3765960" cy="526500"/>
          </a:xfrm>
          <a:custGeom>
            <a:avLst/>
            <a:gdLst/>
            <a:ahLst/>
            <a:cxnLst/>
            <a:rect l="l" t="t" r="r" b="b"/>
            <a:pathLst>
              <a:path w="3765960" h="526500">
                <a:moveTo>
                  <a:pt x="0" y="0"/>
                </a:moveTo>
                <a:lnTo>
                  <a:pt x="3765960" y="0"/>
                </a:lnTo>
                <a:lnTo>
                  <a:pt x="3765960" y="526500"/>
                </a:lnTo>
                <a:lnTo>
                  <a:pt x="0" y="526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4" b="-314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4250340"/>
            <a:ext cx="18288180" cy="5109480"/>
            <a:chOff x="0" y="0"/>
            <a:chExt cx="24384240" cy="68126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254" cy="6812661"/>
            </a:xfrm>
            <a:custGeom>
              <a:avLst/>
              <a:gdLst/>
              <a:ahLst/>
              <a:cxnLst/>
              <a:rect l="l" t="t" r="r" b="b"/>
              <a:pathLst>
                <a:path w="24384254" h="6812661">
                  <a:moveTo>
                    <a:pt x="0" y="0"/>
                  </a:moveTo>
                  <a:lnTo>
                    <a:pt x="24384254" y="0"/>
                  </a:lnTo>
                  <a:lnTo>
                    <a:pt x="24384254" y="6812661"/>
                  </a:lnTo>
                  <a:lnTo>
                    <a:pt x="0" y="6812661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800" y="3877200"/>
            <a:ext cx="18288180" cy="5109480"/>
            <a:chOff x="0" y="0"/>
            <a:chExt cx="24384240" cy="6812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254" cy="6812661"/>
            </a:xfrm>
            <a:custGeom>
              <a:avLst/>
              <a:gdLst/>
              <a:ahLst/>
              <a:cxnLst/>
              <a:rect l="l" t="t" r="r" b="b"/>
              <a:pathLst>
                <a:path w="24384254" h="6812661">
                  <a:moveTo>
                    <a:pt x="0" y="0"/>
                  </a:moveTo>
                  <a:lnTo>
                    <a:pt x="24384254" y="0"/>
                  </a:lnTo>
                  <a:lnTo>
                    <a:pt x="24384254" y="6812661"/>
                  </a:lnTo>
                  <a:lnTo>
                    <a:pt x="0" y="6812661"/>
                  </a:lnTo>
                  <a:close/>
                </a:path>
              </a:pathLst>
            </a:custGeom>
            <a:blipFill>
              <a:blip r:embed="rId3"/>
              <a:stretch>
                <a:fillRect t="-53" b="-53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14" name="Freeform 14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00280" y="647760"/>
            <a:ext cx="166876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ثبات و وفاداری</a:t>
            </a:r>
            <a:endParaRPr lang="en-US" sz="66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7" name="AutoShape 17"/>
          <p:cNvSpPr/>
          <p:nvPr/>
        </p:nvSpPr>
        <p:spPr>
          <a:xfrm rot="5385325">
            <a:off x="5167249" y="7719030"/>
            <a:ext cx="2403562" cy="0"/>
          </a:xfrm>
          <a:prstGeom prst="line">
            <a:avLst/>
          </a:prstGeom>
          <a:ln w="9525" cap="rnd">
            <a:solidFill>
              <a:srgbClr val="FFFFFF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8" name="AutoShape 18"/>
          <p:cNvSpPr/>
          <p:nvPr/>
        </p:nvSpPr>
        <p:spPr>
          <a:xfrm rot="5385325">
            <a:off x="10741669" y="7719030"/>
            <a:ext cx="2403562" cy="0"/>
          </a:xfrm>
          <a:prstGeom prst="line">
            <a:avLst/>
          </a:prstGeom>
          <a:ln w="9525" cap="rnd">
            <a:solidFill>
              <a:srgbClr val="FFFFFF">
                <a:alpha val="8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752840" y="2480220"/>
            <a:ext cx="3657420" cy="3657420"/>
            <a:chOff x="0" y="0"/>
            <a:chExt cx="4876560" cy="4876560"/>
          </a:xfrm>
        </p:grpSpPr>
        <p:sp>
          <p:nvSpPr>
            <p:cNvPr id="20" name="Freeform 20"/>
            <p:cNvSpPr/>
            <p:nvPr/>
          </p:nvSpPr>
          <p:spPr>
            <a:xfrm>
              <a:off x="0" y="-4953"/>
              <a:ext cx="4886325" cy="4895977"/>
            </a:xfrm>
            <a:custGeom>
              <a:avLst/>
              <a:gdLst/>
              <a:ahLst/>
              <a:cxnLst/>
              <a:rect l="l" t="t" r="r" b="b"/>
              <a:pathLst>
                <a:path w="4886325" h="4895977">
                  <a:moveTo>
                    <a:pt x="0" y="2443226"/>
                  </a:moveTo>
                  <a:cubicBezTo>
                    <a:pt x="0" y="1100074"/>
                    <a:pt x="1086231" y="9906"/>
                    <a:pt x="2429383" y="4953"/>
                  </a:cubicBezTo>
                  <a:cubicBezTo>
                    <a:pt x="3772535" y="0"/>
                    <a:pt x="4866767" y="1082421"/>
                    <a:pt x="4876546" y="2425446"/>
                  </a:cubicBezTo>
                  <a:cubicBezTo>
                    <a:pt x="4886325" y="3768471"/>
                    <a:pt x="3807968" y="4866767"/>
                    <a:pt x="2464816" y="4881372"/>
                  </a:cubicBezTo>
                  <a:cubicBezTo>
                    <a:pt x="1121664" y="4895977"/>
                    <a:pt x="19812" y="3821684"/>
                    <a:pt x="254" y="247865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27260" y="2480220"/>
            <a:ext cx="3657420" cy="3657420"/>
            <a:chOff x="0" y="0"/>
            <a:chExt cx="4876560" cy="4876560"/>
          </a:xfrm>
        </p:grpSpPr>
        <p:sp>
          <p:nvSpPr>
            <p:cNvPr id="22" name="Freeform 22"/>
            <p:cNvSpPr/>
            <p:nvPr/>
          </p:nvSpPr>
          <p:spPr>
            <a:xfrm>
              <a:off x="0" y="-4953"/>
              <a:ext cx="4886325" cy="4895977"/>
            </a:xfrm>
            <a:custGeom>
              <a:avLst/>
              <a:gdLst/>
              <a:ahLst/>
              <a:cxnLst/>
              <a:rect l="l" t="t" r="r" b="b"/>
              <a:pathLst>
                <a:path w="4886325" h="4895977">
                  <a:moveTo>
                    <a:pt x="0" y="2443226"/>
                  </a:moveTo>
                  <a:cubicBezTo>
                    <a:pt x="0" y="1100074"/>
                    <a:pt x="1086231" y="9906"/>
                    <a:pt x="2429383" y="4953"/>
                  </a:cubicBezTo>
                  <a:cubicBezTo>
                    <a:pt x="3772535" y="0"/>
                    <a:pt x="4866767" y="1082421"/>
                    <a:pt x="4876546" y="2425446"/>
                  </a:cubicBezTo>
                  <a:cubicBezTo>
                    <a:pt x="4886325" y="3768471"/>
                    <a:pt x="3807968" y="4866767"/>
                    <a:pt x="2464816" y="4881372"/>
                  </a:cubicBezTo>
                  <a:cubicBezTo>
                    <a:pt x="1121664" y="4895977"/>
                    <a:pt x="19812" y="3821684"/>
                    <a:pt x="254" y="247865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901680" y="2480220"/>
            <a:ext cx="3657420" cy="3657420"/>
            <a:chOff x="0" y="0"/>
            <a:chExt cx="4876560" cy="4876560"/>
          </a:xfrm>
        </p:grpSpPr>
        <p:sp>
          <p:nvSpPr>
            <p:cNvPr id="24" name="Freeform 24"/>
            <p:cNvSpPr/>
            <p:nvPr/>
          </p:nvSpPr>
          <p:spPr>
            <a:xfrm>
              <a:off x="0" y="-4953"/>
              <a:ext cx="4886325" cy="4895977"/>
            </a:xfrm>
            <a:custGeom>
              <a:avLst/>
              <a:gdLst/>
              <a:ahLst/>
              <a:cxnLst/>
              <a:rect l="l" t="t" r="r" b="b"/>
              <a:pathLst>
                <a:path w="4886325" h="4895977">
                  <a:moveTo>
                    <a:pt x="0" y="2443226"/>
                  </a:moveTo>
                  <a:cubicBezTo>
                    <a:pt x="0" y="1100074"/>
                    <a:pt x="1086231" y="9906"/>
                    <a:pt x="2429383" y="4953"/>
                  </a:cubicBezTo>
                  <a:cubicBezTo>
                    <a:pt x="3772535" y="0"/>
                    <a:pt x="4866767" y="1082421"/>
                    <a:pt x="4876546" y="2425446"/>
                  </a:cubicBezTo>
                  <a:cubicBezTo>
                    <a:pt x="4886325" y="3768471"/>
                    <a:pt x="3807968" y="4866767"/>
                    <a:pt x="2464816" y="4881372"/>
                  </a:cubicBezTo>
                  <a:cubicBezTo>
                    <a:pt x="1121664" y="4895977"/>
                    <a:pt x="19812" y="3821684"/>
                    <a:pt x="254" y="247865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7980" y="2610900"/>
            <a:ext cx="5271480" cy="3514320"/>
            <a:chOff x="0" y="0"/>
            <a:chExt cx="7028640" cy="4685760"/>
          </a:xfrm>
        </p:grpSpPr>
      </p:grpSp>
      <p:grpSp>
        <p:nvGrpSpPr>
          <p:cNvPr id="26" name="Group 26"/>
          <p:cNvGrpSpPr/>
          <p:nvPr/>
        </p:nvGrpSpPr>
        <p:grpSpPr>
          <a:xfrm>
            <a:off x="6524280" y="2610900"/>
            <a:ext cx="5271480" cy="3514320"/>
            <a:chOff x="0" y="0"/>
            <a:chExt cx="7028640" cy="4685760"/>
          </a:xfrm>
        </p:grpSpPr>
      </p:grpSp>
      <p:grpSp>
        <p:nvGrpSpPr>
          <p:cNvPr id="27" name="Group 27"/>
          <p:cNvGrpSpPr/>
          <p:nvPr/>
        </p:nvGrpSpPr>
        <p:grpSpPr>
          <a:xfrm>
            <a:off x="12119760" y="2610900"/>
            <a:ext cx="5271480" cy="3514320"/>
            <a:chOff x="0" y="0"/>
            <a:chExt cx="7028640" cy="4685760"/>
          </a:xfrm>
        </p:grpSpPr>
      </p:grpSp>
      <p:grpSp>
        <p:nvGrpSpPr>
          <p:cNvPr id="28" name="Group 28"/>
          <p:cNvGrpSpPr/>
          <p:nvPr/>
        </p:nvGrpSpPr>
        <p:grpSpPr>
          <a:xfrm>
            <a:off x="2438640" y="3224880"/>
            <a:ext cx="2285820" cy="2285820"/>
            <a:chOff x="0" y="0"/>
            <a:chExt cx="3047760" cy="3047760"/>
          </a:xfrm>
        </p:grpSpPr>
        <p:sp>
          <p:nvSpPr>
            <p:cNvPr id="29" name="Freeform 29"/>
            <p:cNvSpPr/>
            <p:nvPr/>
          </p:nvSpPr>
          <p:spPr>
            <a:xfrm>
              <a:off x="0" y="-3048"/>
              <a:ext cx="3053842" cy="3059811"/>
            </a:xfrm>
            <a:custGeom>
              <a:avLst/>
              <a:gdLst/>
              <a:ahLst/>
              <a:cxnLst/>
              <a:rect l="l" t="t" r="r" b="b"/>
              <a:pathLst>
                <a:path w="3053842" h="3059811">
                  <a:moveTo>
                    <a:pt x="0" y="1526921"/>
                  </a:moveTo>
                  <a:cubicBezTo>
                    <a:pt x="0" y="687451"/>
                    <a:pt x="678942" y="6096"/>
                    <a:pt x="1518285" y="3048"/>
                  </a:cubicBezTo>
                  <a:cubicBezTo>
                    <a:pt x="2357628" y="0"/>
                    <a:pt x="3041650" y="676402"/>
                    <a:pt x="3047746" y="1515872"/>
                  </a:cubicBezTo>
                  <a:cubicBezTo>
                    <a:pt x="3053842" y="2355342"/>
                    <a:pt x="2379853" y="3041523"/>
                    <a:pt x="1540510" y="3050667"/>
                  </a:cubicBezTo>
                  <a:cubicBezTo>
                    <a:pt x="701167" y="3059811"/>
                    <a:pt x="12319" y="2388489"/>
                    <a:pt x="127" y="1549146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3047760" cy="3066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040"/>
                </a:lnSpc>
              </a:pPr>
              <a:r>
                <a:rPr lang="en-US" sz="4200" spc="-1">
                  <a:solidFill>
                    <a:srgbClr val="85BB24"/>
                  </a:solidFill>
                  <a:latin typeface="Arimo Light Italics"/>
                  <a:cs typeface="B Nazanin" pitchFamily="2" charset="-78"/>
                </a:rPr>
                <a:t>35%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001180" y="3224880"/>
            <a:ext cx="2285820" cy="2285820"/>
            <a:chOff x="0" y="0"/>
            <a:chExt cx="3047760" cy="3047760"/>
          </a:xfrm>
        </p:grpSpPr>
        <p:sp>
          <p:nvSpPr>
            <p:cNvPr id="32" name="Freeform 32"/>
            <p:cNvSpPr/>
            <p:nvPr/>
          </p:nvSpPr>
          <p:spPr>
            <a:xfrm>
              <a:off x="0" y="-3048"/>
              <a:ext cx="3053842" cy="3059811"/>
            </a:xfrm>
            <a:custGeom>
              <a:avLst/>
              <a:gdLst/>
              <a:ahLst/>
              <a:cxnLst/>
              <a:rect l="l" t="t" r="r" b="b"/>
              <a:pathLst>
                <a:path w="3053842" h="3059811">
                  <a:moveTo>
                    <a:pt x="0" y="1526921"/>
                  </a:moveTo>
                  <a:cubicBezTo>
                    <a:pt x="0" y="687451"/>
                    <a:pt x="678942" y="6096"/>
                    <a:pt x="1518285" y="3048"/>
                  </a:cubicBezTo>
                  <a:cubicBezTo>
                    <a:pt x="2357628" y="0"/>
                    <a:pt x="3041650" y="676402"/>
                    <a:pt x="3047746" y="1515872"/>
                  </a:cubicBezTo>
                  <a:cubicBezTo>
                    <a:pt x="3053842" y="2355342"/>
                    <a:pt x="2379853" y="3041523"/>
                    <a:pt x="1540510" y="3050667"/>
                  </a:cubicBezTo>
                  <a:cubicBezTo>
                    <a:pt x="701167" y="3059811"/>
                    <a:pt x="12319" y="2388489"/>
                    <a:pt x="127" y="1549146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3047760" cy="3066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040"/>
                </a:lnSpc>
              </a:pPr>
              <a:r>
                <a:rPr lang="en-US" sz="4200" spc="-1">
                  <a:solidFill>
                    <a:srgbClr val="85BB24"/>
                  </a:solidFill>
                  <a:latin typeface="Arimo Light Italics"/>
                  <a:cs typeface="B Nazanin" pitchFamily="2" charset="-78"/>
                </a:rPr>
                <a:t>15%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612320" y="3224880"/>
            <a:ext cx="2285820" cy="2285820"/>
            <a:chOff x="0" y="0"/>
            <a:chExt cx="3047760" cy="3047760"/>
          </a:xfrm>
        </p:grpSpPr>
        <p:sp>
          <p:nvSpPr>
            <p:cNvPr id="35" name="Freeform 35"/>
            <p:cNvSpPr/>
            <p:nvPr/>
          </p:nvSpPr>
          <p:spPr>
            <a:xfrm>
              <a:off x="0" y="-3048"/>
              <a:ext cx="3053842" cy="3059811"/>
            </a:xfrm>
            <a:custGeom>
              <a:avLst/>
              <a:gdLst/>
              <a:ahLst/>
              <a:cxnLst/>
              <a:rect l="l" t="t" r="r" b="b"/>
              <a:pathLst>
                <a:path w="3053842" h="3059811">
                  <a:moveTo>
                    <a:pt x="0" y="1526921"/>
                  </a:moveTo>
                  <a:cubicBezTo>
                    <a:pt x="0" y="687451"/>
                    <a:pt x="678942" y="6096"/>
                    <a:pt x="1518285" y="3048"/>
                  </a:cubicBezTo>
                  <a:cubicBezTo>
                    <a:pt x="2357628" y="0"/>
                    <a:pt x="3041650" y="676402"/>
                    <a:pt x="3047746" y="1515872"/>
                  </a:cubicBezTo>
                  <a:cubicBezTo>
                    <a:pt x="3053842" y="2355342"/>
                    <a:pt x="2379853" y="3041523"/>
                    <a:pt x="1540510" y="3050667"/>
                  </a:cubicBezTo>
                  <a:cubicBezTo>
                    <a:pt x="701167" y="3059811"/>
                    <a:pt x="12319" y="2388489"/>
                    <a:pt x="127" y="1549146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3047760" cy="3066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040"/>
                </a:lnSpc>
              </a:pPr>
              <a:r>
                <a:rPr lang="en-US" sz="4200" spc="-1">
                  <a:solidFill>
                    <a:srgbClr val="85BB24"/>
                  </a:solidFill>
                  <a:latin typeface="Arimo Light Italics"/>
                  <a:cs typeface="B Nazanin" pitchFamily="2" charset="-78"/>
                </a:rPr>
                <a:t>50%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51920" y="6490650"/>
            <a:ext cx="504036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</a:t>
            </a:r>
            <a:endParaRPr lang="en-US" sz="30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634980" y="6490650"/>
            <a:ext cx="504036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</a:t>
            </a:r>
            <a:endParaRPr lang="en-US" sz="30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265560" y="6490650"/>
            <a:ext cx="504036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</a:t>
            </a:r>
            <a:endParaRPr lang="en-US" sz="30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016060" y="2092500"/>
            <a:ext cx="7777620" cy="7777620"/>
            <a:chOff x="0" y="0"/>
            <a:chExt cx="10370160" cy="10370160"/>
          </a:xfrm>
        </p:grpSpPr>
        <p:sp>
          <p:nvSpPr>
            <p:cNvPr id="10" name="Freeform 10"/>
            <p:cNvSpPr/>
            <p:nvPr/>
          </p:nvSpPr>
          <p:spPr>
            <a:xfrm>
              <a:off x="76327" y="66040"/>
              <a:ext cx="10237852" cy="10258045"/>
            </a:xfrm>
            <a:custGeom>
              <a:avLst/>
              <a:gdLst/>
              <a:ahLst/>
              <a:cxnLst/>
              <a:rect l="l" t="t" r="r" b="b"/>
              <a:pathLst>
                <a:path w="10237852" h="10258045">
                  <a:moveTo>
                    <a:pt x="0" y="5118989"/>
                  </a:moveTo>
                  <a:cubicBezTo>
                    <a:pt x="0" y="2304796"/>
                    <a:pt x="2275967" y="20574"/>
                    <a:pt x="5090160" y="10287"/>
                  </a:cubicBezTo>
                  <a:cubicBezTo>
                    <a:pt x="7904353" y="0"/>
                    <a:pt x="10196957" y="2267712"/>
                    <a:pt x="10217404" y="5081905"/>
                  </a:cubicBezTo>
                  <a:cubicBezTo>
                    <a:pt x="10237852" y="7896098"/>
                    <a:pt x="7978521" y="10196830"/>
                    <a:pt x="5164455" y="10227437"/>
                  </a:cubicBezTo>
                  <a:cubicBezTo>
                    <a:pt x="2350389" y="10258045"/>
                    <a:pt x="41402" y="8007223"/>
                    <a:pt x="508" y="5193284"/>
                  </a:cubicBezTo>
                  <a:close/>
                </a:path>
              </a:pathLst>
            </a:custGeom>
            <a:blipFill>
              <a:blip r:embed="rId3"/>
              <a:stretch>
                <a:fillRect l="-841" t="-746" r="-841" b="-747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-127" y="-10414"/>
              <a:ext cx="10391014" cy="10411333"/>
            </a:xfrm>
            <a:custGeom>
              <a:avLst/>
              <a:gdLst/>
              <a:ahLst/>
              <a:cxnLst/>
              <a:rect l="l" t="t" r="r" b="b"/>
              <a:pathLst>
                <a:path w="10391014" h="10411333">
                  <a:moveTo>
                    <a:pt x="76454" y="5119116"/>
                  </a:moveTo>
                  <a:lnTo>
                    <a:pt x="76454" y="5195443"/>
                  </a:lnTo>
                  <a:lnTo>
                    <a:pt x="76454" y="5119116"/>
                  </a:lnTo>
                  <a:lnTo>
                    <a:pt x="76454" y="5195443"/>
                  </a:lnTo>
                  <a:lnTo>
                    <a:pt x="127" y="5195443"/>
                  </a:lnTo>
                  <a:cubicBezTo>
                    <a:pt x="127" y="2339213"/>
                    <a:pt x="2310130" y="20828"/>
                    <a:pt x="5166360" y="10414"/>
                  </a:cubicBezTo>
                  <a:lnTo>
                    <a:pt x="5166614" y="86741"/>
                  </a:lnTo>
                  <a:lnTo>
                    <a:pt x="5166360" y="10414"/>
                  </a:lnTo>
                  <a:cubicBezTo>
                    <a:pt x="8022590" y="0"/>
                    <a:pt x="10349357" y="2301494"/>
                    <a:pt x="10370185" y="5157724"/>
                  </a:cubicBezTo>
                  <a:cubicBezTo>
                    <a:pt x="10391014" y="8013954"/>
                    <a:pt x="8097901" y="10349103"/>
                    <a:pt x="5241798" y="10380218"/>
                  </a:cubicBezTo>
                  <a:cubicBezTo>
                    <a:pt x="2385695" y="10411333"/>
                    <a:pt x="42164" y="8126857"/>
                    <a:pt x="635" y="5270881"/>
                  </a:cubicBezTo>
                  <a:lnTo>
                    <a:pt x="635" y="5270373"/>
                  </a:lnTo>
                  <a:lnTo>
                    <a:pt x="127" y="5196078"/>
                  </a:lnTo>
                  <a:cubicBezTo>
                    <a:pt x="0" y="5175758"/>
                    <a:pt x="8001" y="5156200"/>
                    <a:pt x="22225" y="5141722"/>
                  </a:cubicBezTo>
                  <a:cubicBezTo>
                    <a:pt x="36449" y="5127244"/>
                    <a:pt x="56007" y="5119116"/>
                    <a:pt x="76327" y="5119116"/>
                  </a:cubicBezTo>
                  <a:moveTo>
                    <a:pt x="76327" y="5271770"/>
                  </a:moveTo>
                  <a:lnTo>
                    <a:pt x="76327" y="5195443"/>
                  </a:lnTo>
                  <a:lnTo>
                    <a:pt x="152654" y="5194935"/>
                  </a:lnTo>
                  <a:lnTo>
                    <a:pt x="153162" y="5269230"/>
                  </a:lnTo>
                  <a:lnTo>
                    <a:pt x="76835" y="5269738"/>
                  </a:lnTo>
                  <a:lnTo>
                    <a:pt x="153162" y="5268595"/>
                  </a:lnTo>
                  <a:cubicBezTo>
                    <a:pt x="193675" y="8040624"/>
                    <a:pt x="2468118" y="10257917"/>
                    <a:pt x="5240147" y="10227691"/>
                  </a:cubicBezTo>
                  <a:lnTo>
                    <a:pt x="5241036" y="10304018"/>
                  </a:lnTo>
                  <a:lnTo>
                    <a:pt x="5240147" y="10227691"/>
                  </a:lnTo>
                  <a:cubicBezTo>
                    <a:pt x="8012176" y="10197465"/>
                    <a:pt x="10237725" y="7931024"/>
                    <a:pt x="10217531" y="5158994"/>
                  </a:cubicBezTo>
                  <a:lnTo>
                    <a:pt x="10293858" y="5158486"/>
                  </a:lnTo>
                  <a:lnTo>
                    <a:pt x="10217531" y="5158994"/>
                  </a:lnTo>
                  <a:cubicBezTo>
                    <a:pt x="10197338" y="2386711"/>
                    <a:pt x="7939024" y="153035"/>
                    <a:pt x="5166868" y="163068"/>
                  </a:cubicBezTo>
                  <a:cubicBezTo>
                    <a:pt x="2394712" y="173101"/>
                    <a:pt x="152781" y="2423287"/>
                    <a:pt x="152781" y="5195443"/>
                  </a:cubicBezTo>
                  <a:cubicBezTo>
                    <a:pt x="152781" y="5237607"/>
                    <a:pt x="118618" y="5271770"/>
                    <a:pt x="76454" y="5271770"/>
                  </a:cubicBezTo>
                  <a:close/>
                </a:path>
              </a:pathLst>
            </a:custGeom>
            <a:solidFill>
              <a:srgbClr val="BAE36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13" name="Freeform 1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8564" y="3286112"/>
            <a:ext cx="4679640" cy="111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2100" y="2551350"/>
            <a:ext cx="46796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صنایع غذایی </a:t>
            </a:r>
            <a:endParaRPr lang="en-US" sz="27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57126" y="7572392"/>
            <a:ext cx="4679640" cy="111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72100" y="6644010"/>
            <a:ext cx="3952364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صنایع غذایی </a:t>
            </a:r>
            <a:endParaRPr lang="en-US" sz="27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787338" y="3357550"/>
            <a:ext cx="4679640" cy="111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736440" y="2551350"/>
            <a:ext cx="46796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صنایع غذایی </a:t>
            </a:r>
            <a:endParaRPr lang="en-US" sz="27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787338" y="7572392"/>
            <a:ext cx="4679640" cy="111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595959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595959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736440" y="6644010"/>
            <a:ext cx="46796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صنایع غذایی </a:t>
            </a:r>
            <a:endParaRPr lang="en-US" sz="27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3" name="AutoShape 23"/>
          <p:cNvSpPr/>
          <p:nvPr/>
        </p:nvSpPr>
        <p:spPr>
          <a:xfrm rot="13587">
            <a:off x="839411" y="5813370"/>
            <a:ext cx="4918358" cy="0"/>
          </a:xfrm>
          <a:prstGeom prst="line">
            <a:avLst/>
          </a:prstGeom>
          <a:ln w="952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5971860" y="3085020"/>
            <a:ext cx="5941620" cy="5943240"/>
            <a:chOff x="0" y="0"/>
            <a:chExt cx="7922160" cy="7924320"/>
          </a:xfrm>
        </p:grpSpPr>
        <p:sp>
          <p:nvSpPr>
            <p:cNvPr id="25" name="Freeform 25"/>
            <p:cNvSpPr/>
            <p:nvPr/>
          </p:nvSpPr>
          <p:spPr>
            <a:xfrm>
              <a:off x="0" y="-7874"/>
              <a:ext cx="7940167" cy="7955788"/>
            </a:xfrm>
            <a:custGeom>
              <a:avLst/>
              <a:gdLst/>
              <a:ahLst/>
              <a:cxnLst/>
              <a:rect l="l" t="t" r="r" b="b"/>
              <a:pathLst>
                <a:path w="7940167" h="7955788">
                  <a:moveTo>
                    <a:pt x="14351" y="3955669"/>
                  </a:moveTo>
                  <a:lnTo>
                    <a:pt x="14351" y="3970020"/>
                  </a:lnTo>
                  <a:lnTo>
                    <a:pt x="14351" y="3955669"/>
                  </a:lnTo>
                  <a:lnTo>
                    <a:pt x="14351" y="3970020"/>
                  </a:lnTo>
                  <a:lnTo>
                    <a:pt x="0" y="3970020"/>
                  </a:lnTo>
                  <a:cubicBezTo>
                    <a:pt x="0" y="1787398"/>
                    <a:pt x="1765173" y="15875"/>
                    <a:pt x="3947795" y="7874"/>
                  </a:cubicBezTo>
                  <a:lnTo>
                    <a:pt x="3947795" y="22225"/>
                  </a:lnTo>
                  <a:lnTo>
                    <a:pt x="3947795" y="7874"/>
                  </a:lnTo>
                  <a:cubicBezTo>
                    <a:pt x="6130417" y="0"/>
                    <a:pt x="7908417" y="1758696"/>
                    <a:pt x="7924292" y="3941191"/>
                  </a:cubicBezTo>
                  <a:cubicBezTo>
                    <a:pt x="7940167" y="6123686"/>
                    <a:pt x="6187948" y="7908163"/>
                    <a:pt x="4005453" y="7931912"/>
                  </a:cubicBezTo>
                  <a:lnTo>
                    <a:pt x="4005326" y="7917561"/>
                  </a:lnTo>
                  <a:lnTo>
                    <a:pt x="4005453" y="7931912"/>
                  </a:lnTo>
                  <a:cubicBezTo>
                    <a:pt x="1822958" y="7955788"/>
                    <a:pt x="32131" y="6210046"/>
                    <a:pt x="381" y="4027678"/>
                  </a:cubicBezTo>
                  <a:lnTo>
                    <a:pt x="381" y="4027551"/>
                  </a:lnTo>
                  <a:lnTo>
                    <a:pt x="0" y="3970147"/>
                  </a:lnTo>
                  <a:cubicBezTo>
                    <a:pt x="0" y="3966337"/>
                    <a:pt x="1524" y="3962654"/>
                    <a:pt x="4191" y="3959860"/>
                  </a:cubicBezTo>
                  <a:cubicBezTo>
                    <a:pt x="6858" y="3957066"/>
                    <a:pt x="10541" y="3955542"/>
                    <a:pt x="14351" y="3955542"/>
                  </a:cubicBezTo>
                  <a:moveTo>
                    <a:pt x="14351" y="3984371"/>
                  </a:moveTo>
                  <a:lnTo>
                    <a:pt x="14351" y="3970020"/>
                  </a:lnTo>
                  <a:lnTo>
                    <a:pt x="28702" y="3969893"/>
                  </a:lnTo>
                  <a:lnTo>
                    <a:pt x="29083" y="4027297"/>
                  </a:lnTo>
                  <a:lnTo>
                    <a:pt x="14732" y="4027424"/>
                  </a:lnTo>
                  <a:lnTo>
                    <a:pt x="29083" y="4027170"/>
                  </a:lnTo>
                  <a:cubicBezTo>
                    <a:pt x="60706" y="6193790"/>
                    <a:pt x="1838452" y="7926832"/>
                    <a:pt x="4005072" y="7903210"/>
                  </a:cubicBezTo>
                  <a:cubicBezTo>
                    <a:pt x="6171692" y="7879588"/>
                    <a:pt x="7911211" y="6108065"/>
                    <a:pt x="7895463" y="3941445"/>
                  </a:cubicBezTo>
                  <a:lnTo>
                    <a:pt x="7909814" y="3941318"/>
                  </a:lnTo>
                  <a:lnTo>
                    <a:pt x="7895463" y="3941445"/>
                  </a:lnTo>
                  <a:cubicBezTo>
                    <a:pt x="7879715" y="1774698"/>
                    <a:pt x="6114669" y="28829"/>
                    <a:pt x="3947922" y="36703"/>
                  </a:cubicBezTo>
                  <a:cubicBezTo>
                    <a:pt x="1781175" y="44577"/>
                    <a:pt x="28829" y="1803273"/>
                    <a:pt x="28829" y="3970020"/>
                  </a:cubicBezTo>
                  <a:cubicBezTo>
                    <a:pt x="28829" y="3978021"/>
                    <a:pt x="22352" y="3984371"/>
                    <a:pt x="14478" y="3984371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942940" y="6048000"/>
            <a:ext cx="2522340" cy="2523960"/>
            <a:chOff x="0" y="0"/>
            <a:chExt cx="3363120" cy="33652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363087" cy="3365246"/>
            </a:xfrm>
            <a:custGeom>
              <a:avLst/>
              <a:gdLst/>
              <a:ahLst/>
              <a:cxnLst/>
              <a:rect l="l" t="t" r="r" b="b"/>
              <a:pathLst>
                <a:path w="3363087" h="3365246">
                  <a:moveTo>
                    <a:pt x="2044065" y="0"/>
                  </a:moveTo>
                  <a:cubicBezTo>
                    <a:pt x="1765427" y="0"/>
                    <a:pt x="1765427" y="0"/>
                    <a:pt x="1765427" y="0"/>
                  </a:cubicBezTo>
                  <a:cubicBezTo>
                    <a:pt x="1259967" y="0"/>
                    <a:pt x="1259967" y="0"/>
                    <a:pt x="1259967" y="0"/>
                  </a:cubicBezTo>
                  <a:cubicBezTo>
                    <a:pt x="1065149" y="0"/>
                    <a:pt x="1065149" y="0"/>
                    <a:pt x="1065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2568"/>
                    <a:pt x="0" y="1242568"/>
                    <a:pt x="0" y="1242568"/>
                  </a:cubicBezTo>
                  <a:cubicBezTo>
                    <a:pt x="0" y="1494028"/>
                    <a:pt x="0" y="1494028"/>
                    <a:pt x="0" y="1494028"/>
                  </a:cubicBezTo>
                  <a:cubicBezTo>
                    <a:pt x="0" y="2001901"/>
                    <a:pt x="0" y="2001901"/>
                    <a:pt x="0" y="2001901"/>
                  </a:cubicBezTo>
                  <a:cubicBezTo>
                    <a:pt x="0" y="2253361"/>
                    <a:pt x="0" y="2253361"/>
                    <a:pt x="0" y="2253361"/>
                  </a:cubicBezTo>
                  <a:cubicBezTo>
                    <a:pt x="0" y="3365246"/>
                    <a:pt x="0" y="3365246"/>
                    <a:pt x="0" y="3365246"/>
                  </a:cubicBezTo>
                  <a:cubicBezTo>
                    <a:pt x="1856613" y="3365246"/>
                    <a:pt x="3363087" y="1858899"/>
                    <a:pt x="3363087" y="0"/>
                  </a:cubicBezTo>
                  <a:lnTo>
                    <a:pt x="2044065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942940" y="3526200"/>
            <a:ext cx="2522340" cy="3089340"/>
            <a:chOff x="0" y="0"/>
            <a:chExt cx="3363120" cy="41191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363214" cy="4119118"/>
            </a:xfrm>
            <a:custGeom>
              <a:avLst/>
              <a:gdLst/>
              <a:ahLst/>
              <a:cxnLst/>
              <a:rect l="l" t="t" r="r" b="b"/>
              <a:pathLst>
                <a:path w="3363214" h="4119118">
                  <a:moveTo>
                    <a:pt x="0" y="0"/>
                  </a:moveTo>
                  <a:cubicBezTo>
                    <a:pt x="0" y="3362325"/>
                    <a:pt x="0" y="3362325"/>
                    <a:pt x="0" y="3362325"/>
                  </a:cubicBezTo>
                  <a:cubicBezTo>
                    <a:pt x="1259967" y="3362325"/>
                    <a:pt x="1259967" y="3362325"/>
                    <a:pt x="1259967" y="3362325"/>
                  </a:cubicBezTo>
                  <a:cubicBezTo>
                    <a:pt x="1259967" y="3362325"/>
                    <a:pt x="1348740" y="3433826"/>
                    <a:pt x="1274699" y="3534918"/>
                  </a:cubicBezTo>
                  <a:cubicBezTo>
                    <a:pt x="1222883" y="3603879"/>
                    <a:pt x="1173607" y="3682873"/>
                    <a:pt x="1173607" y="3776472"/>
                  </a:cubicBezTo>
                  <a:cubicBezTo>
                    <a:pt x="1173607" y="3966337"/>
                    <a:pt x="1326515" y="4119118"/>
                    <a:pt x="1516380" y="4119118"/>
                  </a:cubicBezTo>
                  <a:cubicBezTo>
                    <a:pt x="1706245" y="4119118"/>
                    <a:pt x="1859153" y="3966337"/>
                    <a:pt x="1859153" y="3776472"/>
                  </a:cubicBezTo>
                  <a:cubicBezTo>
                    <a:pt x="1859153" y="3677920"/>
                    <a:pt x="1804924" y="3601466"/>
                    <a:pt x="1750695" y="3527552"/>
                  </a:cubicBezTo>
                  <a:cubicBezTo>
                    <a:pt x="1731010" y="3500374"/>
                    <a:pt x="1703832" y="3414141"/>
                    <a:pt x="1765427" y="3362452"/>
                  </a:cubicBezTo>
                  <a:cubicBezTo>
                    <a:pt x="3363214" y="3362452"/>
                    <a:pt x="3363214" y="3362452"/>
                    <a:pt x="3363214" y="3362452"/>
                  </a:cubicBezTo>
                  <a:cubicBezTo>
                    <a:pt x="3363087" y="1506093"/>
                    <a:pt x="1856613" y="0"/>
                    <a:pt x="0" y="0"/>
                  </a:cubicBezTo>
                  <a:close/>
                </a:path>
              </a:pathLst>
            </a:custGeom>
            <a:solidFill>
              <a:srgbClr val="648C1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421140" y="6048000"/>
            <a:ext cx="3090960" cy="2523960"/>
            <a:chOff x="0" y="0"/>
            <a:chExt cx="4121280" cy="33652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121277" cy="3365246"/>
            </a:xfrm>
            <a:custGeom>
              <a:avLst/>
              <a:gdLst/>
              <a:ahLst/>
              <a:cxnLst/>
              <a:rect l="l" t="t" r="r" b="b"/>
              <a:pathLst>
                <a:path w="4121277" h="3365246">
                  <a:moveTo>
                    <a:pt x="3778631" y="1405255"/>
                  </a:moveTo>
                  <a:cubicBezTo>
                    <a:pt x="3680079" y="1405255"/>
                    <a:pt x="3603625" y="1459484"/>
                    <a:pt x="3529711" y="1513713"/>
                  </a:cubicBezTo>
                  <a:cubicBezTo>
                    <a:pt x="3505073" y="1533398"/>
                    <a:pt x="3418840" y="1562989"/>
                    <a:pt x="3367024" y="1498981"/>
                  </a:cubicBezTo>
                  <a:cubicBezTo>
                    <a:pt x="3364611" y="1496568"/>
                    <a:pt x="3364611" y="1494028"/>
                    <a:pt x="3362071" y="1494028"/>
                  </a:cubicBezTo>
                  <a:cubicBezTo>
                    <a:pt x="3362071" y="515239"/>
                    <a:pt x="3362071" y="515239"/>
                    <a:pt x="3362071" y="515239"/>
                  </a:cubicBezTo>
                  <a:cubicBezTo>
                    <a:pt x="3362071" y="0"/>
                    <a:pt x="3362071" y="0"/>
                    <a:pt x="33620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8899"/>
                    <a:pt x="1506093" y="3365246"/>
                    <a:pt x="3362071" y="3365246"/>
                  </a:cubicBezTo>
                  <a:cubicBezTo>
                    <a:pt x="3362071" y="2001901"/>
                    <a:pt x="3362071" y="2001901"/>
                    <a:pt x="3362071" y="2001901"/>
                  </a:cubicBezTo>
                  <a:cubicBezTo>
                    <a:pt x="3367024" y="2004314"/>
                    <a:pt x="3367024" y="2004314"/>
                    <a:pt x="3367024" y="2004314"/>
                  </a:cubicBezTo>
                  <a:cubicBezTo>
                    <a:pt x="3367024" y="2004314"/>
                    <a:pt x="3438525" y="1915541"/>
                    <a:pt x="3537077" y="1989582"/>
                  </a:cubicBezTo>
                  <a:cubicBezTo>
                    <a:pt x="3608578" y="2043811"/>
                    <a:pt x="3685032" y="2090674"/>
                    <a:pt x="3778631" y="2090674"/>
                  </a:cubicBezTo>
                  <a:cubicBezTo>
                    <a:pt x="3968369" y="2090674"/>
                    <a:pt x="4121277" y="1937766"/>
                    <a:pt x="4121277" y="1748028"/>
                  </a:cubicBezTo>
                  <a:cubicBezTo>
                    <a:pt x="4121277" y="1560703"/>
                    <a:pt x="3968496" y="1405382"/>
                    <a:pt x="3778631" y="1405382"/>
                  </a:cubicBezTo>
                  <a:close/>
                </a:path>
              </a:pathLst>
            </a:custGeom>
            <a:solidFill>
              <a:srgbClr val="648C1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421140" y="3526200"/>
            <a:ext cx="3090960" cy="3089340"/>
            <a:chOff x="0" y="0"/>
            <a:chExt cx="4121280" cy="41191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121150" cy="4119118"/>
            </a:xfrm>
            <a:custGeom>
              <a:avLst/>
              <a:gdLst/>
              <a:ahLst/>
              <a:cxnLst/>
              <a:rect l="l" t="t" r="r" b="b"/>
              <a:pathLst>
                <a:path w="4121150" h="4119118">
                  <a:moveTo>
                    <a:pt x="3778631" y="1409954"/>
                  </a:moveTo>
                  <a:cubicBezTo>
                    <a:pt x="3680079" y="1409954"/>
                    <a:pt x="3603625" y="1464183"/>
                    <a:pt x="3529711" y="1518412"/>
                  </a:cubicBezTo>
                  <a:cubicBezTo>
                    <a:pt x="3505073" y="1538097"/>
                    <a:pt x="3418840" y="1565275"/>
                    <a:pt x="3367024" y="1501140"/>
                  </a:cubicBezTo>
                  <a:cubicBezTo>
                    <a:pt x="3364611" y="1501140"/>
                    <a:pt x="3364611" y="1498727"/>
                    <a:pt x="3362071" y="1498727"/>
                  </a:cubicBezTo>
                  <a:cubicBezTo>
                    <a:pt x="3362071" y="0"/>
                    <a:pt x="3362071" y="0"/>
                    <a:pt x="3362071" y="0"/>
                  </a:cubicBezTo>
                  <a:cubicBezTo>
                    <a:pt x="1506093" y="0"/>
                    <a:pt x="0" y="1506093"/>
                    <a:pt x="0" y="3362325"/>
                  </a:cubicBezTo>
                  <a:cubicBezTo>
                    <a:pt x="1444371" y="3362325"/>
                    <a:pt x="1444371" y="3362325"/>
                    <a:pt x="1444371" y="3362325"/>
                  </a:cubicBezTo>
                  <a:cubicBezTo>
                    <a:pt x="1444371" y="3362325"/>
                    <a:pt x="1533144" y="3433826"/>
                    <a:pt x="1459103" y="3534918"/>
                  </a:cubicBezTo>
                  <a:cubicBezTo>
                    <a:pt x="1404874" y="3603879"/>
                    <a:pt x="1358011" y="3682873"/>
                    <a:pt x="1358011" y="3776472"/>
                  </a:cubicBezTo>
                  <a:cubicBezTo>
                    <a:pt x="1358011" y="3966337"/>
                    <a:pt x="1510792" y="4119118"/>
                    <a:pt x="1700657" y="4119118"/>
                  </a:cubicBezTo>
                  <a:cubicBezTo>
                    <a:pt x="1887982" y="4119118"/>
                    <a:pt x="2043303" y="3966337"/>
                    <a:pt x="2043303" y="3776472"/>
                  </a:cubicBezTo>
                  <a:cubicBezTo>
                    <a:pt x="2043303" y="3677920"/>
                    <a:pt x="1989074" y="3601466"/>
                    <a:pt x="1934845" y="3527552"/>
                  </a:cubicBezTo>
                  <a:cubicBezTo>
                    <a:pt x="1915160" y="3500374"/>
                    <a:pt x="1885569" y="3414141"/>
                    <a:pt x="1949577" y="3362452"/>
                  </a:cubicBezTo>
                  <a:cubicBezTo>
                    <a:pt x="3361944" y="3362452"/>
                    <a:pt x="3361944" y="3362452"/>
                    <a:pt x="3361944" y="3362452"/>
                  </a:cubicBezTo>
                  <a:cubicBezTo>
                    <a:pt x="3361944" y="2006727"/>
                    <a:pt x="3361944" y="2006727"/>
                    <a:pt x="3361944" y="2006727"/>
                  </a:cubicBezTo>
                  <a:cubicBezTo>
                    <a:pt x="3366897" y="2009140"/>
                    <a:pt x="3366897" y="2009140"/>
                    <a:pt x="3366897" y="2009140"/>
                  </a:cubicBezTo>
                  <a:cubicBezTo>
                    <a:pt x="3366897" y="2009140"/>
                    <a:pt x="3438398" y="1920367"/>
                    <a:pt x="3536950" y="1994408"/>
                  </a:cubicBezTo>
                  <a:cubicBezTo>
                    <a:pt x="3608451" y="2046224"/>
                    <a:pt x="3684905" y="2095500"/>
                    <a:pt x="3778504" y="2095500"/>
                  </a:cubicBezTo>
                  <a:cubicBezTo>
                    <a:pt x="3968242" y="2095500"/>
                    <a:pt x="4121150" y="1942719"/>
                    <a:pt x="4121150" y="1752854"/>
                  </a:cubicBezTo>
                  <a:cubicBezTo>
                    <a:pt x="4121150" y="1562989"/>
                    <a:pt x="3968369" y="1410208"/>
                    <a:pt x="3778504" y="1410208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4" name="AutoShape 34"/>
          <p:cNvSpPr/>
          <p:nvPr/>
        </p:nvSpPr>
        <p:spPr>
          <a:xfrm rot="13589">
            <a:off x="12507731" y="5813370"/>
            <a:ext cx="4917818" cy="0"/>
          </a:xfrm>
          <a:prstGeom prst="line">
            <a:avLst/>
          </a:prstGeom>
          <a:ln w="952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7712550" y="4548690"/>
            <a:ext cx="341280" cy="341280"/>
            <a:chOff x="0" y="0"/>
            <a:chExt cx="455040" cy="45504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55041" cy="455041"/>
            </a:xfrm>
            <a:custGeom>
              <a:avLst/>
              <a:gdLst/>
              <a:ahLst/>
              <a:cxnLst/>
              <a:rect l="l" t="t" r="r" b="b"/>
              <a:pathLst>
                <a:path w="455041" h="455041">
                  <a:moveTo>
                    <a:pt x="455041" y="227457"/>
                  </a:moveTo>
                  <a:cubicBezTo>
                    <a:pt x="455041" y="350139"/>
                    <a:pt x="350266" y="454914"/>
                    <a:pt x="227584" y="454914"/>
                  </a:cubicBezTo>
                  <a:lnTo>
                    <a:pt x="227584" y="442341"/>
                  </a:lnTo>
                  <a:lnTo>
                    <a:pt x="227584" y="454914"/>
                  </a:lnTo>
                  <a:cubicBezTo>
                    <a:pt x="104521" y="455041"/>
                    <a:pt x="0" y="349885"/>
                    <a:pt x="0" y="219202"/>
                  </a:cubicBezTo>
                  <a:lnTo>
                    <a:pt x="12573" y="219202"/>
                  </a:lnTo>
                  <a:lnTo>
                    <a:pt x="0" y="219202"/>
                  </a:lnTo>
                  <a:cubicBezTo>
                    <a:pt x="0" y="95758"/>
                    <a:pt x="97155" y="8636"/>
                    <a:pt x="218313" y="0"/>
                  </a:cubicBezTo>
                  <a:lnTo>
                    <a:pt x="219202" y="0"/>
                  </a:lnTo>
                  <a:lnTo>
                    <a:pt x="227457" y="0"/>
                  </a:lnTo>
                  <a:lnTo>
                    <a:pt x="227457" y="12573"/>
                  </a:lnTo>
                  <a:lnTo>
                    <a:pt x="227457" y="0"/>
                  </a:lnTo>
                  <a:cubicBezTo>
                    <a:pt x="349885" y="0"/>
                    <a:pt x="454914" y="96266"/>
                    <a:pt x="454914" y="227457"/>
                  </a:cubicBezTo>
                  <a:lnTo>
                    <a:pt x="442341" y="227457"/>
                  </a:lnTo>
                  <a:lnTo>
                    <a:pt x="454914" y="227457"/>
                  </a:lnTo>
                  <a:moveTo>
                    <a:pt x="429768" y="227457"/>
                  </a:moveTo>
                  <a:cubicBezTo>
                    <a:pt x="429768" y="110744"/>
                    <a:pt x="336550" y="25146"/>
                    <a:pt x="227457" y="25146"/>
                  </a:cubicBezTo>
                  <a:lnTo>
                    <a:pt x="219202" y="25146"/>
                  </a:lnTo>
                  <a:lnTo>
                    <a:pt x="219202" y="12573"/>
                  </a:lnTo>
                  <a:lnTo>
                    <a:pt x="220091" y="25146"/>
                  </a:lnTo>
                  <a:cubicBezTo>
                    <a:pt x="109855" y="33020"/>
                    <a:pt x="25146" y="111252"/>
                    <a:pt x="25146" y="219202"/>
                  </a:cubicBezTo>
                  <a:cubicBezTo>
                    <a:pt x="25146" y="336550"/>
                    <a:pt x="118999" y="429768"/>
                    <a:pt x="227457" y="429768"/>
                  </a:cubicBezTo>
                  <a:cubicBezTo>
                    <a:pt x="336169" y="429768"/>
                    <a:pt x="429768" y="336169"/>
                    <a:pt x="429768" y="22745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780590" y="4548690"/>
            <a:ext cx="105300" cy="341280"/>
            <a:chOff x="0" y="0"/>
            <a:chExt cx="140400" cy="455040"/>
          </a:xfrm>
        </p:grpSpPr>
        <p:sp>
          <p:nvSpPr>
            <p:cNvPr id="38" name="Freeform 38"/>
            <p:cNvSpPr/>
            <p:nvPr/>
          </p:nvSpPr>
          <p:spPr>
            <a:xfrm>
              <a:off x="-1524" y="4064"/>
              <a:ext cx="139319" cy="446151"/>
            </a:xfrm>
            <a:custGeom>
              <a:avLst/>
              <a:gdLst/>
              <a:ahLst/>
              <a:cxnLst/>
              <a:rect l="l" t="t" r="r" b="b"/>
              <a:pathLst>
                <a:path w="139319" h="446151">
                  <a:moveTo>
                    <a:pt x="138557" y="17145"/>
                  </a:moveTo>
                  <a:cubicBezTo>
                    <a:pt x="28194" y="135890"/>
                    <a:pt x="27305" y="286004"/>
                    <a:pt x="139319" y="430657"/>
                  </a:cubicBezTo>
                  <a:lnTo>
                    <a:pt x="119380" y="446151"/>
                  </a:lnTo>
                  <a:cubicBezTo>
                    <a:pt x="1016" y="293243"/>
                    <a:pt x="0" y="129159"/>
                    <a:pt x="1201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80490" y="4548690"/>
            <a:ext cx="105300" cy="341280"/>
            <a:chOff x="0" y="0"/>
            <a:chExt cx="140400" cy="455040"/>
          </a:xfrm>
        </p:grpSpPr>
        <p:sp>
          <p:nvSpPr>
            <p:cNvPr id="40" name="Freeform 40"/>
            <p:cNvSpPr/>
            <p:nvPr/>
          </p:nvSpPr>
          <p:spPr>
            <a:xfrm>
              <a:off x="2667" y="4064"/>
              <a:ext cx="139192" cy="446151"/>
            </a:xfrm>
            <a:custGeom>
              <a:avLst/>
              <a:gdLst/>
              <a:ahLst/>
              <a:cxnLst/>
              <a:rect l="l" t="t" r="r" b="b"/>
              <a:pathLst>
                <a:path w="139192" h="446151">
                  <a:moveTo>
                    <a:pt x="19177" y="0"/>
                  </a:moveTo>
                  <a:cubicBezTo>
                    <a:pt x="139192" y="129159"/>
                    <a:pt x="138303" y="293243"/>
                    <a:pt x="19939" y="446151"/>
                  </a:cubicBezTo>
                  <a:lnTo>
                    <a:pt x="0" y="430657"/>
                  </a:lnTo>
                  <a:cubicBezTo>
                    <a:pt x="112014" y="286004"/>
                    <a:pt x="110998" y="135890"/>
                    <a:pt x="762" y="171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739010" y="4794930"/>
            <a:ext cx="291060" cy="19440"/>
            <a:chOff x="0" y="0"/>
            <a:chExt cx="388080" cy="25920"/>
          </a:xfrm>
        </p:grpSpPr>
        <p:sp>
          <p:nvSpPr>
            <p:cNvPr id="42" name="Freeform 42"/>
            <p:cNvSpPr/>
            <p:nvPr/>
          </p:nvSpPr>
          <p:spPr>
            <a:xfrm>
              <a:off x="12573" y="0"/>
              <a:ext cx="362966" cy="25908"/>
            </a:xfrm>
            <a:custGeom>
              <a:avLst/>
              <a:gdLst/>
              <a:ahLst/>
              <a:cxnLst/>
              <a:rect l="l" t="t" r="r" b="b"/>
              <a:pathLst>
                <a:path w="362966" h="25908">
                  <a:moveTo>
                    <a:pt x="0" y="0"/>
                  </a:moveTo>
                  <a:lnTo>
                    <a:pt x="362966" y="762"/>
                  </a:lnTo>
                  <a:lnTo>
                    <a:pt x="362966" y="25908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739010" y="4622130"/>
            <a:ext cx="291060" cy="19440"/>
            <a:chOff x="0" y="0"/>
            <a:chExt cx="388080" cy="25920"/>
          </a:xfrm>
        </p:grpSpPr>
        <p:sp>
          <p:nvSpPr>
            <p:cNvPr id="44" name="Freeform 44"/>
            <p:cNvSpPr/>
            <p:nvPr/>
          </p:nvSpPr>
          <p:spPr>
            <a:xfrm>
              <a:off x="12573" y="0"/>
              <a:ext cx="362966" cy="25908"/>
            </a:xfrm>
            <a:custGeom>
              <a:avLst/>
              <a:gdLst/>
              <a:ahLst/>
              <a:cxnLst/>
              <a:rect l="l" t="t" r="r" b="b"/>
              <a:pathLst>
                <a:path w="362966" h="25908">
                  <a:moveTo>
                    <a:pt x="0" y="0"/>
                  </a:moveTo>
                  <a:lnTo>
                    <a:pt x="362966" y="762"/>
                  </a:lnTo>
                  <a:lnTo>
                    <a:pt x="362966" y="25908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712550" y="4708530"/>
            <a:ext cx="341280" cy="19440"/>
            <a:chOff x="0" y="0"/>
            <a:chExt cx="455040" cy="25920"/>
          </a:xfrm>
        </p:grpSpPr>
        <p:sp>
          <p:nvSpPr>
            <p:cNvPr id="46" name="Freeform 46"/>
            <p:cNvSpPr/>
            <p:nvPr/>
          </p:nvSpPr>
          <p:spPr>
            <a:xfrm>
              <a:off x="12573" y="0"/>
              <a:ext cx="429895" cy="25908"/>
            </a:xfrm>
            <a:custGeom>
              <a:avLst/>
              <a:gdLst/>
              <a:ahLst/>
              <a:cxnLst/>
              <a:rect l="l" t="t" r="r" b="b"/>
              <a:pathLst>
                <a:path w="429895" h="25908">
                  <a:moveTo>
                    <a:pt x="0" y="0"/>
                  </a:moveTo>
                  <a:lnTo>
                    <a:pt x="429895" y="762"/>
                  </a:lnTo>
                  <a:lnTo>
                    <a:pt x="429895" y="25908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626150" y="4894830"/>
            <a:ext cx="142020" cy="144720"/>
            <a:chOff x="0" y="0"/>
            <a:chExt cx="189360" cy="192960"/>
          </a:xfrm>
        </p:grpSpPr>
        <p:sp>
          <p:nvSpPr>
            <p:cNvPr id="48" name="Freeform 48"/>
            <p:cNvSpPr/>
            <p:nvPr/>
          </p:nvSpPr>
          <p:spPr>
            <a:xfrm>
              <a:off x="0" y="-254"/>
              <a:ext cx="193294" cy="193675"/>
            </a:xfrm>
            <a:custGeom>
              <a:avLst/>
              <a:gdLst/>
              <a:ahLst/>
              <a:cxnLst/>
              <a:rect l="l" t="t" r="r" b="b"/>
              <a:pathLst>
                <a:path w="193294" h="193675">
                  <a:moveTo>
                    <a:pt x="12573" y="84074"/>
                  </a:moveTo>
                  <a:lnTo>
                    <a:pt x="12573" y="96774"/>
                  </a:lnTo>
                  <a:lnTo>
                    <a:pt x="12573" y="84074"/>
                  </a:lnTo>
                  <a:lnTo>
                    <a:pt x="12573" y="96774"/>
                  </a:lnTo>
                  <a:lnTo>
                    <a:pt x="0" y="96774"/>
                  </a:lnTo>
                  <a:cubicBezTo>
                    <a:pt x="0" y="43561"/>
                    <a:pt x="42926" y="508"/>
                    <a:pt x="96139" y="254"/>
                  </a:cubicBezTo>
                  <a:cubicBezTo>
                    <a:pt x="149352" y="0"/>
                    <a:pt x="192532" y="42926"/>
                    <a:pt x="192913" y="96012"/>
                  </a:cubicBezTo>
                  <a:cubicBezTo>
                    <a:pt x="193294" y="149098"/>
                    <a:pt x="150622" y="192659"/>
                    <a:pt x="97536" y="193167"/>
                  </a:cubicBezTo>
                  <a:cubicBezTo>
                    <a:pt x="44450" y="193675"/>
                    <a:pt x="762" y="151257"/>
                    <a:pt x="0" y="98171"/>
                  </a:cubicBezTo>
                  <a:lnTo>
                    <a:pt x="0" y="98044"/>
                  </a:lnTo>
                  <a:lnTo>
                    <a:pt x="0" y="96774"/>
                  </a:lnTo>
                  <a:cubicBezTo>
                    <a:pt x="0" y="93472"/>
                    <a:pt x="1270" y="90170"/>
                    <a:pt x="3683" y="87757"/>
                  </a:cubicBezTo>
                  <a:cubicBezTo>
                    <a:pt x="6096" y="85344"/>
                    <a:pt x="9271" y="84074"/>
                    <a:pt x="12573" y="84074"/>
                  </a:cubicBezTo>
                  <a:moveTo>
                    <a:pt x="12573" y="109220"/>
                  </a:moveTo>
                  <a:lnTo>
                    <a:pt x="12573" y="96774"/>
                  </a:lnTo>
                  <a:lnTo>
                    <a:pt x="25146" y="96647"/>
                  </a:lnTo>
                  <a:lnTo>
                    <a:pt x="25146" y="97917"/>
                  </a:lnTo>
                  <a:lnTo>
                    <a:pt x="12573" y="98044"/>
                  </a:lnTo>
                  <a:lnTo>
                    <a:pt x="25146" y="97917"/>
                  </a:lnTo>
                  <a:cubicBezTo>
                    <a:pt x="25654" y="137160"/>
                    <a:pt x="57912" y="168529"/>
                    <a:pt x="97155" y="168148"/>
                  </a:cubicBezTo>
                  <a:lnTo>
                    <a:pt x="97282" y="180721"/>
                  </a:lnTo>
                  <a:lnTo>
                    <a:pt x="97155" y="168148"/>
                  </a:lnTo>
                  <a:cubicBezTo>
                    <a:pt x="136398" y="167767"/>
                    <a:pt x="167894" y="135636"/>
                    <a:pt x="167640" y="96393"/>
                  </a:cubicBezTo>
                  <a:lnTo>
                    <a:pt x="180213" y="96266"/>
                  </a:lnTo>
                  <a:lnTo>
                    <a:pt x="167640" y="96393"/>
                  </a:lnTo>
                  <a:cubicBezTo>
                    <a:pt x="167386" y="57150"/>
                    <a:pt x="135382" y="25527"/>
                    <a:pt x="96139" y="25654"/>
                  </a:cubicBezTo>
                  <a:lnTo>
                    <a:pt x="96139" y="13081"/>
                  </a:lnTo>
                  <a:lnTo>
                    <a:pt x="96139" y="25654"/>
                  </a:lnTo>
                  <a:cubicBezTo>
                    <a:pt x="56896" y="25654"/>
                    <a:pt x="25146" y="57404"/>
                    <a:pt x="25146" y="96774"/>
                  </a:cubicBezTo>
                  <a:cubicBezTo>
                    <a:pt x="25146" y="103759"/>
                    <a:pt x="19558" y="109347"/>
                    <a:pt x="12573" y="10934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811910" y="4894830"/>
            <a:ext cx="142020" cy="144720"/>
            <a:chOff x="0" y="0"/>
            <a:chExt cx="189360" cy="192960"/>
          </a:xfrm>
        </p:grpSpPr>
        <p:sp>
          <p:nvSpPr>
            <p:cNvPr id="50" name="Freeform 50"/>
            <p:cNvSpPr/>
            <p:nvPr/>
          </p:nvSpPr>
          <p:spPr>
            <a:xfrm>
              <a:off x="0" y="-254"/>
              <a:ext cx="193294" cy="193675"/>
            </a:xfrm>
            <a:custGeom>
              <a:avLst/>
              <a:gdLst/>
              <a:ahLst/>
              <a:cxnLst/>
              <a:rect l="l" t="t" r="r" b="b"/>
              <a:pathLst>
                <a:path w="193294" h="193675">
                  <a:moveTo>
                    <a:pt x="12573" y="84074"/>
                  </a:moveTo>
                  <a:lnTo>
                    <a:pt x="12573" y="96774"/>
                  </a:lnTo>
                  <a:lnTo>
                    <a:pt x="12573" y="84074"/>
                  </a:lnTo>
                  <a:lnTo>
                    <a:pt x="12573" y="96774"/>
                  </a:lnTo>
                  <a:lnTo>
                    <a:pt x="0" y="96774"/>
                  </a:lnTo>
                  <a:cubicBezTo>
                    <a:pt x="0" y="43561"/>
                    <a:pt x="42926" y="508"/>
                    <a:pt x="96139" y="254"/>
                  </a:cubicBezTo>
                  <a:cubicBezTo>
                    <a:pt x="149352" y="0"/>
                    <a:pt x="192532" y="42926"/>
                    <a:pt x="192913" y="96012"/>
                  </a:cubicBezTo>
                  <a:cubicBezTo>
                    <a:pt x="193294" y="149098"/>
                    <a:pt x="150622" y="192659"/>
                    <a:pt x="97536" y="193167"/>
                  </a:cubicBezTo>
                  <a:cubicBezTo>
                    <a:pt x="44450" y="193675"/>
                    <a:pt x="762" y="151257"/>
                    <a:pt x="0" y="98171"/>
                  </a:cubicBezTo>
                  <a:lnTo>
                    <a:pt x="0" y="98044"/>
                  </a:lnTo>
                  <a:lnTo>
                    <a:pt x="0" y="96774"/>
                  </a:lnTo>
                  <a:cubicBezTo>
                    <a:pt x="0" y="93472"/>
                    <a:pt x="1270" y="90170"/>
                    <a:pt x="3683" y="87757"/>
                  </a:cubicBezTo>
                  <a:cubicBezTo>
                    <a:pt x="6096" y="85344"/>
                    <a:pt x="9271" y="84074"/>
                    <a:pt x="12573" y="84074"/>
                  </a:cubicBezTo>
                  <a:moveTo>
                    <a:pt x="12573" y="109220"/>
                  </a:moveTo>
                  <a:lnTo>
                    <a:pt x="12573" y="96774"/>
                  </a:lnTo>
                  <a:lnTo>
                    <a:pt x="25146" y="96647"/>
                  </a:lnTo>
                  <a:lnTo>
                    <a:pt x="25146" y="97917"/>
                  </a:lnTo>
                  <a:lnTo>
                    <a:pt x="12573" y="98044"/>
                  </a:lnTo>
                  <a:lnTo>
                    <a:pt x="25146" y="97917"/>
                  </a:lnTo>
                  <a:cubicBezTo>
                    <a:pt x="25654" y="137160"/>
                    <a:pt x="57912" y="168529"/>
                    <a:pt x="97155" y="168148"/>
                  </a:cubicBezTo>
                  <a:lnTo>
                    <a:pt x="97282" y="180721"/>
                  </a:lnTo>
                  <a:lnTo>
                    <a:pt x="97155" y="168148"/>
                  </a:lnTo>
                  <a:cubicBezTo>
                    <a:pt x="136398" y="167767"/>
                    <a:pt x="167894" y="135636"/>
                    <a:pt x="167640" y="96393"/>
                  </a:cubicBezTo>
                  <a:lnTo>
                    <a:pt x="180213" y="96266"/>
                  </a:lnTo>
                  <a:lnTo>
                    <a:pt x="167640" y="96393"/>
                  </a:lnTo>
                  <a:cubicBezTo>
                    <a:pt x="167386" y="57150"/>
                    <a:pt x="135382" y="25527"/>
                    <a:pt x="96139" y="25654"/>
                  </a:cubicBezTo>
                  <a:lnTo>
                    <a:pt x="96139" y="13081"/>
                  </a:lnTo>
                  <a:lnTo>
                    <a:pt x="96139" y="25654"/>
                  </a:lnTo>
                  <a:cubicBezTo>
                    <a:pt x="56896" y="25654"/>
                    <a:pt x="25146" y="57404"/>
                    <a:pt x="25146" y="96774"/>
                  </a:cubicBezTo>
                  <a:cubicBezTo>
                    <a:pt x="25146" y="103759"/>
                    <a:pt x="19558" y="109347"/>
                    <a:pt x="12573" y="10934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998210" y="4894830"/>
            <a:ext cx="142020" cy="144720"/>
            <a:chOff x="0" y="0"/>
            <a:chExt cx="189360" cy="192960"/>
          </a:xfrm>
        </p:grpSpPr>
        <p:sp>
          <p:nvSpPr>
            <p:cNvPr id="52" name="Freeform 52"/>
            <p:cNvSpPr/>
            <p:nvPr/>
          </p:nvSpPr>
          <p:spPr>
            <a:xfrm>
              <a:off x="0" y="-254"/>
              <a:ext cx="193294" cy="193675"/>
            </a:xfrm>
            <a:custGeom>
              <a:avLst/>
              <a:gdLst/>
              <a:ahLst/>
              <a:cxnLst/>
              <a:rect l="l" t="t" r="r" b="b"/>
              <a:pathLst>
                <a:path w="193294" h="193675">
                  <a:moveTo>
                    <a:pt x="12573" y="84074"/>
                  </a:moveTo>
                  <a:lnTo>
                    <a:pt x="12573" y="96774"/>
                  </a:lnTo>
                  <a:lnTo>
                    <a:pt x="12573" y="84074"/>
                  </a:lnTo>
                  <a:lnTo>
                    <a:pt x="12573" y="96774"/>
                  </a:lnTo>
                  <a:lnTo>
                    <a:pt x="0" y="96774"/>
                  </a:lnTo>
                  <a:cubicBezTo>
                    <a:pt x="0" y="43561"/>
                    <a:pt x="42926" y="508"/>
                    <a:pt x="96139" y="254"/>
                  </a:cubicBezTo>
                  <a:cubicBezTo>
                    <a:pt x="149352" y="0"/>
                    <a:pt x="192532" y="42926"/>
                    <a:pt x="192913" y="96012"/>
                  </a:cubicBezTo>
                  <a:cubicBezTo>
                    <a:pt x="193294" y="149098"/>
                    <a:pt x="150622" y="192659"/>
                    <a:pt x="97536" y="193167"/>
                  </a:cubicBezTo>
                  <a:cubicBezTo>
                    <a:pt x="44450" y="193675"/>
                    <a:pt x="762" y="151257"/>
                    <a:pt x="0" y="98171"/>
                  </a:cubicBezTo>
                  <a:lnTo>
                    <a:pt x="0" y="98044"/>
                  </a:lnTo>
                  <a:lnTo>
                    <a:pt x="0" y="96774"/>
                  </a:lnTo>
                  <a:cubicBezTo>
                    <a:pt x="0" y="93472"/>
                    <a:pt x="1270" y="90170"/>
                    <a:pt x="3683" y="87757"/>
                  </a:cubicBezTo>
                  <a:cubicBezTo>
                    <a:pt x="6096" y="85344"/>
                    <a:pt x="9271" y="84074"/>
                    <a:pt x="12573" y="84074"/>
                  </a:cubicBezTo>
                  <a:moveTo>
                    <a:pt x="12573" y="109220"/>
                  </a:moveTo>
                  <a:lnTo>
                    <a:pt x="12573" y="96774"/>
                  </a:lnTo>
                  <a:lnTo>
                    <a:pt x="25146" y="96647"/>
                  </a:lnTo>
                  <a:lnTo>
                    <a:pt x="25146" y="97917"/>
                  </a:lnTo>
                  <a:lnTo>
                    <a:pt x="12573" y="98044"/>
                  </a:lnTo>
                  <a:lnTo>
                    <a:pt x="25146" y="97917"/>
                  </a:lnTo>
                  <a:cubicBezTo>
                    <a:pt x="25654" y="137160"/>
                    <a:pt x="57912" y="168529"/>
                    <a:pt x="97155" y="168148"/>
                  </a:cubicBezTo>
                  <a:lnTo>
                    <a:pt x="97282" y="180721"/>
                  </a:lnTo>
                  <a:lnTo>
                    <a:pt x="97155" y="168148"/>
                  </a:lnTo>
                  <a:cubicBezTo>
                    <a:pt x="136398" y="167767"/>
                    <a:pt x="167894" y="135636"/>
                    <a:pt x="167640" y="96393"/>
                  </a:cubicBezTo>
                  <a:lnTo>
                    <a:pt x="180213" y="96266"/>
                  </a:lnTo>
                  <a:lnTo>
                    <a:pt x="167640" y="96393"/>
                  </a:lnTo>
                  <a:cubicBezTo>
                    <a:pt x="167386" y="57150"/>
                    <a:pt x="135382" y="25527"/>
                    <a:pt x="96139" y="25654"/>
                  </a:cubicBezTo>
                  <a:lnTo>
                    <a:pt x="96139" y="13081"/>
                  </a:lnTo>
                  <a:lnTo>
                    <a:pt x="96139" y="25654"/>
                  </a:lnTo>
                  <a:cubicBezTo>
                    <a:pt x="56896" y="25654"/>
                    <a:pt x="25146" y="57404"/>
                    <a:pt x="25146" y="96774"/>
                  </a:cubicBezTo>
                  <a:cubicBezTo>
                    <a:pt x="25146" y="103759"/>
                    <a:pt x="19558" y="109347"/>
                    <a:pt x="12573" y="10934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7589430" y="5020110"/>
            <a:ext cx="587520" cy="118260"/>
            <a:chOff x="0" y="0"/>
            <a:chExt cx="783360" cy="15768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783336" cy="157607"/>
            </a:xfrm>
            <a:custGeom>
              <a:avLst/>
              <a:gdLst/>
              <a:ahLst/>
              <a:cxnLst/>
              <a:rect l="l" t="t" r="r" b="b"/>
              <a:pathLst>
                <a:path w="783336" h="157607">
                  <a:moveTo>
                    <a:pt x="638937" y="25146"/>
                  </a:moveTo>
                  <a:cubicBezTo>
                    <a:pt x="586359" y="25146"/>
                    <a:pt x="542290" y="54991"/>
                    <a:pt x="527431" y="107061"/>
                  </a:cubicBezTo>
                  <a:cubicBezTo>
                    <a:pt x="525907" y="112522"/>
                    <a:pt x="520954" y="116205"/>
                    <a:pt x="515366" y="116205"/>
                  </a:cubicBezTo>
                  <a:cubicBezTo>
                    <a:pt x="509778" y="116205"/>
                    <a:pt x="504825" y="112522"/>
                    <a:pt x="503301" y="107061"/>
                  </a:cubicBezTo>
                  <a:cubicBezTo>
                    <a:pt x="488442" y="54991"/>
                    <a:pt x="444373" y="25146"/>
                    <a:pt x="391795" y="25146"/>
                  </a:cubicBezTo>
                  <a:lnTo>
                    <a:pt x="391795" y="12573"/>
                  </a:lnTo>
                  <a:lnTo>
                    <a:pt x="391795" y="25146"/>
                  </a:lnTo>
                  <a:cubicBezTo>
                    <a:pt x="339217" y="25146"/>
                    <a:pt x="295148" y="54991"/>
                    <a:pt x="280289" y="107061"/>
                  </a:cubicBezTo>
                  <a:cubicBezTo>
                    <a:pt x="278765" y="112522"/>
                    <a:pt x="273812" y="116205"/>
                    <a:pt x="268224" y="116205"/>
                  </a:cubicBezTo>
                  <a:cubicBezTo>
                    <a:pt x="262636" y="116205"/>
                    <a:pt x="257683" y="112522"/>
                    <a:pt x="256159" y="107061"/>
                  </a:cubicBezTo>
                  <a:cubicBezTo>
                    <a:pt x="241300" y="54991"/>
                    <a:pt x="197231" y="25146"/>
                    <a:pt x="144653" y="25146"/>
                  </a:cubicBezTo>
                  <a:lnTo>
                    <a:pt x="144653" y="12573"/>
                  </a:lnTo>
                  <a:lnTo>
                    <a:pt x="144653" y="25146"/>
                  </a:lnTo>
                  <a:cubicBezTo>
                    <a:pt x="77978" y="25146"/>
                    <a:pt x="25400" y="85217"/>
                    <a:pt x="25400" y="145034"/>
                  </a:cubicBezTo>
                  <a:lnTo>
                    <a:pt x="12573" y="145034"/>
                  </a:lnTo>
                  <a:lnTo>
                    <a:pt x="12573" y="132461"/>
                  </a:lnTo>
                  <a:lnTo>
                    <a:pt x="770763" y="132461"/>
                  </a:lnTo>
                  <a:lnTo>
                    <a:pt x="770763" y="145034"/>
                  </a:lnTo>
                  <a:lnTo>
                    <a:pt x="758190" y="145034"/>
                  </a:lnTo>
                  <a:cubicBezTo>
                    <a:pt x="758190" y="85217"/>
                    <a:pt x="705612" y="25146"/>
                    <a:pt x="638937" y="25146"/>
                  </a:cubicBezTo>
                  <a:lnTo>
                    <a:pt x="638937" y="12573"/>
                  </a:lnTo>
                  <a:lnTo>
                    <a:pt x="638937" y="25146"/>
                  </a:lnTo>
                  <a:moveTo>
                    <a:pt x="638937" y="0"/>
                  </a:moveTo>
                  <a:cubicBezTo>
                    <a:pt x="720598" y="0"/>
                    <a:pt x="783336" y="72390"/>
                    <a:pt x="783336" y="145034"/>
                  </a:cubicBezTo>
                  <a:cubicBezTo>
                    <a:pt x="783336" y="152019"/>
                    <a:pt x="777748" y="157607"/>
                    <a:pt x="770763" y="157607"/>
                  </a:cubicBezTo>
                  <a:lnTo>
                    <a:pt x="12573" y="157607"/>
                  </a:lnTo>
                  <a:cubicBezTo>
                    <a:pt x="5588" y="157607"/>
                    <a:pt x="0" y="152019"/>
                    <a:pt x="0" y="145034"/>
                  </a:cubicBezTo>
                  <a:cubicBezTo>
                    <a:pt x="0" y="72390"/>
                    <a:pt x="62738" y="0"/>
                    <a:pt x="144399" y="0"/>
                  </a:cubicBezTo>
                  <a:cubicBezTo>
                    <a:pt x="207137" y="0"/>
                    <a:pt x="262001" y="36322"/>
                    <a:pt x="280162" y="100203"/>
                  </a:cubicBezTo>
                  <a:lnTo>
                    <a:pt x="268097" y="103632"/>
                  </a:lnTo>
                  <a:lnTo>
                    <a:pt x="256032" y="100203"/>
                  </a:lnTo>
                  <a:cubicBezTo>
                    <a:pt x="274066" y="36322"/>
                    <a:pt x="328930" y="0"/>
                    <a:pt x="391668" y="0"/>
                  </a:cubicBezTo>
                  <a:cubicBezTo>
                    <a:pt x="454406" y="0"/>
                    <a:pt x="509270" y="36322"/>
                    <a:pt x="527431" y="100203"/>
                  </a:cubicBezTo>
                  <a:lnTo>
                    <a:pt x="515366" y="103632"/>
                  </a:lnTo>
                  <a:lnTo>
                    <a:pt x="503301" y="100203"/>
                  </a:lnTo>
                  <a:cubicBezTo>
                    <a:pt x="521335" y="36322"/>
                    <a:pt x="576072" y="0"/>
                    <a:pt x="6389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756830" y="6714090"/>
            <a:ext cx="191700" cy="194400"/>
            <a:chOff x="0" y="0"/>
            <a:chExt cx="255600" cy="259200"/>
          </a:xfrm>
        </p:grpSpPr>
        <p:sp>
          <p:nvSpPr>
            <p:cNvPr id="56" name="Freeform 56"/>
            <p:cNvSpPr/>
            <p:nvPr/>
          </p:nvSpPr>
          <p:spPr>
            <a:xfrm>
              <a:off x="0" y="-254"/>
              <a:ext cx="259715" cy="260223"/>
            </a:xfrm>
            <a:custGeom>
              <a:avLst/>
              <a:gdLst/>
              <a:ahLst/>
              <a:cxnLst/>
              <a:rect l="l" t="t" r="r" b="b"/>
              <a:pathLst>
                <a:path w="259715" h="260223">
                  <a:moveTo>
                    <a:pt x="12573" y="117221"/>
                  </a:moveTo>
                  <a:lnTo>
                    <a:pt x="12573" y="129794"/>
                  </a:lnTo>
                  <a:lnTo>
                    <a:pt x="12573" y="117221"/>
                  </a:lnTo>
                  <a:lnTo>
                    <a:pt x="12573" y="129794"/>
                  </a:lnTo>
                  <a:lnTo>
                    <a:pt x="0" y="129794"/>
                  </a:lnTo>
                  <a:cubicBezTo>
                    <a:pt x="0" y="58420"/>
                    <a:pt x="57785" y="508"/>
                    <a:pt x="129159" y="254"/>
                  </a:cubicBezTo>
                  <a:lnTo>
                    <a:pt x="129159" y="12827"/>
                  </a:lnTo>
                  <a:lnTo>
                    <a:pt x="129159" y="254"/>
                  </a:lnTo>
                  <a:cubicBezTo>
                    <a:pt x="200533" y="0"/>
                    <a:pt x="258699" y="57531"/>
                    <a:pt x="259207" y="128905"/>
                  </a:cubicBezTo>
                  <a:cubicBezTo>
                    <a:pt x="259715" y="200279"/>
                    <a:pt x="202438" y="258699"/>
                    <a:pt x="131064" y="259461"/>
                  </a:cubicBezTo>
                  <a:lnTo>
                    <a:pt x="130937" y="246888"/>
                  </a:lnTo>
                  <a:lnTo>
                    <a:pt x="131064" y="259461"/>
                  </a:lnTo>
                  <a:cubicBezTo>
                    <a:pt x="59563" y="260223"/>
                    <a:pt x="1016" y="203073"/>
                    <a:pt x="0" y="131699"/>
                  </a:cubicBezTo>
                  <a:lnTo>
                    <a:pt x="0" y="131572"/>
                  </a:lnTo>
                  <a:lnTo>
                    <a:pt x="0" y="129921"/>
                  </a:lnTo>
                  <a:cubicBezTo>
                    <a:pt x="0" y="126619"/>
                    <a:pt x="1270" y="123317"/>
                    <a:pt x="3683" y="120904"/>
                  </a:cubicBezTo>
                  <a:cubicBezTo>
                    <a:pt x="6096" y="118491"/>
                    <a:pt x="9271" y="117221"/>
                    <a:pt x="12573" y="117221"/>
                  </a:cubicBezTo>
                  <a:moveTo>
                    <a:pt x="12573" y="142367"/>
                  </a:moveTo>
                  <a:lnTo>
                    <a:pt x="12573" y="129794"/>
                  </a:lnTo>
                  <a:lnTo>
                    <a:pt x="25146" y="129667"/>
                  </a:lnTo>
                  <a:lnTo>
                    <a:pt x="25146" y="131318"/>
                  </a:lnTo>
                  <a:lnTo>
                    <a:pt x="12573" y="131445"/>
                  </a:lnTo>
                  <a:lnTo>
                    <a:pt x="25146" y="131318"/>
                  </a:lnTo>
                  <a:cubicBezTo>
                    <a:pt x="26035" y="188849"/>
                    <a:pt x="73152" y="234823"/>
                    <a:pt x="130683" y="234188"/>
                  </a:cubicBezTo>
                  <a:cubicBezTo>
                    <a:pt x="188214" y="233553"/>
                    <a:pt x="234315" y="186563"/>
                    <a:pt x="233934" y="129032"/>
                  </a:cubicBezTo>
                  <a:lnTo>
                    <a:pt x="246507" y="128905"/>
                  </a:lnTo>
                  <a:lnTo>
                    <a:pt x="233934" y="129032"/>
                  </a:lnTo>
                  <a:cubicBezTo>
                    <a:pt x="233553" y="71501"/>
                    <a:pt x="186690" y="25146"/>
                    <a:pt x="129159" y="25400"/>
                  </a:cubicBezTo>
                  <a:cubicBezTo>
                    <a:pt x="71628" y="25654"/>
                    <a:pt x="25146" y="72390"/>
                    <a:pt x="25146" y="129794"/>
                  </a:cubicBezTo>
                  <a:cubicBezTo>
                    <a:pt x="25146" y="136779"/>
                    <a:pt x="19558" y="142367"/>
                    <a:pt x="12573" y="1423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7707150" y="6939270"/>
            <a:ext cx="291060" cy="364500"/>
            <a:chOff x="0" y="0"/>
            <a:chExt cx="388080" cy="4860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387985" cy="486029"/>
            </a:xfrm>
            <a:custGeom>
              <a:avLst/>
              <a:gdLst/>
              <a:ahLst/>
              <a:cxnLst/>
              <a:rect l="l" t="t" r="r" b="b"/>
              <a:pathLst>
                <a:path w="387985" h="486029">
                  <a:moveTo>
                    <a:pt x="375539" y="25146"/>
                  </a:moveTo>
                  <a:lnTo>
                    <a:pt x="12573" y="25146"/>
                  </a:lnTo>
                  <a:lnTo>
                    <a:pt x="12573" y="12573"/>
                  </a:lnTo>
                  <a:lnTo>
                    <a:pt x="25146" y="12573"/>
                  </a:lnTo>
                  <a:cubicBezTo>
                    <a:pt x="25146" y="140589"/>
                    <a:pt x="81153" y="218186"/>
                    <a:pt x="134239" y="248539"/>
                  </a:cubicBezTo>
                  <a:cubicBezTo>
                    <a:pt x="138176" y="250825"/>
                    <a:pt x="140589" y="255016"/>
                    <a:pt x="140589" y="259461"/>
                  </a:cubicBezTo>
                  <a:lnTo>
                    <a:pt x="140589" y="473456"/>
                  </a:lnTo>
                  <a:lnTo>
                    <a:pt x="128016" y="473456"/>
                  </a:lnTo>
                  <a:lnTo>
                    <a:pt x="128016" y="460883"/>
                  </a:lnTo>
                  <a:lnTo>
                    <a:pt x="259969" y="460883"/>
                  </a:lnTo>
                  <a:lnTo>
                    <a:pt x="259969" y="473456"/>
                  </a:lnTo>
                  <a:lnTo>
                    <a:pt x="247396" y="473456"/>
                  </a:lnTo>
                  <a:lnTo>
                    <a:pt x="247396" y="259461"/>
                  </a:lnTo>
                  <a:cubicBezTo>
                    <a:pt x="247396" y="254889"/>
                    <a:pt x="249809" y="250698"/>
                    <a:pt x="253746" y="248539"/>
                  </a:cubicBezTo>
                  <a:cubicBezTo>
                    <a:pt x="306832" y="218313"/>
                    <a:pt x="362839" y="140589"/>
                    <a:pt x="362839" y="12573"/>
                  </a:cubicBezTo>
                  <a:lnTo>
                    <a:pt x="375412" y="12573"/>
                  </a:lnTo>
                  <a:lnTo>
                    <a:pt x="375412" y="25146"/>
                  </a:lnTo>
                  <a:moveTo>
                    <a:pt x="375412" y="0"/>
                  </a:moveTo>
                  <a:cubicBezTo>
                    <a:pt x="382397" y="0"/>
                    <a:pt x="387985" y="5588"/>
                    <a:pt x="387985" y="12573"/>
                  </a:cubicBezTo>
                  <a:cubicBezTo>
                    <a:pt x="387985" y="147955"/>
                    <a:pt x="328549" y="234823"/>
                    <a:pt x="266192" y="270383"/>
                  </a:cubicBezTo>
                  <a:lnTo>
                    <a:pt x="259969" y="259461"/>
                  </a:lnTo>
                  <a:lnTo>
                    <a:pt x="272542" y="259461"/>
                  </a:lnTo>
                  <a:lnTo>
                    <a:pt x="272542" y="473456"/>
                  </a:lnTo>
                  <a:cubicBezTo>
                    <a:pt x="272542" y="480441"/>
                    <a:pt x="266954" y="486029"/>
                    <a:pt x="259969" y="486029"/>
                  </a:cubicBezTo>
                  <a:lnTo>
                    <a:pt x="128016" y="486029"/>
                  </a:lnTo>
                  <a:cubicBezTo>
                    <a:pt x="121031" y="486029"/>
                    <a:pt x="115443" y="480441"/>
                    <a:pt x="115443" y="473456"/>
                  </a:cubicBezTo>
                  <a:lnTo>
                    <a:pt x="115443" y="259461"/>
                  </a:lnTo>
                  <a:lnTo>
                    <a:pt x="128016" y="259461"/>
                  </a:lnTo>
                  <a:lnTo>
                    <a:pt x="121793" y="270383"/>
                  </a:lnTo>
                  <a:cubicBezTo>
                    <a:pt x="59436" y="234823"/>
                    <a:pt x="0" y="147955"/>
                    <a:pt x="0" y="12573"/>
                  </a:cubicBezTo>
                  <a:cubicBezTo>
                    <a:pt x="0" y="5588"/>
                    <a:pt x="5588" y="0"/>
                    <a:pt x="12573" y="0"/>
                  </a:cubicBezTo>
                  <a:lnTo>
                    <a:pt x="375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7820010" y="6939270"/>
            <a:ext cx="68580" cy="191700"/>
            <a:chOff x="0" y="0"/>
            <a:chExt cx="91440" cy="255600"/>
          </a:xfrm>
        </p:grpSpPr>
        <p:sp>
          <p:nvSpPr>
            <p:cNvPr id="60" name="Freeform 60"/>
            <p:cNvSpPr/>
            <p:nvPr/>
          </p:nvSpPr>
          <p:spPr>
            <a:xfrm>
              <a:off x="-254" y="0"/>
              <a:ext cx="92075" cy="256794"/>
            </a:xfrm>
            <a:custGeom>
              <a:avLst/>
              <a:gdLst/>
              <a:ahLst/>
              <a:cxnLst/>
              <a:rect l="l" t="t" r="r" b="b"/>
              <a:pathLst>
                <a:path w="92075" h="256794">
                  <a:moveTo>
                    <a:pt x="61722" y="25146"/>
                  </a:moveTo>
                  <a:lnTo>
                    <a:pt x="26797" y="25146"/>
                  </a:lnTo>
                  <a:lnTo>
                    <a:pt x="26797" y="12573"/>
                  </a:lnTo>
                  <a:lnTo>
                    <a:pt x="39370" y="13462"/>
                  </a:lnTo>
                  <a:lnTo>
                    <a:pt x="25400" y="212471"/>
                  </a:lnTo>
                  <a:lnTo>
                    <a:pt x="12827" y="211582"/>
                  </a:lnTo>
                  <a:lnTo>
                    <a:pt x="21717" y="202692"/>
                  </a:lnTo>
                  <a:lnTo>
                    <a:pt x="53086" y="234061"/>
                  </a:lnTo>
                  <a:lnTo>
                    <a:pt x="44196" y="242951"/>
                  </a:lnTo>
                  <a:lnTo>
                    <a:pt x="35814" y="233553"/>
                  </a:lnTo>
                  <a:lnTo>
                    <a:pt x="70739" y="202184"/>
                  </a:lnTo>
                  <a:lnTo>
                    <a:pt x="79121" y="211582"/>
                  </a:lnTo>
                  <a:lnTo>
                    <a:pt x="66548" y="212725"/>
                  </a:lnTo>
                  <a:lnTo>
                    <a:pt x="49149" y="13716"/>
                  </a:lnTo>
                  <a:cubicBezTo>
                    <a:pt x="48768" y="10160"/>
                    <a:pt x="50038" y="6731"/>
                    <a:pt x="52324" y="4064"/>
                  </a:cubicBezTo>
                  <a:cubicBezTo>
                    <a:pt x="54610" y="1397"/>
                    <a:pt x="58166" y="0"/>
                    <a:pt x="61722" y="0"/>
                  </a:cubicBezTo>
                  <a:lnTo>
                    <a:pt x="61722" y="12573"/>
                  </a:lnTo>
                  <a:lnTo>
                    <a:pt x="61722" y="25146"/>
                  </a:lnTo>
                  <a:moveTo>
                    <a:pt x="61722" y="0"/>
                  </a:moveTo>
                  <a:cubicBezTo>
                    <a:pt x="68707" y="0"/>
                    <a:pt x="74295" y="5588"/>
                    <a:pt x="74295" y="12573"/>
                  </a:cubicBezTo>
                  <a:cubicBezTo>
                    <a:pt x="74295" y="19558"/>
                    <a:pt x="68707" y="25146"/>
                    <a:pt x="61722" y="25146"/>
                  </a:cubicBezTo>
                  <a:lnTo>
                    <a:pt x="61722" y="12573"/>
                  </a:lnTo>
                  <a:lnTo>
                    <a:pt x="74168" y="11557"/>
                  </a:lnTo>
                  <a:lnTo>
                    <a:pt x="91694" y="210439"/>
                  </a:lnTo>
                  <a:cubicBezTo>
                    <a:pt x="92075" y="214376"/>
                    <a:pt x="90551" y="218313"/>
                    <a:pt x="87630" y="220853"/>
                  </a:cubicBezTo>
                  <a:lnTo>
                    <a:pt x="52705" y="252349"/>
                  </a:lnTo>
                  <a:cubicBezTo>
                    <a:pt x="47752" y="256794"/>
                    <a:pt x="40132" y="256667"/>
                    <a:pt x="35306" y="251841"/>
                  </a:cubicBezTo>
                  <a:lnTo>
                    <a:pt x="3937" y="220472"/>
                  </a:lnTo>
                  <a:cubicBezTo>
                    <a:pt x="1397" y="217932"/>
                    <a:pt x="0" y="214376"/>
                    <a:pt x="254" y="210693"/>
                  </a:cubicBezTo>
                  <a:lnTo>
                    <a:pt x="14224" y="11684"/>
                  </a:lnTo>
                  <a:cubicBezTo>
                    <a:pt x="14732" y="5080"/>
                    <a:pt x="20193" y="0"/>
                    <a:pt x="26797" y="0"/>
                  </a:cubicBezTo>
                  <a:lnTo>
                    <a:pt x="61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992810" y="6740550"/>
            <a:ext cx="267840" cy="317520"/>
            <a:chOff x="0" y="0"/>
            <a:chExt cx="357120" cy="423360"/>
          </a:xfrm>
        </p:grpSpPr>
        <p:sp>
          <p:nvSpPr>
            <p:cNvPr id="62" name="Freeform 62"/>
            <p:cNvSpPr/>
            <p:nvPr/>
          </p:nvSpPr>
          <p:spPr>
            <a:xfrm>
              <a:off x="-1397" y="0"/>
              <a:ext cx="358521" cy="423418"/>
            </a:xfrm>
            <a:custGeom>
              <a:avLst/>
              <a:gdLst/>
              <a:ahLst/>
              <a:cxnLst/>
              <a:rect l="l" t="t" r="r" b="b"/>
              <a:pathLst>
                <a:path w="358521" h="423418">
                  <a:moveTo>
                    <a:pt x="6096" y="52578"/>
                  </a:moveTo>
                  <a:cubicBezTo>
                    <a:pt x="49530" y="17907"/>
                    <a:pt x="93599" y="0"/>
                    <a:pt x="146812" y="0"/>
                  </a:cubicBezTo>
                  <a:lnTo>
                    <a:pt x="146812" y="12573"/>
                  </a:lnTo>
                  <a:lnTo>
                    <a:pt x="146812" y="0"/>
                  </a:lnTo>
                  <a:cubicBezTo>
                    <a:pt x="261620" y="0"/>
                    <a:pt x="358521" y="96901"/>
                    <a:pt x="358521" y="211709"/>
                  </a:cubicBezTo>
                  <a:lnTo>
                    <a:pt x="345948" y="211709"/>
                  </a:lnTo>
                  <a:lnTo>
                    <a:pt x="358521" y="211709"/>
                  </a:lnTo>
                  <a:cubicBezTo>
                    <a:pt x="358521" y="326517"/>
                    <a:pt x="261620" y="423418"/>
                    <a:pt x="146812" y="423418"/>
                  </a:cubicBezTo>
                  <a:lnTo>
                    <a:pt x="146812" y="410845"/>
                  </a:lnTo>
                  <a:lnTo>
                    <a:pt x="146812" y="423418"/>
                  </a:lnTo>
                  <a:cubicBezTo>
                    <a:pt x="120015" y="423418"/>
                    <a:pt x="84963" y="414655"/>
                    <a:pt x="66548" y="405511"/>
                  </a:cubicBezTo>
                  <a:cubicBezTo>
                    <a:pt x="60325" y="402463"/>
                    <a:pt x="57785" y="394843"/>
                    <a:pt x="60960" y="388620"/>
                  </a:cubicBezTo>
                  <a:cubicBezTo>
                    <a:pt x="64135" y="382397"/>
                    <a:pt x="71628" y="379857"/>
                    <a:pt x="77851" y="383032"/>
                  </a:cubicBezTo>
                  <a:cubicBezTo>
                    <a:pt x="92583" y="390398"/>
                    <a:pt x="123825" y="398272"/>
                    <a:pt x="146939" y="398272"/>
                  </a:cubicBezTo>
                  <a:cubicBezTo>
                    <a:pt x="247904" y="398272"/>
                    <a:pt x="333502" y="312674"/>
                    <a:pt x="333502" y="211836"/>
                  </a:cubicBezTo>
                  <a:cubicBezTo>
                    <a:pt x="333502" y="110998"/>
                    <a:pt x="247650" y="25146"/>
                    <a:pt x="146812" y="25146"/>
                  </a:cubicBezTo>
                  <a:cubicBezTo>
                    <a:pt x="100330" y="25146"/>
                    <a:pt x="61595" y="40513"/>
                    <a:pt x="21971" y="72136"/>
                  </a:cubicBezTo>
                  <a:cubicBezTo>
                    <a:pt x="16510" y="76454"/>
                    <a:pt x="8636" y="75565"/>
                    <a:pt x="4318" y="70104"/>
                  </a:cubicBezTo>
                  <a:cubicBezTo>
                    <a:pt x="0" y="64643"/>
                    <a:pt x="635" y="56896"/>
                    <a:pt x="6096" y="5257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8029530" y="6714090"/>
            <a:ext cx="254880" cy="249480"/>
            <a:chOff x="0" y="0"/>
            <a:chExt cx="339840" cy="332640"/>
          </a:xfrm>
        </p:grpSpPr>
        <p:sp>
          <p:nvSpPr>
            <p:cNvPr id="64" name="Freeform 64"/>
            <p:cNvSpPr/>
            <p:nvPr/>
          </p:nvSpPr>
          <p:spPr>
            <a:xfrm>
              <a:off x="-1397" y="-1651"/>
              <a:ext cx="342900" cy="334645"/>
            </a:xfrm>
            <a:custGeom>
              <a:avLst/>
              <a:gdLst/>
              <a:ahLst/>
              <a:cxnLst/>
              <a:rect l="l" t="t" r="r" b="b"/>
              <a:pathLst>
                <a:path w="342900" h="334645">
                  <a:moveTo>
                    <a:pt x="338709" y="21844"/>
                  </a:moveTo>
                  <a:lnTo>
                    <a:pt x="107950" y="329311"/>
                  </a:lnTo>
                  <a:cubicBezTo>
                    <a:pt x="105664" y="332359"/>
                    <a:pt x="102235" y="334137"/>
                    <a:pt x="98552" y="334391"/>
                  </a:cubicBezTo>
                  <a:cubicBezTo>
                    <a:pt x="94869" y="334645"/>
                    <a:pt x="91186" y="333121"/>
                    <a:pt x="88646" y="330327"/>
                  </a:cubicBezTo>
                  <a:lnTo>
                    <a:pt x="4699" y="239395"/>
                  </a:lnTo>
                  <a:cubicBezTo>
                    <a:pt x="0" y="234315"/>
                    <a:pt x="254" y="226314"/>
                    <a:pt x="5461" y="221615"/>
                  </a:cubicBezTo>
                  <a:cubicBezTo>
                    <a:pt x="10668" y="216916"/>
                    <a:pt x="18542" y="217170"/>
                    <a:pt x="23241" y="222377"/>
                  </a:cubicBezTo>
                  <a:lnTo>
                    <a:pt x="107188" y="313182"/>
                  </a:lnTo>
                  <a:lnTo>
                    <a:pt x="97917" y="321691"/>
                  </a:lnTo>
                  <a:lnTo>
                    <a:pt x="87884" y="314071"/>
                  </a:lnTo>
                  <a:lnTo>
                    <a:pt x="318516" y="6731"/>
                  </a:lnTo>
                  <a:cubicBezTo>
                    <a:pt x="322707" y="1143"/>
                    <a:pt x="330581" y="0"/>
                    <a:pt x="336169" y="4191"/>
                  </a:cubicBezTo>
                  <a:cubicBezTo>
                    <a:pt x="341757" y="8382"/>
                    <a:pt x="342900" y="16256"/>
                    <a:pt x="338709" y="2184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119330" y="6731910"/>
            <a:ext cx="589680" cy="589680"/>
            <a:chOff x="0" y="0"/>
            <a:chExt cx="786240" cy="786240"/>
          </a:xfrm>
        </p:grpSpPr>
        <p:sp>
          <p:nvSpPr>
            <p:cNvPr id="66" name="Freeform 66"/>
            <p:cNvSpPr/>
            <p:nvPr/>
          </p:nvSpPr>
          <p:spPr>
            <a:xfrm>
              <a:off x="0" y="-762"/>
              <a:ext cx="787908" cy="789305"/>
            </a:xfrm>
            <a:custGeom>
              <a:avLst/>
              <a:gdLst/>
              <a:ahLst/>
              <a:cxnLst/>
              <a:rect l="l" t="t" r="r" b="b"/>
              <a:pathLst>
                <a:path w="787908" h="789305">
                  <a:moveTo>
                    <a:pt x="12573" y="381254"/>
                  </a:moveTo>
                  <a:lnTo>
                    <a:pt x="12573" y="393827"/>
                  </a:lnTo>
                  <a:lnTo>
                    <a:pt x="12573" y="381254"/>
                  </a:lnTo>
                  <a:lnTo>
                    <a:pt x="12573" y="393827"/>
                  </a:lnTo>
                  <a:lnTo>
                    <a:pt x="0" y="393827"/>
                  </a:lnTo>
                  <a:cubicBezTo>
                    <a:pt x="0" y="177292"/>
                    <a:pt x="175133" y="1524"/>
                    <a:pt x="391668" y="762"/>
                  </a:cubicBezTo>
                  <a:lnTo>
                    <a:pt x="391668" y="13335"/>
                  </a:lnTo>
                  <a:lnTo>
                    <a:pt x="391668" y="762"/>
                  </a:lnTo>
                  <a:cubicBezTo>
                    <a:pt x="608203" y="0"/>
                    <a:pt x="784606" y="174498"/>
                    <a:pt x="786257" y="391033"/>
                  </a:cubicBezTo>
                  <a:cubicBezTo>
                    <a:pt x="787908" y="607568"/>
                    <a:pt x="613918" y="784606"/>
                    <a:pt x="397383" y="787019"/>
                  </a:cubicBezTo>
                  <a:lnTo>
                    <a:pt x="397256" y="774446"/>
                  </a:lnTo>
                  <a:lnTo>
                    <a:pt x="397383" y="787019"/>
                  </a:lnTo>
                  <a:cubicBezTo>
                    <a:pt x="180848" y="789305"/>
                    <a:pt x="3175" y="616077"/>
                    <a:pt x="0" y="399542"/>
                  </a:cubicBezTo>
                  <a:lnTo>
                    <a:pt x="0" y="399415"/>
                  </a:lnTo>
                  <a:lnTo>
                    <a:pt x="0" y="393827"/>
                  </a:lnTo>
                  <a:cubicBezTo>
                    <a:pt x="0" y="390525"/>
                    <a:pt x="1270" y="387223"/>
                    <a:pt x="3683" y="384810"/>
                  </a:cubicBezTo>
                  <a:cubicBezTo>
                    <a:pt x="6096" y="382397"/>
                    <a:pt x="9271" y="381127"/>
                    <a:pt x="12573" y="381127"/>
                  </a:cubicBezTo>
                  <a:moveTo>
                    <a:pt x="12573" y="406273"/>
                  </a:moveTo>
                  <a:lnTo>
                    <a:pt x="12573" y="393700"/>
                  </a:lnTo>
                  <a:lnTo>
                    <a:pt x="25146" y="393573"/>
                  </a:lnTo>
                  <a:lnTo>
                    <a:pt x="25146" y="399161"/>
                  </a:lnTo>
                  <a:lnTo>
                    <a:pt x="12573" y="399288"/>
                  </a:lnTo>
                  <a:lnTo>
                    <a:pt x="25146" y="399161"/>
                  </a:lnTo>
                  <a:cubicBezTo>
                    <a:pt x="28194" y="601853"/>
                    <a:pt x="194437" y="764032"/>
                    <a:pt x="397129" y="761746"/>
                  </a:cubicBezTo>
                  <a:cubicBezTo>
                    <a:pt x="599821" y="759460"/>
                    <a:pt x="762508" y="593852"/>
                    <a:pt x="760984" y="391160"/>
                  </a:cubicBezTo>
                  <a:lnTo>
                    <a:pt x="773557" y="391033"/>
                  </a:lnTo>
                  <a:lnTo>
                    <a:pt x="760984" y="391160"/>
                  </a:lnTo>
                  <a:cubicBezTo>
                    <a:pt x="759587" y="188595"/>
                    <a:pt x="594487" y="25273"/>
                    <a:pt x="391795" y="25908"/>
                  </a:cubicBezTo>
                  <a:cubicBezTo>
                    <a:pt x="189103" y="26543"/>
                    <a:pt x="25146" y="191262"/>
                    <a:pt x="25146" y="393827"/>
                  </a:cubicBezTo>
                  <a:cubicBezTo>
                    <a:pt x="25146" y="400812"/>
                    <a:pt x="19558" y="406400"/>
                    <a:pt x="12573" y="406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318050" y="6745410"/>
            <a:ext cx="31860" cy="73980"/>
            <a:chOff x="0" y="0"/>
            <a:chExt cx="42480" cy="98640"/>
          </a:xfrm>
        </p:grpSpPr>
        <p:sp>
          <p:nvSpPr>
            <p:cNvPr id="68" name="Freeform 68"/>
            <p:cNvSpPr/>
            <p:nvPr/>
          </p:nvSpPr>
          <p:spPr>
            <a:xfrm>
              <a:off x="0" y="12573"/>
              <a:ext cx="41656" cy="77724"/>
            </a:xfrm>
            <a:custGeom>
              <a:avLst/>
              <a:gdLst/>
              <a:ahLst/>
              <a:cxnLst/>
              <a:rect l="l" t="t" r="r" b="b"/>
              <a:pathLst>
                <a:path w="41656" h="77724">
                  <a:moveTo>
                    <a:pt x="18034" y="77724"/>
                  </a:moveTo>
                  <a:cubicBezTo>
                    <a:pt x="9525" y="53594"/>
                    <a:pt x="0" y="27051"/>
                    <a:pt x="0" y="0"/>
                  </a:cubicBezTo>
                  <a:lnTo>
                    <a:pt x="25146" y="0"/>
                  </a:lnTo>
                  <a:cubicBezTo>
                    <a:pt x="25146" y="21971"/>
                    <a:pt x="32893" y="44323"/>
                    <a:pt x="41656" y="6921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373130" y="6886890"/>
            <a:ext cx="191700" cy="131760"/>
            <a:chOff x="0" y="0"/>
            <a:chExt cx="255600" cy="175680"/>
          </a:xfrm>
        </p:grpSpPr>
        <p:sp>
          <p:nvSpPr>
            <p:cNvPr id="70" name="Freeform 70"/>
            <p:cNvSpPr/>
            <p:nvPr/>
          </p:nvSpPr>
          <p:spPr>
            <a:xfrm>
              <a:off x="2032" y="5715"/>
              <a:ext cx="243078" cy="169799"/>
            </a:xfrm>
            <a:custGeom>
              <a:avLst/>
              <a:gdLst/>
              <a:ahLst/>
              <a:cxnLst/>
              <a:rect l="l" t="t" r="r" b="b"/>
              <a:pathLst>
                <a:path w="243078" h="169799">
                  <a:moveTo>
                    <a:pt x="238887" y="169799"/>
                  </a:moveTo>
                  <a:cubicBezTo>
                    <a:pt x="136525" y="152400"/>
                    <a:pt x="51181" y="91821"/>
                    <a:pt x="0" y="13843"/>
                  </a:cubicBezTo>
                  <a:lnTo>
                    <a:pt x="21082" y="0"/>
                  </a:lnTo>
                  <a:cubicBezTo>
                    <a:pt x="68707" y="72390"/>
                    <a:pt x="147955" y="128778"/>
                    <a:pt x="243078" y="14490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645830" y="6991650"/>
            <a:ext cx="63180" cy="27000"/>
            <a:chOff x="0" y="0"/>
            <a:chExt cx="84240" cy="36000"/>
          </a:xfrm>
        </p:grpSpPr>
        <p:sp>
          <p:nvSpPr>
            <p:cNvPr id="72" name="Freeform 72"/>
            <p:cNvSpPr/>
            <p:nvPr/>
          </p:nvSpPr>
          <p:spPr>
            <a:xfrm>
              <a:off x="12573" y="2032"/>
              <a:ext cx="65913" cy="34417"/>
            </a:xfrm>
            <a:custGeom>
              <a:avLst/>
              <a:gdLst/>
              <a:ahLst/>
              <a:cxnLst/>
              <a:rect l="l" t="t" r="r" b="b"/>
              <a:pathLst>
                <a:path w="65913" h="34417">
                  <a:moveTo>
                    <a:pt x="65913" y="21209"/>
                  </a:moveTo>
                  <a:cubicBezTo>
                    <a:pt x="45339" y="34417"/>
                    <a:pt x="15875" y="33909"/>
                    <a:pt x="0" y="33909"/>
                  </a:cubicBezTo>
                  <a:lnTo>
                    <a:pt x="0" y="8763"/>
                  </a:lnTo>
                  <a:cubicBezTo>
                    <a:pt x="17907" y="8763"/>
                    <a:pt x="39116" y="8382"/>
                    <a:pt x="523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336410" y="7172010"/>
            <a:ext cx="173340" cy="142020"/>
            <a:chOff x="0" y="0"/>
            <a:chExt cx="231120" cy="189360"/>
          </a:xfrm>
        </p:grpSpPr>
        <p:sp>
          <p:nvSpPr>
            <p:cNvPr id="74" name="Freeform 74"/>
            <p:cNvSpPr/>
            <p:nvPr/>
          </p:nvSpPr>
          <p:spPr>
            <a:xfrm>
              <a:off x="6477" y="4318"/>
              <a:ext cx="221488" cy="183515"/>
            </a:xfrm>
            <a:custGeom>
              <a:avLst/>
              <a:gdLst/>
              <a:ahLst/>
              <a:cxnLst/>
              <a:rect l="l" t="t" r="r" b="b"/>
              <a:pathLst>
                <a:path w="221488" h="183515">
                  <a:moveTo>
                    <a:pt x="221488" y="16637"/>
                  </a:moveTo>
                  <a:cubicBezTo>
                    <a:pt x="162814" y="83439"/>
                    <a:pt x="87503" y="141732"/>
                    <a:pt x="12192" y="183515"/>
                  </a:cubicBezTo>
                  <a:lnTo>
                    <a:pt x="0" y="161417"/>
                  </a:lnTo>
                  <a:cubicBezTo>
                    <a:pt x="73025" y="121031"/>
                    <a:pt x="145923" y="64389"/>
                    <a:pt x="20256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535670" y="7048890"/>
            <a:ext cx="55620" cy="79380"/>
            <a:chOff x="0" y="0"/>
            <a:chExt cx="74160" cy="105840"/>
          </a:xfrm>
        </p:grpSpPr>
        <p:sp>
          <p:nvSpPr>
            <p:cNvPr id="76" name="Freeform 76"/>
            <p:cNvSpPr/>
            <p:nvPr/>
          </p:nvSpPr>
          <p:spPr>
            <a:xfrm>
              <a:off x="2159" y="5588"/>
              <a:ext cx="69850" cy="94742"/>
            </a:xfrm>
            <a:custGeom>
              <a:avLst/>
              <a:gdLst/>
              <a:ahLst/>
              <a:cxnLst/>
              <a:rect l="l" t="t" r="r" b="b"/>
              <a:pathLst>
                <a:path w="69850" h="94742">
                  <a:moveTo>
                    <a:pt x="69850" y="14097"/>
                  </a:moveTo>
                  <a:cubicBezTo>
                    <a:pt x="61976" y="25781"/>
                    <a:pt x="54102" y="39497"/>
                    <a:pt x="45847" y="53721"/>
                  </a:cubicBezTo>
                  <a:cubicBezTo>
                    <a:pt x="37719" y="67691"/>
                    <a:pt x="29337" y="82296"/>
                    <a:pt x="20955" y="94742"/>
                  </a:cubicBezTo>
                  <a:lnTo>
                    <a:pt x="0" y="80645"/>
                  </a:lnTo>
                  <a:cubicBezTo>
                    <a:pt x="7874" y="68961"/>
                    <a:pt x="15748" y="55245"/>
                    <a:pt x="24003" y="41021"/>
                  </a:cubicBezTo>
                  <a:cubicBezTo>
                    <a:pt x="32131" y="27051"/>
                    <a:pt x="40513" y="12446"/>
                    <a:pt x="4889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609110" y="6850170"/>
            <a:ext cx="45360" cy="123660"/>
            <a:chOff x="0" y="0"/>
            <a:chExt cx="60480" cy="164880"/>
          </a:xfrm>
        </p:grpSpPr>
        <p:sp>
          <p:nvSpPr>
            <p:cNvPr id="78" name="Freeform 78"/>
            <p:cNvSpPr/>
            <p:nvPr/>
          </p:nvSpPr>
          <p:spPr>
            <a:xfrm>
              <a:off x="762" y="10414"/>
              <a:ext cx="59563" cy="146177"/>
            </a:xfrm>
            <a:custGeom>
              <a:avLst/>
              <a:gdLst/>
              <a:ahLst/>
              <a:cxnLst/>
              <a:rect l="l" t="t" r="r" b="b"/>
              <a:pathLst>
                <a:path w="59563" h="146177">
                  <a:moveTo>
                    <a:pt x="59563" y="4445"/>
                  </a:moveTo>
                  <a:cubicBezTo>
                    <a:pt x="50673" y="54102"/>
                    <a:pt x="41783" y="95885"/>
                    <a:pt x="23749" y="146177"/>
                  </a:cubicBezTo>
                  <a:lnTo>
                    <a:pt x="0" y="137668"/>
                  </a:lnTo>
                  <a:cubicBezTo>
                    <a:pt x="17272" y="89281"/>
                    <a:pt x="25908" y="49022"/>
                    <a:pt x="3467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137690" y="7116930"/>
            <a:ext cx="81540" cy="29160"/>
            <a:chOff x="0" y="0"/>
            <a:chExt cx="108720" cy="38880"/>
          </a:xfrm>
        </p:grpSpPr>
        <p:sp>
          <p:nvSpPr>
            <p:cNvPr id="80" name="Freeform 80"/>
            <p:cNvSpPr/>
            <p:nvPr/>
          </p:nvSpPr>
          <p:spPr>
            <a:xfrm>
              <a:off x="9271" y="508"/>
              <a:ext cx="86868" cy="38354"/>
            </a:xfrm>
            <a:custGeom>
              <a:avLst/>
              <a:gdLst/>
              <a:ahLst/>
              <a:cxnLst/>
              <a:rect l="l" t="t" r="r" b="b"/>
              <a:pathLst>
                <a:path w="86868" h="38354">
                  <a:moveTo>
                    <a:pt x="86868" y="38354"/>
                  </a:moveTo>
                  <a:cubicBezTo>
                    <a:pt x="60071" y="38354"/>
                    <a:pt x="25400" y="31115"/>
                    <a:pt x="0" y="24257"/>
                  </a:cubicBezTo>
                  <a:lnTo>
                    <a:pt x="6604" y="0"/>
                  </a:lnTo>
                  <a:cubicBezTo>
                    <a:pt x="31369" y="6731"/>
                    <a:pt x="63500" y="13208"/>
                    <a:pt x="86868" y="1320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50010" y="7140690"/>
            <a:ext cx="136620" cy="31860"/>
            <a:chOff x="0" y="0"/>
            <a:chExt cx="182160" cy="42480"/>
          </a:xfrm>
        </p:grpSpPr>
        <p:sp>
          <p:nvSpPr>
            <p:cNvPr id="82" name="Freeform 82"/>
            <p:cNvSpPr/>
            <p:nvPr/>
          </p:nvSpPr>
          <p:spPr>
            <a:xfrm>
              <a:off x="10414" y="127"/>
              <a:ext cx="159131" cy="42291"/>
            </a:xfrm>
            <a:custGeom>
              <a:avLst/>
              <a:gdLst/>
              <a:ahLst/>
              <a:cxnLst/>
              <a:rect l="l" t="t" r="r" b="b"/>
              <a:pathLst>
                <a:path w="159131" h="42291">
                  <a:moveTo>
                    <a:pt x="159131" y="42291"/>
                  </a:moveTo>
                  <a:cubicBezTo>
                    <a:pt x="100076" y="42291"/>
                    <a:pt x="49530" y="33528"/>
                    <a:pt x="0" y="24892"/>
                  </a:cubicBezTo>
                  <a:lnTo>
                    <a:pt x="4318" y="0"/>
                  </a:lnTo>
                  <a:cubicBezTo>
                    <a:pt x="53975" y="8763"/>
                    <a:pt x="102489" y="17145"/>
                    <a:pt x="159131" y="171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554030" y="7122330"/>
            <a:ext cx="129060" cy="45360"/>
            <a:chOff x="0" y="0"/>
            <a:chExt cx="172080" cy="60480"/>
          </a:xfrm>
        </p:grpSpPr>
        <p:sp>
          <p:nvSpPr>
            <p:cNvPr id="84" name="Freeform 84"/>
            <p:cNvSpPr/>
            <p:nvPr/>
          </p:nvSpPr>
          <p:spPr>
            <a:xfrm>
              <a:off x="10414" y="254"/>
              <a:ext cx="151257" cy="60071"/>
            </a:xfrm>
            <a:custGeom>
              <a:avLst/>
              <a:gdLst/>
              <a:ahLst/>
              <a:cxnLst/>
              <a:rect l="l" t="t" r="r" b="b"/>
              <a:pathLst>
                <a:path w="151257" h="60071">
                  <a:moveTo>
                    <a:pt x="151257" y="24765"/>
                  </a:moveTo>
                  <a:cubicBezTo>
                    <a:pt x="127381" y="29083"/>
                    <a:pt x="103505" y="35560"/>
                    <a:pt x="78867" y="42164"/>
                  </a:cubicBezTo>
                  <a:cubicBezTo>
                    <a:pt x="54483" y="48768"/>
                    <a:pt x="29464" y="55499"/>
                    <a:pt x="4318" y="60071"/>
                  </a:cubicBezTo>
                  <a:lnTo>
                    <a:pt x="0" y="35179"/>
                  </a:lnTo>
                  <a:cubicBezTo>
                    <a:pt x="23876" y="30861"/>
                    <a:pt x="47752" y="24384"/>
                    <a:pt x="72390" y="17780"/>
                  </a:cubicBezTo>
                  <a:cubicBezTo>
                    <a:pt x="96774" y="11176"/>
                    <a:pt x="121666" y="4445"/>
                    <a:pt x="14681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13290" y="6805350"/>
            <a:ext cx="105300" cy="50220"/>
            <a:chOff x="0" y="0"/>
            <a:chExt cx="140400" cy="66960"/>
          </a:xfrm>
        </p:grpSpPr>
        <p:sp>
          <p:nvSpPr>
            <p:cNvPr id="86" name="Freeform 86"/>
            <p:cNvSpPr/>
            <p:nvPr/>
          </p:nvSpPr>
          <p:spPr>
            <a:xfrm>
              <a:off x="6858" y="1397"/>
              <a:ext cx="121031" cy="65532"/>
            </a:xfrm>
            <a:custGeom>
              <a:avLst/>
              <a:gdLst/>
              <a:ahLst/>
              <a:cxnLst/>
              <a:rect l="l" t="t" r="r" b="b"/>
              <a:pathLst>
                <a:path w="121031" h="65532">
                  <a:moveTo>
                    <a:pt x="120904" y="65532"/>
                  </a:moveTo>
                  <a:lnTo>
                    <a:pt x="104521" y="65532"/>
                  </a:lnTo>
                  <a:cubicBezTo>
                    <a:pt x="103505" y="65532"/>
                    <a:pt x="102489" y="65405"/>
                    <a:pt x="101473" y="65151"/>
                  </a:cubicBezTo>
                  <a:cubicBezTo>
                    <a:pt x="66802" y="56388"/>
                    <a:pt x="32639" y="38989"/>
                    <a:pt x="0" y="22479"/>
                  </a:cubicBezTo>
                  <a:lnTo>
                    <a:pt x="11430" y="0"/>
                  </a:lnTo>
                  <a:cubicBezTo>
                    <a:pt x="44704" y="16764"/>
                    <a:pt x="76327" y="32766"/>
                    <a:pt x="107569" y="40767"/>
                  </a:cubicBezTo>
                  <a:lnTo>
                    <a:pt x="104521" y="52959"/>
                  </a:lnTo>
                  <a:lnTo>
                    <a:pt x="104521" y="40386"/>
                  </a:lnTo>
                  <a:lnTo>
                    <a:pt x="121031" y="40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399590" y="6774030"/>
            <a:ext cx="173340" cy="86940"/>
            <a:chOff x="0" y="0"/>
            <a:chExt cx="231120" cy="115920"/>
          </a:xfrm>
        </p:grpSpPr>
        <p:sp>
          <p:nvSpPr>
            <p:cNvPr id="88" name="Freeform 88"/>
            <p:cNvSpPr/>
            <p:nvPr/>
          </p:nvSpPr>
          <p:spPr>
            <a:xfrm>
              <a:off x="11176" y="3048"/>
              <a:ext cx="215519" cy="112776"/>
            </a:xfrm>
            <a:custGeom>
              <a:avLst/>
              <a:gdLst/>
              <a:ahLst/>
              <a:cxnLst/>
              <a:rect l="l" t="t" r="r" b="b"/>
              <a:pathLst>
                <a:path w="215519" h="112776">
                  <a:moveTo>
                    <a:pt x="215519" y="19050"/>
                  </a:moveTo>
                  <a:cubicBezTo>
                    <a:pt x="156083" y="70231"/>
                    <a:pt x="79629" y="104267"/>
                    <a:pt x="2794" y="112776"/>
                  </a:cubicBezTo>
                  <a:lnTo>
                    <a:pt x="0" y="87757"/>
                  </a:lnTo>
                  <a:cubicBezTo>
                    <a:pt x="71501" y="79756"/>
                    <a:pt x="143383" y="47879"/>
                    <a:pt x="1991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0422810" y="7185510"/>
            <a:ext cx="81540" cy="123660"/>
            <a:chOff x="0" y="0"/>
            <a:chExt cx="108720" cy="164880"/>
          </a:xfrm>
        </p:grpSpPr>
        <p:sp>
          <p:nvSpPr>
            <p:cNvPr id="90" name="Freeform 90"/>
            <p:cNvSpPr/>
            <p:nvPr/>
          </p:nvSpPr>
          <p:spPr>
            <a:xfrm>
              <a:off x="2794" y="4699"/>
              <a:ext cx="105283" cy="151638"/>
            </a:xfrm>
            <a:custGeom>
              <a:avLst/>
              <a:gdLst/>
              <a:ahLst/>
              <a:cxnLst/>
              <a:rect l="l" t="t" r="r" b="b"/>
              <a:pathLst>
                <a:path w="105283" h="151638">
                  <a:moveTo>
                    <a:pt x="19558" y="0"/>
                  </a:moveTo>
                  <a:cubicBezTo>
                    <a:pt x="53340" y="41402"/>
                    <a:pt x="87884" y="92075"/>
                    <a:pt x="105283" y="143510"/>
                  </a:cubicBezTo>
                  <a:lnTo>
                    <a:pt x="81407" y="151638"/>
                  </a:lnTo>
                  <a:cubicBezTo>
                    <a:pt x="65405" y="104394"/>
                    <a:pt x="33147" y="56515"/>
                    <a:pt x="0" y="1587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0292130" y="7048890"/>
            <a:ext cx="108000" cy="92340"/>
            <a:chOff x="0" y="0"/>
            <a:chExt cx="144000" cy="123120"/>
          </a:xfrm>
        </p:grpSpPr>
        <p:sp>
          <p:nvSpPr>
            <p:cNvPr id="92" name="Freeform 92"/>
            <p:cNvSpPr/>
            <p:nvPr/>
          </p:nvSpPr>
          <p:spPr>
            <a:xfrm>
              <a:off x="6350" y="1651"/>
              <a:ext cx="133858" cy="117983"/>
            </a:xfrm>
            <a:custGeom>
              <a:avLst/>
              <a:gdLst/>
              <a:ahLst/>
              <a:cxnLst/>
              <a:rect l="l" t="t" r="r" b="b"/>
              <a:pathLst>
                <a:path w="133858" h="117983">
                  <a:moveTo>
                    <a:pt x="12573" y="0"/>
                  </a:moveTo>
                  <a:cubicBezTo>
                    <a:pt x="56642" y="25400"/>
                    <a:pt x="100203" y="67437"/>
                    <a:pt x="133858" y="99695"/>
                  </a:cubicBezTo>
                  <a:lnTo>
                    <a:pt x="116332" y="117983"/>
                  </a:lnTo>
                  <a:cubicBezTo>
                    <a:pt x="82042" y="85090"/>
                    <a:pt x="40767" y="45466"/>
                    <a:pt x="0" y="2184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0119330" y="6986250"/>
            <a:ext cx="99900" cy="42660"/>
            <a:chOff x="0" y="0"/>
            <a:chExt cx="133200" cy="56880"/>
          </a:xfrm>
        </p:grpSpPr>
        <p:sp>
          <p:nvSpPr>
            <p:cNvPr id="94" name="Freeform 94"/>
            <p:cNvSpPr/>
            <p:nvPr/>
          </p:nvSpPr>
          <p:spPr>
            <a:xfrm>
              <a:off x="10287" y="254"/>
              <a:ext cx="115697" cy="55372"/>
            </a:xfrm>
            <a:custGeom>
              <a:avLst/>
              <a:gdLst/>
              <a:ahLst/>
              <a:cxnLst/>
              <a:rect l="l" t="t" r="r" b="b"/>
              <a:pathLst>
                <a:path w="115697" h="55372">
                  <a:moveTo>
                    <a:pt x="4699" y="0"/>
                  </a:moveTo>
                  <a:cubicBezTo>
                    <a:pt x="46482" y="7874"/>
                    <a:pt x="81026" y="16129"/>
                    <a:pt x="115697" y="32639"/>
                  </a:cubicBezTo>
                  <a:lnTo>
                    <a:pt x="104902" y="55372"/>
                  </a:lnTo>
                  <a:cubicBezTo>
                    <a:pt x="73152" y="40259"/>
                    <a:pt x="41275" y="32639"/>
                    <a:pt x="0" y="2476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0187370" y="7167150"/>
            <a:ext cx="45360" cy="55620"/>
            <a:chOff x="0" y="0"/>
            <a:chExt cx="60480" cy="74160"/>
          </a:xfrm>
        </p:grpSpPr>
        <p:sp>
          <p:nvSpPr>
            <p:cNvPr id="96" name="Freeform 96"/>
            <p:cNvSpPr/>
            <p:nvPr/>
          </p:nvSpPr>
          <p:spPr>
            <a:xfrm>
              <a:off x="4064" y="6604"/>
              <a:ext cx="54864" cy="64135"/>
            </a:xfrm>
            <a:custGeom>
              <a:avLst/>
              <a:gdLst/>
              <a:ahLst/>
              <a:cxnLst/>
              <a:rect l="l" t="t" r="r" b="b"/>
              <a:pathLst>
                <a:path w="54864" h="64135">
                  <a:moveTo>
                    <a:pt x="54864" y="11938"/>
                  </a:moveTo>
                  <a:cubicBezTo>
                    <a:pt x="45974" y="28321"/>
                    <a:pt x="36322" y="46228"/>
                    <a:pt x="17018" y="64135"/>
                  </a:cubicBezTo>
                  <a:lnTo>
                    <a:pt x="0" y="45720"/>
                  </a:lnTo>
                  <a:cubicBezTo>
                    <a:pt x="16002" y="30988"/>
                    <a:pt x="23876" y="16256"/>
                    <a:pt x="3276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10231650" y="7080750"/>
            <a:ext cx="29160" cy="55620"/>
            <a:chOff x="0" y="0"/>
            <a:chExt cx="38880" cy="74160"/>
          </a:xfrm>
        </p:grpSpPr>
        <p:sp>
          <p:nvSpPr>
            <p:cNvPr id="98" name="Freeform 98"/>
            <p:cNvSpPr/>
            <p:nvPr/>
          </p:nvSpPr>
          <p:spPr>
            <a:xfrm>
              <a:off x="1016" y="12573"/>
              <a:ext cx="37846" cy="53848"/>
            </a:xfrm>
            <a:custGeom>
              <a:avLst/>
              <a:gdLst/>
              <a:ahLst/>
              <a:cxnLst/>
              <a:rect l="l" t="t" r="r" b="b"/>
              <a:pathLst>
                <a:path w="37846" h="53848">
                  <a:moveTo>
                    <a:pt x="37846" y="0"/>
                  </a:moveTo>
                  <a:cubicBezTo>
                    <a:pt x="37846" y="19304"/>
                    <a:pt x="29845" y="38100"/>
                    <a:pt x="23241" y="53848"/>
                  </a:cubicBezTo>
                  <a:lnTo>
                    <a:pt x="0" y="44069"/>
                  </a:lnTo>
                  <a:cubicBezTo>
                    <a:pt x="7112" y="27178"/>
                    <a:pt x="12700" y="13335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0181970" y="6836670"/>
            <a:ext cx="79380" cy="163080"/>
            <a:chOff x="0" y="0"/>
            <a:chExt cx="105840" cy="217440"/>
          </a:xfrm>
        </p:grpSpPr>
        <p:sp>
          <p:nvSpPr>
            <p:cNvPr id="100" name="Freeform 100"/>
            <p:cNvSpPr/>
            <p:nvPr/>
          </p:nvSpPr>
          <p:spPr>
            <a:xfrm>
              <a:off x="2286" y="5461"/>
              <a:ext cx="103505" cy="200660"/>
            </a:xfrm>
            <a:custGeom>
              <a:avLst/>
              <a:gdLst/>
              <a:ahLst/>
              <a:cxnLst/>
              <a:rect l="l" t="t" r="r" b="b"/>
              <a:pathLst>
                <a:path w="103505" h="200660">
                  <a:moveTo>
                    <a:pt x="20701" y="0"/>
                  </a:moveTo>
                  <a:cubicBezTo>
                    <a:pt x="61468" y="59182"/>
                    <a:pt x="95123" y="119761"/>
                    <a:pt x="103505" y="197993"/>
                  </a:cubicBezTo>
                  <a:lnTo>
                    <a:pt x="78486" y="200660"/>
                  </a:lnTo>
                  <a:cubicBezTo>
                    <a:pt x="70739" y="128651"/>
                    <a:pt x="39878" y="72136"/>
                    <a:pt x="0" y="1435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10299690" y="6799950"/>
            <a:ext cx="118260" cy="118260"/>
            <a:chOff x="0" y="0"/>
            <a:chExt cx="157680" cy="157680"/>
          </a:xfrm>
        </p:grpSpPr>
        <p:sp>
          <p:nvSpPr>
            <p:cNvPr id="102" name="Freeform 102"/>
            <p:cNvSpPr/>
            <p:nvPr/>
          </p:nvSpPr>
          <p:spPr>
            <a:xfrm>
              <a:off x="0" y="-127"/>
              <a:ext cx="157988" cy="158369"/>
            </a:xfrm>
            <a:custGeom>
              <a:avLst/>
              <a:gdLst/>
              <a:ahLst/>
              <a:cxnLst/>
              <a:rect l="l" t="t" r="r" b="b"/>
              <a:pathLst>
                <a:path w="157988" h="158369">
                  <a:moveTo>
                    <a:pt x="12573" y="66421"/>
                  </a:moveTo>
                  <a:lnTo>
                    <a:pt x="12573" y="78994"/>
                  </a:lnTo>
                  <a:lnTo>
                    <a:pt x="12573" y="66421"/>
                  </a:lnTo>
                  <a:lnTo>
                    <a:pt x="12573" y="78994"/>
                  </a:lnTo>
                  <a:lnTo>
                    <a:pt x="0" y="78994"/>
                  </a:lnTo>
                  <a:cubicBezTo>
                    <a:pt x="0" y="35560"/>
                    <a:pt x="35179" y="254"/>
                    <a:pt x="78613" y="127"/>
                  </a:cubicBezTo>
                  <a:lnTo>
                    <a:pt x="78613" y="12700"/>
                  </a:lnTo>
                  <a:lnTo>
                    <a:pt x="78613" y="127"/>
                  </a:lnTo>
                  <a:cubicBezTo>
                    <a:pt x="122047" y="0"/>
                    <a:pt x="157480" y="34925"/>
                    <a:pt x="157734" y="78359"/>
                  </a:cubicBezTo>
                  <a:cubicBezTo>
                    <a:pt x="157988" y="121793"/>
                    <a:pt x="123190" y="157353"/>
                    <a:pt x="79756" y="157861"/>
                  </a:cubicBezTo>
                  <a:cubicBezTo>
                    <a:pt x="36322" y="158369"/>
                    <a:pt x="635" y="123571"/>
                    <a:pt x="0" y="80137"/>
                  </a:cubicBezTo>
                  <a:lnTo>
                    <a:pt x="0" y="80010"/>
                  </a:lnTo>
                  <a:lnTo>
                    <a:pt x="0" y="78994"/>
                  </a:lnTo>
                  <a:cubicBezTo>
                    <a:pt x="0" y="75692"/>
                    <a:pt x="1270" y="72390"/>
                    <a:pt x="3683" y="69977"/>
                  </a:cubicBezTo>
                  <a:cubicBezTo>
                    <a:pt x="6096" y="67564"/>
                    <a:pt x="9271" y="66294"/>
                    <a:pt x="12573" y="66294"/>
                  </a:cubicBezTo>
                  <a:moveTo>
                    <a:pt x="12573" y="91440"/>
                  </a:moveTo>
                  <a:lnTo>
                    <a:pt x="12573" y="78994"/>
                  </a:lnTo>
                  <a:lnTo>
                    <a:pt x="25146" y="78867"/>
                  </a:lnTo>
                  <a:lnTo>
                    <a:pt x="25146" y="79883"/>
                  </a:lnTo>
                  <a:lnTo>
                    <a:pt x="12573" y="80010"/>
                  </a:lnTo>
                  <a:lnTo>
                    <a:pt x="25146" y="79883"/>
                  </a:lnTo>
                  <a:cubicBezTo>
                    <a:pt x="25527" y="109474"/>
                    <a:pt x="49784" y="133096"/>
                    <a:pt x="79375" y="132715"/>
                  </a:cubicBezTo>
                  <a:lnTo>
                    <a:pt x="79502" y="145288"/>
                  </a:lnTo>
                  <a:lnTo>
                    <a:pt x="79375" y="132715"/>
                  </a:lnTo>
                  <a:cubicBezTo>
                    <a:pt x="108966" y="132334"/>
                    <a:pt x="132588" y="108204"/>
                    <a:pt x="132461" y="78740"/>
                  </a:cubicBezTo>
                  <a:lnTo>
                    <a:pt x="145034" y="78613"/>
                  </a:lnTo>
                  <a:lnTo>
                    <a:pt x="132461" y="78740"/>
                  </a:lnTo>
                  <a:cubicBezTo>
                    <a:pt x="132207" y="49149"/>
                    <a:pt x="108204" y="25400"/>
                    <a:pt x="78613" y="25527"/>
                  </a:cubicBezTo>
                  <a:cubicBezTo>
                    <a:pt x="49022" y="25654"/>
                    <a:pt x="25146" y="49403"/>
                    <a:pt x="25146" y="78994"/>
                  </a:cubicBezTo>
                  <a:cubicBezTo>
                    <a:pt x="25146" y="85979"/>
                    <a:pt x="19558" y="91567"/>
                    <a:pt x="12573" y="915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10200330" y="6980850"/>
            <a:ext cx="118260" cy="118260"/>
            <a:chOff x="0" y="0"/>
            <a:chExt cx="157680" cy="157680"/>
          </a:xfrm>
        </p:grpSpPr>
        <p:sp>
          <p:nvSpPr>
            <p:cNvPr id="104" name="Freeform 104"/>
            <p:cNvSpPr/>
            <p:nvPr/>
          </p:nvSpPr>
          <p:spPr>
            <a:xfrm>
              <a:off x="0" y="-127"/>
              <a:ext cx="157988" cy="158369"/>
            </a:xfrm>
            <a:custGeom>
              <a:avLst/>
              <a:gdLst/>
              <a:ahLst/>
              <a:cxnLst/>
              <a:rect l="l" t="t" r="r" b="b"/>
              <a:pathLst>
                <a:path w="157988" h="158369">
                  <a:moveTo>
                    <a:pt x="12573" y="66421"/>
                  </a:moveTo>
                  <a:lnTo>
                    <a:pt x="12573" y="78994"/>
                  </a:lnTo>
                  <a:lnTo>
                    <a:pt x="12573" y="66421"/>
                  </a:lnTo>
                  <a:lnTo>
                    <a:pt x="12573" y="78994"/>
                  </a:lnTo>
                  <a:lnTo>
                    <a:pt x="0" y="78994"/>
                  </a:lnTo>
                  <a:cubicBezTo>
                    <a:pt x="0" y="35560"/>
                    <a:pt x="35179" y="254"/>
                    <a:pt x="78613" y="127"/>
                  </a:cubicBezTo>
                  <a:lnTo>
                    <a:pt x="78613" y="12700"/>
                  </a:lnTo>
                  <a:lnTo>
                    <a:pt x="78613" y="127"/>
                  </a:lnTo>
                  <a:cubicBezTo>
                    <a:pt x="122047" y="0"/>
                    <a:pt x="157480" y="34925"/>
                    <a:pt x="157734" y="78359"/>
                  </a:cubicBezTo>
                  <a:cubicBezTo>
                    <a:pt x="157988" y="121793"/>
                    <a:pt x="123190" y="157353"/>
                    <a:pt x="79756" y="157861"/>
                  </a:cubicBezTo>
                  <a:cubicBezTo>
                    <a:pt x="36322" y="158369"/>
                    <a:pt x="635" y="123571"/>
                    <a:pt x="0" y="80137"/>
                  </a:cubicBezTo>
                  <a:lnTo>
                    <a:pt x="0" y="80010"/>
                  </a:lnTo>
                  <a:lnTo>
                    <a:pt x="0" y="78994"/>
                  </a:lnTo>
                  <a:cubicBezTo>
                    <a:pt x="0" y="75692"/>
                    <a:pt x="1270" y="72390"/>
                    <a:pt x="3683" y="69977"/>
                  </a:cubicBezTo>
                  <a:cubicBezTo>
                    <a:pt x="6096" y="67564"/>
                    <a:pt x="9271" y="66294"/>
                    <a:pt x="12573" y="66294"/>
                  </a:cubicBezTo>
                  <a:moveTo>
                    <a:pt x="12573" y="91440"/>
                  </a:moveTo>
                  <a:lnTo>
                    <a:pt x="12573" y="78994"/>
                  </a:lnTo>
                  <a:lnTo>
                    <a:pt x="25146" y="78867"/>
                  </a:lnTo>
                  <a:lnTo>
                    <a:pt x="25146" y="79883"/>
                  </a:lnTo>
                  <a:lnTo>
                    <a:pt x="12573" y="80010"/>
                  </a:lnTo>
                  <a:lnTo>
                    <a:pt x="25146" y="79883"/>
                  </a:lnTo>
                  <a:cubicBezTo>
                    <a:pt x="25527" y="109474"/>
                    <a:pt x="49784" y="133096"/>
                    <a:pt x="79375" y="132715"/>
                  </a:cubicBezTo>
                  <a:lnTo>
                    <a:pt x="79502" y="145288"/>
                  </a:lnTo>
                  <a:lnTo>
                    <a:pt x="79375" y="132715"/>
                  </a:lnTo>
                  <a:cubicBezTo>
                    <a:pt x="108966" y="132334"/>
                    <a:pt x="132588" y="108204"/>
                    <a:pt x="132461" y="78740"/>
                  </a:cubicBezTo>
                  <a:lnTo>
                    <a:pt x="145034" y="78613"/>
                  </a:lnTo>
                  <a:lnTo>
                    <a:pt x="132461" y="78740"/>
                  </a:lnTo>
                  <a:cubicBezTo>
                    <a:pt x="132207" y="49149"/>
                    <a:pt x="108204" y="25400"/>
                    <a:pt x="78613" y="25527"/>
                  </a:cubicBezTo>
                  <a:cubicBezTo>
                    <a:pt x="49022" y="25654"/>
                    <a:pt x="25146" y="49403"/>
                    <a:pt x="25146" y="78994"/>
                  </a:cubicBezTo>
                  <a:cubicBezTo>
                    <a:pt x="25146" y="85979"/>
                    <a:pt x="19558" y="91567"/>
                    <a:pt x="12573" y="915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0200330" y="7116930"/>
            <a:ext cx="68580" cy="68580"/>
            <a:chOff x="0" y="0"/>
            <a:chExt cx="91440" cy="91440"/>
          </a:xfrm>
        </p:grpSpPr>
        <p:sp>
          <p:nvSpPr>
            <p:cNvPr id="106" name="Freeform 106"/>
            <p:cNvSpPr/>
            <p:nvPr/>
          </p:nvSpPr>
          <p:spPr>
            <a:xfrm>
              <a:off x="0" y="-127"/>
              <a:ext cx="91567" cy="91821"/>
            </a:xfrm>
            <a:custGeom>
              <a:avLst/>
              <a:gdLst/>
              <a:ahLst/>
              <a:cxnLst/>
              <a:rect l="l" t="t" r="r" b="b"/>
              <a:pathLst>
                <a:path w="91567" h="91821">
                  <a:moveTo>
                    <a:pt x="12573" y="33274"/>
                  </a:moveTo>
                  <a:lnTo>
                    <a:pt x="12573" y="45847"/>
                  </a:lnTo>
                  <a:lnTo>
                    <a:pt x="12573" y="33274"/>
                  </a:lnTo>
                  <a:lnTo>
                    <a:pt x="12573" y="45847"/>
                  </a:lnTo>
                  <a:lnTo>
                    <a:pt x="0" y="45847"/>
                  </a:lnTo>
                  <a:cubicBezTo>
                    <a:pt x="0" y="20701"/>
                    <a:pt x="20320" y="254"/>
                    <a:pt x="45593" y="127"/>
                  </a:cubicBezTo>
                  <a:lnTo>
                    <a:pt x="45593" y="12700"/>
                  </a:lnTo>
                  <a:lnTo>
                    <a:pt x="45593" y="127"/>
                  </a:lnTo>
                  <a:cubicBezTo>
                    <a:pt x="70739" y="0"/>
                    <a:pt x="91313" y="20320"/>
                    <a:pt x="91440" y="45466"/>
                  </a:cubicBezTo>
                  <a:cubicBezTo>
                    <a:pt x="91567" y="70612"/>
                    <a:pt x="71374" y="91313"/>
                    <a:pt x="46228" y="91567"/>
                  </a:cubicBezTo>
                  <a:cubicBezTo>
                    <a:pt x="21082" y="91821"/>
                    <a:pt x="381" y="71755"/>
                    <a:pt x="0" y="46482"/>
                  </a:cubicBezTo>
                  <a:lnTo>
                    <a:pt x="0" y="46355"/>
                  </a:lnTo>
                  <a:lnTo>
                    <a:pt x="0" y="45847"/>
                  </a:lnTo>
                  <a:cubicBezTo>
                    <a:pt x="0" y="42545"/>
                    <a:pt x="1270" y="39243"/>
                    <a:pt x="3683" y="36830"/>
                  </a:cubicBezTo>
                  <a:cubicBezTo>
                    <a:pt x="6096" y="34417"/>
                    <a:pt x="9271" y="33147"/>
                    <a:pt x="12573" y="33147"/>
                  </a:cubicBezTo>
                  <a:moveTo>
                    <a:pt x="12573" y="58293"/>
                  </a:moveTo>
                  <a:lnTo>
                    <a:pt x="12573" y="45847"/>
                  </a:lnTo>
                  <a:lnTo>
                    <a:pt x="25146" y="45720"/>
                  </a:lnTo>
                  <a:lnTo>
                    <a:pt x="25146" y="46228"/>
                  </a:lnTo>
                  <a:lnTo>
                    <a:pt x="12573" y="46355"/>
                  </a:lnTo>
                  <a:lnTo>
                    <a:pt x="25146" y="46228"/>
                  </a:lnTo>
                  <a:cubicBezTo>
                    <a:pt x="25273" y="57531"/>
                    <a:pt x="34544" y="66548"/>
                    <a:pt x="45847" y="66421"/>
                  </a:cubicBezTo>
                  <a:lnTo>
                    <a:pt x="45974" y="78994"/>
                  </a:lnTo>
                  <a:lnTo>
                    <a:pt x="45847" y="66421"/>
                  </a:lnTo>
                  <a:cubicBezTo>
                    <a:pt x="57150" y="66294"/>
                    <a:pt x="66167" y="57023"/>
                    <a:pt x="66167" y="45720"/>
                  </a:cubicBezTo>
                  <a:lnTo>
                    <a:pt x="78740" y="45593"/>
                  </a:lnTo>
                  <a:lnTo>
                    <a:pt x="66167" y="45720"/>
                  </a:lnTo>
                  <a:cubicBezTo>
                    <a:pt x="66040" y="34417"/>
                    <a:pt x="56896" y="25273"/>
                    <a:pt x="45593" y="25400"/>
                  </a:cubicBezTo>
                  <a:cubicBezTo>
                    <a:pt x="34290" y="25527"/>
                    <a:pt x="25146" y="34544"/>
                    <a:pt x="25146" y="45847"/>
                  </a:cubicBezTo>
                  <a:cubicBezTo>
                    <a:pt x="25146" y="52832"/>
                    <a:pt x="19558" y="58420"/>
                    <a:pt x="12573" y="584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0368270" y="7116930"/>
            <a:ext cx="92340" cy="92340"/>
            <a:chOff x="0" y="0"/>
            <a:chExt cx="123120" cy="123120"/>
          </a:xfrm>
        </p:grpSpPr>
        <p:sp>
          <p:nvSpPr>
            <p:cNvPr id="108" name="Freeform 108"/>
            <p:cNvSpPr/>
            <p:nvPr/>
          </p:nvSpPr>
          <p:spPr>
            <a:xfrm>
              <a:off x="0" y="-127"/>
              <a:ext cx="123317" cy="123571"/>
            </a:xfrm>
            <a:custGeom>
              <a:avLst/>
              <a:gdLst/>
              <a:ahLst/>
              <a:cxnLst/>
              <a:rect l="l" t="t" r="r" b="b"/>
              <a:pathLst>
                <a:path w="123317" h="123571">
                  <a:moveTo>
                    <a:pt x="12573" y="49149"/>
                  </a:moveTo>
                  <a:lnTo>
                    <a:pt x="12573" y="61722"/>
                  </a:lnTo>
                  <a:lnTo>
                    <a:pt x="12573" y="49149"/>
                  </a:lnTo>
                  <a:lnTo>
                    <a:pt x="12573" y="61722"/>
                  </a:lnTo>
                  <a:lnTo>
                    <a:pt x="0" y="61722"/>
                  </a:lnTo>
                  <a:cubicBezTo>
                    <a:pt x="0" y="27813"/>
                    <a:pt x="27432" y="254"/>
                    <a:pt x="61341" y="127"/>
                  </a:cubicBezTo>
                  <a:lnTo>
                    <a:pt x="61341" y="12700"/>
                  </a:lnTo>
                  <a:lnTo>
                    <a:pt x="61341" y="127"/>
                  </a:lnTo>
                  <a:cubicBezTo>
                    <a:pt x="95250" y="0"/>
                    <a:pt x="122809" y="27305"/>
                    <a:pt x="123063" y="61214"/>
                  </a:cubicBezTo>
                  <a:cubicBezTo>
                    <a:pt x="123317" y="95123"/>
                    <a:pt x="96139" y="122936"/>
                    <a:pt x="62230" y="123190"/>
                  </a:cubicBezTo>
                  <a:lnTo>
                    <a:pt x="62103" y="110617"/>
                  </a:lnTo>
                  <a:lnTo>
                    <a:pt x="62230" y="123190"/>
                  </a:lnTo>
                  <a:cubicBezTo>
                    <a:pt x="28321" y="123571"/>
                    <a:pt x="508" y="96520"/>
                    <a:pt x="0" y="62611"/>
                  </a:cubicBezTo>
                  <a:lnTo>
                    <a:pt x="0" y="62484"/>
                  </a:lnTo>
                  <a:lnTo>
                    <a:pt x="0" y="61722"/>
                  </a:lnTo>
                  <a:cubicBezTo>
                    <a:pt x="0" y="58420"/>
                    <a:pt x="1270" y="55118"/>
                    <a:pt x="3683" y="52705"/>
                  </a:cubicBezTo>
                  <a:cubicBezTo>
                    <a:pt x="6096" y="50292"/>
                    <a:pt x="9271" y="49022"/>
                    <a:pt x="12573" y="49022"/>
                  </a:cubicBezTo>
                  <a:moveTo>
                    <a:pt x="12573" y="74168"/>
                  </a:moveTo>
                  <a:lnTo>
                    <a:pt x="12573" y="61722"/>
                  </a:lnTo>
                  <a:lnTo>
                    <a:pt x="25146" y="61595"/>
                  </a:lnTo>
                  <a:lnTo>
                    <a:pt x="25146" y="62357"/>
                  </a:lnTo>
                  <a:lnTo>
                    <a:pt x="12573" y="62484"/>
                  </a:lnTo>
                  <a:lnTo>
                    <a:pt x="25146" y="62357"/>
                  </a:lnTo>
                  <a:cubicBezTo>
                    <a:pt x="25527" y="82296"/>
                    <a:pt x="41910" y="98298"/>
                    <a:pt x="61976" y="98044"/>
                  </a:cubicBezTo>
                  <a:cubicBezTo>
                    <a:pt x="82042" y="97790"/>
                    <a:pt x="98044" y="81407"/>
                    <a:pt x="97917" y="61468"/>
                  </a:cubicBezTo>
                  <a:lnTo>
                    <a:pt x="110490" y="61341"/>
                  </a:lnTo>
                  <a:lnTo>
                    <a:pt x="97917" y="61468"/>
                  </a:lnTo>
                  <a:cubicBezTo>
                    <a:pt x="97790" y="41402"/>
                    <a:pt x="81407" y="25273"/>
                    <a:pt x="61468" y="25273"/>
                  </a:cubicBezTo>
                  <a:cubicBezTo>
                    <a:pt x="41529" y="25273"/>
                    <a:pt x="25146" y="41656"/>
                    <a:pt x="25146" y="61722"/>
                  </a:cubicBezTo>
                  <a:cubicBezTo>
                    <a:pt x="25146" y="68707"/>
                    <a:pt x="19558" y="74295"/>
                    <a:pt x="12573" y="7429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10477890" y="7103970"/>
            <a:ext cx="95040" cy="92340"/>
            <a:chOff x="0" y="0"/>
            <a:chExt cx="126720" cy="123120"/>
          </a:xfrm>
        </p:grpSpPr>
        <p:sp>
          <p:nvSpPr>
            <p:cNvPr id="110" name="Freeform 110"/>
            <p:cNvSpPr/>
            <p:nvPr/>
          </p:nvSpPr>
          <p:spPr>
            <a:xfrm>
              <a:off x="0" y="-127"/>
              <a:ext cx="123444" cy="123571"/>
            </a:xfrm>
            <a:custGeom>
              <a:avLst/>
              <a:gdLst/>
              <a:ahLst/>
              <a:cxnLst/>
              <a:rect l="l" t="t" r="r" b="b"/>
              <a:pathLst>
                <a:path w="123444" h="123571">
                  <a:moveTo>
                    <a:pt x="12573" y="49149"/>
                  </a:moveTo>
                  <a:lnTo>
                    <a:pt x="12573" y="61722"/>
                  </a:lnTo>
                  <a:lnTo>
                    <a:pt x="12573" y="49149"/>
                  </a:lnTo>
                  <a:lnTo>
                    <a:pt x="12573" y="61722"/>
                  </a:lnTo>
                  <a:lnTo>
                    <a:pt x="0" y="61722"/>
                  </a:lnTo>
                  <a:cubicBezTo>
                    <a:pt x="0" y="27813"/>
                    <a:pt x="27432" y="254"/>
                    <a:pt x="61341" y="127"/>
                  </a:cubicBezTo>
                  <a:lnTo>
                    <a:pt x="61341" y="12700"/>
                  </a:lnTo>
                  <a:lnTo>
                    <a:pt x="61341" y="127"/>
                  </a:lnTo>
                  <a:cubicBezTo>
                    <a:pt x="95250" y="0"/>
                    <a:pt x="122936" y="27305"/>
                    <a:pt x="123190" y="61214"/>
                  </a:cubicBezTo>
                  <a:cubicBezTo>
                    <a:pt x="123444" y="95123"/>
                    <a:pt x="96139" y="122936"/>
                    <a:pt x="62230" y="123190"/>
                  </a:cubicBezTo>
                  <a:lnTo>
                    <a:pt x="62103" y="110617"/>
                  </a:lnTo>
                  <a:lnTo>
                    <a:pt x="62230" y="123190"/>
                  </a:lnTo>
                  <a:cubicBezTo>
                    <a:pt x="28321" y="123571"/>
                    <a:pt x="508" y="96520"/>
                    <a:pt x="0" y="62611"/>
                  </a:cubicBezTo>
                  <a:lnTo>
                    <a:pt x="0" y="62484"/>
                  </a:lnTo>
                  <a:lnTo>
                    <a:pt x="0" y="61722"/>
                  </a:lnTo>
                  <a:cubicBezTo>
                    <a:pt x="0" y="58420"/>
                    <a:pt x="1270" y="55118"/>
                    <a:pt x="3683" y="52705"/>
                  </a:cubicBezTo>
                  <a:cubicBezTo>
                    <a:pt x="6096" y="50292"/>
                    <a:pt x="9271" y="49022"/>
                    <a:pt x="12573" y="49022"/>
                  </a:cubicBezTo>
                  <a:moveTo>
                    <a:pt x="12573" y="74168"/>
                  </a:moveTo>
                  <a:lnTo>
                    <a:pt x="12573" y="61722"/>
                  </a:lnTo>
                  <a:lnTo>
                    <a:pt x="25146" y="61595"/>
                  </a:lnTo>
                  <a:lnTo>
                    <a:pt x="25146" y="62357"/>
                  </a:lnTo>
                  <a:lnTo>
                    <a:pt x="12573" y="62484"/>
                  </a:lnTo>
                  <a:lnTo>
                    <a:pt x="25146" y="62357"/>
                  </a:lnTo>
                  <a:cubicBezTo>
                    <a:pt x="25527" y="82296"/>
                    <a:pt x="41910" y="98298"/>
                    <a:pt x="61976" y="98044"/>
                  </a:cubicBezTo>
                  <a:cubicBezTo>
                    <a:pt x="82042" y="97790"/>
                    <a:pt x="98044" y="81407"/>
                    <a:pt x="97917" y="61468"/>
                  </a:cubicBezTo>
                  <a:lnTo>
                    <a:pt x="110490" y="61341"/>
                  </a:lnTo>
                  <a:lnTo>
                    <a:pt x="97917" y="61468"/>
                  </a:lnTo>
                  <a:cubicBezTo>
                    <a:pt x="97790" y="41402"/>
                    <a:pt x="81534" y="25273"/>
                    <a:pt x="61468" y="25273"/>
                  </a:cubicBezTo>
                  <a:cubicBezTo>
                    <a:pt x="41402" y="25273"/>
                    <a:pt x="25146" y="41656"/>
                    <a:pt x="25146" y="61722"/>
                  </a:cubicBezTo>
                  <a:cubicBezTo>
                    <a:pt x="25146" y="68707"/>
                    <a:pt x="19558" y="74295"/>
                    <a:pt x="12573" y="7429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0545930" y="6954930"/>
            <a:ext cx="118260" cy="118260"/>
            <a:chOff x="0" y="0"/>
            <a:chExt cx="157680" cy="157680"/>
          </a:xfrm>
        </p:grpSpPr>
        <p:sp>
          <p:nvSpPr>
            <p:cNvPr id="112" name="Freeform 112"/>
            <p:cNvSpPr/>
            <p:nvPr/>
          </p:nvSpPr>
          <p:spPr>
            <a:xfrm>
              <a:off x="0" y="-127"/>
              <a:ext cx="157988" cy="158369"/>
            </a:xfrm>
            <a:custGeom>
              <a:avLst/>
              <a:gdLst/>
              <a:ahLst/>
              <a:cxnLst/>
              <a:rect l="l" t="t" r="r" b="b"/>
              <a:pathLst>
                <a:path w="157988" h="158369">
                  <a:moveTo>
                    <a:pt x="12573" y="66421"/>
                  </a:moveTo>
                  <a:lnTo>
                    <a:pt x="12573" y="78994"/>
                  </a:lnTo>
                  <a:lnTo>
                    <a:pt x="12573" y="66421"/>
                  </a:lnTo>
                  <a:lnTo>
                    <a:pt x="12573" y="78994"/>
                  </a:lnTo>
                  <a:lnTo>
                    <a:pt x="0" y="78994"/>
                  </a:lnTo>
                  <a:cubicBezTo>
                    <a:pt x="0" y="35560"/>
                    <a:pt x="35179" y="254"/>
                    <a:pt x="78613" y="127"/>
                  </a:cubicBezTo>
                  <a:lnTo>
                    <a:pt x="78613" y="12700"/>
                  </a:lnTo>
                  <a:lnTo>
                    <a:pt x="78613" y="127"/>
                  </a:lnTo>
                  <a:cubicBezTo>
                    <a:pt x="122047" y="0"/>
                    <a:pt x="157480" y="34925"/>
                    <a:pt x="157734" y="78359"/>
                  </a:cubicBezTo>
                  <a:cubicBezTo>
                    <a:pt x="157988" y="121793"/>
                    <a:pt x="123190" y="157353"/>
                    <a:pt x="79756" y="157861"/>
                  </a:cubicBezTo>
                  <a:cubicBezTo>
                    <a:pt x="36322" y="158369"/>
                    <a:pt x="635" y="123571"/>
                    <a:pt x="0" y="80137"/>
                  </a:cubicBezTo>
                  <a:lnTo>
                    <a:pt x="0" y="80010"/>
                  </a:lnTo>
                  <a:lnTo>
                    <a:pt x="0" y="78994"/>
                  </a:lnTo>
                  <a:cubicBezTo>
                    <a:pt x="0" y="75692"/>
                    <a:pt x="1270" y="72390"/>
                    <a:pt x="3683" y="69977"/>
                  </a:cubicBezTo>
                  <a:cubicBezTo>
                    <a:pt x="6096" y="67564"/>
                    <a:pt x="9271" y="66294"/>
                    <a:pt x="12573" y="66294"/>
                  </a:cubicBezTo>
                  <a:moveTo>
                    <a:pt x="12573" y="91440"/>
                  </a:moveTo>
                  <a:lnTo>
                    <a:pt x="12573" y="78994"/>
                  </a:lnTo>
                  <a:lnTo>
                    <a:pt x="25146" y="78867"/>
                  </a:lnTo>
                  <a:lnTo>
                    <a:pt x="25146" y="79883"/>
                  </a:lnTo>
                  <a:lnTo>
                    <a:pt x="12573" y="80010"/>
                  </a:lnTo>
                  <a:lnTo>
                    <a:pt x="25146" y="79883"/>
                  </a:lnTo>
                  <a:cubicBezTo>
                    <a:pt x="25527" y="109474"/>
                    <a:pt x="49784" y="133096"/>
                    <a:pt x="79375" y="132715"/>
                  </a:cubicBezTo>
                  <a:lnTo>
                    <a:pt x="79502" y="145288"/>
                  </a:lnTo>
                  <a:lnTo>
                    <a:pt x="79375" y="132715"/>
                  </a:lnTo>
                  <a:cubicBezTo>
                    <a:pt x="108966" y="132334"/>
                    <a:pt x="132588" y="108204"/>
                    <a:pt x="132461" y="78740"/>
                  </a:cubicBezTo>
                  <a:lnTo>
                    <a:pt x="145034" y="78613"/>
                  </a:lnTo>
                  <a:lnTo>
                    <a:pt x="132461" y="78740"/>
                  </a:lnTo>
                  <a:cubicBezTo>
                    <a:pt x="132207" y="49149"/>
                    <a:pt x="108204" y="25400"/>
                    <a:pt x="78613" y="25527"/>
                  </a:cubicBezTo>
                  <a:cubicBezTo>
                    <a:pt x="49022" y="25654"/>
                    <a:pt x="25146" y="49403"/>
                    <a:pt x="25146" y="78994"/>
                  </a:cubicBezTo>
                  <a:cubicBezTo>
                    <a:pt x="25146" y="85979"/>
                    <a:pt x="19558" y="91567"/>
                    <a:pt x="12573" y="915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0122030" y="4676130"/>
            <a:ext cx="267840" cy="390960"/>
            <a:chOff x="0" y="0"/>
            <a:chExt cx="357120" cy="52128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357124" cy="521208"/>
            </a:xfrm>
            <a:custGeom>
              <a:avLst/>
              <a:gdLst/>
              <a:ahLst/>
              <a:cxnLst/>
              <a:rect l="l" t="t" r="r" b="b"/>
              <a:pathLst>
                <a:path w="357124" h="521208">
                  <a:moveTo>
                    <a:pt x="12573" y="0"/>
                  </a:moveTo>
                  <a:lnTo>
                    <a:pt x="344551" y="0"/>
                  </a:lnTo>
                  <a:cubicBezTo>
                    <a:pt x="351536" y="0"/>
                    <a:pt x="357124" y="5588"/>
                    <a:pt x="357124" y="12573"/>
                  </a:cubicBezTo>
                  <a:lnTo>
                    <a:pt x="357124" y="508635"/>
                  </a:lnTo>
                  <a:cubicBezTo>
                    <a:pt x="357124" y="515620"/>
                    <a:pt x="351536" y="521208"/>
                    <a:pt x="344551" y="521208"/>
                  </a:cubicBezTo>
                  <a:lnTo>
                    <a:pt x="12573" y="521208"/>
                  </a:lnTo>
                  <a:cubicBezTo>
                    <a:pt x="5588" y="521208"/>
                    <a:pt x="0" y="515620"/>
                    <a:pt x="0" y="508635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508635"/>
                  </a:lnTo>
                  <a:lnTo>
                    <a:pt x="12573" y="508635"/>
                  </a:lnTo>
                  <a:lnTo>
                    <a:pt x="12573" y="496062"/>
                  </a:lnTo>
                  <a:lnTo>
                    <a:pt x="344551" y="496062"/>
                  </a:lnTo>
                  <a:lnTo>
                    <a:pt x="344551" y="508635"/>
                  </a:lnTo>
                  <a:lnTo>
                    <a:pt x="331978" y="508635"/>
                  </a:lnTo>
                  <a:lnTo>
                    <a:pt x="331978" y="12573"/>
                  </a:lnTo>
                  <a:lnTo>
                    <a:pt x="344551" y="12573"/>
                  </a:lnTo>
                  <a:lnTo>
                    <a:pt x="344551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10320750" y="4477410"/>
            <a:ext cx="265140" cy="589680"/>
            <a:chOff x="0" y="0"/>
            <a:chExt cx="353520" cy="78624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353441" cy="786257"/>
            </a:xfrm>
            <a:custGeom>
              <a:avLst/>
              <a:gdLst/>
              <a:ahLst/>
              <a:cxnLst/>
              <a:rect l="l" t="t" r="r" b="b"/>
              <a:pathLst>
                <a:path w="353441" h="786257">
                  <a:moveTo>
                    <a:pt x="340868" y="786257"/>
                  </a:moveTo>
                  <a:lnTo>
                    <a:pt x="78994" y="786257"/>
                  </a:lnTo>
                  <a:cubicBezTo>
                    <a:pt x="72009" y="786257"/>
                    <a:pt x="66421" y="780669"/>
                    <a:pt x="66421" y="773684"/>
                  </a:cubicBezTo>
                  <a:lnTo>
                    <a:pt x="66421" y="277876"/>
                  </a:lnTo>
                  <a:lnTo>
                    <a:pt x="78994" y="277876"/>
                  </a:lnTo>
                  <a:lnTo>
                    <a:pt x="78994" y="290449"/>
                  </a:lnTo>
                  <a:lnTo>
                    <a:pt x="12573" y="290449"/>
                  </a:lnTo>
                  <a:cubicBezTo>
                    <a:pt x="5588" y="290449"/>
                    <a:pt x="0" y="284861"/>
                    <a:pt x="0" y="277876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lnTo>
                    <a:pt x="340868" y="0"/>
                  </a:lnTo>
                  <a:cubicBezTo>
                    <a:pt x="347853" y="0"/>
                    <a:pt x="353441" y="5588"/>
                    <a:pt x="353441" y="12573"/>
                  </a:cubicBezTo>
                  <a:lnTo>
                    <a:pt x="353441" y="773684"/>
                  </a:lnTo>
                  <a:cubicBezTo>
                    <a:pt x="353441" y="780669"/>
                    <a:pt x="347853" y="786257"/>
                    <a:pt x="340868" y="786257"/>
                  </a:cubicBezTo>
                  <a:moveTo>
                    <a:pt x="340868" y="761111"/>
                  </a:moveTo>
                  <a:lnTo>
                    <a:pt x="340868" y="773684"/>
                  </a:lnTo>
                  <a:lnTo>
                    <a:pt x="328295" y="773684"/>
                  </a:lnTo>
                  <a:lnTo>
                    <a:pt x="328295" y="12573"/>
                  </a:lnTo>
                  <a:lnTo>
                    <a:pt x="340868" y="12573"/>
                  </a:lnTo>
                  <a:lnTo>
                    <a:pt x="340868" y="25146"/>
                  </a:lnTo>
                  <a:lnTo>
                    <a:pt x="12573" y="25146"/>
                  </a:lnTo>
                  <a:lnTo>
                    <a:pt x="12573" y="12573"/>
                  </a:lnTo>
                  <a:lnTo>
                    <a:pt x="25146" y="12573"/>
                  </a:lnTo>
                  <a:lnTo>
                    <a:pt x="25146" y="277876"/>
                  </a:lnTo>
                  <a:lnTo>
                    <a:pt x="12573" y="277876"/>
                  </a:lnTo>
                  <a:lnTo>
                    <a:pt x="12573" y="265303"/>
                  </a:lnTo>
                  <a:lnTo>
                    <a:pt x="78994" y="265303"/>
                  </a:lnTo>
                  <a:cubicBezTo>
                    <a:pt x="85979" y="265303"/>
                    <a:pt x="91567" y="270891"/>
                    <a:pt x="91567" y="277876"/>
                  </a:cubicBezTo>
                  <a:lnTo>
                    <a:pt x="91567" y="773684"/>
                  </a:lnTo>
                  <a:lnTo>
                    <a:pt x="78994" y="773684"/>
                  </a:lnTo>
                  <a:lnTo>
                    <a:pt x="78994" y="761111"/>
                  </a:lnTo>
                  <a:lnTo>
                    <a:pt x="340868" y="761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0443870" y="4974750"/>
            <a:ext cx="92340" cy="92340"/>
            <a:chOff x="0" y="0"/>
            <a:chExt cx="123120" cy="12312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123063" cy="123063"/>
            </a:xfrm>
            <a:custGeom>
              <a:avLst/>
              <a:gdLst/>
              <a:ahLst/>
              <a:cxnLst/>
              <a:rect l="l" t="t" r="r" b="b"/>
              <a:pathLst>
                <a:path w="123063" h="123063">
                  <a:moveTo>
                    <a:pt x="12573" y="0"/>
                  </a:moveTo>
                  <a:lnTo>
                    <a:pt x="110490" y="0"/>
                  </a:lnTo>
                  <a:cubicBezTo>
                    <a:pt x="117475" y="0"/>
                    <a:pt x="123063" y="5588"/>
                    <a:pt x="123063" y="12573"/>
                  </a:cubicBezTo>
                  <a:lnTo>
                    <a:pt x="123063" y="110490"/>
                  </a:lnTo>
                  <a:cubicBezTo>
                    <a:pt x="123063" y="117475"/>
                    <a:pt x="117475" y="123063"/>
                    <a:pt x="110490" y="123063"/>
                  </a:cubicBezTo>
                  <a:lnTo>
                    <a:pt x="12573" y="123063"/>
                  </a:lnTo>
                  <a:cubicBezTo>
                    <a:pt x="5588" y="123063"/>
                    <a:pt x="0" y="117475"/>
                    <a:pt x="0" y="110490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10490"/>
                  </a:lnTo>
                  <a:lnTo>
                    <a:pt x="12573" y="110490"/>
                  </a:lnTo>
                  <a:lnTo>
                    <a:pt x="12573" y="97917"/>
                  </a:lnTo>
                  <a:lnTo>
                    <a:pt x="110490" y="97917"/>
                  </a:lnTo>
                  <a:lnTo>
                    <a:pt x="110490" y="110490"/>
                  </a:lnTo>
                  <a:lnTo>
                    <a:pt x="97917" y="110490"/>
                  </a:lnTo>
                  <a:lnTo>
                    <a:pt x="97917" y="12573"/>
                  </a:lnTo>
                  <a:lnTo>
                    <a:pt x="110490" y="12573"/>
                  </a:lnTo>
                  <a:lnTo>
                    <a:pt x="110490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0171710" y="4974750"/>
            <a:ext cx="92340" cy="92340"/>
            <a:chOff x="0" y="0"/>
            <a:chExt cx="123120" cy="12312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123063" cy="123063"/>
            </a:xfrm>
            <a:custGeom>
              <a:avLst/>
              <a:gdLst/>
              <a:ahLst/>
              <a:cxnLst/>
              <a:rect l="l" t="t" r="r" b="b"/>
              <a:pathLst>
                <a:path w="123063" h="123063">
                  <a:moveTo>
                    <a:pt x="12573" y="0"/>
                  </a:moveTo>
                  <a:lnTo>
                    <a:pt x="110490" y="0"/>
                  </a:lnTo>
                  <a:cubicBezTo>
                    <a:pt x="117475" y="0"/>
                    <a:pt x="123063" y="5588"/>
                    <a:pt x="123063" y="12573"/>
                  </a:cubicBezTo>
                  <a:lnTo>
                    <a:pt x="123063" y="110490"/>
                  </a:lnTo>
                  <a:cubicBezTo>
                    <a:pt x="123063" y="117475"/>
                    <a:pt x="117475" y="123063"/>
                    <a:pt x="110490" y="123063"/>
                  </a:cubicBezTo>
                  <a:lnTo>
                    <a:pt x="12573" y="123063"/>
                  </a:lnTo>
                  <a:cubicBezTo>
                    <a:pt x="5588" y="123063"/>
                    <a:pt x="0" y="117475"/>
                    <a:pt x="0" y="110490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10490"/>
                  </a:lnTo>
                  <a:lnTo>
                    <a:pt x="12573" y="110490"/>
                  </a:lnTo>
                  <a:lnTo>
                    <a:pt x="12573" y="97917"/>
                  </a:lnTo>
                  <a:lnTo>
                    <a:pt x="110490" y="97917"/>
                  </a:lnTo>
                  <a:lnTo>
                    <a:pt x="110490" y="110490"/>
                  </a:lnTo>
                  <a:lnTo>
                    <a:pt x="97917" y="110490"/>
                  </a:lnTo>
                  <a:lnTo>
                    <a:pt x="97917" y="12573"/>
                  </a:lnTo>
                  <a:lnTo>
                    <a:pt x="110490" y="12573"/>
                  </a:lnTo>
                  <a:lnTo>
                    <a:pt x="110490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0122030" y="4725810"/>
            <a:ext cx="118260" cy="19440"/>
            <a:chOff x="0" y="0"/>
            <a:chExt cx="157680" cy="2592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157734" cy="26035"/>
            </a:xfrm>
            <a:custGeom>
              <a:avLst/>
              <a:gdLst/>
              <a:ahLst/>
              <a:cxnLst/>
              <a:rect l="l" t="t" r="r" b="b"/>
              <a:pathLst>
                <a:path w="157734" h="26035">
                  <a:moveTo>
                    <a:pt x="12700" y="0"/>
                  </a:moveTo>
                  <a:lnTo>
                    <a:pt x="145161" y="762"/>
                  </a:lnTo>
                  <a:cubicBezTo>
                    <a:pt x="152146" y="762"/>
                    <a:pt x="157734" y="6477"/>
                    <a:pt x="157734" y="13462"/>
                  </a:cubicBezTo>
                  <a:cubicBezTo>
                    <a:pt x="157734" y="20447"/>
                    <a:pt x="152019" y="26035"/>
                    <a:pt x="145034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0122030" y="4776030"/>
            <a:ext cx="92340" cy="19440"/>
            <a:chOff x="0" y="0"/>
            <a:chExt cx="123120" cy="25920"/>
          </a:xfrm>
        </p:grpSpPr>
        <p:sp>
          <p:nvSpPr>
            <p:cNvPr id="124" name="Freeform 124"/>
            <p:cNvSpPr/>
            <p:nvPr/>
          </p:nvSpPr>
          <p:spPr>
            <a:xfrm>
              <a:off x="-127" y="0"/>
              <a:ext cx="123317" cy="26035"/>
            </a:xfrm>
            <a:custGeom>
              <a:avLst/>
              <a:gdLst/>
              <a:ahLst/>
              <a:cxnLst/>
              <a:rect l="l" t="t" r="r" b="b"/>
              <a:pathLst>
                <a:path w="123317" h="26035">
                  <a:moveTo>
                    <a:pt x="12827" y="0"/>
                  </a:moveTo>
                  <a:lnTo>
                    <a:pt x="110744" y="762"/>
                  </a:lnTo>
                  <a:cubicBezTo>
                    <a:pt x="117729" y="762"/>
                    <a:pt x="123317" y="6477"/>
                    <a:pt x="123190" y="13462"/>
                  </a:cubicBezTo>
                  <a:cubicBezTo>
                    <a:pt x="123063" y="20447"/>
                    <a:pt x="117475" y="26035"/>
                    <a:pt x="110490" y="25908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127" y="12446"/>
                  </a:cubicBezTo>
                  <a:cubicBezTo>
                    <a:pt x="254" y="5461"/>
                    <a:pt x="5842" y="0"/>
                    <a:pt x="128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10320750" y="4576770"/>
            <a:ext cx="118260" cy="19440"/>
            <a:chOff x="0" y="0"/>
            <a:chExt cx="157680" cy="2592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157734" cy="26035"/>
            </a:xfrm>
            <a:custGeom>
              <a:avLst/>
              <a:gdLst/>
              <a:ahLst/>
              <a:cxnLst/>
              <a:rect l="l" t="t" r="r" b="b"/>
              <a:pathLst>
                <a:path w="157734" h="26035">
                  <a:moveTo>
                    <a:pt x="12700" y="0"/>
                  </a:moveTo>
                  <a:lnTo>
                    <a:pt x="145161" y="762"/>
                  </a:lnTo>
                  <a:cubicBezTo>
                    <a:pt x="152146" y="762"/>
                    <a:pt x="157734" y="6477"/>
                    <a:pt x="157734" y="13462"/>
                  </a:cubicBezTo>
                  <a:cubicBezTo>
                    <a:pt x="157734" y="20447"/>
                    <a:pt x="152019" y="26035"/>
                    <a:pt x="145034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10320750" y="4527090"/>
            <a:ext cx="167940" cy="19440"/>
            <a:chOff x="0" y="0"/>
            <a:chExt cx="223920" cy="2592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223901" cy="26035"/>
            </a:xfrm>
            <a:custGeom>
              <a:avLst/>
              <a:gdLst/>
              <a:ahLst/>
              <a:cxnLst/>
              <a:rect l="l" t="t" r="r" b="b"/>
              <a:pathLst>
                <a:path w="223901" h="26035">
                  <a:moveTo>
                    <a:pt x="12700" y="0"/>
                  </a:moveTo>
                  <a:lnTo>
                    <a:pt x="211328" y="762"/>
                  </a:lnTo>
                  <a:cubicBezTo>
                    <a:pt x="218313" y="762"/>
                    <a:pt x="223901" y="6477"/>
                    <a:pt x="223901" y="13462"/>
                  </a:cubicBezTo>
                  <a:cubicBezTo>
                    <a:pt x="223901" y="20447"/>
                    <a:pt x="218186" y="26035"/>
                    <a:pt x="211201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0320750" y="4626450"/>
            <a:ext cx="92340" cy="19440"/>
            <a:chOff x="0" y="0"/>
            <a:chExt cx="123120" cy="25920"/>
          </a:xfrm>
        </p:grpSpPr>
        <p:sp>
          <p:nvSpPr>
            <p:cNvPr id="130" name="Freeform 130"/>
            <p:cNvSpPr/>
            <p:nvPr/>
          </p:nvSpPr>
          <p:spPr>
            <a:xfrm>
              <a:off x="-127" y="0"/>
              <a:ext cx="123317" cy="26035"/>
            </a:xfrm>
            <a:custGeom>
              <a:avLst/>
              <a:gdLst/>
              <a:ahLst/>
              <a:cxnLst/>
              <a:rect l="l" t="t" r="r" b="b"/>
              <a:pathLst>
                <a:path w="123317" h="26035">
                  <a:moveTo>
                    <a:pt x="12827" y="0"/>
                  </a:moveTo>
                  <a:lnTo>
                    <a:pt x="110744" y="762"/>
                  </a:lnTo>
                  <a:cubicBezTo>
                    <a:pt x="117729" y="762"/>
                    <a:pt x="123317" y="6477"/>
                    <a:pt x="123190" y="13462"/>
                  </a:cubicBezTo>
                  <a:cubicBezTo>
                    <a:pt x="123063" y="20447"/>
                    <a:pt x="117475" y="26035"/>
                    <a:pt x="110490" y="25908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127" y="12446"/>
                  </a:cubicBezTo>
                  <a:cubicBezTo>
                    <a:pt x="254" y="5461"/>
                    <a:pt x="5842" y="0"/>
                    <a:pt x="128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0122030" y="4825710"/>
            <a:ext cx="68580" cy="19440"/>
            <a:chOff x="0" y="0"/>
            <a:chExt cx="91440" cy="25920"/>
          </a:xfrm>
        </p:grpSpPr>
        <p:sp>
          <p:nvSpPr>
            <p:cNvPr id="132" name="Freeform 132"/>
            <p:cNvSpPr/>
            <p:nvPr/>
          </p:nvSpPr>
          <p:spPr>
            <a:xfrm>
              <a:off x="-127" y="-127"/>
              <a:ext cx="91694" cy="26162"/>
            </a:xfrm>
            <a:custGeom>
              <a:avLst/>
              <a:gdLst/>
              <a:ahLst/>
              <a:cxnLst/>
              <a:rect l="l" t="t" r="r" b="b"/>
              <a:pathLst>
                <a:path w="91694" h="26162">
                  <a:moveTo>
                    <a:pt x="12827" y="127"/>
                  </a:moveTo>
                  <a:lnTo>
                    <a:pt x="79121" y="889"/>
                  </a:lnTo>
                  <a:cubicBezTo>
                    <a:pt x="86106" y="1016"/>
                    <a:pt x="91694" y="6604"/>
                    <a:pt x="91567" y="13589"/>
                  </a:cubicBezTo>
                  <a:cubicBezTo>
                    <a:pt x="91440" y="20574"/>
                    <a:pt x="85852" y="26162"/>
                    <a:pt x="78867" y="26035"/>
                  </a:cubicBezTo>
                  <a:lnTo>
                    <a:pt x="12573" y="25273"/>
                  </a:lnTo>
                  <a:cubicBezTo>
                    <a:pt x="5588" y="25146"/>
                    <a:pt x="0" y="19558"/>
                    <a:pt x="127" y="12573"/>
                  </a:cubicBezTo>
                  <a:cubicBezTo>
                    <a:pt x="254" y="5588"/>
                    <a:pt x="5969" y="0"/>
                    <a:pt x="12827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33" name="AutoShape 133"/>
          <p:cNvSpPr/>
          <p:nvPr/>
        </p:nvSpPr>
        <p:spPr>
          <a:xfrm rot="10786001">
            <a:off x="428422" y="1519485"/>
            <a:ext cx="1644421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34" name="Freeform 134"/>
          <p:cNvSpPr/>
          <p:nvPr/>
        </p:nvSpPr>
        <p:spPr>
          <a:xfrm rot="-2700000">
            <a:off x="16743780" y="37638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35" name="Freeform 135"/>
          <p:cNvSpPr/>
          <p:nvPr/>
        </p:nvSpPr>
        <p:spPr>
          <a:xfrm rot="-5123999">
            <a:off x="16347420" y="96660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36" name="Freeform 136"/>
          <p:cNvSpPr/>
          <p:nvPr/>
        </p:nvSpPr>
        <p:spPr>
          <a:xfrm rot="-9900000">
            <a:off x="16247520" y="142290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r="-40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800280" y="647760"/>
            <a:ext cx="166876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همکاری در توسعه</a:t>
            </a:r>
            <a:endParaRPr lang="en-US" sz="66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2304180"/>
            <a:ext cx="18288180" cy="7048080"/>
            <a:chOff x="0" y="0"/>
            <a:chExt cx="24384240" cy="93974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254" cy="9397492"/>
            </a:xfrm>
            <a:custGeom>
              <a:avLst/>
              <a:gdLst/>
              <a:ahLst/>
              <a:cxnLst/>
              <a:rect l="l" t="t" r="r" b="b"/>
              <a:pathLst>
                <a:path w="24384254" h="9397492">
                  <a:moveTo>
                    <a:pt x="0" y="0"/>
                  </a:moveTo>
                  <a:lnTo>
                    <a:pt x="24384254" y="0"/>
                  </a:lnTo>
                  <a:lnTo>
                    <a:pt x="24384254" y="9397492"/>
                  </a:lnTo>
                  <a:lnTo>
                    <a:pt x="0" y="9397492"/>
                  </a:lnTo>
                  <a:close/>
                </a:path>
              </a:pathLst>
            </a:custGeom>
            <a:blipFill>
              <a:blip r:embed="rId3"/>
              <a:stretch>
                <a:fillRect t="-228" b="-227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12" name="Freeform 12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2302020"/>
            <a:ext cx="18288180" cy="7048080"/>
          </a:xfrm>
          <a:custGeom>
            <a:avLst/>
            <a:gdLst/>
            <a:ahLst/>
            <a:cxnLst/>
            <a:rect l="l" t="t" r="r" b="b"/>
            <a:pathLst>
              <a:path w="18288180" h="7048080">
                <a:moveTo>
                  <a:pt x="0" y="0"/>
                </a:moveTo>
                <a:lnTo>
                  <a:pt x="18288180" y="0"/>
                </a:lnTo>
                <a:lnTo>
                  <a:pt x="18288180" y="7048080"/>
                </a:lnTo>
                <a:lnTo>
                  <a:pt x="0" y="7048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00280" y="647760"/>
            <a:ext cx="166876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128"/>
              </a:lnSpc>
            </a:pPr>
            <a:r>
              <a:rPr lang="fa-IR" sz="66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دید روشن از آینده</a:t>
            </a:r>
            <a:endParaRPr lang="en-US" sz="66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6" name="AutoShape 16"/>
          <p:cNvSpPr/>
          <p:nvPr/>
        </p:nvSpPr>
        <p:spPr>
          <a:xfrm rot="4178">
            <a:off x="-9456" y="3057750"/>
            <a:ext cx="1599265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98930" y="5877090"/>
            <a:ext cx="2890620" cy="2890620"/>
            <a:chOff x="0" y="0"/>
            <a:chExt cx="3854160" cy="3854160"/>
          </a:xfrm>
        </p:grpSpPr>
        <p:sp>
          <p:nvSpPr>
            <p:cNvPr id="18" name="Freeform 18"/>
            <p:cNvSpPr/>
            <p:nvPr/>
          </p:nvSpPr>
          <p:spPr>
            <a:xfrm>
              <a:off x="-29083" y="0"/>
              <a:ext cx="1968754" cy="3851529"/>
            </a:xfrm>
            <a:custGeom>
              <a:avLst/>
              <a:gdLst/>
              <a:ahLst/>
              <a:cxnLst/>
              <a:rect l="l" t="t" r="r" b="b"/>
              <a:pathLst>
                <a:path w="1968754" h="3851529">
                  <a:moveTo>
                    <a:pt x="1956181" y="0"/>
                  </a:moveTo>
                  <a:lnTo>
                    <a:pt x="1956181" y="12573"/>
                  </a:lnTo>
                  <a:lnTo>
                    <a:pt x="1956181" y="0"/>
                  </a:lnTo>
                  <a:lnTo>
                    <a:pt x="1956181" y="12573"/>
                  </a:lnTo>
                  <a:lnTo>
                    <a:pt x="1956181" y="25146"/>
                  </a:lnTo>
                  <a:cubicBezTo>
                    <a:pt x="927100" y="25146"/>
                    <a:pt x="84582" y="843788"/>
                    <a:pt x="55118" y="1872488"/>
                  </a:cubicBezTo>
                  <a:cubicBezTo>
                    <a:pt x="25654" y="2901188"/>
                    <a:pt x="819658" y="3766820"/>
                    <a:pt x="1847088" y="3825875"/>
                  </a:cubicBezTo>
                  <a:lnTo>
                    <a:pt x="1846326" y="3838448"/>
                  </a:lnTo>
                  <a:lnTo>
                    <a:pt x="1833753" y="3837686"/>
                  </a:lnTo>
                  <a:lnTo>
                    <a:pt x="1943608" y="1926336"/>
                  </a:lnTo>
                  <a:lnTo>
                    <a:pt x="1956181" y="1927098"/>
                  </a:lnTo>
                  <a:lnTo>
                    <a:pt x="1943608" y="1927098"/>
                  </a:lnTo>
                  <a:lnTo>
                    <a:pt x="1943608" y="12573"/>
                  </a:lnTo>
                  <a:cubicBezTo>
                    <a:pt x="1943608" y="5588"/>
                    <a:pt x="1949196" y="0"/>
                    <a:pt x="1956181" y="0"/>
                  </a:cubicBezTo>
                  <a:moveTo>
                    <a:pt x="1956181" y="25146"/>
                  </a:moveTo>
                  <a:lnTo>
                    <a:pt x="1956181" y="12573"/>
                  </a:lnTo>
                  <a:lnTo>
                    <a:pt x="1968754" y="12573"/>
                  </a:lnTo>
                  <a:lnTo>
                    <a:pt x="1968754" y="1927098"/>
                  </a:lnTo>
                  <a:lnTo>
                    <a:pt x="1968754" y="1927860"/>
                  </a:lnTo>
                  <a:lnTo>
                    <a:pt x="1858899" y="3839210"/>
                  </a:lnTo>
                  <a:cubicBezTo>
                    <a:pt x="1858518" y="3846195"/>
                    <a:pt x="1852549" y="3851529"/>
                    <a:pt x="1845564" y="3851021"/>
                  </a:cubicBezTo>
                  <a:cubicBezTo>
                    <a:pt x="804545" y="3791204"/>
                    <a:pt x="0" y="2914142"/>
                    <a:pt x="29845" y="1871726"/>
                  </a:cubicBezTo>
                  <a:lnTo>
                    <a:pt x="42418" y="1872107"/>
                  </a:lnTo>
                  <a:lnTo>
                    <a:pt x="29845" y="1871726"/>
                  </a:lnTo>
                  <a:cubicBezTo>
                    <a:pt x="59817" y="829437"/>
                    <a:pt x="913384" y="0"/>
                    <a:pt x="1956181" y="0"/>
                  </a:cubicBezTo>
                  <a:cubicBezTo>
                    <a:pt x="1963166" y="0"/>
                    <a:pt x="1968754" y="5588"/>
                    <a:pt x="1968754" y="12573"/>
                  </a:cubicBezTo>
                  <a:cubicBezTo>
                    <a:pt x="1968754" y="19558"/>
                    <a:pt x="1963166" y="25146"/>
                    <a:pt x="1956181" y="251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786018" y="4214806"/>
            <a:ext cx="5943780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mo"/>
                <a:cs typeface="B Nazanin" pitchFamily="2" charset="-78"/>
              </a:rPr>
              <a:t>این قالب با طراحی شده است که به صورت حرفه ای و جذاب برای مخاطبان شما باشد و بتوانید مفاهیم خود را به شکل بهتری ارائه دهید.  </a:t>
            </a:r>
          </a:p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mo"/>
                <a:cs typeface="B Nazanin" pitchFamily="2" charset="-78"/>
              </a:rPr>
              <a:t>    </a:t>
            </a:r>
          </a:p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mo"/>
                <a:cs typeface="B Nazanin" pitchFamily="2" charset="-78"/>
              </a:rPr>
              <a:t>      </a:t>
            </a:r>
          </a:p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mo"/>
                <a:cs typeface="B Nazanin" pitchFamily="2" charset="-78"/>
              </a:rPr>
              <a:t>    </a:t>
            </a:r>
          </a:p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mo"/>
                <a:cs typeface="B Nazanin" pitchFamily="2" charset="-78"/>
              </a:rPr>
              <a:t>    </a:t>
            </a:r>
          </a:p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mo"/>
                <a:cs typeface="B Nazanin" pitchFamily="2" charset="-78"/>
              </a:rPr>
              <a:t>  </a:t>
            </a:r>
          </a:p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mo"/>
                <a:cs typeface="B Nazanin" pitchFamily="2" charset="-78"/>
              </a:rPr>
              <a:t> </a:t>
            </a:r>
            <a:endParaRPr lang="en-US" sz="2100" spc="-1" dirty="0">
              <a:solidFill>
                <a:srgbClr val="FFFFFF"/>
              </a:solidFill>
              <a:latin typeface="Arimo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757240" y="3712155"/>
            <a:ext cx="222750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15570" y="4214806"/>
            <a:ext cx="571482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mo"/>
                <a:cs typeface="B Nazanin" pitchFamily="2" charset="-78"/>
              </a:rPr>
              <a:t>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2100" spc="-1" dirty="0">
              <a:solidFill>
                <a:srgbClr val="FFFFFF"/>
              </a:solidFill>
              <a:latin typeface="Arimo"/>
              <a:cs typeface="B Nazanin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165500" y="3712155"/>
            <a:ext cx="222750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4464710" y="3048030"/>
            <a:ext cx="2890620" cy="2890620"/>
            <a:chOff x="0" y="0"/>
            <a:chExt cx="3854160" cy="3854160"/>
          </a:xfrm>
        </p:grpSpPr>
        <p:sp>
          <p:nvSpPr>
            <p:cNvPr id="24" name="Freeform 24"/>
            <p:cNvSpPr/>
            <p:nvPr/>
          </p:nvSpPr>
          <p:spPr>
            <a:xfrm>
              <a:off x="1914398" y="0"/>
              <a:ext cx="2041017" cy="3802634"/>
            </a:xfrm>
            <a:custGeom>
              <a:avLst/>
              <a:gdLst/>
              <a:ahLst/>
              <a:cxnLst/>
              <a:rect l="l" t="t" r="r" b="b"/>
              <a:pathLst>
                <a:path w="2041017" h="3802634">
                  <a:moveTo>
                    <a:pt x="12700" y="0"/>
                  </a:moveTo>
                  <a:lnTo>
                    <a:pt x="12700" y="12573"/>
                  </a:lnTo>
                  <a:lnTo>
                    <a:pt x="12700" y="0"/>
                  </a:lnTo>
                  <a:lnTo>
                    <a:pt x="12700" y="12573"/>
                  </a:lnTo>
                  <a:lnTo>
                    <a:pt x="12700" y="0"/>
                  </a:lnTo>
                  <a:cubicBezTo>
                    <a:pt x="989457" y="0"/>
                    <a:pt x="1811782" y="730885"/>
                    <a:pt x="1926463" y="1700911"/>
                  </a:cubicBezTo>
                  <a:lnTo>
                    <a:pt x="1913890" y="1702435"/>
                  </a:lnTo>
                  <a:lnTo>
                    <a:pt x="1926463" y="1700911"/>
                  </a:lnTo>
                  <a:cubicBezTo>
                    <a:pt x="2041017" y="2670937"/>
                    <a:pt x="1411732" y="3573399"/>
                    <a:pt x="461772" y="3800983"/>
                  </a:cubicBezTo>
                  <a:cubicBezTo>
                    <a:pt x="455041" y="3802634"/>
                    <a:pt x="448183" y="3798443"/>
                    <a:pt x="446532" y="3791712"/>
                  </a:cubicBezTo>
                  <a:lnTo>
                    <a:pt x="381" y="1929892"/>
                  </a:lnTo>
                  <a:cubicBezTo>
                    <a:pt x="127" y="1928876"/>
                    <a:pt x="0" y="1927987"/>
                    <a:pt x="0" y="1926971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927098"/>
                  </a:lnTo>
                  <a:lnTo>
                    <a:pt x="12573" y="1927098"/>
                  </a:lnTo>
                  <a:lnTo>
                    <a:pt x="24765" y="1924177"/>
                  </a:lnTo>
                  <a:lnTo>
                    <a:pt x="470916" y="3785997"/>
                  </a:lnTo>
                  <a:lnTo>
                    <a:pt x="458724" y="3788918"/>
                  </a:lnTo>
                  <a:lnTo>
                    <a:pt x="455803" y="3776726"/>
                  </a:lnTo>
                  <a:cubicBezTo>
                    <a:pt x="1393317" y="3552063"/>
                    <a:pt x="2014474" y="2661412"/>
                    <a:pt x="1901317" y="1704086"/>
                  </a:cubicBezTo>
                  <a:cubicBezTo>
                    <a:pt x="1788160" y="746760"/>
                    <a:pt x="976757" y="25146"/>
                    <a:pt x="12700" y="251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5" name="AutoShape 25"/>
          <p:cNvSpPr/>
          <p:nvPr/>
        </p:nvSpPr>
        <p:spPr>
          <a:xfrm rot="4750">
            <a:off x="2200223" y="5886810"/>
            <a:ext cx="14069173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714580" y="7072326"/>
            <a:ext cx="594378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mo"/>
                <a:cs typeface="B Nazanin" pitchFamily="2" charset="-78"/>
              </a:rPr>
              <a:t>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2100" spc="-1" dirty="0">
              <a:solidFill>
                <a:srgbClr val="FFFFFF"/>
              </a:solidFill>
              <a:latin typeface="Arimo"/>
              <a:cs typeface="B Nazanin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757240" y="6541215"/>
            <a:ext cx="222750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215570" y="7000888"/>
            <a:ext cx="607223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mo"/>
                <a:cs typeface="B Nazanin" pitchFamily="2" charset="-78"/>
              </a:rPr>
              <a:t>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2100" spc="-1" dirty="0">
              <a:solidFill>
                <a:srgbClr val="FFFFFF"/>
              </a:solidFill>
              <a:latin typeface="Arimo"/>
              <a:cs typeface="B Nazanin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165500" y="6541215"/>
            <a:ext cx="222750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2674080" y="2562300"/>
            <a:ext cx="1021680" cy="1021680"/>
            <a:chOff x="0" y="0"/>
            <a:chExt cx="1362240" cy="1362240"/>
          </a:xfrm>
        </p:grpSpPr>
        <p:sp>
          <p:nvSpPr>
            <p:cNvPr id="31" name="Freeform 31"/>
            <p:cNvSpPr/>
            <p:nvPr/>
          </p:nvSpPr>
          <p:spPr>
            <a:xfrm>
              <a:off x="0" y="-4191"/>
              <a:ext cx="1365123" cy="1367790"/>
            </a:xfrm>
            <a:custGeom>
              <a:avLst/>
              <a:gdLst/>
              <a:ahLst/>
              <a:cxnLst/>
              <a:rect l="l" t="t" r="r" b="b"/>
              <a:pathLst>
                <a:path w="1365123" h="1367790">
                  <a:moveTo>
                    <a:pt x="0" y="685292"/>
                  </a:moveTo>
                  <a:cubicBezTo>
                    <a:pt x="0" y="1060450"/>
                    <a:pt x="303403" y="1364996"/>
                    <a:pt x="678688" y="1366393"/>
                  </a:cubicBezTo>
                  <a:cubicBezTo>
                    <a:pt x="1053973" y="1367790"/>
                    <a:pt x="1359535" y="1065403"/>
                    <a:pt x="1362329" y="690245"/>
                  </a:cubicBezTo>
                  <a:cubicBezTo>
                    <a:pt x="1365123" y="315087"/>
                    <a:pt x="1063752" y="8382"/>
                    <a:pt x="688594" y="4191"/>
                  </a:cubicBezTo>
                  <a:cubicBezTo>
                    <a:pt x="313436" y="0"/>
                    <a:pt x="5588" y="300228"/>
                    <a:pt x="127" y="67538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793420" y="2674620"/>
            <a:ext cx="783540" cy="794340"/>
            <a:chOff x="0" y="0"/>
            <a:chExt cx="1044720" cy="1059120"/>
          </a:xfrm>
        </p:grpSpPr>
        <p:sp>
          <p:nvSpPr>
            <p:cNvPr id="33" name="Freeform 33"/>
            <p:cNvSpPr/>
            <p:nvPr/>
          </p:nvSpPr>
          <p:spPr>
            <a:xfrm>
              <a:off x="0" y="-3175"/>
              <a:ext cx="1061339" cy="1063498"/>
            </a:xfrm>
            <a:custGeom>
              <a:avLst/>
              <a:gdLst/>
              <a:ahLst/>
              <a:cxnLst/>
              <a:rect l="l" t="t" r="r" b="b"/>
              <a:pathLst>
                <a:path w="1061339" h="1063498">
                  <a:moveTo>
                    <a:pt x="0" y="532765"/>
                  </a:moveTo>
                  <a:cubicBezTo>
                    <a:pt x="0" y="824484"/>
                    <a:pt x="235966" y="1061212"/>
                    <a:pt x="527685" y="1062355"/>
                  </a:cubicBezTo>
                  <a:cubicBezTo>
                    <a:pt x="819404" y="1063498"/>
                    <a:pt x="1057021" y="828294"/>
                    <a:pt x="1059180" y="536575"/>
                  </a:cubicBezTo>
                  <a:cubicBezTo>
                    <a:pt x="1061339" y="244856"/>
                    <a:pt x="827024" y="6350"/>
                    <a:pt x="535305" y="3175"/>
                  </a:cubicBezTo>
                  <a:cubicBezTo>
                    <a:pt x="243586" y="0"/>
                    <a:pt x="4318" y="233299"/>
                    <a:pt x="0" y="525018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057480" y="2903040"/>
            <a:ext cx="268380" cy="340200"/>
            <a:chOff x="0" y="0"/>
            <a:chExt cx="357840" cy="4536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57886" cy="453644"/>
            </a:xfrm>
            <a:custGeom>
              <a:avLst/>
              <a:gdLst/>
              <a:ahLst/>
              <a:cxnLst/>
              <a:rect l="l" t="t" r="r" b="b"/>
              <a:pathLst>
                <a:path w="357886" h="453644">
                  <a:moveTo>
                    <a:pt x="348488" y="18669"/>
                  </a:moveTo>
                  <a:lnTo>
                    <a:pt x="46990" y="18669"/>
                  </a:lnTo>
                  <a:lnTo>
                    <a:pt x="46990" y="9398"/>
                  </a:lnTo>
                  <a:lnTo>
                    <a:pt x="46990" y="18796"/>
                  </a:lnTo>
                  <a:cubicBezTo>
                    <a:pt x="33401" y="18796"/>
                    <a:pt x="18669" y="33528"/>
                    <a:pt x="18669" y="47244"/>
                  </a:cubicBezTo>
                  <a:lnTo>
                    <a:pt x="9398" y="47244"/>
                  </a:lnTo>
                  <a:lnTo>
                    <a:pt x="18796" y="47244"/>
                  </a:lnTo>
                  <a:cubicBezTo>
                    <a:pt x="18796" y="60960"/>
                    <a:pt x="33528" y="75692"/>
                    <a:pt x="47117" y="75692"/>
                  </a:cubicBezTo>
                  <a:lnTo>
                    <a:pt x="47117" y="85090"/>
                  </a:lnTo>
                  <a:lnTo>
                    <a:pt x="47117" y="75692"/>
                  </a:lnTo>
                  <a:lnTo>
                    <a:pt x="348488" y="75692"/>
                  </a:lnTo>
                  <a:cubicBezTo>
                    <a:pt x="353695" y="75692"/>
                    <a:pt x="357886" y="79883"/>
                    <a:pt x="357886" y="85090"/>
                  </a:cubicBezTo>
                  <a:lnTo>
                    <a:pt x="357886" y="444246"/>
                  </a:lnTo>
                  <a:cubicBezTo>
                    <a:pt x="357886" y="449453"/>
                    <a:pt x="353695" y="453644"/>
                    <a:pt x="348488" y="453644"/>
                  </a:cubicBezTo>
                  <a:lnTo>
                    <a:pt x="46990" y="453644"/>
                  </a:lnTo>
                  <a:lnTo>
                    <a:pt x="46990" y="444246"/>
                  </a:lnTo>
                  <a:lnTo>
                    <a:pt x="46990" y="453644"/>
                  </a:lnTo>
                  <a:cubicBezTo>
                    <a:pt x="22987" y="453644"/>
                    <a:pt x="0" y="430530"/>
                    <a:pt x="0" y="406400"/>
                  </a:cubicBezTo>
                  <a:lnTo>
                    <a:pt x="9398" y="406400"/>
                  </a:lnTo>
                  <a:lnTo>
                    <a:pt x="0" y="406400"/>
                  </a:lnTo>
                  <a:lnTo>
                    <a:pt x="0" y="47117"/>
                  </a:lnTo>
                  <a:cubicBezTo>
                    <a:pt x="0" y="41910"/>
                    <a:pt x="4191" y="37719"/>
                    <a:pt x="9398" y="37719"/>
                  </a:cubicBezTo>
                  <a:cubicBezTo>
                    <a:pt x="14605" y="37719"/>
                    <a:pt x="18796" y="41910"/>
                    <a:pt x="18796" y="47117"/>
                  </a:cubicBezTo>
                  <a:lnTo>
                    <a:pt x="18796" y="406400"/>
                  </a:lnTo>
                  <a:cubicBezTo>
                    <a:pt x="18796" y="420116"/>
                    <a:pt x="33528" y="434848"/>
                    <a:pt x="47117" y="434848"/>
                  </a:cubicBezTo>
                  <a:lnTo>
                    <a:pt x="348488" y="434848"/>
                  </a:lnTo>
                  <a:lnTo>
                    <a:pt x="348488" y="444246"/>
                  </a:lnTo>
                  <a:lnTo>
                    <a:pt x="339090" y="444246"/>
                  </a:lnTo>
                  <a:lnTo>
                    <a:pt x="339090" y="84963"/>
                  </a:lnTo>
                  <a:lnTo>
                    <a:pt x="348488" y="84963"/>
                  </a:lnTo>
                  <a:lnTo>
                    <a:pt x="348488" y="94361"/>
                  </a:lnTo>
                  <a:lnTo>
                    <a:pt x="46990" y="94361"/>
                  </a:lnTo>
                  <a:cubicBezTo>
                    <a:pt x="22987" y="94361"/>
                    <a:pt x="0" y="71247"/>
                    <a:pt x="0" y="47117"/>
                  </a:cubicBezTo>
                  <a:cubicBezTo>
                    <a:pt x="0" y="22987"/>
                    <a:pt x="22987" y="0"/>
                    <a:pt x="46990" y="0"/>
                  </a:cubicBezTo>
                  <a:lnTo>
                    <a:pt x="348488" y="0"/>
                  </a:lnTo>
                  <a:cubicBezTo>
                    <a:pt x="353695" y="0"/>
                    <a:pt x="357886" y="4191"/>
                    <a:pt x="357886" y="9398"/>
                  </a:cubicBezTo>
                  <a:cubicBezTo>
                    <a:pt x="357886" y="14605"/>
                    <a:pt x="353695" y="18796"/>
                    <a:pt x="348488" y="187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086100" y="2931120"/>
            <a:ext cx="226800" cy="14580"/>
            <a:chOff x="0" y="0"/>
            <a:chExt cx="302400" cy="1944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02514" cy="19558"/>
            </a:xfrm>
            <a:custGeom>
              <a:avLst/>
              <a:gdLst/>
              <a:ahLst/>
              <a:cxnLst/>
              <a:rect l="l" t="t" r="r" b="b"/>
              <a:pathLst>
                <a:path w="302514" h="19558">
                  <a:moveTo>
                    <a:pt x="9398" y="0"/>
                  </a:moveTo>
                  <a:lnTo>
                    <a:pt x="293116" y="762"/>
                  </a:lnTo>
                  <a:cubicBezTo>
                    <a:pt x="298323" y="762"/>
                    <a:pt x="302514" y="4953"/>
                    <a:pt x="302514" y="10160"/>
                  </a:cubicBezTo>
                  <a:cubicBezTo>
                    <a:pt x="302514" y="15367"/>
                    <a:pt x="298323" y="19558"/>
                    <a:pt x="293116" y="19558"/>
                  </a:cubicBezTo>
                  <a:lnTo>
                    <a:pt x="9398" y="18669"/>
                  </a:lnTo>
                  <a:cubicBezTo>
                    <a:pt x="4191" y="18669"/>
                    <a:pt x="0" y="14478"/>
                    <a:pt x="0" y="9398"/>
                  </a:cubicBezTo>
                  <a:cubicBezTo>
                    <a:pt x="0" y="4318"/>
                    <a:pt x="4191" y="0"/>
                    <a:pt x="93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043980" y="3001860"/>
            <a:ext cx="42660" cy="14580"/>
            <a:chOff x="0" y="0"/>
            <a:chExt cx="56880" cy="19440"/>
          </a:xfrm>
        </p:grpSpPr>
        <p:sp>
          <p:nvSpPr>
            <p:cNvPr id="39" name="Freeform 39"/>
            <p:cNvSpPr/>
            <p:nvPr/>
          </p:nvSpPr>
          <p:spPr>
            <a:xfrm>
              <a:off x="-127" y="-127"/>
              <a:ext cx="57023" cy="19685"/>
            </a:xfrm>
            <a:custGeom>
              <a:avLst/>
              <a:gdLst/>
              <a:ahLst/>
              <a:cxnLst/>
              <a:rect l="l" t="t" r="r" b="b"/>
              <a:pathLst>
                <a:path w="57023" h="19685">
                  <a:moveTo>
                    <a:pt x="9652" y="127"/>
                  </a:moveTo>
                  <a:lnTo>
                    <a:pt x="47752" y="889"/>
                  </a:lnTo>
                  <a:cubicBezTo>
                    <a:pt x="52959" y="1016"/>
                    <a:pt x="57023" y="5207"/>
                    <a:pt x="56896" y="10414"/>
                  </a:cubicBezTo>
                  <a:cubicBezTo>
                    <a:pt x="56769" y="15621"/>
                    <a:pt x="52578" y="19685"/>
                    <a:pt x="47371" y="19558"/>
                  </a:cubicBezTo>
                  <a:lnTo>
                    <a:pt x="9271" y="18796"/>
                  </a:lnTo>
                  <a:cubicBezTo>
                    <a:pt x="4191" y="18796"/>
                    <a:pt x="0" y="14478"/>
                    <a:pt x="127" y="9271"/>
                  </a:cubicBezTo>
                  <a:cubicBezTo>
                    <a:pt x="254" y="4064"/>
                    <a:pt x="4445" y="0"/>
                    <a:pt x="9652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043980" y="3045060"/>
            <a:ext cx="42660" cy="14580"/>
            <a:chOff x="0" y="0"/>
            <a:chExt cx="56880" cy="19440"/>
          </a:xfrm>
        </p:grpSpPr>
        <p:sp>
          <p:nvSpPr>
            <p:cNvPr id="41" name="Freeform 41"/>
            <p:cNvSpPr/>
            <p:nvPr/>
          </p:nvSpPr>
          <p:spPr>
            <a:xfrm>
              <a:off x="-127" y="-127"/>
              <a:ext cx="57023" cy="19685"/>
            </a:xfrm>
            <a:custGeom>
              <a:avLst/>
              <a:gdLst/>
              <a:ahLst/>
              <a:cxnLst/>
              <a:rect l="l" t="t" r="r" b="b"/>
              <a:pathLst>
                <a:path w="57023" h="19685">
                  <a:moveTo>
                    <a:pt x="9652" y="127"/>
                  </a:moveTo>
                  <a:lnTo>
                    <a:pt x="47752" y="889"/>
                  </a:lnTo>
                  <a:cubicBezTo>
                    <a:pt x="52959" y="1016"/>
                    <a:pt x="57023" y="5207"/>
                    <a:pt x="56896" y="10414"/>
                  </a:cubicBezTo>
                  <a:cubicBezTo>
                    <a:pt x="56769" y="15621"/>
                    <a:pt x="52578" y="19685"/>
                    <a:pt x="47371" y="19558"/>
                  </a:cubicBezTo>
                  <a:lnTo>
                    <a:pt x="9271" y="18796"/>
                  </a:lnTo>
                  <a:cubicBezTo>
                    <a:pt x="4191" y="18796"/>
                    <a:pt x="0" y="14478"/>
                    <a:pt x="127" y="9271"/>
                  </a:cubicBezTo>
                  <a:cubicBezTo>
                    <a:pt x="254" y="4064"/>
                    <a:pt x="4445" y="0"/>
                    <a:pt x="9652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043980" y="3087180"/>
            <a:ext cx="42660" cy="14580"/>
            <a:chOff x="0" y="0"/>
            <a:chExt cx="56880" cy="19440"/>
          </a:xfrm>
        </p:grpSpPr>
        <p:sp>
          <p:nvSpPr>
            <p:cNvPr id="43" name="Freeform 43"/>
            <p:cNvSpPr/>
            <p:nvPr/>
          </p:nvSpPr>
          <p:spPr>
            <a:xfrm>
              <a:off x="-127" y="-127"/>
              <a:ext cx="57023" cy="19685"/>
            </a:xfrm>
            <a:custGeom>
              <a:avLst/>
              <a:gdLst/>
              <a:ahLst/>
              <a:cxnLst/>
              <a:rect l="l" t="t" r="r" b="b"/>
              <a:pathLst>
                <a:path w="57023" h="19685">
                  <a:moveTo>
                    <a:pt x="9652" y="127"/>
                  </a:moveTo>
                  <a:lnTo>
                    <a:pt x="47752" y="889"/>
                  </a:lnTo>
                  <a:cubicBezTo>
                    <a:pt x="52959" y="1016"/>
                    <a:pt x="57023" y="5207"/>
                    <a:pt x="56896" y="10414"/>
                  </a:cubicBezTo>
                  <a:cubicBezTo>
                    <a:pt x="56769" y="15621"/>
                    <a:pt x="52578" y="19685"/>
                    <a:pt x="47371" y="19558"/>
                  </a:cubicBezTo>
                  <a:lnTo>
                    <a:pt x="9271" y="18796"/>
                  </a:lnTo>
                  <a:cubicBezTo>
                    <a:pt x="4191" y="18796"/>
                    <a:pt x="0" y="14478"/>
                    <a:pt x="127" y="9271"/>
                  </a:cubicBezTo>
                  <a:cubicBezTo>
                    <a:pt x="254" y="4064"/>
                    <a:pt x="4445" y="0"/>
                    <a:pt x="9652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043980" y="3128760"/>
            <a:ext cx="42660" cy="14580"/>
            <a:chOff x="0" y="0"/>
            <a:chExt cx="56880" cy="19440"/>
          </a:xfrm>
        </p:grpSpPr>
        <p:sp>
          <p:nvSpPr>
            <p:cNvPr id="45" name="Freeform 45"/>
            <p:cNvSpPr/>
            <p:nvPr/>
          </p:nvSpPr>
          <p:spPr>
            <a:xfrm>
              <a:off x="-127" y="-127"/>
              <a:ext cx="57023" cy="19685"/>
            </a:xfrm>
            <a:custGeom>
              <a:avLst/>
              <a:gdLst/>
              <a:ahLst/>
              <a:cxnLst/>
              <a:rect l="l" t="t" r="r" b="b"/>
              <a:pathLst>
                <a:path w="57023" h="19685">
                  <a:moveTo>
                    <a:pt x="9652" y="127"/>
                  </a:moveTo>
                  <a:lnTo>
                    <a:pt x="47752" y="889"/>
                  </a:lnTo>
                  <a:cubicBezTo>
                    <a:pt x="52959" y="1016"/>
                    <a:pt x="57023" y="5207"/>
                    <a:pt x="56896" y="10414"/>
                  </a:cubicBezTo>
                  <a:cubicBezTo>
                    <a:pt x="56769" y="15621"/>
                    <a:pt x="52578" y="19685"/>
                    <a:pt x="47371" y="19558"/>
                  </a:cubicBezTo>
                  <a:lnTo>
                    <a:pt x="9271" y="18796"/>
                  </a:lnTo>
                  <a:cubicBezTo>
                    <a:pt x="4191" y="18796"/>
                    <a:pt x="0" y="14478"/>
                    <a:pt x="127" y="9271"/>
                  </a:cubicBezTo>
                  <a:cubicBezTo>
                    <a:pt x="254" y="4064"/>
                    <a:pt x="4445" y="0"/>
                    <a:pt x="9652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3043980" y="3172500"/>
            <a:ext cx="42660" cy="14580"/>
            <a:chOff x="0" y="0"/>
            <a:chExt cx="56880" cy="19440"/>
          </a:xfrm>
        </p:grpSpPr>
        <p:sp>
          <p:nvSpPr>
            <p:cNvPr id="47" name="Freeform 47"/>
            <p:cNvSpPr/>
            <p:nvPr/>
          </p:nvSpPr>
          <p:spPr>
            <a:xfrm>
              <a:off x="-127" y="-127"/>
              <a:ext cx="57023" cy="19685"/>
            </a:xfrm>
            <a:custGeom>
              <a:avLst/>
              <a:gdLst/>
              <a:ahLst/>
              <a:cxnLst/>
              <a:rect l="l" t="t" r="r" b="b"/>
              <a:pathLst>
                <a:path w="57023" h="19685">
                  <a:moveTo>
                    <a:pt x="9652" y="127"/>
                  </a:moveTo>
                  <a:lnTo>
                    <a:pt x="47752" y="889"/>
                  </a:lnTo>
                  <a:cubicBezTo>
                    <a:pt x="52959" y="1016"/>
                    <a:pt x="57023" y="5207"/>
                    <a:pt x="56896" y="10414"/>
                  </a:cubicBezTo>
                  <a:cubicBezTo>
                    <a:pt x="56769" y="15621"/>
                    <a:pt x="52578" y="19685"/>
                    <a:pt x="47371" y="19558"/>
                  </a:cubicBezTo>
                  <a:lnTo>
                    <a:pt x="9271" y="18796"/>
                  </a:lnTo>
                  <a:cubicBezTo>
                    <a:pt x="4191" y="18796"/>
                    <a:pt x="0" y="14478"/>
                    <a:pt x="127" y="9271"/>
                  </a:cubicBezTo>
                  <a:cubicBezTo>
                    <a:pt x="254" y="4064"/>
                    <a:pt x="4445" y="0"/>
                    <a:pt x="9652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121740" y="3100140"/>
            <a:ext cx="154980" cy="85860"/>
            <a:chOff x="0" y="0"/>
            <a:chExt cx="206640" cy="114480"/>
          </a:xfrm>
        </p:grpSpPr>
        <p:sp>
          <p:nvSpPr>
            <p:cNvPr id="49" name="Freeform 49"/>
            <p:cNvSpPr/>
            <p:nvPr/>
          </p:nvSpPr>
          <p:spPr>
            <a:xfrm>
              <a:off x="0" y="9398"/>
              <a:ext cx="206629" cy="105156"/>
            </a:xfrm>
            <a:custGeom>
              <a:avLst/>
              <a:gdLst/>
              <a:ahLst/>
              <a:cxnLst/>
              <a:rect l="l" t="t" r="r" b="b"/>
              <a:pathLst>
                <a:path w="206629" h="105156">
                  <a:moveTo>
                    <a:pt x="140843" y="0"/>
                  </a:moveTo>
                  <a:lnTo>
                    <a:pt x="140843" y="28702"/>
                  </a:lnTo>
                  <a:lnTo>
                    <a:pt x="131445" y="28702"/>
                  </a:lnTo>
                  <a:lnTo>
                    <a:pt x="134239" y="19812"/>
                  </a:lnTo>
                  <a:lnTo>
                    <a:pt x="181229" y="34163"/>
                  </a:lnTo>
                  <a:cubicBezTo>
                    <a:pt x="181737" y="34290"/>
                    <a:pt x="182245" y="34544"/>
                    <a:pt x="182753" y="34798"/>
                  </a:cubicBezTo>
                  <a:cubicBezTo>
                    <a:pt x="193167" y="40132"/>
                    <a:pt x="206629" y="52070"/>
                    <a:pt x="206629" y="67056"/>
                  </a:cubicBezTo>
                  <a:lnTo>
                    <a:pt x="197231" y="67056"/>
                  </a:lnTo>
                  <a:lnTo>
                    <a:pt x="206629" y="67056"/>
                  </a:lnTo>
                  <a:lnTo>
                    <a:pt x="206629" y="95758"/>
                  </a:lnTo>
                  <a:cubicBezTo>
                    <a:pt x="206629" y="100965"/>
                    <a:pt x="202438" y="105156"/>
                    <a:pt x="197231" y="105156"/>
                  </a:cubicBezTo>
                  <a:lnTo>
                    <a:pt x="9398" y="105156"/>
                  </a:lnTo>
                  <a:cubicBezTo>
                    <a:pt x="4191" y="105029"/>
                    <a:pt x="0" y="100838"/>
                    <a:pt x="0" y="95758"/>
                  </a:cubicBezTo>
                  <a:lnTo>
                    <a:pt x="0" y="67056"/>
                  </a:lnTo>
                  <a:lnTo>
                    <a:pt x="9398" y="67056"/>
                  </a:lnTo>
                  <a:lnTo>
                    <a:pt x="0" y="67056"/>
                  </a:lnTo>
                  <a:cubicBezTo>
                    <a:pt x="0" y="51943"/>
                    <a:pt x="13589" y="40005"/>
                    <a:pt x="23876" y="34671"/>
                  </a:cubicBezTo>
                  <a:cubicBezTo>
                    <a:pt x="24384" y="34417"/>
                    <a:pt x="24892" y="34163"/>
                    <a:pt x="25400" y="34036"/>
                  </a:cubicBezTo>
                  <a:lnTo>
                    <a:pt x="72390" y="19685"/>
                  </a:lnTo>
                  <a:lnTo>
                    <a:pt x="75184" y="28575"/>
                  </a:lnTo>
                  <a:lnTo>
                    <a:pt x="65786" y="28575"/>
                  </a:lnTo>
                  <a:lnTo>
                    <a:pt x="65786" y="0"/>
                  </a:lnTo>
                  <a:lnTo>
                    <a:pt x="84455" y="0"/>
                  </a:lnTo>
                  <a:lnTo>
                    <a:pt x="84455" y="28702"/>
                  </a:lnTo>
                  <a:cubicBezTo>
                    <a:pt x="84455" y="32766"/>
                    <a:pt x="81788" y="36449"/>
                    <a:pt x="77851" y="37592"/>
                  </a:cubicBezTo>
                  <a:lnTo>
                    <a:pt x="30861" y="51943"/>
                  </a:lnTo>
                  <a:lnTo>
                    <a:pt x="28067" y="43053"/>
                  </a:lnTo>
                  <a:lnTo>
                    <a:pt x="32258" y="51435"/>
                  </a:lnTo>
                  <a:cubicBezTo>
                    <a:pt x="23876" y="55753"/>
                    <a:pt x="18542" y="62865"/>
                    <a:pt x="18542" y="67056"/>
                  </a:cubicBezTo>
                  <a:lnTo>
                    <a:pt x="18542" y="95758"/>
                  </a:lnTo>
                  <a:lnTo>
                    <a:pt x="9398" y="95758"/>
                  </a:lnTo>
                  <a:lnTo>
                    <a:pt x="9398" y="86360"/>
                  </a:lnTo>
                  <a:lnTo>
                    <a:pt x="197358" y="86360"/>
                  </a:lnTo>
                  <a:lnTo>
                    <a:pt x="197358" y="95758"/>
                  </a:lnTo>
                  <a:lnTo>
                    <a:pt x="187960" y="95758"/>
                  </a:lnTo>
                  <a:lnTo>
                    <a:pt x="187960" y="67056"/>
                  </a:lnTo>
                  <a:cubicBezTo>
                    <a:pt x="187960" y="62865"/>
                    <a:pt x="182753" y="55753"/>
                    <a:pt x="174244" y="51435"/>
                  </a:cubicBezTo>
                  <a:lnTo>
                    <a:pt x="178435" y="43053"/>
                  </a:lnTo>
                  <a:lnTo>
                    <a:pt x="175641" y="51943"/>
                  </a:lnTo>
                  <a:lnTo>
                    <a:pt x="128651" y="37592"/>
                  </a:lnTo>
                  <a:cubicBezTo>
                    <a:pt x="124714" y="36449"/>
                    <a:pt x="122047" y="32766"/>
                    <a:pt x="122047" y="28702"/>
                  </a:cubicBezTo>
                  <a:lnTo>
                    <a:pt x="122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150360" y="3016440"/>
            <a:ext cx="97740" cy="105300"/>
            <a:chOff x="0" y="0"/>
            <a:chExt cx="130320" cy="140400"/>
          </a:xfrm>
        </p:grpSpPr>
        <p:sp>
          <p:nvSpPr>
            <p:cNvPr id="51" name="Freeform 51"/>
            <p:cNvSpPr/>
            <p:nvPr/>
          </p:nvSpPr>
          <p:spPr>
            <a:xfrm>
              <a:off x="0" y="-127"/>
              <a:ext cx="140462" cy="141097"/>
            </a:xfrm>
            <a:custGeom>
              <a:avLst/>
              <a:gdLst/>
              <a:ahLst/>
              <a:cxnLst/>
              <a:rect l="l" t="t" r="r" b="b"/>
              <a:pathLst>
                <a:path w="140462" h="141097">
                  <a:moveTo>
                    <a:pt x="9398" y="60960"/>
                  </a:moveTo>
                  <a:lnTo>
                    <a:pt x="9398" y="70358"/>
                  </a:lnTo>
                  <a:lnTo>
                    <a:pt x="9398" y="60960"/>
                  </a:lnTo>
                  <a:lnTo>
                    <a:pt x="9398" y="70358"/>
                  </a:lnTo>
                  <a:lnTo>
                    <a:pt x="0" y="70358"/>
                  </a:lnTo>
                  <a:cubicBezTo>
                    <a:pt x="0" y="31623"/>
                    <a:pt x="31242" y="254"/>
                    <a:pt x="69850" y="127"/>
                  </a:cubicBezTo>
                  <a:cubicBezTo>
                    <a:pt x="108458" y="0"/>
                    <a:pt x="139954" y="31115"/>
                    <a:pt x="140208" y="69850"/>
                  </a:cubicBezTo>
                  <a:cubicBezTo>
                    <a:pt x="140462" y="108585"/>
                    <a:pt x="109474" y="140081"/>
                    <a:pt x="70866" y="140589"/>
                  </a:cubicBezTo>
                  <a:cubicBezTo>
                    <a:pt x="32258" y="141097"/>
                    <a:pt x="508" y="109982"/>
                    <a:pt x="0" y="71374"/>
                  </a:cubicBezTo>
                  <a:lnTo>
                    <a:pt x="0" y="71247"/>
                  </a:lnTo>
                  <a:lnTo>
                    <a:pt x="0" y="70358"/>
                  </a:lnTo>
                  <a:cubicBezTo>
                    <a:pt x="0" y="67818"/>
                    <a:pt x="1016" y="65405"/>
                    <a:pt x="2667" y="63754"/>
                  </a:cubicBezTo>
                  <a:cubicBezTo>
                    <a:pt x="4318" y="62103"/>
                    <a:pt x="6858" y="60960"/>
                    <a:pt x="9271" y="60960"/>
                  </a:cubicBezTo>
                  <a:moveTo>
                    <a:pt x="9271" y="79629"/>
                  </a:moveTo>
                  <a:lnTo>
                    <a:pt x="9271" y="70358"/>
                  </a:lnTo>
                  <a:lnTo>
                    <a:pt x="18669" y="70231"/>
                  </a:lnTo>
                  <a:lnTo>
                    <a:pt x="18669" y="71120"/>
                  </a:lnTo>
                  <a:lnTo>
                    <a:pt x="9271" y="71247"/>
                  </a:lnTo>
                  <a:lnTo>
                    <a:pt x="18669" y="71120"/>
                  </a:lnTo>
                  <a:cubicBezTo>
                    <a:pt x="19050" y="99441"/>
                    <a:pt x="42291" y="122174"/>
                    <a:pt x="70612" y="121793"/>
                  </a:cubicBezTo>
                  <a:lnTo>
                    <a:pt x="70739" y="131191"/>
                  </a:lnTo>
                  <a:lnTo>
                    <a:pt x="70612" y="121793"/>
                  </a:lnTo>
                  <a:cubicBezTo>
                    <a:pt x="99060" y="121539"/>
                    <a:pt x="121793" y="98298"/>
                    <a:pt x="121666" y="69977"/>
                  </a:cubicBezTo>
                  <a:lnTo>
                    <a:pt x="131064" y="69850"/>
                  </a:lnTo>
                  <a:lnTo>
                    <a:pt x="121666" y="69977"/>
                  </a:lnTo>
                  <a:cubicBezTo>
                    <a:pt x="121412" y="41529"/>
                    <a:pt x="98298" y="18796"/>
                    <a:pt x="69977" y="18796"/>
                  </a:cubicBezTo>
                  <a:lnTo>
                    <a:pt x="69977" y="9398"/>
                  </a:lnTo>
                  <a:lnTo>
                    <a:pt x="69977" y="18796"/>
                  </a:lnTo>
                  <a:cubicBezTo>
                    <a:pt x="41656" y="18923"/>
                    <a:pt x="18669" y="41910"/>
                    <a:pt x="18669" y="70231"/>
                  </a:cubicBezTo>
                  <a:cubicBezTo>
                    <a:pt x="18669" y="75438"/>
                    <a:pt x="14478" y="79629"/>
                    <a:pt x="9271" y="796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3150360" y="3047760"/>
            <a:ext cx="97740" cy="27540"/>
            <a:chOff x="0" y="0"/>
            <a:chExt cx="130320" cy="36720"/>
          </a:xfrm>
        </p:grpSpPr>
        <p:sp>
          <p:nvSpPr>
            <p:cNvPr id="53" name="Freeform 53"/>
            <p:cNvSpPr/>
            <p:nvPr/>
          </p:nvSpPr>
          <p:spPr>
            <a:xfrm>
              <a:off x="2794" y="-381"/>
              <a:ext cx="124714" cy="38481"/>
            </a:xfrm>
            <a:custGeom>
              <a:avLst/>
              <a:gdLst/>
              <a:ahLst/>
              <a:cxnLst/>
              <a:rect l="l" t="t" r="r" b="b"/>
              <a:pathLst>
                <a:path w="124714" h="38481">
                  <a:moveTo>
                    <a:pt x="124714" y="25527"/>
                  </a:moveTo>
                  <a:cubicBezTo>
                    <a:pt x="112649" y="37211"/>
                    <a:pt x="84201" y="37719"/>
                    <a:pt x="69215" y="22098"/>
                  </a:cubicBezTo>
                  <a:cubicBezTo>
                    <a:pt x="66929" y="19812"/>
                    <a:pt x="65024" y="17145"/>
                    <a:pt x="63500" y="14097"/>
                  </a:cubicBezTo>
                  <a:lnTo>
                    <a:pt x="71628" y="9779"/>
                  </a:lnTo>
                  <a:lnTo>
                    <a:pt x="78105" y="16510"/>
                  </a:lnTo>
                  <a:cubicBezTo>
                    <a:pt x="56515" y="37465"/>
                    <a:pt x="18161" y="38481"/>
                    <a:pt x="0" y="20955"/>
                  </a:cubicBezTo>
                  <a:lnTo>
                    <a:pt x="13081" y="7493"/>
                  </a:lnTo>
                  <a:cubicBezTo>
                    <a:pt x="22860" y="16891"/>
                    <a:pt x="49657" y="18034"/>
                    <a:pt x="65151" y="3048"/>
                  </a:cubicBezTo>
                  <a:cubicBezTo>
                    <a:pt x="67310" y="1016"/>
                    <a:pt x="70231" y="0"/>
                    <a:pt x="73152" y="508"/>
                  </a:cubicBezTo>
                  <a:cubicBezTo>
                    <a:pt x="76073" y="1016"/>
                    <a:pt x="78613" y="2794"/>
                    <a:pt x="80010" y="5461"/>
                  </a:cubicBezTo>
                  <a:cubicBezTo>
                    <a:pt x="80772" y="6858"/>
                    <a:pt x="81534" y="8001"/>
                    <a:pt x="82550" y="9017"/>
                  </a:cubicBezTo>
                  <a:cubicBezTo>
                    <a:pt x="90805" y="17526"/>
                    <a:pt x="107442" y="16129"/>
                    <a:pt x="111633" y="119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046700" y="2562300"/>
            <a:ext cx="1021680" cy="1021680"/>
            <a:chOff x="0" y="0"/>
            <a:chExt cx="1362240" cy="1362240"/>
          </a:xfrm>
        </p:grpSpPr>
        <p:sp>
          <p:nvSpPr>
            <p:cNvPr id="55" name="Freeform 55"/>
            <p:cNvSpPr/>
            <p:nvPr/>
          </p:nvSpPr>
          <p:spPr>
            <a:xfrm>
              <a:off x="0" y="-4191"/>
              <a:ext cx="1365123" cy="1367790"/>
            </a:xfrm>
            <a:custGeom>
              <a:avLst/>
              <a:gdLst/>
              <a:ahLst/>
              <a:cxnLst/>
              <a:rect l="l" t="t" r="r" b="b"/>
              <a:pathLst>
                <a:path w="1365123" h="1367790">
                  <a:moveTo>
                    <a:pt x="0" y="685292"/>
                  </a:moveTo>
                  <a:cubicBezTo>
                    <a:pt x="0" y="1060450"/>
                    <a:pt x="303403" y="1364996"/>
                    <a:pt x="678688" y="1366393"/>
                  </a:cubicBezTo>
                  <a:cubicBezTo>
                    <a:pt x="1053973" y="1367790"/>
                    <a:pt x="1359535" y="1065403"/>
                    <a:pt x="1362329" y="690245"/>
                  </a:cubicBezTo>
                  <a:cubicBezTo>
                    <a:pt x="1365123" y="315087"/>
                    <a:pt x="1063752" y="8382"/>
                    <a:pt x="688594" y="4191"/>
                  </a:cubicBezTo>
                  <a:cubicBezTo>
                    <a:pt x="313436" y="0"/>
                    <a:pt x="5588" y="300228"/>
                    <a:pt x="127" y="67538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0165500" y="2674620"/>
            <a:ext cx="783540" cy="794340"/>
            <a:chOff x="0" y="0"/>
            <a:chExt cx="1044720" cy="1059120"/>
          </a:xfrm>
        </p:grpSpPr>
        <p:sp>
          <p:nvSpPr>
            <p:cNvPr id="57" name="Freeform 57"/>
            <p:cNvSpPr/>
            <p:nvPr/>
          </p:nvSpPr>
          <p:spPr>
            <a:xfrm>
              <a:off x="0" y="-3175"/>
              <a:ext cx="1061339" cy="1063498"/>
            </a:xfrm>
            <a:custGeom>
              <a:avLst/>
              <a:gdLst/>
              <a:ahLst/>
              <a:cxnLst/>
              <a:rect l="l" t="t" r="r" b="b"/>
              <a:pathLst>
                <a:path w="1061339" h="1063498">
                  <a:moveTo>
                    <a:pt x="0" y="532765"/>
                  </a:moveTo>
                  <a:cubicBezTo>
                    <a:pt x="0" y="824484"/>
                    <a:pt x="235966" y="1061212"/>
                    <a:pt x="527685" y="1062355"/>
                  </a:cubicBezTo>
                  <a:cubicBezTo>
                    <a:pt x="819404" y="1063498"/>
                    <a:pt x="1057021" y="828294"/>
                    <a:pt x="1059180" y="536575"/>
                  </a:cubicBezTo>
                  <a:cubicBezTo>
                    <a:pt x="1061339" y="244856"/>
                    <a:pt x="827024" y="6350"/>
                    <a:pt x="535305" y="3175"/>
                  </a:cubicBezTo>
                  <a:cubicBezTo>
                    <a:pt x="243586" y="0"/>
                    <a:pt x="4318" y="233299"/>
                    <a:pt x="0" y="525018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0414980" y="2888460"/>
            <a:ext cx="121500" cy="123120"/>
            <a:chOff x="0" y="0"/>
            <a:chExt cx="162000" cy="164160"/>
          </a:xfrm>
        </p:grpSpPr>
        <p:sp>
          <p:nvSpPr>
            <p:cNvPr id="59" name="Freeform 59"/>
            <p:cNvSpPr/>
            <p:nvPr/>
          </p:nvSpPr>
          <p:spPr>
            <a:xfrm>
              <a:off x="0" y="-127"/>
              <a:ext cx="164592" cy="164719"/>
            </a:xfrm>
            <a:custGeom>
              <a:avLst/>
              <a:gdLst/>
              <a:ahLst/>
              <a:cxnLst/>
              <a:rect l="l" t="t" r="r" b="b"/>
              <a:pathLst>
                <a:path w="164592" h="164719">
                  <a:moveTo>
                    <a:pt x="9398" y="72898"/>
                  </a:moveTo>
                  <a:lnTo>
                    <a:pt x="9398" y="82296"/>
                  </a:lnTo>
                  <a:lnTo>
                    <a:pt x="9398" y="72898"/>
                  </a:lnTo>
                  <a:lnTo>
                    <a:pt x="9398" y="82296"/>
                  </a:lnTo>
                  <a:lnTo>
                    <a:pt x="0" y="82296"/>
                  </a:lnTo>
                  <a:cubicBezTo>
                    <a:pt x="0" y="36957"/>
                    <a:pt x="36576" y="254"/>
                    <a:pt x="81788" y="127"/>
                  </a:cubicBezTo>
                  <a:cubicBezTo>
                    <a:pt x="127000" y="0"/>
                    <a:pt x="163830" y="36449"/>
                    <a:pt x="164211" y="81661"/>
                  </a:cubicBezTo>
                  <a:lnTo>
                    <a:pt x="154813" y="81788"/>
                  </a:lnTo>
                  <a:lnTo>
                    <a:pt x="164211" y="81661"/>
                  </a:lnTo>
                  <a:cubicBezTo>
                    <a:pt x="164592" y="126873"/>
                    <a:pt x="128270" y="163830"/>
                    <a:pt x="83058" y="164338"/>
                  </a:cubicBezTo>
                  <a:lnTo>
                    <a:pt x="82931" y="154940"/>
                  </a:lnTo>
                  <a:lnTo>
                    <a:pt x="83058" y="164338"/>
                  </a:lnTo>
                  <a:cubicBezTo>
                    <a:pt x="37719" y="164719"/>
                    <a:pt x="635" y="128651"/>
                    <a:pt x="0" y="83439"/>
                  </a:cubicBezTo>
                  <a:lnTo>
                    <a:pt x="0" y="83312"/>
                  </a:lnTo>
                  <a:lnTo>
                    <a:pt x="0" y="82296"/>
                  </a:lnTo>
                  <a:cubicBezTo>
                    <a:pt x="0" y="79756"/>
                    <a:pt x="1016" y="77343"/>
                    <a:pt x="2667" y="75692"/>
                  </a:cubicBezTo>
                  <a:cubicBezTo>
                    <a:pt x="4318" y="74041"/>
                    <a:pt x="6858" y="72898"/>
                    <a:pt x="9271" y="72898"/>
                  </a:cubicBezTo>
                  <a:moveTo>
                    <a:pt x="9271" y="91567"/>
                  </a:moveTo>
                  <a:lnTo>
                    <a:pt x="9271" y="82169"/>
                  </a:lnTo>
                  <a:lnTo>
                    <a:pt x="18669" y="82042"/>
                  </a:lnTo>
                  <a:lnTo>
                    <a:pt x="18669" y="83058"/>
                  </a:lnTo>
                  <a:lnTo>
                    <a:pt x="9271" y="83185"/>
                  </a:lnTo>
                  <a:lnTo>
                    <a:pt x="18669" y="83058"/>
                  </a:lnTo>
                  <a:cubicBezTo>
                    <a:pt x="19177" y="117983"/>
                    <a:pt x="47752" y="145923"/>
                    <a:pt x="82677" y="145542"/>
                  </a:cubicBezTo>
                  <a:cubicBezTo>
                    <a:pt x="117602" y="145161"/>
                    <a:pt x="145542" y="116586"/>
                    <a:pt x="145288" y="81788"/>
                  </a:cubicBezTo>
                  <a:cubicBezTo>
                    <a:pt x="145034" y="46990"/>
                    <a:pt x="116713" y="18669"/>
                    <a:pt x="81788" y="18796"/>
                  </a:cubicBezTo>
                  <a:lnTo>
                    <a:pt x="81788" y="9398"/>
                  </a:lnTo>
                  <a:lnTo>
                    <a:pt x="81788" y="18796"/>
                  </a:lnTo>
                  <a:cubicBezTo>
                    <a:pt x="46990" y="18923"/>
                    <a:pt x="18669" y="47244"/>
                    <a:pt x="18669" y="82169"/>
                  </a:cubicBezTo>
                  <a:cubicBezTo>
                    <a:pt x="18669" y="87376"/>
                    <a:pt x="14478" y="91567"/>
                    <a:pt x="9271" y="915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37660" y="3175200"/>
            <a:ext cx="76140" cy="82620"/>
            <a:chOff x="0" y="0"/>
            <a:chExt cx="101520" cy="11016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01600" cy="110236"/>
            </a:xfrm>
            <a:custGeom>
              <a:avLst/>
              <a:gdLst/>
              <a:ahLst/>
              <a:cxnLst/>
              <a:rect l="l" t="t" r="r" b="b"/>
              <a:pathLst>
                <a:path w="101600" h="110236">
                  <a:moveTo>
                    <a:pt x="18669" y="70358"/>
                  </a:moveTo>
                  <a:lnTo>
                    <a:pt x="18669" y="100838"/>
                  </a:lnTo>
                  <a:lnTo>
                    <a:pt x="9398" y="100838"/>
                  </a:lnTo>
                  <a:lnTo>
                    <a:pt x="9398" y="91440"/>
                  </a:lnTo>
                  <a:lnTo>
                    <a:pt x="92202" y="91440"/>
                  </a:lnTo>
                  <a:lnTo>
                    <a:pt x="92202" y="100838"/>
                  </a:lnTo>
                  <a:lnTo>
                    <a:pt x="82804" y="100838"/>
                  </a:lnTo>
                  <a:lnTo>
                    <a:pt x="82804" y="9398"/>
                  </a:lnTo>
                  <a:cubicBezTo>
                    <a:pt x="82804" y="4191"/>
                    <a:pt x="86995" y="0"/>
                    <a:pt x="92202" y="0"/>
                  </a:cubicBezTo>
                  <a:cubicBezTo>
                    <a:pt x="97409" y="0"/>
                    <a:pt x="101600" y="4191"/>
                    <a:pt x="101600" y="9398"/>
                  </a:cubicBezTo>
                  <a:lnTo>
                    <a:pt x="101600" y="100838"/>
                  </a:lnTo>
                  <a:cubicBezTo>
                    <a:pt x="101600" y="106045"/>
                    <a:pt x="97409" y="110236"/>
                    <a:pt x="92202" y="110236"/>
                  </a:cubicBezTo>
                  <a:lnTo>
                    <a:pt x="9398" y="110236"/>
                  </a:lnTo>
                  <a:cubicBezTo>
                    <a:pt x="4191" y="110109"/>
                    <a:pt x="0" y="105918"/>
                    <a:pt x="0" y="100838"/>
                  </a:cubicBezTo>
                  <a:lnTo>
                    <a:pt x="0" y="70358"/>
                  </a:lnTo>
                  <a:cubicBezTo>
                    <a:pt x="0" y="65151"/>
                    <a:pt x="4191" y="60960"/>
                    <a:pt x="9398" y="60960"/>
                  </a:cubicBezTo>
                  <a:cubicBezTo>
                    <a:pt x="14605" y="60960"/>
                    <a:pt x="18796" y="65151"/>
                    <a:pt x="18796" y="703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384200" y="3028320"/>
            <a:ext cx="183600" cy="129600"/>
            <a:chOff x="0" y="0"/>
            <a:chExt cx="244800" cy="17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44856" cy="174117"/>
            </a:xfrm>
            <a:custGeom>
              <a:avLst/>
              <a:gdLst/>
              <a:ahLst/>
              <a:cxnLst/>
              <a:rect l="l" t="t" r="r" b="b"/>
              <a:pathLst>
                <a:path w="244856" h="174117">
                  <a:moveTo>
                    <a:pt x="216027" y="78994"/>
                  </a:moveTo>
                  <a:cubicBezTo>
                    <a:pt x="221107" y="58674"/>
                    <a:pt x="226060" y="33909"/>
                    <a:pt x="226060" y="9398"/>
                  </a:cubicBezTo>
                  <a:lnTo>
                    <a:pt x="235458" y="9398"/>
                  </a:lnTo>
                  <a:lnTo>
                    <a:pt x="235458" y="18796"/>
                  </a:lnTo>
                  <a:lnTo>
                    <a:pt x="9398" y="18796"/>
                  </a:lnTo>
                  <a:lnTo>
                    <a:pt x="9398" y="9398"/>
                  </a:lnTo>
                  <a:lnTo>
                    <a:pt x="18796" y="9398"/>
                  </a:lnTo>
                  <a:cubicBezTo>
                    <a:pt x="18796" y="89408"/>
                    <a:pt x="48768" y="136652"/>
                    <a:pt x="85598" y="155067"/>
                  </a:cubicBezTo>
                  <a:cubicBezTo>
                    <a:pt x="90170" y="157353"/>
                    <a:pt x="92075" y="162941"/>
                    <a:pt x="89789" y="167640"/>
                  </a:cubicBezTo>
                  <a:cubicBezTo>
                    <a:pt x="87503" y="172339"/>
                    <a:pt x="81915" y="174117"/>
                    <a:pt x="77216" y="171831"/>
                  </a:cubicBezTo>
                  <a:cubicBezTo>
                    <a:pt x="31750" y="149098"/>
                    <a:pt x="0" y="93726"/>
                    <a:pt x="0" y="9398"/>
                  </a:cubicBezTo>
                  <a:cubicBezTo>
                    <a:pt x="0" y="4191"/>
                    <a:pt x="4191" y="0"/>
                    <a:pt x="9398" y="0"/>
                  </a:cubicBezTo>
                  <a:lnTo>
                    <a:pt x="235458" y="0"/>
                  </a:lnTo>
                  <a:cubicBezTo>
                    <a:pt x="240665" y="0"/>
                    <a:pt x="244856" y="4191"/>
                    <a:pt x="244856" y="9398"/>
                  </a:cubicBezTo>
                  <a:cubicBezTo>
                    <a:pt x="244856" y="36195"/>
                    <a:pt x="239522" y="62738"/>
                    <a:pt x="234315" y="83566"/>
                  </a:cubicBezTo>
                  <a:cubicBezTo>
                    <a:pt x="233045" y="88519"/>
                    <a:pt x="227965" y="91567"/>
                    <a:pt x="223012" y="90424"/>
                  </a:cubicBezTo>
                  <a:cubicBezTo>
                    <a:pt x="218059" y="89281"/>
                    <a:pt x="215011" y="84074"/>
                    <a:pt x="216154" y="791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600740" y="2888460"/>
            <a:ext cx="59400" cy="61020"/>
            <a:chOff x="0" y="0"/>
            <a:chExt cx="79200" cy="81360"/>
          </a:xfrm>
        </p:grpSpPr>
        <p:sp>
          <p:nvSpPr>
            <p:cNvPr id="65" name="Freeform 65"/>
            <p:cNvSpPr/>
            <p:nvPr/>
          </p:nvSpPr>
          <p:spPr>
            <a:xfrm>
              <a:off x="0" y="-127"/>
              <a:ext cx="81534" cy="81788"/>
            </a:xfrm>
            <a:custGeom>
              <a:avLst/>
              <a:gdLst/>
              <a:ahLst/>
              <a:cxnLst/>
              <a:rect l="l" t="t" r="r" b="b"/>
              <a:pathLst>
                <a:path w="81534" h="81788">
                  <a:moveTo>
                    <a:pt x="9398" y="31496"/>
                  </a:moveTo>
                  <a:lnTo>
                    <a:pt x="9398" y="40767"/>
                  </a:lnTo>
                  <a:lnTo>
                    <a:pt x="9398" y="31496"/>
                  </a:lnTo>
                  <a:lnTo>
                    <a:pt x="9398" y="40767"/>
                  </a:lnTo>
                  <a:lnTo>
                    <a:pt x="0" y="40767"/>
                  </a:lnTo>
                  <a:cubicBezTo>
                    <a:pt x="0" y="18415"/>
                    <a:pt x="18161" y="254"/>
                    <a:pt x="40513" y="127"/>
                  </a:cubicBezTo>
                  <a:lnTo>
                    <a:pt x="40513" y="9525"/>
                  </a:lnTo>
                  <a:lnTo>
                    <a:pt x="40513" y="127"/>
                  </a:lnTo>
                  <a:cubicBezTo>
                    <a:pt x="62865" y="0"/>
                    <a:pt x="81153" y="18161"/>
                    <a:pt x="81280" y="40513"/>
                  </a:cubicBezTo>
                  <a:lnTo>
                    <a:pt x="71882" y="40640"/>
                  </a:lnTo>
                  <a:lnTo>
                    <a:pt x="81280" y="40513"/>
                  </a:lnTo>
                  <a:cubicBezTo>
                    <a:pt x="81534" y="62865"/>
                    <a:pt x="63500" y="81280"/>
                    <a:pt x="41148" y="81534"/>
                  </a:cubicBezTo>
                  <a:lnTo>
                    <a:pt x="41021" y="72136"/>
                  </a:lnTo>
                  <a:lnTo>
                    <a:pt x="41148" y="81534"/>
                  </a:lnTo>
                  <a:cubicBezTo>
                    <a:pt x="18669" y="81788"/>
                    <a:pt x="381" y="63754"/>
                    <a:pt x="0" y="41402"/>
                  </a:cubicBezTo>
                  <a:lnTo>
                    <a:pt x="0" y="41275"/>
                  </a:lnTo>
                  <a:lnTo>
                    <a:pt x="0" y="40767"/>
                  </a:lnTo>
                  <a:cubicBezTo>
                    <a:pt x="0" y="38227"/>
                    <a:pt x="1016" y="35814"/>
                    <a:pt x="2667" y="34163"/>
                  </a:cubicBezTo>
                  <a:cubicBezTo>
                    <a:pt x="4318" y="32512"/>
                    <a:pt x="6858" y="31369"/>
                    <a:pt x="9271" y="31369"/>
                  </a:cubicBezTo>
                  <a:moveTo>
                    <a:pt x="9271" y="50038"/>
                  </a:moveTo>
                  <a:lnTo>
                    <a:pt x="9271" y="40767"/>
                  </a:lnTo>
                  <a:lnTo>
                    <a:pt x="18669" y="40640"/>
                  </a:lnTo>
                  <a:lnTo>
                    <a:pt x="18669" y="41148"/>
                  </a:lnTo>
                  <a:lnTo>
                    <a:pt x="9271" y="41275"/>
                  </a:lnTo>
                  <a:lnTo>
                    <a:pt x="18669" y="41148"/>
                  </a:lnTo>
                  <a:cubicBezTo>
                    <a:pt x="18796" y="53213"/>
                    <a:pt x="28829" y="62865"/>
                    <a:pt x="40894" y="62738"/>
                  </a:cubicBezTo>
                  <a:cubicBezTo>
                    <a:pt x="52959" y="62611"/>
                    <a:pt x="62738" y="52705"/>
                    <a:pt x="62611" y="40640"/>
                  </a:cubicBezTo>
                  <a:cubicBezTo>
                    <a:pt x="62484" y="28575"/>
                    <a:pt x="52705" y="18796"/>
                    <a:pt x="40640" y="18796"/>
                  </a:cubicBezTo>
                  <a:cubicBezTo>
                    <a:pt x="28575" y="18796"/>
                    <a:pt x="18669" y="28702"/>
                    <a:pt x="18669" y="40767"/>
                  </a:cubicBezTo>
                  <a:cubicBezTo>
                    <a:pt x="18669" y="45974"/>
                    <a:pt x="14478" y="50165"/>
                    <a:pt x="9271" y="5016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584540" y="2950560"/>
            <a:ext cx="90720" cy="69660"/>
            <a:chOff x="0" y="0"/>
            <a:chExt cx="120960" cy="9288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21031" cy="91313"/>
            </a:xfrm>
            <a:custGeom>
              <a:avLst/>
              <a:gdLst/>
              <a:ahLst/>
              <a:cxnLst/>
              <a:rect l="l" t="t" r="r" b="b"/>
              <a:pathLst>
                <a:path w="121031" h="91313">
                  <a:moveTo>
                    <a:pt x="75565" y="75819"/>
                  </a:moveTo>
                  <a:cubicBezTo>
                    <a:pt x="87757" y="67437"/>
                    <a:pt x="102235" y="44196"/>
                    <a:pt x="102235" y="9398"/>
                  </a:cubicBezTo>
                  <a:lnTo>
                    <a:pt x="111633" y="9398"/>
                  </a:lnTo>
                  <a:lnTo>
                    <a:pt x="111633" y="18796"/>
                  </a:lnTo>
                  <a:lnTo>
                    <a:pt x="9398" y="18796"/>
                  </a:lnTo>
                  <a:lnTo>
                    <a:pt x="9398" y="9398"/>
                  </a:lnTo>
                  <a:lnTo>
                    <a:pt x="18796" y="9398"/>
                  </a:lnTo>
                  <a:cubicBezTo>
                    <a:pt x="18796" y="44196"/>
                    <a:pt x="33274" y="67437"/>
                    <a:pt x="45466" y="75819"/>
                  </a:cubicBezTo>
                  <a:lnTo>
                    <a:pt x="34671" y="91186"/>
                  </a:lnTo>
                  <a:cubicBezTo>
                    <a:pt x="16256" y="78486"/>
                    <a:pt x="0" y="48768"/>
                    <a:pt x="0" y="9398"/>
                  </a:cubicBezTo>
                  <a:cubicBezTo>
                    <a:pt x="0" y="4191"/>
                    <a:pt x="4191" y="0"/>
                    <a:pt x="9398" y="0"/>
                  </a:cubicBezTo>
                  <a:lnTo>
                    <a:pt x="111633" y="0"/>
                  </a:lnTo>
                  <a:cubicBezTo>
                    <a:pt x="116840" y="0"/>
                    <a:pt x="121031" y="4191"/>
                    <a:pt x="121031" y="9398"/>
                  </a:cubicBezTo>
                  <a:cubicBezTo>
                    <a:pt x="121031" y="48768"/>
                    <a:pt x="104775" y="78486"/>
                    <a:pt x="86360" y="9131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384200" y="3043440"/>
            <a:ext cx="346140" cy="214380"/>
            <a:chOff x="0" y="0"/>
            <a:chExt cx="461520" cy="285840"/>
          </a:xfrm>
        </p:grpSpPr>
        <p:sp>
          <p:nvSpPr>
            <p:cNvPr id="69" name="Freeform 69"/>
            <p:cNvSpPr/>
            <p:nvPr/>
          </p:nvSpPr>
          <p:spPr>
            <a:xfrm>
              <a:off x="-889" y="-1016"/>
              <a:ext cx="463296" cy="287782"/>
            </a:xfrm>
            <a:custGeom>
              <a:avLst/>
              <a:gdLst/>
              <a:ahLst/>
              <a:cxnLst/>
              <a:rect l="l" t="t" r="r" b="b"/>
              <a:pathLst>
                <a:path w="463296" h="287782">
                  <a:moveTo>
                    <a:pt x="3683" y="270891"/>
                  </a:moveTo>
                  <a:lnTo>
                    <a:pt x="188087" y="86233"/>
                  </a:lnTo>
                  <a:cubicBezTo>
                    <a:pt x="191389" y="82931"/>
                    <a:pt x="196850" y="82550"/>
                    <a:pt x="200533" y="85471"/>
                  </a:cubicBezTo>
                  <a:lnTo>
                    <a:pt x="304673" y="168021"/>
                  </a:lnTo>
                  <a:lnTo>
                    <a:pt x="298831" y="175387"/>
                  </a:lnTo>
                  <a:lnTo>
                    <a:pt x="291973" y="169037"/>
                  </a:lnTo>
                  <a:lnTo>
                    <a:pt x="446151" y="3937"/>
                  </a:lnTo>
                  <a:cubicBezTo>
                    <a:pt x="449707" y="127"/>
                    <a:pt x="455549" y="0"/>
                    <a:pt x="459359" y="3429"/>
                  </a:cubicBezTo>
                  <a:cubicBezTo>
                    <a:pt x="463169" y="6858"/>
                    <a:pt x="463296" y="12827"/>
                    <a:pt x="459867" y="16637"/>
                  </a:cubicBezTo>
                  <a:lnTo>
                    <a:pt x="305816" y="181737"/>
                  </a:lnTo>
                  <a:cubicBezTo>
                    <a:pt x="302514" y="185293"/>
                    <a:pt x="296926" y="185674"/>
                    <a:pt x="293116" y="182626"/>
                  </a:cubicBezTo>
                  <a:lnTo>
                    <a:pt x="188976" y="100076"/>
                  </a:lnTo>
                  <a:lnTo>
                    <a:pt x="194818" y="92710"/>
                  </a:lnTo>
                  <a:lnTo>
                    <a:pt x="201422" y="99314"/>
                  </a:lnTo>
                  <a:lnTo>
                    <a:pt x="16891" y="284099"/>
                  </a:lnTo>
                  <a:cubicBezTo>
                    <a:pt x="13208" y="287782"/>
                    <a:pt x="7366" y="287782"/>
                    <a:pt x="3683" y="284099"/>
                  </a:cubicBezTo>
                  <a:cubicBezTo>
                    <a:pt x="0" y="280416"/>
                    <a:pt x="0" y="274574"/>
                    <a:pt x="3683" y="27089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607220" y="3043440"/>
            <a:ext cx="123120" cy="115020"/>
            <a:chOff x="0" y="0"/>
            <a:chExt cx="164160" cy="15336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64211" cy="153416"/>
            </a:xfrm>
            <a:custGeom>
              <a:avLst/>
              <a:gdLst/>
              <a:ahLst/>
              <a:cxnLst/>
              <a:rect l="l" t="t" r="r" b="b"/>
              <a:pathLst>
                <a:path w="164211" h="153416">
                  <a:moveTo>
                    <a:pt x="9398" y="0"/>
                  </a:moveTo>
                  <a:lnTo>
                    <a:pt x="154813" y="0"/>
                  </a:lnTo>
                  <a:cubicBezTo>
                    <a:pt x="160020" y="0"/>
                    <a:pt x="164211" y="4191"/>
                    <a:pt x="164211" y="9398"/>
                  </a:cubicBezTo>
                  <a:lnTo>
                    <a:pt x="164211" y="144018"/>
                  </a:lnTo>
                  <a:cubicBezTo>
                    <a:pt x="164211" y="149225"/>
                    <a:pt x="160020" y="153416"/>
                    <a:pt x="154813" y="153416"/>
                  </a:cubicBezTo>
                  <a:cubicBezTo>
                    <a:pt x="149606" y="153416"/>
                    <a:pt x="145415" y="149225"/>
                    <a:pt x="145415" y="144018"/>
                  </a:cubicBezTo>
                  <a:lnTo>
                    <a:pt x="145415" y="9398"/>
                  </a:lnTo>
                  <a:lnTo>
                    <a:pt x="154813" y="9398"/>
                  </a:lnTo>
                  <a:lnTo>
                    <a:pt x="154813" y="18796"/>
                  </a:lnTo>
                  <a:lnTo>
                    <a:pt x="9398" y="18796"/>
                  </a:lnTo>
                  <a:cubicBezTo>
                    <a:pt x="4191" y="18669"/>
                    <a:pt x="0" y="14478"/>
                    <a:pt x="0" y="9398"/>
                  </a:cubicBezTo>
                  <a:cubicBezTo>
                    <a:pt x="0" y="4318"/>
                    <a:pt x="4191" y="0"/>
                    <a:pt x="93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046700" y="5391360"/>
            <a:ext cx="1021680" cy="1021680"/>
            <a:chOff x="0" y="0"/>
            <a:chExt cx="1362240" cy="1362240"/>
          </a:xfrm>
        </p:grpSpPr>
        <p:sp>
          <p:nvSpPr>
            <p:cNvPr id="73" name="Freeform 73"/>
            <p:cNvSpPr/>
            <p:nvPr/>
          </p:nvSpPr>
          <p:spPr>
            <a:xfrm>
              <a:off x="0" y="-4191"/>
              <a:ext cx="1365123" cy="1367790"/>
            </a:xfrm>
            <a:custGeom>
              <a:avLst/>
              <a:gdLst/>
              <a:ahLst/>
              <a:cxnLst/>
              <a:rect l="l" t="t" r="r" b="b"/>
              <a:pathLst>
                <a:path w="1365123" h="1367790">
                  <a:moveTo>
                    <a:pt x="0" y="685292"/>
                  </a:moveTo>
                  <a:cubicBezTo>
                    <a:pt x="0" y="1060450"/>
                    <a:pt x="303403" y="1364996"/>
                    <a:pt x="678688" y="1366393"/>
                  </a:cubicBezTo>
                  <a:cubicBezTo>
                    <a:pt x="1053973" y="1367790"/>
                    <a:pt x="1359535" y="1065403"/>
                    <a:pt x="1362329" y="690245"/>
                  </a:cubicBezTo>
                  <a:cubicBezTo>
                    <a:pt x="1365123" y="315087"/>
                    <a:pt x="1063752" y="8382"/>
                    <a:pt x="688594" y="4191"/>
                  </a:cubicBezTo>
                  <a:cubicBezTo>
                    <a:pt x="313436" y="0"/>
                    <a:pt x="5588" y="300228"/>
                    <a:pt x="127" y="67538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165500" y="5503680"/>
            <a:ext cx="783540" cy="794340"/>
            <a:chOff x="0" y="0"/>
            <a:chExt cx="1044720" cy="1059120"/>
          </a:xfrm>
        </p:grpSpPr>
        <p:sp>
          <p:nvSpPr>
            <p:cNvPr id="75" name="Freeform 75"/>
            <p:cNvSpPr/>
            <p:nvPr/>
          </p:nvSpPr>
          <p:spPr>
            <a:xfrm>
              <a:off x="0" y="-3175"/>
              <a:ext cx="1061339" cy="1063498"/>
            </a:xfrm>
            <a:custGeom>
              <a:avLst/>
              <a:gdLst/>
              <a:ahLst/>
              <a:cxnLst/>
              <a:rect l="l" t="t" r="r" b="b"/>
              <a:pathLst>
                <a:path w="1061339" h="1063498">
                  <a:moveTo>
                    <a:pt x="0" y="532765"/>
                  </a:moveTo>
                  <a:cubicBezTo>
                    <a:pt x="0" y="824484"/>
                    <a:pt x="235966" y="1061212"/>
                    <a:pt x="527685" y="1062355"/>
                  </a:cubicBezTo>
                  <a:cubicBezTo>
                    <a:pt x="819404" y="1063498"/>
                    <a:pt x="1057021" y="828294"/>
                    <a:pt x="1059180" y="536575"/>
                  </a:cubicBezTo>
                  <a:cubicBezTo>
                    <a:pt x="1061339" y="244856"/>
                    <a:pt x="827024" y="6350"/>
                    <a:pt x="535305" y="3175"/>
                  </a:cubicBezTo>
                  <a:cubicBezTo>
                    <a:pt x="243586" y="0"/>
                    <a:pt x="4318" y="233299"/>
                    <a:pt x="0" y="525018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358280" y="5826060"/>
            <a:ext cx="90720" cy="90720"/>
            <a:chOff x="0" y="0"/>
            <a:chExt cx="120960" cy="120960"/>
          </a:xfrm>
        </p:grpSpPr>
        <p:sp>
          <p:nvSpPr>
            <p:cNvPr id="77" name="Freeform 77"/>
            <p:cNvSpPr/>
            <p:nvPr/>
          </p:nvSpPr>
          <p:spPr>
            <a:xfrm>
              <a:off x="0" y="-127"/>
              <a:ext cx="121158" cy="121412"/>
            </a:xfrm>
            <a:custGeom>
              <a:avLst/>
              <a:gdLst/>
              <a:ahLst/>
              <a:cxnLst/>
              <a:rect l="l" t="t" r="r" b="b"/>
              <a:pathLst>
                <a:path w="121158" h="121412">
                  <a:moveTo>
                    <a:pt x="9398" y="51308"/>
                  </a:moveTo>
                  <a:lnTo>
                    <a:pt x="9398" y="60706"/>
                  </a:lnTo>
                  <a:lnTo>
                    <a:pt x="9398" y="51308"/>
                  </a:lnTo>
                  <a:lnTo>
                    <a:pt x="9398" y="60706"/>
                  </a:lnTo>
                  <a:lnTo>
                    <a:pt x="0" y="60706"/>
                  </a:lnTo>
                  <a:cubicBezTo>
                    <a:pt x="0" y="27305"/>
                    <a:pt x="26924" y="254"/>
                    <a:pt x="60198" y="127"/>
                  </a:cubicBezTo>
                  <a:lnTo>
                    <a:pt x="60198" y="9525"/>
                  </a:lnTo>
                  <a:lnTo>
                    <a:pt x="60198" y="127"/>
                  </a:lnTo>
                  <a:cubicBezTo>
                    <a:pt x="93599" y="0"/>
                    <a:pt x="120777" y="26797"/>
                    <a:pt x="120904" y="60198"/>
                  </a:cubicBezTo>
                  <a:lnTo>
                    <a:pt x="111506" y="60325"/>
                  </a:lnTo>
                  <a:lnTo>
                    <a:pt x="120904" y="60198"/>
                  </a:lnTo>
                  <a:cubicBezTo>
                    <a:pt x="121158" y="93472"/>
                    <a:pt x="94361" y="120777"/>
                    <a:pt x="61087" y="121158"/>
                  </a:cubicBezTo>
                  <a:lnTo>
                    <a:pt x="60960" y="111760"/>
                  </a:lnTo>
                  <a:lnTo>
                    <a:pt x="61087" y="121158"/>
                  </a:lnTo>
                  <a:cubicBezTo>
                    <a:pt x="27813" y="121412"/>
                    <a:pt x="508" y="94742"/>
                    <a:pt x="0" y="61468"/>
                  </a:cubicBezTo>
                  <a:lnTo>
                    <a:pt x="0" y="61341"/>
                  </a:lnTo>
                  <a:lnTo>
                    <a:pt x="0" y="60579"/>
                  </a:lnTo>
                  <a:cubicBezTo>
                    <a:pt x="0" y="58039"/>
                    <a:pt x="1016" y="55626"/>
                    <a:pt x="2667" y="53975"/>
                  </a:cubicBezTo>
                  <a:cubicBezTo>
                    <a:pt x="4318" y="52324"/>
                    <a:pt x="6858" y="51181"/>
                    <a:pt x="9271" y="51181"/>
                  </a:cubicBezTo>
                  <a:moveTo>
                    <a:pt x="9271" y="69850"/>
                  </a:moveTo>
                  <a:lnTo>
                    <a:pt x="9271" y="60579"/>
                  </a:lnTo>
                  <a:lnTo>
                    <a:pt x="18669" y="60452"/>
                  </a:lnTo>
                  <a:lnTo>
                    <a:pt x="18669" y="61214"/>
                  </a:lnTo>
                  <a:lnTo>
                    <a:pt x="9271" y="61341"/>
                  </a:lnTo>
                  <a:lnTo>
                    <a:pt x="18669" y="61214"/>
                  </a:lnTo>
                  <a:cubicBezTo>
                    <a:pt x="19050" y="84201"/>
                    <a:pt x="37973" y="102616"/>
                    <a:pt x="60960" y="102362"/>
                  </a:cubicBezTo>
                  <a:cubicBezTo>
                    <a:pt x="83947" y="102108"/>
                    <a:pt x="102489" y="83312"/>
                    <a:pt x="102235" y="60325"/>
                  </a:cubicBezTo>
                  <a:cubicBezTo>
                    <a:pt x="101981" y="37338"/>
                    <a:pt x="83312" y="18796"/>
                    <a:pt x="60325" y="18923"/>
                  </a:cubicBezTo>
                  <a:cubicBezTo>
                    <a:pt x="37338" y="19050"/>
                    <a:pt x="18669" y="37592"/>
                    <a:pt x="18669" y="60579"/>
                  </a:cubicBezTo>
                  <a:cubicBezTo>
                    <a:pt x="18669" y="65786"/>
                    <a:pt x="14478" y="69977"/>
                    <a:pt x="9271" y="699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329660" y="5941620"/>
            <a:ext cx="147420" cy="187920"/>
            <a:chOff x="0" y="0"/>
            <a:chExt cx="196560" cy="25056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6596" cy="250571"/>
            </a:xfrm>
            <a:custGeom>
              <a:avLst/>
              <a:gdLst/>
              <a:ahLst/>
              <a:cxnLst/>
              <a:rect l="l" t="t" r="r" b="b"/>
              <a:pathLst>
                <a:path w="196596" h="250571">
                  <a:moveTo>
                    <a:pt x="98298" y="0"/>
                  </a:moveTo>
                  <a:lnTo>
                    <a:pt x="187198" y="0"/>
                  </a:lnTo>
                  <a:cubicBezTo>
                    <a:pt x="192405" y="0"/>
                    <a:pt x="196596" y="4191"/>
                    <a:pt x="196596" y="9398"/>
                  </a:cubicBezTo>
                  <a:cubicBezTo>
                    <a:pt x="196596" y="78232"/>
                    <a:pt x="191262" y="132080"/>
                    <a:pt x="139065" y="147193"/>
                  </a:cubicBezTo>
                  <a:lnTo>
                    <a:pt x="136398" y="138176"/>
                  </a:lnTo>
                  <a:lnTo>
                    <a:pt x="145796" y="138176"/>
                  </a:lnTo>
                  <a:lnTo>
                    <a:pt x="145796" y="241173"/>
                  </a:lnTo>
                  <a:cubicBezTo>
                    <a:pt x="145796" y="246380"/>
                    <a:pt x="141605" y="250571"/>
                    <a:pt x="136398" y="250571"/>
                  </a:cubicBezTo>
                  <a:lnTo>
                    <a:pt x="98298" y="250571"/>
                  </a:lnTo>
                  <a:lnTo>
                    <a:pt x="98298" y="241173"/>
                  </a:lnTo>
                  <a:lnTo>
                    <a:pt x="98298" y="250571"/>
                  </a:lnTo>
                  <a:lnTo>
                    <a:pt x="60198" y="250571"/>
                  </a:lnTo>
                  <a:cubicBezTo>
                    <a:pt x="54991" y="250571"/>
                    <a:pt x="50800" y="246380"/>
                    <a:pt x="50800" y="241173"/>
                  </a:cubicBezTo>
                  <a:lnTo>
                    <a:pt x="50800" y="138176"/>
                  </a:lnTo>
                  <a:lnTo>
                    <a:pt x="60198" y="138176"/>
                  </a:lnTo>
                  <a:lnTo>
                    <a:pt x="57531" y="147193"/>
                  </a:lnTo>
                  <a:cubicBezTo>
                    <a:pt x="5334" y="132080"/>
                    <a:pt x="0" y="78232"/>
                    <a:pt x="0" y="9398"/>
                  </a:cubicBezTo>
                  <a:cubicBezTo>
                    <a:pt x="0" y="4191"/>
                    <a:pt x="4191" y="0"/>
                    <a:pt x="9398" y="0"/>
                  </a:cubicBezTo>
                  <a:lnTo>
                    <a:pt x="98298" y="0"/>
                  </a:lnTo>
                  <a:lnTo>
                    <a:pt x="98298" y="9398"/>
                  </a:lnTo>
                  <a:lnTo>
                    <a:pt x="98298" y="0"/>
                  </a:lnTo>
                  <a:moveTo>
                    <a:pt x="98298" y="18669"/>
                  </a:moveTo>
                  <a:lnTo>
                    <a:pt x="9398" y="18669"/>
                  </a:lnTo>
                  <a:lnTo>
                    <a:pt x="9398" y="9398"/>
                  </a:lnTo>
                  <a:lnTo>
                    <a:pt x="18796" y="9398"/>
                  </a:lnTo>
                  <a:cubicBezTo>
                    <a:pt x="18796" y="82169"/>
                    <a:pt x="26162" y="118618"/>
                    <a:pt x="62865" y="129159"/>
                  </a:cubicBezTo>
                  <a:cubicBezTo>
                    <a:pt x="66929" y="130302"/>
                    <a:pt x="69596" y="133985"/>
                    <a:pt x="69596" y="138176"/>
                  </a:cubicBezTo>
                  <a:lnTo>
                    <a:pt x="69596" y="241173"/>
                  </a:lnTo>
                  <a:lnTo>
                    <a:pt x="60198" y="241173"/>
                  </a:lnTo>
                  <a:lnTo>
                    <a:pt x="60198" y="231775"/>
                  </a:lnTo>
                  <a:lnTo>
                    <a:pt x="98298" y="231775"/>
                  </a:lnTo>
                  <a:lnTo>
                    <a:pt x="136398" y="231775"/>
                  </a:lnTo>
                  <a:lnTo>
                    <a:pt x="136398" y="241173"/>
                  </a:lnTo>
                  <a:lnTo>
                    <a:pt x="127000" y="241173"/>
                  </a:lnTo>
                  <a:lnTo>
                    <a:pt x="127000" y="138176"/>
                  </a:lnTo>
                  <a:cubicBezTo>
                    <a:pt x="127000" y="133985"/>
                    <a:pt x="129794" y="130302"/>
                    <a:pt x="133731" y="129159"/>
                  </a:cubicBezTo>
                  <a:cubicBezTo>
                    <a:pt x="170434" y="118491"/>
                    <a:pt x="177800" y="82169"/>
                    <a:pt x="177800" y="9398"/>
                  </a:cubicBezTo>
                  <a:lnTo>
                    <a:pt x="187198" y="9398"/>
                  </a:lnTo>
                  <a:lnTo>
                    <a:pt x="187198" y="18796"/>
                  </a:lnTo>
                  <a:lnTo>
                    <a:pt x="98298" y="18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665540" y="5826060"/>
            <a:ext cx="90720" cy="90720"/>
            <a:chOff x="0" y="0"/>
            <a:chExt cx="120960" cy="120960"/>
          </a:xfrm>
        </p:grpSpPr>
        <p:sp>
          <p:nvSpPr>
            <p:cNvPr id="81" name="Freeform 81"/>
            <p:cNvSpPr/>
            <p:nvPr/>
          </p:nvSpPr>
          <p:spPr>
            <a:xfrm>
              <a:off x="0" y="-127"/>
              <a:ext cx="121158" cy="121412"/>
            </a:xfrm>
            <a:custGeom>
              <a:avLst/>
              <a:gdLst/>
              <a:ahLst/>
              <a:cxnLst/>
              <a:rect l="l" t="t" r="r" b="b"/>
              <a:pathLst>
                <a:path w="121158" h="121412">
                  <a:moveTo>
                    <a:pt x="9398" y="51308"/>
                  </a:moveTo>
                  <a:lnTo>
                    <a:pt x="9398" y="60706"/>
                  </a:lnTo>
                  <a:lnTo>
                    <a:pt x="9398" y="51308"/>
                  </a:lnTo>
                  <a:lnTo>
                    <a:pt x="9398" y="60706"/>
                  </a:lnTo>
                  <a:lnTo>
                    <a:pt x="0" y="60706"/>
                  </a:lnTo>
                  <a:cubicBezTo>
                    <a:pt x="0" y="27305"/>
                    <a:pt x="26924" y="254"/>
                    <a:pt x="60198" y="127"/>
                  </a:cubicBezTo>
                  <a:lnTo>
                    <a:pt x="60198" y="9525"/>
                  </a:lnTo>
                  <a:lnTo>
                    <a:pt x="60198" y="127"/>
                  </a:lnTo>
                  <a:cubicBezTo>
                    <a:pt x="93599" y="0"/>
                    <a:pt x="120777" y="26797"/>
                    <a:pt x="120904" y="60198"/>
                  </a:cubicBezTo>
                  <a:lnTo>
                    <a:pt x="111506" y="60325"/>
                  </a:lnTo>
                  <a:lnTo>
                    <a:pt x="120904" y="60198"/>
                  </a:lnTo>
                  <a:cubicBezTo>
                    <a:pt x="121158" y="93472"/>
                    <a:pt x="94361" y="120777"/>
                    <a:pt x="61087" y="121158"/>
                  </a:cubicBezTo>
                  <a:lnTo>
                    <a:pt x="60960" y="111760"/>
                  </a:lnTo>
                  <a:lnTo>
                    <a:pt x="61087" y="121158"/>
                  </a:lnTo>
                  <a:cubicBezTo>
                    <a:pt x="27813" y="121412"/>
                    <a:pt x="508" y="94742"/>
                    <a:pt x="0" y="61468"/>
                  </a:cubicBezTo>
                  <a:lnTo>
                    <a:pt x="0" y="61341"/>
                  </a:lnTo>
                  <a:lnTo>
                    <a:pt x="0" y="60579"/>
                  </a:lnTo>
                  <a:cubicBezTo>
                    <a:pt x="0" y="58039"/>
                    <a:pt x="1016" y="55626"/>
                    <a:pt x="2667" y="53975"/>
                  </a:cubicBezTo>
                  <a:cubicBezTo>
                    <a:pt x="4318" y="52324"/>
                    <a:pt x="6858" y="51181"/>
                    <a:pt x="9271" y="51181"/>
                  </a:cubicBezTo>
                  <a:moveTo>
                    <a:pt x="9271" y="69850"/>
                  </a:moveTo>
                  <a:lnTo>
                    <a:pt x="9271" y="60579"/>
                  </a:lnTo>
                  <a:lnTo>
                    <a:pt x="18669" y="60452"/>
                  </a:lnTo>
                  <a:lnTo>
                    <a:pt x="18669" y="61214"/>
                  </a:lnTo>
                  <a:lnTo>
                    <a:pt x="9271" y="61341"/>
                  </a:lnTo>
                  <a:lnTo>
                    <a:pt x="18669" y="61214"/>
                  </a:lnTo>
                  <a:cubicBezTo>
                    <a:pt x="19050" y="84201"/>
                    <a:pt x="37973" y="102616"/>
                    <a:pt x="60960" y="102362"/>
                  </a:cubicBezTo>
                  <a:cubicBezTo>
                    <a:pt x="83947" y="102108"/>
                    <a:pt x="102489" y="83312"/>
                    <a:pt x="102235" y="60325"/>
                  </a:cubicBezTo>
                  <a:cubicBezTo>
                    <a:pt x="101981" y="37338"/>
                    <a:pt x="83312" y="18796"/>
                    <a:pt x="60325" y="18923"/>
                  </a:cubicBezTo>
                  <a:cubicBezTo>
                    <a:pt x="37338" y="19050"/>
                    <a:pt x="18669" y="37592"/>
                    <a:pt x="18669" y="60579"/>
                  </a:cubicBezTo>
                  <a:cubicBezTo>
                    <a:pt x="18669" y="65786"/>
                    <a:pt x="14478" y="69977"/>
                    <a:pt x="9271" y="699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635300" y="5941620"/>
            <a:ext cx="149580" cy="187920"/>
            <a:chOff x="0" y="0"/>
            <a:chExt cx="199440" cy="25056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99390" cy="250571"/>
            </a:xfrm>
            <a:custGeom>
              <a:avLst/>
              <a:gdLst/>
              <a:ahLst/>
              <a:cxnLst/>
              <a:rect l="l" t="t" r="r" b="b"/>
              <a:pathLst>
                <a:path w="199390" h="250571">
                  <a:moveTo>
                    <a:pt x="99695" y="0"/>
                  </a:moveTo>
                  <a:lnTo>
                    <a:pt x="189992" y="0"/>
                  </a:lnTo>
                  <a:cubicBezTo>
                    <a:pt x="195199" y="0"/>
                    <a:pt x="199390" y="4191"/>
                    <a:pt x="199390" y="9398"/>
                  </a:cubicBezTo>
                  <a:cubicBezTo>
                    <a:pt x="199390" y="78359"/>
                    <a:pt x="193929" y="132080"/>
                    <a:pt x="140970" y="147193"/>
                  </a:cubicBezTo>
                  <a:lnTo>
                    <a:pt x="138430" y="138176"/>
                  </a:lnTo>
                  <a:lnTo>
                    <a:pt x="147828" y="138176"/>
                  </a:lnTo>
                  <a:lnTo>
                    <a:pt x="147828" y="241173"/>
                  </a:lnTo>
                  <a:cubicBezTo>
                    <a:pt x="147828" y="246380"/>
                    <a:pt x="143637" y="250571"/>
                    <a:pt x="138430" y="250571"/>
                  </a:cubicBezTo>
                  <a:lnTo>
                    <a:pt x="99695" y="250571"/>
                  </a:lnTo>
                  <a:lnTo>
                    <a:pt x="99695" y="241173"/>
                  </a:lnTo>
                  <a:lnTo>
                    <a:pt x="99695" y="250571"/>
                  </a:lnTo>
                  <a:lnTo>
                    <a:pt x="60960" y="250571"/>
                  </a:lnTo>
                  <a:cubicBezTo>
                    <a:pt x="55753" y="250571"/>
                    <a:pt x="51562" y="246380"/>
                    <a:pt x="51562" y="241173"/>
                  </a:cubicBezTo>
                  <a:lnTo>
                    <a:pt x="51562" y="138176"/>
                  </a:lnTo>
                  <a:lnTo>
                    <a:pt x="60960" y="138176"/>
                  </a:lnTo>
                  <a:lnTo>
                    <a:pt x="58420" y="147193"/>
                  </a:lnTo>
                  <a:cubicBezTo>
                    <a:pt x="5461" y="132080"/>
                    <a:pt x="0" y="78359"/>
                    <a:pt x="0" y="9398"/>
                  </a:cubicBezTo>
                  <a:cubicBezTo>
                    <a:pt x="0" y="4191"/>
                    <a:pt x="4191" y="0"/>
                    <a:pt x="9398" y="0"/>
                  </a:cubicBezTo>
                  <a:lnTo>
                    <a:pt x="99695" y="0"/>
                  </a:lnTo>
                  <a:lnTo>
                    <a:pt x="99695" y="9398"/>
                  </a:lnTo>
                  <a:lnTo>
                    <a:pt x="99695" y="0"/>
                  </a:lnTo>
                  <a:moveTo>
                    <a:pt x="99695" y="18669"/>
                  </a:moveTo>
                  <a:lnTo>
                    <a:pt x="9398" y="18669"/>
                  </a:lnTo>
                  <a:lnTo>
                    <a:pt x="9398" y="9398"/>
                  </a:lnTo>
                  <a:lnTo>
                    <a:pt x="18796" y="9398"/>
                  </a:lnTo>
                  <a:cubicBezTo>
                    <a:pt x="18796" y="82169"/>
                    <a:pt x="26289" y="118491"/>
                    <a:pt x="63627" y="129159"/>
                  </a:cubicBezTo>
                  <a:cubicBezTo>
                    <a:pt x="67691" y="130302"/>
                    <a:pt x="70358" y="133985"/>
                    <a:pt x="70358" y="138176"/>
                  </a:cubicBezTo>
                  <a:lnTo>
                    <a:pt x="70358" y="241173"/>
                  </a:lnTo>
                  <a:lnTo>
                    <a:pt x="60960" y="241173"/>
                  </a:lnTo>
                  <a:lnTo>
                    <a:pt x="60960" y="231775"/>
                  </a:lnTo>
                  <a:lnTo>
                    <a:pt x="99695" y="231775"/>
                  </a:lnTo>
                  <a:lnTo>
                    <a:pt x="138430" y="231775"/>
                  </a:lnTo>
                  <a:lnTo>
                    <a:pt x="138430" y="241173"/>
                  </a:lnTo>
                  <a:lnTo>
                    <a:pt x="129032" y="241173"/>
                  </a:lnTo>
                  <a:lnTo>
                    <a:pt x="129032" y="138176"/>
                  </a:lnTo>
                  <a:cubicBezTo>
                    <a:pt x="129032" y="133985"/>
                    <a:pt x="131826" y="130302"/>
                    <a:pt x="135763" y="129159"/>
                  </a:cubicBezTo>
                  <a:cubicBezTo>
                    <a:pt x="173228" y="118491"/>
                    <a:pt x="180594" y="82042"/>
                    <a:pt x="180594" y="9398"/>
                  </a:cubicBezTo>
                  <a:lnTo>
                    <a:pt x="189992" y="9398"/>
                  </a:lnTo>
                  <a:lnTo>
                    <a:pt x="189992" y="18796"/>
                  </a:lnTo>
                  <a:lnTo>
                    <a:pt x="99695" y="18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511640" y="5674320"/>
            <a:ext cx="90720" cy="90720"/>
            <a:chOff x="0" y="0"/>
            <a:chExt cx="120960" cy="120960"/>
          </a:xfrm>
        </p:grpSpPr>
        <p:sp>
          <p:nvSpPr>
            <p:cNvPr id="85" name="Freeform 85"/>
            <p:cNvSpPr/>
            <p:nvPr/>
          </p:nvSpPr>
          <p:spPr>
            <a:xfrm>
              <a:off x="0" y="-127"/>
              <a:ext cx="121158" cy="121412"/>
            </a:xfrm>
            <a:custGeom>
              <a:avLst/>
              <a:gdLst/>
              <a:ahLst/>
              <a:cxnLst/>
              <a:rect l="l" t="t" r="r" b="b"/>
              <a:pathLst>
                <a:path w="121158" h="121412">
                  <a:moveTo>
                    <a:pt x="9398" y="51308"/>
                  </a:moveTo>
                  <a:lnTo>
                    <a:pt x="9398" y="60706"/>
                  </a:lnTo>
                  <a:lnTo>
                    <a:pt x="9398" y="51308"/>
                  </a:lnTo>
                  <a:lnTo>
                    <a:pt x="9398" y="60706"/>
                  </a:lnTo>
                  <a:lnTo>
                    <a:pt x="0" y="60706"/>
                  </a:lnTo>
                  <a:cubicBezTo>
                    <a:pt x="0" y="27305"/>
                    <a:pt x="26924" y="254"/>
                    <a:pt x="60198" y="127"/>
                  </a:cubicBezTo>
                  <a:lnTo>
                    <a:pt x="60198" y="9525"/>
                  </a:lnTo>
                  <a:lnTo>
                    <a:pt x="60198" y="127"/>
                  </a:lnTo>
                  <a:cubicBezTo>
                    <a:pt x="93599" y="0"/>
                    <a:pt x="120777" y="26797"/>
                    <a:pt x="120904" y="60198"/>
                  </a:cubicBezTo>
                  <a:lnTo>
                    <a:pt x="111506" y="60325"/>
                  </a:lnTo>
                  <a:lnTo>
                    <a:pt x="120904" y="60198"/>
                  </a:lnTo>
                  <a:cubicBezTo>
                    <a:pt x="121158" y="93472"/>
                    <a:pt x="94361" y="120777"/>
                    <a:pt x="61087" y="121158"/>
                  </a:cubicBezTo>
                  <a:lnTo>
                    <a:pt x="60960" y="111760"/>
                  </a:lnTo>
                  <a:lnTo>
                    <a:pt x="61087" y="121158"/>
                  </a:lnTo>
                  <a:cubicBezTo>
                    <a:pt x="27813" y="121412"/>
                    <a:pt x="508" y="94742"/>
                    <a:pt x="0" y="61468"/>
                  </a:cubicBezTo>
                  <a:lnTo>
                    <a:pt x="0" y="61341"/>
                  </a:lnTo>
                  <a:lnTo>
                    <a:pt x="0" y="60579"/>
                  </a:lnTo>
                  <a:cubicBezTo>
                    <a:pt x="0" y="58039"/>
                    <a:pt x="1016" y="55626"/>
                    <a:pt x="2667" y="53975"/>
                  </a:cubicBezTo>
                  <a:cubicBezTo>
                    <a:pt x="4318" y="52324"/>
                    <a:pt x="6858" y="51181"/>
                    <a:pt x="9271" y="51181"/>
                  </a:cubicBezTo>
                  <a:moveTo>
                    <a:pt x="9271" y="69850"/>
                  </a:moveTo>
                  <a:lnTo>
                    <a:pt x="9271" y="60579"/>
                  </a:lnTo>
                  <a:lnTo>
                    <a:pt x="18669" y="60452"/>
                  </a:lnTo>
                  <a:lnTo>
                    <a:pt x="18669" y="61214"/>
                  </a:lnTo>
                  <a:lnTo>
                    <a:pt x="9271" y="61341"/>
                  </a:lnTo>
                  <a:lnTo>
                    <a:pt x="18669" y="61214"/>
                  </a:lnTo>
                  <a:cubicBezTo>
                    <a:pt x="19050" y="84201"/>
                    <a:pt x="37973" y="102616"/>
                    <a:pt x="60960" y="102362"/>
                  </a:cubicBezTo>
                  <a:cubicBezTo>
                    <a:pt x="83947" y="102108"/>
                    <a:pt x="102489" y="83312"/>
                    <a:pt x="102235" y="60325"/>
                  </a:cubicBezTo>
                  <a:cubicBezTo>
                    <a:pt x="101981" y="37338"/>
                    <a:pt x="83312" y="18796"/>
                    <a:pt x="60325" y="18923"/>
                  </a:cubicBezTo>
                  <a:cubicBezTo>
                    <a:pt x="37338" y="19050"/>
                    <a:pt x="18669" y="37592"/>
                    <a:pt x="18669" y="60579"/>
                  </a:cubicBezTo>
                  <a:cubicBezTo>
                    <a:pt x="18669" y="65786"/>
                    <a:pt x="14478" y="69977"/>
                    <a:pt x="9271" y="699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0483560" y="5789880"/>
            <a:ext cx="147420" cy="185760"/>
            <a:chOff x="0" y="0"/>
            <a:chExt cx="196560" cy="24768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96596" cy="247650"/>
            </a:xfrm>
            <a:custGeom>
              <a:avLst/>
              <a:gdLst/>
              <a:ahLst/>
              <a:cxnLst/>
              <a:rect l="l" t="t" r="r" b="b"/>
              <a:pathLst>
                <a:path w="196596" h="247650">
                  <a:moveTo>
                    <a:pt x="98298" y="0"/>
                  </a:moveTo>
                  <a:lnTo>
                    <a:pt x="187198" y="0"/>
                  </a:lnTo>
                  <a:cubicBezTo>
                    <a:pt x="192405" y="0"/>
                    <a:pt x="196596" y="4191"/>
                    <a:pt x="196596" y="9398"/>
                  </a:cubicBezTo>
                  <a:cubicBezTo>
                    <a:pt x="196596" y="77470"/>
                    <a:pt x="191262" y="130683"/>
                    <a:pt x="138938" y="145542"/>
                  </a:cubicBezTo>
                  <a:lnTo>
                    <a:pt x="136398" y="136525"/>
                  </a:lnTo>
                  <a:lnTo>
                    <a:pt x="145796" y="136525"/>
                  </a:lnTo>
                  <a:lnTo>
                    <a:pt x="145796" y="238252"/>
                  </a:lnTo>
                  <a:cubicBezTo>
                    <a:pt x="145796" y="243459"/>
                    <a:pt x="141605" y="247650"/>
                    <a:pt x="136398" y="247650"/>
                  </a:cubicBezTo>
                  <a:lnTo>
                    <a:pt x="98298" y="247650"/>
                  </a:lnTo>
                  <a:lnTo>
                    <a:pt x="98298" y="238252"/>
                  </a:lnTo>
                  <a:lnTo>
                    <a:pt x="98298" y="247650"/>
                  </a:lnTo>
                  <a:lnTo>
                    <a:pt x="60198" y="247650"/>
                  </a:lnTo>
                  <a:cubicBezTo>
                    <a:pt x="54991" y="247650"/>
                    <a:pt x="50800" y="243459"/>
                    <a:pt x="50800" y="238252"/>
                  </a:cubicBezTo>
                  <a:lnTo>
                    <a:pt x="50800" y="136525"/>
                  </a:lnTo>
                  <a:lnTo>
                    <a:pt x="60198" y="136525"/>
                  </a:lnTo>
                  <a:lnTo>
                    <a:pt x="57658" y="145542"/>
                  </a:lnTo>
                  <a:cubicBezTo>
                    <a:pt x="5334" y="130556"/>
                    <a:pt x="0" y="77470"/>
                    <a:pt x="0" y="9398"/>
                  </a:cubicBezTo>
                  <a:cubicBezTo>
                    <a:pt x="0" y="4191"/>
                    <a:pt x="4191" y="0"/>
                    <a:pt x="9398" y="0"/>
                  </a:cubicBezTo>
                  <a:lnTo>
                    <a:pt x="98298" y="0"/>
                  </a:lnTo>
                  <a:lnTo>
                    <a:pt x="98298" y="9398"/>
                  </a:lnTo>
                  <a:lnTo>
                    <a:pt x="98298" y="0"/>
                  </a:lnTo>
                  <a:moveTo>
                    <a:pt x="98298" y="18669"/>
                  </a:moveTo>
                  <a:lnTo>
                    <a:pt x="9398" y="18669"/>
                  </a:lnTo>
                  <a:lnTo>
                    <a:pt x="9398" y="9398"/>
                  </a:lnTo>
                  <a:lnTo>
                    <a:pt x="18796" y="9398"/>
                  </a:lnTo>
                  <a:cubicBezTo>
                    <a:pt x="18796" y="81280"/>
                    <a:pt x="26162" y="117094"/>
                    <a:pt x="62865" y="127635"/>
                  </a:cubicBezTo>
                  <a:cubicBezTo>
                    <a:pt x="66929" y="128778"/>
                    <a:pt x="69596" y="132461"/>
                    <a:pt x="69596" y="136652"/>
                  </a:cubicBezTo>
                  <a:lnTo>
                    <a:pt x="69596" y="238379"/>
                  </a:lnTo>
                  <a:lnTo>
                    <a:pt x="60198" y="238379"/>
                  </a:lnTo>
                  <a:lnTo>
                    <a:pt x="60198" y="228981"/>
                  </a:lnTo>
                  <a:lnTo>
                    <a:pt x="98298" y="228981"/>
                  </a:lnTo>
                  <a:lnTo>
                    <a:pt x="136398" y="228981"/>
                  </a:lnTo>
                  <a:lnTo>
                    <a:pt x="136398" y="238379"/>
                  </a:lnTo>
                  <a:lnTo>
                    <a:pt x="127000" y="238379"/>
                  </a:lnTo>
                  <a:lnTo>
                    <a:pt x="127000" y="136525"/>
                  </a:lnTo>
                  <a:cubicBezTo>
                    <a:pt x="127000" y="132334"/>
                    <a:pt x="129794" y="128651"/>
                    <a:pt x="133731" y="127508"/>
                  </a:cubicBezTo>
                  <a:cubicBezTo>
                    <a:pt x="170561" y="117094"/>
                    <a:pt x="177800" y="81153"/>
                    <a:pt x="177800" y="9398"/>
                  </a:cubicBezTo>
                  <a:lnTo>
                    <a:pt x="187198" y="9398"/>
                  </a:lnTo>
                  <a:lnTo>
                    <a:pt x="187198" y="18796"/>
                  </a:lnTo>
                  <a:lnTo>
                    <a:pt x="98298" y="18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2674080" y="5391360"/>
            <a:ext cx="1021680" cy="1021680"/>
            <a:chOff x="0" y="0"/>
            <a:chExt cx="1362240" cy="1362240"/>
          </a:xfrm>
        </p:grpSpPr>
        <p:sp>
          <p:nvSpPr>
            <p:cNvPr id="89" name="Freeform 89"/>
            <p:cNvSpPr/>
            <p:nvPr/>
          </p:nvSpPr>
          <p:spPr>
            <a:xfrm>
              <a:off x="0" y="-4191"/>
              <a:ext cx="1365123" cy="1367790"/>
            </a:xfrm>
            <a:custGeom>
              <a:avLst/>
              <a:gdLst/>
              <a:ahLst/>
              <a:cxnLst/>
              <a:rect l="l" t="t" r="r" b="b"/>
              <a:pathLst>
                <a:path w="1365123" h="1367790">
                  <a:moveTo>
                    <a:pt x="0" y="685292"/>
                  </a:moveTo>
                  <a:cubicBezTo>
                    <a:pt x="0" y="1060450"/>
                    <a:pt x="303403" y="1364996"/>
                    <a:pt x="678688" y="1366393"/>
                  </a:cubicBezTo>
                  <a:cubicBezTo>
                    <a:pt x="1053973" y="1367790"/>
                    <a:pt x="1359535" y="1065403"/>
                    <a:pt x="1362329" y="690245"/>
                  </a:cubicBezTo>
                  <a:cubicBezTo>
                    <a:pt x="1365123" y="315087"/>
                    <a:pt x="1063752" y="8382"/>
                    <a:pt x="688594" y="4191"/>
                  </a:cubicBezTo>
                  <a:cubicBezTo>
                    <a:pt x="313436" y="0"/>
                    <a:pt x="5588" y="300228"/>
                    <a:pt x="127" y="67538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793420" y="5503680"/>
            <a:ext cx="783540" cy="794340"/>
            <a:chOff x="0" y="0"/>
            <a:chExt cx="1044720" cy="1059120"/>
          </a:xfrm>
        </p:grpSpPr>
        <p:sp>
          <p:nvSpPr>
            <p:cNvPr id="91" name="Freeform 91"/>
            <p:cNvSpPr/>
            <p:nvPr/>
          </p:nvSpPr>
          <p:spPr>
            <a:xfrm>
              <a:off x="0" y="-3175"/>
              <a:ext cx="1061339" cy="1063498"/>
            </a:xfrm>
            <a:custGeom>
              <a:avLst/>
              <a:gdLst/>
              <a:ahLst/>
              <a:cxnLst/>
              <a:rect l="l" t="t" r="r" b="b"/>
              <a:pathLst>
                <a:path w="1061339" h="1063498">
                  <a:moveTo>
                    <a:pt x="0" y="532765"/>
                  </a:moveTo>
                  <a:cubicBezTo>
                    <a:pt x="0" y="824484"/>
                    <a:pt x="235966" y="1061212"/>
                    <a:pt x="527685" y="1062355"/>
                  </a:cubicBezTo>
                  <a:cubicBezTo>
                    <a:pt x="819404" y="1063498"/>
                    <a:pt x="1057021" y="828294"/>
                    <a:pt x="1059180" y="536575"/>
                  </a:cubicBezTo>
                  <a:cubicBezTo>
                    <a:pt x="1061339" y="244856"/>
                    <a:pt x="827024" y="6350"/>
                    <a:pt x="535305" y="3175"/>
                  </a:cubicBezTo>
                  <a:cubicBezTo>
                    <a:pt x="243586" y="0"/>
                    <a:pt x="4318" y="233299"/>
                    <a:pt x="0" y="525018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3020760" y="5699160"/>
            <a:ext cx="132300" cy="134460"/>
            <a:chOff x="0" y="0"/>
            <a:chExt cx="176400" cy="179280"/>
          </a:xfrm>
        </p:grpSpPr>
        <p:sp>
          <p:nvSpPr>
            <p:cNvPr id="93" name="Freeform 93"/>
            <p:cNvSpPr/>
            <p:nvPr/>
          </p:nvSpPr>
          <p:spPr>
            <a:xfrm>
              <a:off x="0" y="-127"/>
              <a:ext cx="179578" cy="179959"/>
            </a:xfrm>
            <a:custGeom>
              <a:avLst/>
              <a:gdLst/>
              <a:ahLst/>
              <a:cxnLst/>
              <a:rect l="l" t="t" r="r" b="b"/>
              <a:pathLst>
                <a:path w="179578" h="179959">
                  <a:moveTo>
                    <a:pt x="9398" y="80391"/>
                  </a:moveTo>
                  <a:lnTo>
                    <a:pt x="9398" y="89789"/>
                  </a:lnTo>
                  <a:lnTo>
                    <a:pt x="9398" y="80391"/>
                  </a:lnTo>
                  <a:lnTo>
                    <a:pt x="9398" y="89789"/>
                  </a:lnTo>
                  <a:lnTo>
                    <a:pt x="0" y="89789"/>
                  </a:lnTo>
                  <a:cubicBezTo>
                    <a:pt x="0" y="40386"/>
                    <a:pt x="39878" y="254"/>
                    <a:pt x="89281" y="127"/>
                  </a:cubicBezTo>
                  <a:cubicBezTo>
                    <a:pt x="138684" y="0"/>
                    <a:pt x="178816" y="39751"/>
                    <a:pt x="179197" y="89154"/>
                  </a:cubicBezTo>
                  <a:lnTo>
                    <a:pt x="169799" y="89281"/>
                  </a:lnTo>
                  <a:lnTo>
                    <a:pt x="179197" y="89154"/>
                  </a:lnTo>
                  <a:cubicBezTo>
                    <a:pt x="179578" y="138557"/>
                    <a:pt x="139954" y="178943"/>
                    <a:pt x="90551" y="179451"/>
                  </a:cubicBezTo>
                  <a:cubicBezTo>
                    <a:pt x="41148" y="179959"/>
                    <a:pt x="762" y="140462"/>
                    <a:pt x="0" y="91059"/>
                  </a:cubicBezTo>
                  <a:lnTo>
                    <a:pt x="0" y="90932"/>
                  </a:lnTo>
                  <a:lnTo>
                    <a:pt x="0" y="89789"/>
                  </a:lnTo>
                  <a:cubicBezTo>
                    <a:pt x="0" y="87249"/>
                    <a:pt x="1016" y="84836"/>
                    <a:pt x="2667" y="83185"/>
                  </a:cubicBezTo>
                  <a:cubicBezTo>
                    <a:pt x="4318" y="81534"/>
                    <a:pt x="6858" y="80391"/>
                    <a:pt x="9271" y="80391"/>
                  </a:cubicBezTo>
                  <a:moveTo>
                    <a:pt x="9271" y="99060"/>
                  </a:moveTo>
                  <a:lnTo>
                    <a:pt x="9271" y="89789"/>
                  </a:lnTo>
                  <a:lnTo>
                    <a:pt x="18669" y="89662"/>
                  </a:lnTo>
                  <a:lnTo>
                    <a:pt x="18669" y="90805"/>
                  </a:lnTo>
                  <a:lnTo>
                    <a:pt x="9271" y="90932"/>
                  </a:lnTo>
                  <a:lnTo>
                    <a:pt x="18669" y="90805"/>
                  </a:lnTo>
                  <a:cubicBezTo>
                    <a:pt x="19177" y="129921"/>
                    <a:pt x="51308" y="161163"/>
                    <a:pt x="90297" y="160655"/>
                  </a:cubicBezTo>
                  <a:lnTo>
                    <a:pt x="90424" y="170053"/>
                  </a:lnTo>
                  <a:lnTo>
                    <a:pt x="90297" y="160655"/>
                  </a:lnTo>
                  <a:cubicBezTo>
                    <a:pt x="129413" y="160274"/>
                    <a:pt x="160655" y="128270"/>
                    <a:pt x="160401" y="89281"/>
                  </a:cubicBezTo>
                  <a:cubicBezTo>
                    <a:pt x="160147" y="50292"/>
                    <a:pt x="128270" y="18796"/>
                    <a:pt x="89281" y="18923"/>
                  </a:cubicBezTo>
                  <a:lnTo>
                    <a:pt x="89281" y="9525"/>
                  </a:lnTo>
                  <a:lnTo>
                    <a:pt x="89281" y="18923"/>
                  </a:lnTo>
                  <a:cubicBezTo>
                    <a:pt x="50165" y="19050"/>
                    <a:pt x="18669" y="50800"/>
                    <a:pt x="18669" y="89789"/>
                  </a:cubicBezTo>
                  <a:cubicBezTo>
                    <a:pt x="18669" y="94996"/>
                    <a:pt x="14478" y="99187"/>
                    <a:pt x="9271" y="991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2986740" y="5853600"/>
            <a:ext cx="200880" cy="251100"/>
            <a:chOff x="0" y="0"/>
            <a:chExt cx="267840" cy="33480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267843" cy="334899"/>
            </a:xfrm>
            <a:custGeom>
              <a:avLst/>
              <a:gdLst/>
              <a:ahLst/>
              <a:cxnLst/>
              <a:rect l="l" t="t" r="r" b="b"/>
              <a:pathLst>
                <a:path w="267843" h="334899">
                  <a:moveTo>
                    <a:pt x="258445" y="18669"/>
                  </a:moveTo>
                  <a:lnTo>
                    <a:pt x="9398" y="18669"/>
                  </a:lnTo>
                  <a:lnTo>
                    <a:pt x="9398" y="9398"/>
                  </a:lnTo>
                  <a:lnTo>
                    <a:pt x="18796" y="9398"/>
                  </a:lnTo>
                  <a:cubicBezTo>
                    <a:pt x="18796" y="97028"/>
                    <a:pt x="57150" y="149987"/>
                    <a:pt x="93345" y="170561"/>
                  </a:cubicBezTo>
                  <a:cubicBezTo>
                    <a:pt x="96266" y="172212"/>
                    <a:pt x="98044" y="175387"/>
                    <a:pt x="98044" y="178689"/>
                  </a:cubicBezTo>
                  <a:lnTo>
                    <a:pt x="98044" y="325501"/>
                  </a:lnTo>
                  <a:lnTo>
                    <a:pt x="88646" y="325501"/>
                  </a:lnTo>
                  <a:lnTo>
                    <a:pt x="88646" y="316103"/>
                  </a:lnTo>
                  <a:lnTo>
                    <a:pt x="179197" y="316103"/>
                  </a:lnTo>
                  <a:lnTo>
                    <a:pt x="179197" y="325501"/>
                  </a:lnTo>
                  <a:lnTo>
                    <a:pt x="169799" y="325501"/>
                  </a:lnTo>
                  <a:lnTo>
                    <a:pt x="169799" y="178689"/>
                  </a:lnTo>
                  <a:cubicBezTo>
                    <a:pt x="169799" y="175387"/>
                    <a:pt x="171577" y="172212"/>
                    <a:pt x="174498" y="170561"/>
                  </a:cubicBezTo>
                  <a:cubicBezTo>
                    <a:pt x="210693" y="149987"/>
                    <a:pt x="249047" y="96901"/>
                    <a:pt x="249047" y="9398"/>
                  </a:cubicBezTo>
                  <a:lnTo>
                    <a:pt x="258445" y="9398"/>
                  </a:lnTo>
                  <a:lnTo>
                    <a:pt x="258445" y="18796"/>
                  </a:lnTo>
                  <a:moveTo>
                    <a:pt x="258445" y="127"/>
                  </a:moveTo>
                  <a:cubicBezTo>
                    <a:pt x="263652" y="127"/>
                    <a:pt x="267843" y="4318"/>
                    <a:pt x="267843" y="9525"/>
                  </a:cubicBezTo>
                  <a:cubicBezTo>
                    <a:pt x="267843" y="102616"/>
                    <a:pt x="226949" y="162433"/>
                    <a:pt x="183896" y="186944"/>
                  </a:cubicBezTo>
                  <a:lnTo>
                    <a:pt x="179324" y="178816"/>
                  </a:lnTo>
                  <a:lnTo>
                    <a:pt x="188722" y="178816"/>
                  </a:lnTo>
                  <a:lnTo>
                    <a:pt x="188722" y="325501"/>
                  </a:lnTo>
                  <a:cubicBezTo>
                    <a:pt x="188722" y="330708"/>
                    <a:pt x="184531" y="334899"/>
                    <a:pt x="179324" y="334899"/>
                  </a:cubicBezTo>
                  <a:lnTo>
                    <a:pt x="88646" y="334899"/>
                  </a:lnTo>
                  <a:cubicBezTo>
                    <a:pt x="83439" y="334899"/>
                    <a:pt x="79248" y="330708"/>
                    <a:pt x="79248" y="325501"/>
                  </a:cubicBezTo>
                  <a:lnTo>
                    <a:pt x="79248" y="178689"/>
                  </a:lnTo>
                  <a:lnTo>
                    <a:pt x="88646" y="178689"/>
                  </a:lnTo>
                  <a:lnTo>
                    <a:pt x="84074" y="186817"/>
                  </a:lnTo>
                  <a:cubicBezTo>
                    <a:pt x="40894" y="162306"/>
                    <a:pt x="0" y="102362"/>
                    <a:pt x="0" y="9398"/>
                  </a:cubicBezTo>
                  <a:cubicBezTo>
                    <a:pt x="0" y="4191"/>
                    <a:pt x="4191" y="0"/>
                    <a:pt x="9398" y="0"/>
                  </a:cubicBezTo>
                  <a:lnTo>
                    <a:pt x="258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3063960" y="5853600"/>
            <a:ext cx="48060" cy="132300"/>
            <a:chOff x="0" y="0"/>
            <a:chExt cx="64080" cy="176400"/>
          </a:xfrm>
        </p:grpSpPr>
        <p:sp>
          <p:nvSpPr>
            <p:cNvPr id="97" name="Freeform 97"/>
            <p:cNvSpPr/>
            <p:nvPr/>
          </p:nvSpPr>
          <p:spPr>
            <a:xfrm>
              <a:off x="-127" y="0"/>
              <a:ext cx="64389" cy="177292"/>
            </a:xfrm>
            <a:custGeom>
              <a:avLst/>
              <a:gdLst/>
              <a:ahLst/>
              <a:cxnLst/>
              <a:rect l="l" t="t" r="r" b="b"/>
              <a:pathLst>
                <a:path w="64389" h="177292">
                  <a:moveTo>
                    <a:pt x="42926" y="18669"/>
                  </a:moveTo>
                  <a:lnTo>
                    <a:pt x="19050" y="18669"/>
                  </a:lnTo>
                  <a:lnTo>
                    <a:pt x="19050" y="9398"/>
                  </a:lnTo>
                  <a:lnTo>
                    <a:pt x="28448" y="10033"/>
                  </a:lnTo>
                  <a:lnTo>
                    <a:pt x="18923" y="146177"/>
                  </a:lnTo>
                  <a:lnTo>
                    <a:pt x="9525" y="145542"/>
                  </a:lnTo>
                  <a:lnTo>
                    <a:pt x="16129" y="138938"/>
                  </a:lnTo>
                  <a:lnTo>
                    <a:pt x="37592" y="160401"/>
                  </a:lnTo>
                  <a:lnTo>
                    <a:pt x="30988" y="167005"/>
                  </a:lnTo>
                  <a:lnTo>
                    <a:pt x="24765" y="160020"/>
                  </a:lnTo>
                  <a:lnTo>
                    <a:pt x="48641" y="138557"/>
                  </a:lnTo>
                  <a:lnTo>
                    <a:pt x="54864" y="145542"/>
                  </a:lnTo>
                  <a:lnTo>
                    <a:pt x="45593" y="146304"/>
                  </a:lnTo>
                  <a:lnTo>
                    <a:pt x="33528" y="10160"/>
                  </a:lnTo>
                  <a:cubicBezTo>
                    <a:pt x="33401" y="7620"/>
                    <a:pt x="34290" y="4953"/>
                    <a:pt x="36068" y="3048"/>
                  </a:cubicBezTo>
                  <a:cubicBezTo>
                    <a:pt x="37846" y="1143"/>
                    <a:pt x="40259" y="0"/>
                    <a:pt x="42926" y="0"/>
                  </a:cubicBezTo>
                  <a:lnTo>
                    <a:pt x="42926" y="9398"/>
                  </a:lnTo>
                  <a:lnTo>
                    <a:pt x="42926" y="18796"/>
                  </a:lnTo>
                  <a:moveTo>
                    <a:pt x="42926" y="0"/>
                  </a:moveTo>
                  <a:cubicBezTo>
                    <a:pt x="48133" y="0"/>
                    <a:pt x="52324" y="4191"/>
                    <a:pt x="52324" y="9398"/>
                  </a:cubicBezTo>
                  <a:cubicBezTo>
                    <a:pt x="52324" y="14605"/>
                    <a:pt x="48133" y="18796"/>
                    <a:pt x="42926" y="18796"/>
                  </a:cubicBezTo>
                  <a:lnTo>
                    <a:pt x="42926" y="9398"/>
                  </a:lnTo>
                  <a:lnTo>
                    <a:pt x="52197" y="8509"/>
                  </a:lnTo>
                  <a:lnTo>
                    <a:pt x="64135" y="144780"/>
                  </a:lnTo>
                  <a:cubicBezTo>
                    <a:pt x="64389" y="147701"/>
                    <a:pt x="63246" y="150622"/>
                    <a:pt x="61087" y="152527"/>
                  </a:cubicBezTo>
                  <a:lnTo>
                    <a:pt x="37211" y="173990"/>
                  </a:lnTo>
                  <a:cubicBezTo>
                    <a:pt x="33528" y="177292"/>
                    <a:pt x="27813" y="177165"/>
                    <a:pt x="24384" y="173609"/>
                  </a:cubicBezTo>
                  <a:lnTo>
                    <a:pt x="2921" y="152146"/>
                  </a:lnTo>
                  <a:cubicBezTo>
                    <a:pt x="1016" y="150241"/>
                    <a:pt x="0" y="147574"/>
                    <a:pt x="254" y="144907"/>
                  </a:cubicBezTo>
                  <a:lnTo>
                    <a:pt x="9652" y="8763"/>
                  </a:lnTo>
                  <a:cubicBezTo>
                    <a:pt x="10033" y="3810"/>
                    <a:pt x="14097" y="0"/>
                    <a:pt x="19050" y="0"/>
                  </a:cubicBezTo>
                  <a:lnTo>
                    <a:pt x="42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3207600" y="5903820"/>
            <a:ext cx="107460" cy="14580"/>
            <a:chOff x="0" y="0"/>
            <a:chExt cx="143280" cy="19440"/>
          </a:xfrm>
        </p:grpSpPr>
        <p:sp>
          <p:nvSpPr>
            <p:cNvPr id="99" name="Freeform 99"/>
            <p:cNvSpPr/>
            <p:nvPr/>
          </p:nvSpPr>
          <p:spPr>
            <a:xfrm>
              <a:off x="9271" y="0"/>
              <a:ext cx="124714" cy="19431"/>
            </a:xfrm>
            <a:custGeom>
              <a:avLst/>
              <a:gdLst/>
              <a:ahLst/>
              <a:cxnLst/>
              <a:rect l="l" t="t" r="r" b="b"/>
              <a:pathLst>
                <a:path w="124714" h="19431">
                  <a:moveTo>
                    <a:pt x="127" y="0"/>
                  </a:moveTo>
                  <a:lnTo>
                    <a:pt x="124714" y="762"/>
                  </a:lnTo>
                  <a:lnTo>
                    <a:pt x="124587" y="19431"/>
                  </a:lnTo>
                  <a:lnTo>
                    <a:pt x="0" y="18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3250800" y="5751540"/>
            <a:ext cx="64260" cy="302940"/>
            <a:chOff x="0" y="0"/>
            <a:chExt cx="85680" cy="40392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76327" cy="403860"/>
            </a:xfrm>
            <a:custGeom>
              <a:avLst/>
              <a:gdLst/>
              <a:ahLst/>
              <a:cxnLst/>
              <a:rect l="l" t="t" r="r" b="b"/>
              <a:pathLst>
                <a:path w="76327" h="403860">
                  <a:moveTo>
                    <a:pt x="76327" y="18669"/>
                  </a:moveTo>
                  <a:lnTo>
                    <a:pt x="9398" y="18669"/>
                  </a:lnTo>
                  <a:lnTo>
                    <a:pt x="9398" y="9398"/>
                  </a:lnTo>
                  <a:lnTo>
                    <a:pt x="18796" y="9398"/>
                  </a:lnTo>
                  <a:lnTo>
                    <a:pt x="18796" y="394589"/>
                  </a:lnTo>
                  <a:lnTo>
                    <a:pt x="9398" y="394589"/>
                  </a:lnTo>
                  <a:lnTo>
                    <a:pt x="9398" y="385191"/>
                  </a:lnTo>
                  <a:lnTo>
                    <a:pt x="76327" y="385191"/>
                  </a:lnTo>
                  <a:lnTo>
                    <a:pt x="76327" y="403860"/>
                  </a:lnTo>
                  <a:lnTo>
                    <a:pt x="9398" y="403860"/>
                  </a:lnTo>
                  <a:cubicBezTo>
                    <a:pt x="4191" y="403860"/>
                    <a:pt x="0" y="399669"/>
                    <a:pt x="0" y="394462"/>
                  </a:cubicBezTo>
                  <a:lnTo>
                    <a:pt x="0" y="9398"/>
                  </a:lnTo>
                  <a:cubicBezTo>
                    <a:pt x="0" y="4191"/>
                    <a:pt x="4191" y="0"/>
                    <a:pt x="9398" y="0"/>
                  </a:cubicBezTo>
                  <a:lnTo>
                    <a:pt x="76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3301020" y="5716980"/>
            <a:ext cx="82080" cy="82080"/>
            <a:chOff x="0" y="0"/>
            <a:chExt cx="109440" cy="10944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09474" cy="109474"/>
            </a:xfrm>
            <a:custGeom>
              <a:avLst/>
              <a:gdLst/>
              <a:ahLst/>
              <a:cxnLst/>
              <a:rect l="l" t="t" r="r" b="b"/>
              <a:pathLst>
                <a:path w="109474" h="109474">
                  <a:moveTo>
                    <a:pt x="9398" y="0"/>
                  </a:moveTo>
                  <a:lnTo>
                    <a:pt x="100076" y="0"/>
                  </a:lnTo>
                  <a:cubicBezTo>
                    <a:pt x="105283" y="0"/>
                    <a:pt x="109474" y="4191"/>
                    <a:pt x="109474" y="9398"/>
                  </a:cubicBezTo>
                  <a:lnTo>
                    <a:pt x="109474" y="100076"/>
                  </a:lnTo>
                  <a:cubicBezTo>
                    <a:pt x="109474" y="105283"/>
                    <a:pt x="105283" y="109474"/>
                    <a:pt x="100076" y="109474"/>
                  </a:cubicBezTo>
                  <a:lnTo>
                    <a:pt x="9398" y="109474"/>
                  </a:lnTo>
                  <a:cubicBezTo>
                    <a:pt x="4191" y="109474"/>
                    <a:pt x="0" y="105283"/>
                    <a:pt x="0" y="100076"/>
                  </a:cubicBezTo>
                  <a:lnTo>
                    <a:pt x="0" y="9398"/>
                  </a:lnTo>
                  <a:cubicBezTo>
                    <a:pt x="0" y="4191"/>
                    <a:pt x="4191" y="0"/>
                    <a:pt x="9398" y="0"/>
                  </a:cubicBezTo>
                  <a:moveTo>
                    <a:pt x="9398" y="18669"/>
                  </a:moveTo>
                  <a:lnTo>
                    <a:pt x="9398" y="9398"/>
                  </a:lnTo>
                  <a:lnTo>
                    <a:pt x="18796" y="9398"/>
                  </a:lnTo>
                  <a:lnTo>
                    <a:pt x="18796" y="100076"/>
                  </a:lnTo>
                  <a:lnTo>
                    <a:pt x="9398" y="100076"/>
                  </a:lnTo>
                  <a:lnTo>
                    <a:pt x="9398" y="90678"/>
                  </a:lnTo>
                  <a:lnTo>
                    <a:pt x="100076" y="90678"/>
                  </a:lnTo>
                  <a:lnTo>
                    <a:pt x="100076" y="100076"/>
                  </a:lnTo>
                  <a:lnTo>
                    <a:pt x="90678" y="100076"/>
                  </a:lnTo>
                  <a:lnTo>
                    <a:pt x="90678" y="9398"/>
                  </a:lnTo>
                  <a:lnTo>
                    <a:pt x="100076" y="9398"/>
                  </a:lnTo>
                  <a:lnTo>
                    <a:pt x="100076" y="18796"/>
                  </a:lnTo>
                  <a:lnTo>
                    <a:pt x="9398" y="18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3301020" y="5869800"/>
            <a:ext cx="82080" cy="82080"/>
            <a:chOff x="0" y="0"/>
            <a:chExt cx="109440" cy="10944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09474" cy="109474"/>
            </a:xfrm>
            <a:custGeom>
              <a:avLst/>
              <a:gdLst/>
              <a:ahLst/>
              <a:cxnLst/>
              <a:rect l="l" t="t" r="r" b="b"/>
              <a:pathLst>
                <a:path w="109474" h="109474">
                  <a:moveTo>
                    <a:pt x="9398" y="0"/>
                  </a:moveTo>
                  <a:lnTo>
                    <a:pt x="100076" y="0"/>
                  </a:lnTo>
                  <a:cubicBezTo>
                    <a:pt x="105283" y="0"/>
                    <a:pt x="109474" y="4191"/>
                    <a:pt x="109474" y="9398"/>
                  </a:cubicBezTo>
                  <a:lnTo>
                    <a:pt x="109474" y="100076"/>
                  </a:lnTo>
                  <a:cubicBezTo>
                    <a:pt x="109474" y="105283"/>
                    <a:pt x="105283" y="109474"/>
                    <a:pt x="100076" y="109474"/>
                  </a:cubicBezTo>
                  <a:lnTo>
                    <a:pt x="9398" y="109474"/>
                  </a:lnTo>
                  <a:cubicBezTo>
                    <a:pt x="4191" y="109474"/>
                    <a:pt x="0" y="105283"/>
                    <a:pt x="0" y="100076"/>
                  </a:cubicBezTo>
                  <a:lnTo>
                    <a:pt x="0" y="9398"/>
                  </a:lnTo>
                  <a:cubicBezTo>
                    <a:pt x="0" y="4191"/>
                    <a:pt x="4191" y="0"/>
                    <a:pt x="9398" y="0"/>
                  </a:cubicBezTo>
                  <a:moveTo>
                    <a:pt x="9398" y="18669"/>
                  </a:moveTo>
                  <a:lnTo>
                    <a:pt x="9398" y="9398"/>
                  </a:lnTo>
                  <a:lnTo>
                    <a:pt x="18796" y="9398"/>
                  </a:lnTo>
                  <a:lnTo>
                    <a:pt x="18796" y="100076"/>
                  </a:lnTo>
                  <a:lnTo>
                    <a:pt x="9398" y="100076"/>
                  </a:lnTo>
                  <a:lnTo>
                    <a:pt x="9398" y="90678"/>
                  </a:lnTo>
                  <a:lnTo>
                    <a:pt x="100076" y="90678"/>
                  </a:lnTo>
                  <a:lnTo>
                    <a:pt x="100076" y="100076"/>
                  </a:lnTo>
                  <a:lnTo>
                    <a:pt x="90678" y="100076"/>
                  </a:lnTo>
                  <a:lnTo>
                    <a:pt x="90678" y="9398"/>
                  </a:lnTo>
                  <a:lnTo>
                    <a:pt x="100076" y="9398"/>
                  </a:lnTo>
                  <a:lnTo>
                    <a:pt x="100076" y="18796"/>
                  </a:lnTo>
                  <a:lnTo>
                    <a:pt x="9398" y="18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3301020" y="6006420"/>
            <a:ext cx="82080" cy="82080"/>
            <a:chOff x="0" y="0"/>
            <a:chExt cx="109440" cy="10944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09474" cy="109474"/>
            </a:xfrm>
            <a:custGeom>
              <a:avLst/>
              <a:gdLst/>
              <a:ahLst/>
              <a:cxnLst/>
              <a:rect l="l" t="t" r="r" b="b"/>
              <a:pathLst>
                <a:path w="109474" h="109474">
                  <a:moveTo>
                    <a:pt x="9398" y="0"/>
                  </a:moveTo>
                  <a:lnTo>
                    <a:pt x="100076" y="0"/>
                  </a:lnTo>
                  <a:cubicBezTo>
                    <a:pt x="105283" y="0"/>
                    <a:pt x="109474" y="4191"/>
                    <a:pt x="109474" y="9398"/>
                  </a:cubicBezTo>
                  <a:lnTo>
                    <a:pt x="109474" y="100076"/>
                  </a:lnTo>
                  <a:cubicBezTo>
                    <a:pt x="109474" y="105283"/>
                    <a:pt x="105283" y="109474"/>
                    <a:pt x="100076" y="109474"/>
                  </a:cubicBezTo>
                  <a:lnTo>
                    <a:pt x="9398" y="109474"/>
                  </a:lnTo>
                  <a:cubicBezTo>
                    <a:pt x="4191" y="109474"/>
                    <a:pt x="0" y="105283"/>
                    <a:pt x="0" y="100076"/>
                  </a:cubicBezTo>
                  <a:lnTo>
                    <a:pt x="0" y="9398"/>
                  </a:lnTo>
                  <a:cubicBezTo>
                    <a:pt x="0" y="4191"/>
                    <a:pt x="4191" y="0"/>
                    <a:pt x="9398" y="0"/>
                  </a:cubicBezTo>
                  <a:moveTo>
                    <a:pt x="9398" y="18669"/>
                  </a:moveTo>
                  <a:lnTo>
                    <a:pt x="9398" y="9398"/>
                  </a:lnTo>
                  <a:lnTo>
                    <a:pt x="18796" y="9398"/>
                  </a:lnTo>
                  <a:lnTo>
                    <a:pt x="18796" y="100076"/>
                  </a:lnTo>
                  <a:lnTo>
                    <a:pt x="9398" y="100076"/>
                  </a:lnTo>
                  <a:lnTo>
                    <a:pt x="9398" y="90678"/>
                  </a:lnTo>
                  <a:lnTo>
                    <a:pt x="100076" y="90678"/>
                  </a:lnTo>
                  <a:lnTo>
                    <a:pt x="100076" y="100076"/>
                  </a:lnTo>
                  <a:lnTo>
                    <a:pt x="90678" y="100076"/>
                  </a:lnTo>
                  <a:lnTo>
                    <a:pt x="90678" y="9398"/>
                  </a:lnTo>
                  <a:lnTo>
                    <a:pt x="100076" y="9398"/>
                  </a:lnTo>
                  <a:lnTo>
                    <a:pt x="100076" y="18796"/>
                  </a:lnTo>
                  <a:lnTo>
                    <a:pt x="9398" y="18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2757240" y="8164995"/>
            <a:ext cx="14722020" cy="74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85BB24"/>
                </a:solidFill>
                <a:latin typeface="Arimo Bold"/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</a:t>
            </a:r>
            <a:endParaRPr lang="en-US" sz="2400" spc="-1" dirty="0">
              <a:solidFill>
                <a:srgbClr val="85BB24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09" name="AutoShape 109"/>
          <p:cNvSpPr/>
          <p:nvPr/>
        </p:nvSpPr>
        <p:spPr>
          <a:xfrm rot="152312">
            <a:off x="2100115" y="8763390"/>
            <a:ext cx="43891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00280" y="0"/>
            <a:ext cx="8344080" cy="8381880"/>
          </a:xfrm>
          <a:custGeom>
            <a:avLst/>
            <a:gdLst/>
            <a:ahLst/>
            <a:cxnLst/>
            <a:rect l="l" t="t" r="r" b="b"/>
            <a:pathLst>
              <a:path w="8344080" h="8381880">
                <a:moveTo>
                  <a:pt x="0" y="0"/>
                </a:moveTo>
                <a:lnTo>
                  <a:pt x="8344080" y="0"/>
                </a:lnTo>
                <a:lnTo>
                  <a:pt x="8344080" y="8381880"/>
                </a:lnTo>
                <a:lnTo>
                  <a:pt x="0" y="8381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25733" y="2740392"/>
            <a:ext cx="14032352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880"/>
              </a:lnSpc>
            </a:pPr>
            <a:r>
              <a:rPr lang="fa-IR" sz="9900" spc="-1" dirty="0">
                <a:solidFill>
                  <a:srgbClr val="FFFFFF"/>
                </a:solidFill>
                <a:latin typeface="Arimo Bold"/>
                <a:cs typeface="B Nazanin" panose="00000700000000000000" pitchFamily="2" charset="-78"/>
              </a:rPr>
              <a:t>با تشکر از شما دوستان عزیز ... !</a:t>
            </a:r>
            <a:endParaRPr lang="en-US" sz="9900" spc="-1" dirty="0">
              <a:solidFill>
                <a:srgbClr val="FFFFFF"/>
              </a:solidFill>
              <a:latin typeface="Arimo Bold"/>
              <a:cs typeface="B Nazanin" panose="00000700000000000000" pitchFamily="2" charset="-78"/>
            </a:endParaRPr>
          </a:p>
        </p:txBody>
      </p:sp>
      <p:sp>
        <p:nvSpPr>
          <p:cNvPr id="9" name="AutoShape 9"/>
          <p:cNvSpPr/>
          <p:nvPr/>
        </p:nvSpPr>
        <p:spPr>
          <a:xfrm rot="10796958">
            <a:off x="2838778" y="5930010"/>
            <a:ext cx="1159812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156720" y="5735535"/>
            <a:ext cx="1962360" cy="378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anose="00000700000000000000" pitchFamily="2" charset="-78"/>
              </a:rPr>
              <a:t> 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anose="000007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30940" y="6916680"/>
            <a:ext cx="698292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5"/>
              </a:lnSpc>
            </a:pPr>
            <a:r>
              <a:rPr lang="fa-IR" sz="2804" spc="-113" dirty="0">
                <a:solidFill>
                  <a:srgbClr val="FFFFFF"/>
                </a:solidFill>
                <a:latin typeface="Open Sans"/>
                <a:cs typeface="B Nazanin" panose="00000700000000000000" pitchFamily="2" charset="-78"/>
              </a:rPr>
              <a:t>عنوان فرعی ارائه خود را وارد کنید</a:t>
            </a:r>
            <a:endParaRPr lang="en-US" sz="2804" spc="-113" dirty="0">
              <a:solidFill>
                <a:srgbClr val="FFFFFF"/>
              </a:solidFill>
              <a:latin typeface="Open Sans"/>
              <a:cs typeface="B Nazanin" panose="00000700000000000000" pitchFamily="2" charset="-78"/>
            </a:endParaRPr>
          </a:p>
        </p:txBody>
      </p:sp>
      <p:sp>
        <p:nvSpPr>
          <p:cNvPr id="12" name="AutoShape 12"/>
          <p:cNvSpPr/>
          <p:nvPr/>
        </p:nvSpPr>
        <p:spPr>
          <a:xfrm rot="10786001">
            <a:off x="531562" y="9775005"/>
            <a:ext cx="1644367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 rot="-2700000">
            <a:off x="16846920" y="863244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" r="-13"/>
            </a:stretch>
          </a:blipFill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4" name="Freeform 14"/>
          <p:cNvSpPr/>
          <p:nvPr/>
        </p:nvSpPr>
        <p:spPr>
          <a:xfrm rot="-5123999">
            <a:off x="16450560" y="922266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 rot="-9900000">
            <a:off x="16350120" y="967842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0" r="-40"/>
            </a:stretch>
          </a:blipFill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4180" y="267075"/>
            <a:ext cx="30938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4"/>
              </a:lnSpc>
            </a:pPr>
            <a:r>
              <a:rPr lang="fa-IR" sz="4050" spc="-1" dirty="0">
                <a:solidFill>
                  <a:srgbClr val="007F00"/>
                </a:solidFill>
                <a:latin typeface="Arimo Bold"/>
              </a:rPr>
              <a:t>منابع</a:t>
            </a:r>
            <a:endParaRPr lang="en-US" sz="4050" spc="-1" dirty="0">
              <a:solidFill>
                <a:srgbClr val="007F00"/>
              </a:solidFill>
              <a:latin typeface="Arim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85460" y="4943700"/>
            <a:ext cx="2063340" cy="1819260"/>
            <a:chOff x="0" y="0"/>
            <a:chExt cx="2751120" cy="2425680"/>
          </a:xfrm>
        </p:grpSpPr>
        <p:sp>
          <p:nvSpPr>
            <p:cNvPr id="7" name="Freeform 7"/>
            <p:cNvSpPr/>
            <p:nvPr/>
          </p:nvSpPr>
          <p:spPr>
            <a:xfrm>
              <a:off x="-4318" y="-54737"/>
              <a:ext cx="2800096" cy="2505710"/>
            </a:xfrm>
            <a:custGeom>
              <a:avLst/>
              <a:gdLst/>
              <a:ahLst/>
              <a:cxnLst/>
              <a:rect l="l" t="t" r="r" b="b"/>
              <a:pathLst>
                <a:path w="2800096" h="2505710">
                  <a:moveTo>
                    <a:pt x="4445" y="985266"/>
                  </a:moveTo>
                  <a:cubicBezTo>
                    <a:pt x="8636" y="638302"/>
                    <a:pt x="102108" y="414020"/>
                    <a:pt x="286766" y="233172"/>
                  </a:cubicBezTo>
                  <a:cubicBezTo>
                    <a:pt x="496951" y="27051"/>
                    <a:pt x="890778" y="0"/>
                    <a:pt x="1127760" y="221869"/>
                  </a:cubicBezTo>
                  <a:cubicBezTo>
                    <a:pt x="1200531" y="289687"/>
                    <a:pt x="1257427" y="368427"/>
                    <a:pt x="1311656" y="450215"/>
                  </a:cubicBezTo>
                  <a:cubicBezTo>
                    <a:pt x="1379093" y="551942"/>
                    <a:pt x="1380236" y="552704"/>
                    <a:pt x="1432560" y="446024"/>
                  </a:cubicBezTo>
                  <a:cubicBezTo>
                    <a:pt x="1478534" y="352552"/>
                    <a:pt x="1543685" y="274193"/>
                    <a:pt x="1617218" y="202565"/>
                  </a:cubicBezTo>
                  <a:cubicBezTo>
                    <a:pt x="1703197" y="118491"/>
                    <a:pt x="1812798" y="82042"/>
                    <a:pt x="1928876" y="63119"/>
                  </a:cubicBezTo>
                  <a:cubicBezTo>
                    <a:pt x="2104136" y="34544"/>
                    <a:pt x="2269871" y="79756"/>
                    <a:pt x="2412365" y="171577"/>
                  </a:cubicBezTo>
                  <a:cubicBezTo>
                    <a:pt x="2519426" y="240538"/>
                    <a:pt x="2586863" y="358140"/>
                    <a:pt x="2647442" y="474472"/>
                  </a:cubicBezTo>
                  <a:cubicBezTo>
                    <a:pt x="2800096" y="767969"/>
                    <a:pt x="2783078" y="1067181"/>
                    <a:pt x="2644775" y="1349375"/>
                  </a:cubicBezTo>
                  <a:cubicBezTo>
                    <a:pt x="2528697" y="1585976"/>
                    <a:pt x="2358009" y="1792097"/>
                    <a:pt x="2149602" y="1962404"/>
                  </a:cubicBezTo>
                  <a:cubicBezTo>
                    <a:pt x="2025650" y="2063750"/>
                    <a:pt x="1901317" y="2163572"/>
                    <a:pt x="1768602" y="2253996"/>
                  </a:cubicBezTo>
                  <a:cubicBezTo>
                    <a:pt x="1656334" y="2330450"/>
                    <a:pt x="1537970" y="2397125"/>
                    <a:pt x="1420368" y="2465070"/>
                  </a:cubicBezTo>
                  <a:cubicBezTo>
                    <a:pt x="1350264" y="2505710"/>
                    <a:pt x="1288161" y="2454148"/>
                    <a:pt x="1242822" y="2423287"/>
                  </a:cubicBezTo>
                  <a:cubicBezTo>
                    <a:pt x="1184402" y="2383663"/>
                    <a:pt x="1123315" y="2347976"/>
                    <a:pt x="1064260" y="2309114"/>
                  </a:cubicBezTo>
                  <a:cubicBezTo>
                    <a:pt x="734187" y="2093214"/>
                    <a:pt x="431546" y="1845691"/>
                    <a:pt x="207772" y="1517015"/>
                  </a:cubicBezTo>
                  <a:cubicBezTo>
                    <a:pt x="82931" y="1333119"/>
                    <a:pt x="0" y="1128522"/>
                    <a:pt x="4445" y="984885"/>
                  </a:cubicBezTo>
                  <a:close/>
                  <a:moveTo>
                    <a:pt x="770255" y="766445"/>
                  </a:moveTo>
                  <a:cubicBezTo>
                    <a:pt x="755142" y="799973"/>
                    <a:pt x="767588" y="821055"/>
                    <a:pt x="774065" y="840994"/>
                  </a:cubicBezTo>
                  <a:cubicBezTo>
                    <a:pt x="802386" y="929894"/>
                    <a:pt x="837057" y="1016635"/>
                    <a:pt x="869442" y="1104011"/>
                  </a:cubicBezTo>
                  <a:cubicBezTo>
                    <a:pt x="946658" y="1311656"/>
                    <a:pt x="1045464" y="1508379"/>
                    <a:pt x="1147572" y="1703451"/>
                  </a:cubicBezTo>
                  <a:cubicBezTo>
                    <a:pt x="1199896" y="1803654"/>
                    <a:pt x="1252347" y="1905381"/>
                    <a:pt x="1324737" y="1994027"/>
                  </a:cubicBezTo>
                  <a:cubicBezTo>
                    <a:pt x="1362075" y="2040001"/>
                    <a:pt x="1420114" y="2038096"/>
                    <a:pt x="1442720" y="1985391"/>
                  </a:cubicBezTo>
                  <a:cubicBezTo>
                    <a:pt x="1462278" y="1939417"/>
                    <a:pt x="1492885" y="1902079"/>
                    <a:pt x="1517015" y="1859915"/>
                  </a:cubicBezTo>
                  <a:cubicBezTo>
                    <a:pt x="1655318" y="1618742"/>
                    <a:pt x="1796288" y="1378712"/>
                    <a:pt x="1913763" y="1126236"/>
                  </a:cubicBezTo>
                  <a:cubicBezTo>
                    <a:pt x="1978533" y="986790"/>
                    <a:pt x="2034667" y="843661"/>
                    <a:pt x="2079625" y="696722"/>
                  </a:cubicBezTo>
                  <a:cubicBezTo>
                    <a:pt x="2085340" y="677545"/>
                    <a:pt x="2093214" y="653796"/>
                    <a:pt x="2071370" y="642493"/>
                  </a:cubicBezTo>
                  <a:cubicBezTo>
                    <a:pt x="2050288" y="631571"/>
                    <a:pt x="2040890" y="656082"/>
                    <a:pt x="2031111" y="668909"/>
                  </a:cubicBezTo>
                  <a:cubicBezTo>
                    <a:pt x="1922907" y="812800"/>
                    <a:pt x="1821180" y="961263"/>
                    <a:pt x="1731899" y="1118108"/>
                  </a:cubicBezTo>
                  <a:cubicBezTo>
                    <a:pt x="1618488" y="1317752"/>
                    <a:pt x="1523873" y="1526921"/>
                    <a:pt x="1423289" y="1733423"/>
                  </a:cubicBezTo>
                  <a:cubicBezTo>
                    <a:pt x="1413891" y="1752600"/>
                    <a:pt x="1412748" y="1784350"/>
                    <a:pt x="1387475" y="1785366"/>
                  </a:cubicBezTo>
                  <a:cubicBezTo>
                    <a:pt x="1357757" y="1786509"/>
                    <a:pt x="1354709" y="1752600"/>
                    <a:pt x="1345692" y="1731899"/>
                  </a:cubicBezTo>
                  <a:cubicBezTo>
                    <a:pt x="1225169" y="1463294"/>
                    <a:pt x="1082294" y="1206246"/>
                    <a:pt x="921385" y="959866"/>
                  </a:cubicBezTo>
                  <a:cubicBezTo>
                    <a:pt x="878459" y="893953"/>
                    <a:pt x="836549" y="824992"/>
                    <a:pt x="769874" y="767715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24380" y="4362660"/>
            <a:ext cx="1579500" cy="2467260"/>
            <a:chOff x="0" y="0"/>
            <a:chExt cx="2106000" cy="3289680"/>
          </a:xfrm>
        </p:grpSpPr>
        <p:sp>
          <p:nvSpPr>
            <p:cNvPr id="9" name="Freeform 9"/>
            <p:cNvSpPr/>
            <p:nvPr/>
          </p:nvSpPr>
          <p:spPr>
            <a:xfrm>
              <a:off x="-18288" y="-20193"/>
              <a:ext cx="2131949" cy="3324352"/>
            </a:xfrm>
            <a:custGeom>
              <a:avLst/>
              <a:gdLst/>
              <a:ahLst/>
              <a:cxnLst/>
              <a:rect l="l" t="t" r="r" b="b"/>
              <a:pathLst>
                <a:path w="2131949" h="3324352">
                  <a:moveTo>
                    <a:pt x="1320038" y="1190879"/>
                  </a:moveTo>
                  <a:cubicBezTo>
                    <a:pt x="1304925" y="1273429"/>
                    <a:pt x="1310640" y="1335659"/>
                    <a:pt x="1310259" y="1397381"/>
                  </a:cubicBezTo>
                  <a:cubicBezTo>
                    <a:pt x="1309116" y="1624584"/>
                    <a:pt x="1305306" y="1851914"/>
                    <a:pt x="1324610" y="2078736"/>
                  </a:cubicBezTo>
                  <a:cubicBezTo>
                    <a:pt x="1326515" y="2098675"/>
                    <a:pt x="1328801" y="2118741"/>
                    <a:pt x="1317498" y="2137156"/>
                  </a:cubicBezTo>
                  <a:cubicBezTo>
                    <a:pt x="1305433" y="2156714"/>
                    <a:pt x="1293368" y="2176399"/>
                    <a:pt x="1266190" y="2171827"/>
                  </a:cubicBezTo>
                  <a:cubicBezTo>
                    <a:pt x="1239774" y="2167636"/>
                    <a:pt x="1229614" y="2148078"/>
                    <a:pt x="1227709" y="2123948"/>
                  </a:cubicBezTo>
                  <a:cubicBezTo>
                    <a:pt x="1225804" y="2099437"/>
                    <a:pt x="1225804" y="2074926"/>
                    <a:pt x="1226185" y="2050415"/>
                  </a:cubicBezTo>
                  <a:cubicBezTo>
                    <a:pt x="1227709" y="1791843"/>
                    <a:pt x="1194943" y="1535557"/>
                    <a:pt x="1171194" y="1278890"/>
                  </a:cubicBezTo>
                  <a:cubicBezTo>
                    <a:pt x="1170051" y="1265682"/>
                    <a:pt x="1167765" y="1252474"/>
                    <a:pt x="1155319" y="1243838"/>
                  </a:cubicBezTo>
                  <a:cubicBezTo>
                    <a:pt x="1126744" y="1257427"/>
                    <a:pt x="1137666" y="1282700"/>
                    <a:pt x="1136142" y="1302639"/>
                  </a:cubicBezTo>
                  <a:cubicBezTo>
                    <a:pt x="1118489" y="1551813"/>
                    <a:pt x="1122934" y="1801241"/>
                    <a:pt x="1122172" y="2050796"/>
                  </a:cubicBezTo>
                  <a:cubicBezTo>
                    <a:pt x="1122172" y="2070735"/>
                    <a:pt x="1122172" y="2090801"/>
                    <a:pt x="1121791" y="2111121"/>
                  </a:cubicBezTo>
                  <a:cubicBezTo>
                    <a:pt x="1120648" y="2145411"/>
                    <a:pt x="1110488" y="2175129"/>
                    <a:pt x="1069467" y="2174494"/>
                  </a:cubicBezTo>
                  <a:cubicBezTo>
                    <a:pt x="1029843" y="2173351"/>
                    <a:pt x="1026160" y="2140966"/>
                    <a:pt x="1025779" y="2111121"/>
                  </a:cubicBezTo>
                  <a:cubicBezTo>
                    <a:pt x="1024255" y="1937385"/>
                    <a:pt x="1026160" y="1763268"/>
                    <a:pt x="1022731" y="1589532"/>
                  </a:cubicBezTo>
                  <a:cubicBezTo>
                    <a:pt x="1020445" y="1468120"/>
                    <a:pt x="1011428" y="1346835"/>
                    <a:pt x="996315" y="1224661"/>
                  </a:cubicBezTo>
                  <a:cubicBezTo>
                    <a:pt x="967740" y="1275588"/>
                    <a:pt x="969899" y="1332484"/>
                    <a:pt x="963930" y="1386332"/>
                  </a:cubicBezTo>
                  <a:cubicBezTo>
                    <a:pt x="937895" y="1621155"/>
                    <a:pt x="919480" y="1856359"/>
                    <a:pt x="919861" y="2092579"/>
                  </a:cubicBezTo>
                  <a:cubicBezTo>
                    <a:pt x="919861" y="2125345"/>
                    <a:pt x="922147" y="2168271"/>
                    <a:pt x="875792" y="2168652"/>
                  </a:cubicBezTo>
                  <a:cubicBezTo>
                    <a:pt x="827532" y="2168652"/>
                    <a:pt x="824484" y="2126488"/>
                    <a:pt x="825246" y="2089912"/>
                  </a:cubicBezTo>
                  <a:cubicBezTo>
                    <a:pt x="829056" y="1849501"/>
                    <a:pt x="833882" y="1608963"/>
                    <a:pt x="836930" y="1368171"/>
                  </a:cubicBezTo>
                  <a:cubicBezTo>
                    <a:pt x="837692" y="1317625"/>
                    <a:pt x="842518" y="1265682"/>
                    <a:pt x="820674" y="1208405"/>
                  </a:cubicBezTo>
                  <a:cubicBezTo>
                    <a:pt x="794258" y="1250950"/>
                    <a:pt x="789432" y="1294384"/>
                    <a:pt x="781812" y="1335024"/>
                  </a:cubicBezTo>
                  <a:cubicBezTo>
                    <a:pt x="726059" y="1642237"/>
                    <a:pt x="681990" y="1950466"/>
                    <a:pt x="692150" y="2264029"/>
                  </a:cubicBezTo>
                  <a:cubicBezTo>
                    <a:pt x="696341" y="2386838"/>
                    <a:pt x="755015" y="2469388"/>
                    <a:pt x="871093" y="2507869"/>
                  </a:cubicBezTo>
                  <a:cubicBezTo>
                    <a:pt x="958850" y="2536825"/>
                    <a:pt x="1004824" y="2603627"/>
                    <a:pt x="999236" y="2710688"/>
                  </a:cubicBezTo>
                  <a:cubicBezTo>
                    <a:pt x="992505" y="2844165"/>
                    <a:pt x="978916" y="2977134"/>
                    <a:pt x="968756" y="3110230"/>
                  </a:cubicBezTo>
                  <a:cubicBezTo>
                    <a:pt x="964946" y="3161157"/>
                    <a:pt x="962787" y="3212338"/>
                    <a:pt x="959358" y="3263646"/>
                  </a:cubicBezTo>
                  <a:cubicBezTo>
                    <a:pt x="957072" y="3299079"/>
                    <a:pt x="941705" y="3309239"/>
                    <a:pt x="906272" y="3296412"/>
                  </a:cubicBezTo>
                  <a:cubicBezTo>
                    <a:pt x="588645" y="3182239"/>
                    <a:pt x="327152" y="2994152"/>
                    <a:pt x="158750" y="2697607"/>
                  </a:cubicBezTo>
                  <a:cubicBezTo>
                    <a:pt x="29464" y="2469642"/>
                    <a:pt x="0" y="2218690"/>
                    <a:pt x="27940" y="1959737"/>
                  </a:cubicBezTo>
                  <a:cubicBezTo>
                    <a:pt x="63373" y="1632966"/>
                    <a:pt x="186563" y="1336421"/>
                    <a:pt x="331597" y="1045845"/>
                  </a:cubicBezTo>
                  <a:cubicBezTo>
                    <a:pt x="460502" y="788035"/>
                    <a:pt x="630047" y="556641"/>
                    <a:pt x="792861" y="320675"/>
                  </a:cubicBezTo>
                  <a:cubicBezTo>
                    <a:pt x="850519" y="237363"/>
                    <a:pt x="917194" y="158242"/>
                    <a:pt x="981583" y="79121"/>
                  </a:cubicBezTo>
                  <a:cubicBezTo>
                    <a:pt x="1044194" y="2286"/>
                    <a:pt x="1123315" y="0"/>
                    <a:pt x="1190371" y="75692"/>
                  </a:cubicBezTo>
                  <a:cubicBezTo>
                    <a:pt x="1290955" y="189103"/>
                    <a:pt x="1375791" y="314960"/>
                    <a:pt x="1462405" y="439039"/>
                  </a:cubicBezTo>
                  <a:cubicBezTo>
                    <a:pt x="1642110" y="696849"/>
                    <a:pt x="1804162" y="964819"/>
                    <a:pt x="1928114" y="1254633"/>
                  </a:cubicBezTo>
                  <a:cubicBezTo>
                    <a:pt x="2049780" y="1539875"/>
                    <a:pt x="2131949" y="1834642"/>
                    <a:pt x="2123694" y="2148205"/>
                  </a:cubicBezTo>
                  <a:cubicBezTo>
                    <a:pt x="2115058" y="2485517"/>
                    <a:pt x="1985010" y="2772283"/>
                    <a:pt x="1743075" y="3004439"/>
                  </a:cubicBezTo>
                  <a:cubicBezTo>
                    <a:pt x="1608963" y="3133344"/>
                    <a:pt x="1447673" y="3225292"/>
                    <a:pt x="1275461" y="3295396"/>
                  </a:cubicBezTo>
                  <a:cubicBezTo>
                    <a:pt x="1204214" y="3324352"/>
                    <a:pt x="1190244" y="3312033"/>
                    <a:pt x="1185037" y="3237357"/>
                  </a:cubicBezTo>
                  <a:cubicBezTo>
                    <a:pt x="1172972" y="3062097"/>
                    <a:pt x="1156462" y="2886837"/>
                    <a:pt x="1146937" y="2711196"/>
                  </a:cubicBezTo>
                  <a:cubicBezTo>
                    <a:pt x="1140968" y="2598928"/>
                    <a:pt x="1183513" y="2543429"/>
                    <a:pt x="1289050" y="2507361"/>
                  </a:cubicBezTo>
                  <a:cubicBezTo>
                    <a:pt x="1379474" y="2476500"/>
                    <a:pt x="1450340" y="2382647"/>
                    <a:pt x="1453388" y="2283841"/>
                  </a:cubicBezTo>
                  <a:cubicBezTo>
                    <a:pt x="1463167" y="1984248"/>
                    <a:pt x="1436116" y="1687576"/>
                    <a:pt x="1367790" y="1395603"/>
                  </a:cubicBezTo>
                  <a:cubicBezTo>
                    <a:pt x="1353439" y="1333754"/>
                    <a:pt x="1358773" y="1267460"/>
                    <a:pt x="1319530" y="1191387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16420" y="7214940"/>
            <a:ext cx="1577880" cy="2468340"/>
            <a:chOff x="0" y="0"/>
            <a:chExt cx="2103840" cy="3291120"/>
          </a:xfrm>
        </p:grpSpPr>
        <p:sp>
          <p:nvSpPr>
            <p:cNvPr id="11" name="Freeform 11"/>
            <p:cNvSpPr/>
            <p:nvPr/>
          </p:nvSpPr>
          <p:spPr>
            <a:xfrm>
              <a:off x="-1905" y="-23495"/>
              <a:ext cx="2115058" cy="3325368"/>
            </a:xfrm>
            <a:custGeom>
              <a:avLst/>
              <a:gdLst/>
              <a:ahLst/>
              <a:cxnLst/>
              <a:rect l="l" t="t" r="r" b="b"/>
              <a:pathLst>
                <a:path w="2115058" h="3325368">
                  <a:moveTo>
                    <a:pt x="2032" y="2098294"/>
                  </a:moveTo>
                  <a:cubicBezTo>
                    <a:pt x="14859" y="1867662"/>
                    <a:pt x="66040" y="1646047"/>
                    <a:pt x="143764" y="1428242"/>
                  </a:cubicBezTo>
                  <a:cubicBezTo>
                    <a:pt x="219456" y="1214882"/>
                    <a:pt x="333756" y="1020826"/>
                    <a:pt x="437007" y="821436"/>
                  </a:cubicBezTo>
                  <a:cubicBezTo>
                    <a:pt x="495808" y="708025"/>
                    <a:pt x="578358" y="606298"/>
                    <a:pt x="650367" y="499618"/>
                  </a:cubicBezTo>
                  <a:cubicBezTo>
                    <a:pt x="745871" y="357632"/>
                    <a:pt x="853694" y="224536"/>
                    <a:pt x="959231" y="90043"/>
                  </a:cubicBezTo>
                  <a:cubicBezTo>
                    <a:pt x="1026668" y="3683"/>
                    <a:pt x="1111123" y="0"/>
                    <a:pt x="1180465" y="86995"/>
                  </a:cubicBezTo>
                  <a:cubicBezTo>
                    <a:pt x="1253617" y="179324"/>
                    <a:pt x="1322578" y="275463"/>
                    <a:pt x="1393825" y="369697"/>
                  </a:cubicBezTo>
                  <a:cubicBezTo>
                    <a:pt x="1549908" y="576199"/>
                    <a:pt x="1691894" y="794004"/>
                    <a:pt x="1805305" y="1023874"/>
                  </a:cubicBezTo>
                  <a:cubicBezTo>
                    <a:pt x="1977898" y="1373632"/>
                    <a:pt x="2115058" y="1740281"/>
                    <a:pt x="2105279" y="2141982"/>
                  </a:cubicBezTo>
                  <a:cubicBezTo>
                    <a:pt x="2099310" y="2386584"/>
                    <a:pt x="2026539" y="2608580"/>
                    <a:pt x="1885950" y="2810891"/>
                  </a:cubicBezTo>
                  <a:cubicBezTo>
                    <a:pt x="1717548" y="3052826"/>
                    <a:pt x="1480058" y="3196082"/>
                    <a:pt x="1214374" y="3302762"/>
                  </a:cubicBezTo>
                  <a:cubicBezTo>
                    <a:pt x="1192911" y="3311398"/>
                    <a:pt x="1166114" y="3325368"/>
                    <a:pt x="1146937" y="3300476"/>
                  </a:cubicBezTo>
                  <a:cubicBezTo>
                    <a:pt x="1129919" y="3278632"/>
                    <a:pt x="1149223" y="3258693"/>
                    <a:pt x="1159383" y="3239389"/>
                  </a:cubicBezTo>
                  <a:cubicBezTo>
                    <a:pt x="1164717" y="3229610"/>
                    <a:pt x="1171448" y="3220212"/>
                    <a:pt x="1174115" y="3209671"/>
                  </a:cubicBezTo>
                  <a:cubicBezTo>
                    <a:pt x="1197102" y="3121914"/>
                    <a:pt x="1235964" y="3053969"/>
                    <a:pt x="1339215" y="3038602"/>
                  </a:cubicBezTo>
                  <a:cubicBezTo>
                    <a:pt x="1393825" y="3030347"/>
                    <a:pt x="1419479" y="2977515"/>
                    <a:pt x="1436878" y="2928239"/>
                  </a:cubicBezTo>
                  <a:cubicBezTo>
                    <a:pt x="1533398" y="2655443"/>
                    <a:pt x="1629029" y="2382139"/>
                    <a:pt x="1724787" y="2108962"/>
                  </a:cubicBezTo>
                  <a:cubicBezTo>
                    <a:pt x="1761744" y="2003806"/>
                    <a:pt x="1762887" y="1900174"/>
                    <a:pt x="1713103" y="1797304"/>
                  </a:cubicBezTo>
                  <a:cubicBezTo>
                    <a:pt x="1695704" y="1761109"/>
                    <a:pt x="1670177" y="1739265"/>
                    <a:pt x="1633220" y="1734693"/>
                  </a:cubicBezTo>
                  <a:cubicBezTo>
                    <a:pt x="1592834" y="1730121"/>
                    <a:pt x="1582674" y="1766697"/>
                    <a:pt x="1570990" y="1794256"/>
                  </a:cubicBezTo>
                  <a:cubicBezTo>
                    <a:pt x="1449324" y="2081403"/>
                    <a:pt x="1328674" y="2368931"/>
                    <a:pt x="1208024" y="2656586"/>
                  </a:cubicBezTo>
                  <a:cubicBezTo>
                    <a:pt x="1168400" y="2750820"/>
                    <a:pt x="1116457" y="2840101"/>
                    <a:pt x="1087374" y="2938907"/>
                  </a:cubicBezTo>
                  <a:cubicBezTo>
                    <a:pt x="1083945" y="2950972"/>
                    <a:pt x="1077595" y="2966085"/>
                    <a:pt x="1062101" y="2966847"/>
                  </a:cubicBezTo>
                  <a:cubicBezTo>
                    <a:pt x="1046226" y="2967609"/>
                    <a:pt x="1039876" y="2952877"/>
                    <a:pt x="1034923" y="2940812"/>
                  </a:cubicBezTo>
                  <a:cubicBezTo>
                    <a:pt x="1001395" y="2858262"/>
                    <a:pt x="968629" y="2775331"/>
                    <a:pt x="936244" y="2692400"/>
                  </a:cubicBezTo>
                  <a:cubicBezTo>
                    <a:pt x="926084" y="2666365"/>
                    <a:pt x="938911" y="2645283"/>
                    <a:pt x="951357" y="2623439"/>
                  </a:cubicBezTo>
                  <a:cubicBezTo>
                    <a:pt x="993521" y="2551811"/>
                    <a:pt x="1001141" y="2479040"/>
                    <a:pt x="968756" y="2399919"/>
                  </a:cubicBezTo>
                  <a:cubicBezTo>
                    <a:pt x="888492" y="2203958"/>
                    <a:pt x="812673" y="2006473"/>
                    <a:pt x="733171" y="1810131"/>
                  </a:cubicBezTo>
                  <a:cubicBezTo>
                    <a:pt x="721106" y="1780794"/>
                    <a:pt x="706755" y="1738122"/>
                    <a:pt x="664210" y="1755140"/>
                  </a:cubicBezTo>
                  <a:cubicBezTo>
                    <a:pt x="616331" y="1773936"/>
                    <a:pt x="639699" y="1816227"/>
                    <a:pt x="652145" y="1847469"/>
                  </a:cubicBezTo>
                  <a:cubicBezTo>
                    <a:pt x="715518" y="2006854"/>
                    <a:pt x="780669" y="2165604"/>
                    <a:pt x="845058" y="2324608"/>
                  </a:cubicBezTo>
                  <a:cubicBezTo>
                    <a:pt x="851027" y="2338959"/>
                    <a:pt x="858266" y="2352929"/>
                    <a:pt x="863092" y="2367534"/>
                  </a:cubicBezTo>
                  <a:cubicBezTo>
                    <a:pt x="875538" y="2403729"/>
                    <a:pt x="859282" y="2428621"/>
                    <a:pt x="827278" y="2443607"/>
                  </a:cubicBezTo>
                  <a:cubicBezTo>
                    <a:pt x="788416" y="2462022"/>
                    <a:pt x="775589" y="2433828"/>
                    <a:pt x="764286" y="2405507"/>
                  </a:cubicBezTo>
                  <a:cubicBezTo>
                    <a:pt x="694563" y="2231771"/>
                    <a:pt x="624459" y="2058416"/>
                    <a:pt x="554736" y="1884680"/>
                  </a:cubicBezTo>
                  <a:cubicBezTo>
                    <a:pt x="549783" y="1872234"/>
                    <a:pt x="545719" y="1859407"/>
                    <a:pt x="538861" y="1848104"/>
                  </a:cubicBezTo>
                  <a:cubicBezTo>
                    <a:pt x="525653" y="1825498"/>
                    <a:pt x="507238" y="1807464"/>
                    <a:pt x="478917" y="1821307"/>
                  </a:cubicBezTo>
                  <a:cubicBezTo>
                    <a:pt x="452501" y="1834515"/>
                    <a:pt x="449961" y="1857502"/>
                    <a:pt x="460883" y="1884299"/>
                  </a:cubicBezTo>
                  <a:cubicBezTo>
                    <a:pt x="518541" y="2024126"/>
                    <a:pt x="576199" y="2163953"/>
                    <a:pt x="632714" y="2304161"/>
                  </a:cubicBezTo>
                  <a:cubicBezTo>
                    <a:pt x="651129" y="2349373"/>
                    <a:pt x="665861" y="2396490"/>
                    <a:pt x="683260" y="2442083"/>
                  </a:cubicBezTo>
                  <a:cubicBezTo>
                    <a:pt x="695325" y="2473706"/>
                    <a:pt x="691896" y="2500122"/>
                    <a:pt x="657606" y="2513711"/>
                  </a:cubicBezTo>
                  <a:cubicBezTo>
                    <a:pt x="622935" y="2527300"/>
                    <a:pt x="601472" y="2507996"/>
                    <a:pt x="589407" y="2478278"/>
                  </a:cubicBezTo>
                  <a:cubicBezTo>
                    <a:pt x="544576" y="2368931"/>
                    <a:pt x="502031" y="2258949"/>
                    <a:pt x="457073" y="2149602"/>
                  </a:cubicBezTo>
                  <a:cubicBezTo>
                    <a:pt x="426593" y="2075307"/>
                    <a:pt x="394843" y="2001901"/>
                    <a:pt x="362839" y="1928368"/>
                  </a:cubicBezTo>
                  <a:cubicBezTo>
                    <a:pt x="352679" y="1904619"/>
                    <a:pt x="336423" y="1883537"/>
                    <a:pt x="306705" y="1894459"/>
                  </a:cubicBezTo>
                  <a:cubicBezTo>
                    <a:pt x="272796" y="1906905"/>
                    <a:pt x="276606" y="1934845"/>
                    <a:pt x="287147" y="1961515"/>
                  </a:cubicBezTo>
                  <a:cubicBezTo>
                    <a:pt x="370459" y="2170684"/>
                    <a:pt x="451866" y="2380234"/>
                    <a:pt x="539242" y="2587498"/>
                  </a:cubicBezTo>
                  <a:cubicBezTo>
                    <a:pt x="567563" y="2654935"/>
                    <a:pt x="622935" y="2704338"/>
                    <a:pt x="696722" y="2721991"/>
                  </a:cubicBezTo>
                  <a:cubicBezTo>
                    <a:pt x="739267" y="2732151"/>
                    <a:pt x="761492" y="2758186"/>
                    <a:pt x="775843" y="2795143"/>
                  </a:cubicBezTo>
                  <a:cubicBezTo>
                    <a:pt x="824103" y="2919095"/>
                    <a:pt x="873506" y="3042793"/>
                    <a:pt x="919861" y="3167507"/>
                  </a:cubicBezTo>
                  <a:cubicBezTo>
                    <a:pt x="931545" y="3198749"/>
                    <a:pt x="956437" y="3222879"/>
                    <a:pt x="960882" y="3257931"/>
                  </a:cubicBezTo>
                  <a:cubicBezTo>
                    <a:pt x="966216" y="3298317"/>
                    <a:pt x="955929" y="3315208"/>
                    <a:pt x="914146" y="3298952"/>
                  </a:cubicBezTo>
                  <a:cubicBezTo>
                    <a:pt x="782955" y="3248787"/>
                    <a:pt x="655955" y="3190748"/>
                    <a:pt x="536575" y="3115056"/>
                  </a:cubicBezTo>
                  <a:cubicBezTo>
                    <a:pt x="340614" y="2991104"/>
                    <a:pt x="199263" y="2818892"/>
                    <a:pt x="102870" y="2612263"/>
                  </a:cubicBezTo>
                  <a:cubicBezTo>
                    <a:pt x="27813" y="2451354"/>
                    <a:pt x="0" y="2276856"/>
                    <a:pt x="1905" y="2097786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410100" y="7867800"/>
            <a:ext cx="2229120" cy="1809540"/>
            <a:chOff x="0" y="0"/>
            <a:chExt cx="2972160" cy="2412720"/>
          </a:xfrm>
        </p:grpSpPr>
        <p:sp>
          <p:nvSpPr>
            <p:cNvPr id="13" name="Freeform 13"/>
            <p:cNvSpPr/>
            <p:nvPr/>
          </p:nvSpPr>
          <p:spPr>
            <a:xfrm>
              <a:off x="-19304" y="-58039"/>
              <a:ext cx="3078226" cy="2477897"/>
            </a:xfrm>
            <a:custGeom>
              <a:avLst/>
              <a:gdLst/>
              <a:ahLst/>
              <a:cxnLst/>
              <a:rect l="l" t="t" r="r" b="b"/>
              <a:pathLst>
                <a:path w="3078226" h="2477897">
                  <a:moveTo>
                    <a:pt x="820039" y="69088"/>
                  </a:moveTo>
                  <a:cubicBezTo>
                    <a:pt x="1039749" y="70993"/>
                    <a:pt x="1210056" y="172339"/>
                    <a:pt x="1347216" y="337439"/>
                  </a:cubicBezTo>
                  <a:cubicBezTo>
                    <a:pt x="1389761" y="388747"/>
                    <a:pt x="1426337" y="444881"/>
                    <a:pt x="1465199" y="499110"/>
                  </a:cubicBezTo>
                  <a:cubicBezTo>
                    <a:pt x="1492758" y="537972"/>
                    <a:pt x="1516507" y="538734"/>
                    <a:pt x="1536827" y="493395"/>
                  </a:cubicBezTo>
                  <a:cubicBezTo>
                    <a:pt x="1591437" y="373507"/>
                    <a:pt x="1681099" y="280416"/>
                    <a:pt x="1770888" y="187706"/>
                  </a:cubicBezTo>
                  <a:cubicBezTo>
                    <a:pt x="1808226" y="148844"/>
                    <a:pt x="1863979" y="136779"/>
                    <a:pt x="1912239" y="114554"/>
                  </a:cubicBezTo>
                  <a:cubicBezTo>
                    <a:pt x="2160905" y="0"/>
                    <a:pt x="2558542" y="63246"/>
                    <a:pt x="2730373" y="266446"/>
                  </a:cubicBezTo>
                  <a:cubicBezTo>
                    <a:pt x="2988183" y="570992"/>
                    <a:pt x="3078226" y="890143"/>
                    <a:pt x="2895092" y="1295273"/>
                  </a:cubicBezTo>
                  <a:cubicBezTo>
                    <a:pt x="2822321" y="1456182"/>
                    <a:pt x="2724404" y="1602486"/>
                    <a:pt x="2590165" y="1719961"/>
                  </a:cubicBezTo>
                  <a:cubicBezTo>
                    <a:pt x="2504948" y="1794637"/>
                    <a:pt x="2438654" y="1887347"/>
                    <a:pt x="2347087" y="1956689"/>
                  </a:cubicBezTo>
                  <a:cubicBezTo>
                    <a:pt x="2178685" y="2084832"/>
                    <a:pt x="2005330" y="2204339"/>
                    <a:pt x="1823212" y="2311654"/>
                  </a:cubicBezTo>
                  <a:cubicBezTo>
                    <a:pt x="1741043" y="2360295"/>
                    <a:pt x="1655572" y="2403602"/>
                    <a:pt x="1572641" y="2451481"/>
                  </a:cubicBezTo>
                  <a:cubicBezTo>
                    <a:pt x="1527810" y="2477897"/>
                    <a:pt x="1488567" y="2475230"/>
                    <a:pt x="1441069" y="2453005"/>
                  </a:cubicBezTo>
                  <a:cubicBezTo>
                    <a:pt x="1242441" y="2359533"/>
                    <a:pt x="1063117" y="2235200"/>
                    <a:pt x="880364" y="2114931"/>
                  </a:cubicBezTo>
                  <a:cubicBezTo>
                    <a:pt x="726948" y="2013966"/>
                    <a:pt x="595503" y="1889125"/>
                    <a:pt x="460502" y="1766697"/>
                  </a:cubicBezTo>
                  <a:cubicBezTo>
                    <a:pt x="296164" y="1617726"/>
                    <a:pt x="177800" y="1437640"/>
                    <a:pt x="88519" y="1236726"/>
                  </a:cubicBezTo>
                  <a:cubicBezTo>
                    <a:pt x="1524" y="1040384"/>
                    <a:pt x="0" y="839089"/>
                    <a:pt x="64770" y="637032"/>
                  </a:cubicBezTo>
                  <a:cubicBezTo>
                    <a:pt x="114173" y="482981"/>
                    <a:pt x="192913" y="346456"/>
                    <a:pt x="318389" y="237998"/>
                  </a:cubicBezTo>
                  <a:cubicBezTo>
                    <a:pt x="463169" y="112903"/>
                    <a:pt x="630428" y="63881"/>
                    <a:pt x="818896" y="68326"/>
                  </a:cubicBezTo>
                  <a:close/>
                  <a:moveTo>
                    <a:pt x="767969" y="1287145"/>
                  </a:moveTo>
                  <a:cubicBezTo>
                    <a:pt x="783844" y="1372743"/>
                    <a:pt x="781177" y="1471803"/>
                    <a:pt x="828675" y="1557401"/>
                  </a:cubicBezTo>
                  <a:cubicBezTo>
                    <a:pt x="926973" y="1733804"/>
                    <a:pt x="1074420" y="1835150"/>
                    <a:pt x="1281303" y="1837436"/>
                  </a:cubicBezTo>
                  <a:cubicBezTo>
                    <a:pt x="1344295" y="1838198"/>
                    <a:pt x="1391666" y="1863471"/>
                    <a:pt x="1425575" y="1917700"/>
                  </a:cubicBezTo>
                  <a:cubicBezTo>
                    <a:pt x="1451610" y="1958721"/>
                    <a:pt x="1482852" y="1996821"/>
                    <a:pt x="1512570" y="2035683"/>
                  </a:cubicBezTo>
                  <a:cubicBezTo>
                    <a:pt x="1531747" y="2060575"/>
                    <a:pt x="1558925" y="2061337"/>
                    <a:pt x="1585722" y="2054479"/>
                  </a:cubicBezTo>
                  <a:cubicBezTo>
                    <a:pt x="1615440" y="2046605"/>
                    <a:pt x="1617345" y="2020189"/>
                    <a:pt x="1617726" y="1994916"/>
                  </a:cubicBezTo>
                  <a:cubicBezTo>
                    <a:pt x="1618488" y="1952752"/>
                    <a:pt x="1618107" y="1910080"/>
                    <a:pt x="1617726" y="1867916"/>
                  </a:cubicBezTo>
                  <a:cubicBezTo>
                    <a:pt x="1617726" y="1824228"/>
                    <a:pt x="1634363" y="1798574"/>
                    <a:pt x="1680718" y="1788795"/>
                  </a:cubicBezTo>
                  <a:cubicBezTo>
                    <a:pt x="1815211" y="1760855"/>
                    <a:pt x="1908302" y="1676908"/>
                    <a:pt x="1979549" y="1562227"/>
                  </a:cubicBezTo>
                  <a:cubicBezTo>
                    <a:pt x="2074545" y="1409954"/>
                    <a:pt x="2127250" y="1238885"/>
                    <a:pt x="2203831" y="1078357"/>
                  </a:cubicBezTo>
                  <a:cubicBezTo>
                    <a:pt x="2251329" y="978916"/>
                    <a:pt x="2296541" y="880872"/>
                    <a:pt x="2397887" y="823214"/>
                  </a:cubicBezTo>
                  <a:cubicBezTo>
                    <a:pt x="2418588" y="811149"/>
                    <a:pt x="2436749" y="794258"/>
                    <a:pt x="2455545" y="778764"/>
                  </a:cubicBezTo>
                  <a:cubicBezTo>
                    <a:pt x="2471420" y="765556"/>
                    <a:pt x="2484247" y="749046"/>
                    <a:pt x="2478532" y="726694"/>
                  </a:cubicBezTo>
                  <a:cubicBezTo>
                    <a:pt x="2473198" y="705612"/>
                    <a:pt x="2453259" y="704469"/>
                    <a:pt x="2435606" y="701421"/>
                  </a:cubicBezTo>
                  <a:cubicBezTo>
                    <a:pt x="2391537" y="693547"/>
                    <a:pt x="2347849" y="687451"/>
                    <a:pt x="2302637" y="690880"/>
                  </a:cubicBezTo>
                  <a:cubicBezTo>
                    <a:pt x="2085213" y="705993"/>
                    <a:pt x="1880616" y="763651"/>
                    <a:pt x="1701927" y="891413"/>
                  </a:cubicBezTo>
                  <a:cubicBezTo>
                    <a:pt x="1596771" y="966470"/>
                    <a:pt x="1503680" y="1055370"/>
                    <a:pt x="1451356" y="1179322"/>
                  </a:cubicBezTo>
                  <a:cubicBezTo>
                    <a:pt x="1377442" y="1354963"/>
                    <a:pt x="1408049" y="1513586"/>
                    <a:pt x="1519936" y="1662811"/>
                  </a:cubicBezTo>
                  <a:cubicBezTo>
                    <a:pt x="1583309" y="1747647"/>
                    <a:pt x="1590802" y="1841881"/>
                    <a:pt x="1546352" y="1912366"/>
                  </a:cubicBezTo>
                  <a:cubicBezTo>
                    <a:pt x="1536192" y="1928622"/>
                    <a:pt x="1528318" y="1943989"/>
                    <a:pt x="1505712" y="1931162"/>
                  </a:cubicBezTo>
                  <a:cubicBezTo>
                    <a:pt x="1461262" y="1906270"/>
                    <a:pt x="1425448" y="1865630"/>
                    <a:pt x="1443482" y="1818894"/>
                  </a:cubicBezTo>
                  <a:cubicBezTo>
                    <a:pt x="1464945" y="1764284"/>
                    <a:pt x="1445006" y="1729613"/>
                    <a:pt x="1418209" y="1690370"/>
                  </a:cubicBezTo>
                  <a:cubicBezTo>
                    <a:pt x="1323594" y="1551686"/>
                    <a:pt x="1294638" y="1395984"/>
                    <a:pt x="1338707" y="1238885"/>
                  </a:cubicBezTo>
                  <a:cubicBezTo>
                    <a:pt x="1367663" y="1134872"/>
                    <a:pt x="1333754" y="1067435"/>
                    <a:pt x="1269365" y="1001395"/>
                  </a:cubicBezTo>
                  <a:cubicBezTo>
                    <a:pt x="1152144" y="881507"/>
                    <a:pt x="1070356" y="749681"/>
                    <a:pt x="1108837" y="571754"/>
                  </a:cubicBezTo>
                  <a:cubicBezTo>
                    <a:pt x="1111885" y="557403"/>
                    <a:pt x="1114806" y="538226"/>
                    <a:pt x="1098296" y="529590"/>
                  </a:cubicBezTo>
                  <a:cubicBezTo>
                    <a:pt x="1080262" y="520192"/>
                    <a:pt x="1069594" y="537083"/>
                    <a:pt x="1060196" y="548386"/>
                  </a:cubicBezTo>
                  <a:cubicBezTo>
                    <a:pt x="878967" y="758317"/>
                    <a:pt x="785114" y="1003300"/>
                    <a:pt x="768096" y="1287399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16420" y="5096520"/>
            <a:ext cx="1792800" cy="1513620"/>
            <a:chOff x="0" y="0"/>
            <a:chExt cx="2390400" cy="2018160"/>
          </a:xfrm>
        </p:grpSpPr>
        <p:sp>
          <p:nvSpPr>
            <p:cNvPr id="15" name="Freeform 15"/>
            <p:cNvSpPr/>
            <p:nvPr/>
          </p:nvSpPr>
          <p:spPr>
            <a:xfrm>
              <a:off x="-20320" y="-28448"/>
              <a:ext cx="2417064" cy="2056892"/>
            </a:xfrm>
            <a:custGeom>
              <a:avLst/>
              <a:gdLst/>
              <a:ahLst/>
              <a:cxnLst/>
              <a:rect l="l" t="t" r="r" b="b"/>
              <a:pathLst>
                <a:path w="2417064" h="2056892">
                  <a:moveTo>
                    <a:pt x="1290066" y="671322"/>
                  </a:moveTo>
                  <a:cubicBezTo>
                    <a:pt x="737108" y="939673"/>
                    <a:pt x="292100" y="1301115"/>
                    <a:pt x="57658" y="1886458"/>
                  </a:cubicBezTo>
                  <a:cubicBezTo>
                    <a:pt x="24511" y="1847596"/>
                    <a:pt x="29337" y="1811782"/>
                    <a:pt x="27432" y="1780921"/>
                  </a:cubicBezTo>
                  <a:cubicBezTo>
                    <a:pt x="0" y="1370838"/>
                    <a:pt x="45974" y="975487"/>
                    <a:pt x="267589" y="617093"/>
                  </a:cubicBezTo>
                  <a:cubicBezTo>
                    <a:pt x="446532" y="327914"/>
                    <a:pt x="715264" y="164719"/>
                    <a:pt x="1037590" y="84455"/>
                  </a:cubicBezTo>
                  <a:cubicBezTo>
                    <a:pt x="1376807" y="0"/>
                    <a:pt x="1718310" y="21463"/>
                    <a:pt x="2058924" y="79502"/>
                  </a:cubicBezTo>
                  <a:cubicBezTo>
                    <a:pt x="2157730" y="96520"/>
                    <a:pt x="2255266" y="120269"/>
                    <a:pt x="2354072" y="137922"/>
                  </a:cubicBezTo>
                  <a:cubicBezTo>
                    <a:pt x="2400427" y="146177"/>
                    <a:pt x="2417064" y="163576"/>
                    <a:pt x="2408682" y="213995"/>
                  </a:cubicBezTo>
                  <a:cubicBezTo>
                    <a:pt x="2357755" y="523748"/>
                    <a:pt x="2267712" y="820801"/>
                    <a:pt x="2134362" y="1105281"/>
                  </a:cubicBezTo>
                  <a:cubicBezTo>
                    <a:pt x="2042414" y="1302004"/>
                    <a:pt x="1924431" y="1481455"/>
                    <a:pt x="1773682" y="1635506"/>
                  </a:cubicBezTo>
                  <a:cubicBezTo>
                    <a:pt x="1679448" y="1731645"/>
                    <a:pt x="1575816" y="1819021"/>
                    <a:pt x="1454404" y="1885061"/>
                  </a:cubicBezTo>
                  <a:cubicBezTo>
                    <a:pt x="1209802" y="2017776"/>
                    <a:pt x="950087" y="2056892"/>
                    <a:pt x="675767" y="2044065"/>
                  </a:cubicBezTo>
                  <a:cubicBezTo>
                    <a:pt x="529209" y="2037334"/>
                    <a:pt x="391160" y="2000377"/>
                    <a:pt x="251714" y="1964563"/>
                  </a:cubicBezTo>
                  <a:cubicBezTo>
                    <a:pt x="194437" y="1949831"/>
                    <a:pt x="185039" y="1921637"/>
                    <a:pt x="209931" y="1872615"/>
                  </a:cubicBezTo>
                  <a:cubicBezTo>
                    <a:pt x="267589" y="1759585"/>
                    <a:pt x="330962" y="1650238"/>
                    <a:pt x="404749" y="1546225"/>
                  </a:cubicBezTo>
                  <a:cubicBezTo>
                    <a:pt x="517017" y="1387983"/>
                    <a:pt x="644398" y="1242822"/>
                    <a:pt x="783463" y="1108329"/>
                  </a:cubicBezTo>
                  <a:cubicBezTo>
                    <a:pt x="930021" y="966216"/>
                    <a:pt x="1090676" y="840359"/>
                    <a:pt x="1255014" y="719328"/>
                  </a:cubicBezTo>
                  <a:cubicBezTo>
                    <a:pt x="1267079" y="710311"/>
                    <a:pt x="1283716" y="705358"/>
                    <a:pt x="1290066" y="67106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1780" y="7285680"/>
            <a:ext cx="1580040" cy="2468880"/>
            <a:chOff x="0" y="0"/>
            <a:chExt cx="2106720" cy="3291840"/>
          </a:xfrm>
        </p:grpSpPr>
        <p:sp>
          <p:nvSpPr>
            <p:cNvPr id="17" name="Freeform 17"/>
            <p:cNvSpPr/>
            <p:nvPr/>
          </p:nvSpPr>
          <p:spPr>
            <a:xfrm>
              <a:off x="-21844" y="-25273"/>
              <a:ext cx="2147189" cy="3328543"/>
            </a:xfrm>
            <a:custGeom>
              <a:avLst/>
              <a:gdLst/>
              <a:ahLst/>
              <a:cxnLst/>
              <a:rect l="l" t="t" r="r" b="b"/>
              <a:pathLst>
                <a:path w="2147189" h="3328543">
                  <a:moveTo>
                    <a:pt x="1098804" y="1418463"/>
                  </a:moveTo>
                  <a:cubicBezTo>
                    <a:pt x="954151" y="1418463"/>
                    <a:pt x="808990" y="1417701"/>
                    <a:pt x="664337" y="1418463"/>
                  </a:cubicBezTo>
                  <a:cubicBezTo>
                    <a:pt x="545592" y="1419225"/>
                    <a:pt x="498475" y="1469390"/>
                    <a:pt x="502285" y="1587627"/>
                  </a:cubicBezTo>
                  <a:cubicBezTo>
                    <a:pt x="510921" y="1863471"/>
                    <a:pt x="519557" y="2139315"/>
                    <a:pt x="529463" y="2415159"/>
                  </a:cubicBezTo>
                  <a:cubicBezTo>
                    <a:pt x="538099" y="2661285"/>
                    <a:pt x="704342" y="2841752"/>
                    <a:pt x="923290" y="2851912"/>
                  </a:cubicBezTo>
                  <a:cubicBezTo>
                    <a:pt x="982853" y="2854579"/>
                    <a:pt x="1010285" y="2881630"/>
                    <a:pt x="1008507" y="2944622"/>
                  </a:cubicBezTo>
                  <a:cubicBezTo>
                    <a:pt x="1005078" y="3047111"/>
                    <a:pt x="1009650" y="3149600"/>
                    <a:pt x="1007745" y="3252089"/>
                  </a:cubicBezTo>
                  <a:cubicBezTo>
                    <a:pt x="1006602" y="3317240"/>
                    <a:pt x="990473" y="3328543"/>
                    <a:pt x="929767" y="3307080"/>
                  </a:cubicBezTo>
                  <a:cubicBezTo>
                    <a:pt x="669417" y="3213989"/>
                    <a:pt x="433832" y="3078734"/>
                    <a:pt x="262382" y="2858262"/>
                  </a:cubicBezTo>
                  <a:cubicBezTo>
                    <a:pt x="132969" y="2691765"/>
                    <a:pt x="48895" y="2499995"/>
                    <a:pt x="28956" y="2284857"/>
                  </a:cubicBezTo>
                  <a:cubicBezTo>
                    <a:pt x="0" y="1973580"/>
                    <a:pt x="61722" y="1678940"/>
                    <a:pt x="176276" y="1391412"/>
                  </a:cubicBezTo>
                  <a:cubicBezTo>
                    <a:pt x="255397" y="1192403"/>
                    <a:pt x="354584" y="1003554"/>
                    <a:pt x="463423" y="819277"/>
                  </a:cubicBezTo>
                  <a:cubicBezTo>
                    <a:pt x="596773" y="593217"/>
                    <a:pt x="750951" y="381381"/>
                    <a:pt x="908431" y="172212"/>
                  </a:cubicBezTo>
                  <a:cubicBezTo>
                    <a:pt x="928370" y="145796"/>
                    <a:pt x="942340" y="114935"/>
                    <a:pt x="962279" y="88519"/>
                  </a:cubicBezTo>
                  <a:cubicBezTo>
                    <a:pt x="1030097" y="0"/>
                    <a:pt x="1152652" y="5969"/>
                    <a:pt x="1217041" y="96012"/>
                  </a:cubicBezTo>
                  <a:cubicBezTo>
                    <a:pt x="1375029" y="316992"/>
                    <a:pt x="1540510" y="533273"/>
                    <a:pt x="1679194" y="766953"/>
                  </a:cubicBezTo>
                  <a:cubicBezTo>
                    <a:pt x="1905254" y="1148334"/>
                    <a:pt x="2093722" y="1549273"/>
                    <a:pt x="2124583" y="1999234"/>
                  </a:cubicBezTo>
                  <a:cubicBezTo>
                    <a:pt x="2147189" y="2330069"/>
                    <a:pt x="2074037" y="2642870"/>
                    <a:pt x="1845310" y="2900299"/>
                  </a:cubicBezTo>
                  <a:cubicBezTo>
                    <a:pt x="1683258" y="3082671"/>
                    <a:pt x="1489964" y="3221355"/>
                    <a:pt x="1256665" y="3300095"/>
                  </a:cubicBezTo>
                  <a:cubicBezTo>
                    <a:pt x="1204341" y="3317748"/>
                    <a:pt x="1180211" y="3300857"/>
                    <a:pt x="1179830" y="3245866"/>
                  </a:cubicBezTo>
                  <a:cubicBezTo>
                    <a:pt x="1179068" y="3132455"/>
                    <a:pt x="1178306" y="3018663"/>
                    <a:pt x="1176401" y="2905252"/>
                  </a:cubicBezTo>
                  <a:cubicBezTo>
                    <a:pt x="1176020" y="2874391"/>
                    <a:pt x="1191514" y="2860421"/>
                    <a:pt x="1218946" y="2855849"/>
                  </a:cubicBezTo>
                  <a:cubicBezTo>
                    <a:pt x="1229868" y="2854325"/>
                    <a:pt x="1241171" y="2855087"/>
                    <a:pt x="1252474" y="2854706"/>
                  </a:cubicBezTo>
                  <a:cubicBezTo>
                    <a:pt x="1490599" y="2847213"/>
                    <a:pt x="1653032" y="2640330"/>
                    <a:pt x="1657604" y="2436368"/>
                  </a:cubicBezTo>
                  <a:cubicBezTo>
                    <a:pt x="1663573" y="2155571"/>
                    <a:pt x="1680591" y="1875663"/>
                    <a:pt x="1686941" y="1595247"/>
                  </a:cubicBezTo>
                  <a:cubicBezTo>
                    <a:pt x="1689989" y="1464437"/>
                    <a:pt x="1641729" y="1417701"/>
                    <a:pt x="1513586" y="1417701"/>
                  </a:cubicBezTo>
                  <a:cubicBezTo>
                    <a:pt x="1375283" y="1417701"/>
                    <a:pt x="1237361" y="1417701"/>
                    <a:pt x="1099058" y="1417701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6200" y="1983960"/>
            <a:ext cx="1550880" cy="2279340"/>
            <a:chOff x="0" y="0"/>
            <a:chExt cx="2067840" cy="3039120"/>
          </a:xfrm>
        </p:grpSpPr>
        <p:sp>
          <p:nvSpPr>
            <p:cNvPr id="19" name="Freeform 19"/>
            <p:cNvSpPr/>
            <p:nvPr/>
          </p:nvSpPr>
          <p:spPr>
            <a:xfrm>
              <a:off x="-7874" y="-22860"/>
              <a:ext cx="2088515" cy="3065526"/>
            </a:xfrm>
            <a:custGeom>
              <a:avLst/>
              <a:gdLst/>
              <a:ahLst/>
              <a:cxnLst/>
              <a:rect l="l" t="t" r="r" b="b"/>
              <a:pathLst>
                <a:path w="2088515" h="3065526">
                  <a:moveTo>
                    <a:pt x="2070100" y="642493"/>
                  </a:moveTo>
                  <a:cubicBezTo>
                    <a:pt x="2088515" y="880618"/>
                    <a:pt x="2060321" y="1114679"/>
                    <a:pt x="1999234" y="1343406"/>
                  </a:cubicBezTo>
                  <a:cubicBezTo>
                    <a:pt x="1930273" y="1603756"/>
                    <a:pt x="1820545" y="1845310"/>
                    <a:pt x="1593342" y="2007743"/>
                  </a:cubicBezTo>
                  <a:cubicBezTo>
                    <a:pt x="1364615" y="2171700"/>
                    <a:pt x="1110996" y="2202561"/>
                    <a:pt x="843026" y="2118868"/>
                  </a:cubicBezTo>
                  <a:cubicBezTo>
                    <a:pt x="826389" y="2113534"/>
                    <a:pt x="801243" y="2111375"/>
                    <a:pt x="802005" y="2091309"/>
                  </a:cubicBezTo>
                  <a:cubicBezTo>
                    <a:pt x="803148" y="2065274"/>
                    <a:pt x="832104" y="2069846"/>
                    <a:pt x="849884" y="2066798"/>
                  </a:cubicBezTo>
                  <a:cubicBezTo>
                    <a:pt x="944118" y="2050542"/>
                    <a:pt x="1038733" y="2037080"/>
                    <a:pt x="1131824" y="2014093"/>
                  </a:cubicBezTo>
                  <a:cubicBezTo>
                    <a:pt x="1461516" y="1933067"/>
                    <a:pt x="1654175" y="1712976"/>
                    <a:pt x="1751711" y="1401445"/>
                  </a:cubicBezTo>
                  <a:cubicBezTo>
                    <a:pt x="1859153" y="1058164"/>
                    <a:pt x="1865884" y="705485"/>
                    <a:pt x="1828927" y="350139"/>
                  </a:cubicBezTo>
                  <a:cubicBezTo>
                    <a:pt x="1823593" y="300736"/>
                    <a:pt x="1805559" y="288671"/>
                    <a:pt x="1760728" y="301498"/>
                  </a:cubicBezTo>
                  <a:cubicBezTo>
                    <a:pt x="1488694" y="377571"/>
                    <a:pt x="1209040" y="431165"/>
                    <a:pt x="951230" y="552831"/>
                  </a:cubicBezTo>
                  <a:cubicBezTo>
                    <a:pt x="662940" y="688848"/>
                    <a:pt x="414528" y="870839"/>
                    <a:pt x="289433" y="1179068"/>
                  </a:cubicBezTo>
                  <a:cubicBezTo>
                    <a:pt x="189611" y="1425067"/>
                    <a:pt x="188087" y="1677543"/>
                    <a:pt x="256667" y="1931924"/>
                  </a:cubicBezTo>
                  <a:cubicBezTo>
                    <a:pt x="261620" y="1950339"/>
                    <a:pt x="264541" y="1976374"/>
                    <a:pt x="288671" y="1977898"/>
                  </a:cubicBezTo>
                  <a:cubicBezTo>
                    <a:pt x="313563" y="1979422"/>
                    <a:pt x="315468" y="1951482"/>
                    <a:pt x="324104" y="1934972"/>
                  </a:cubicBezTo>
                  <a:cubicBezTo>
                    <a:pt x="434467" y="1726946"/>
                    <a:pt x="570611" y="1539748"/>
                    <a:pt x="751840" y="1385570"/>
                  </a:cubicBezTo>
                  <a:cubicBezTo>
                    <a:pt x="834771" y="1315085"/>
                    <a:pt x="912749" y="1238631"/>
                    <a:pt x="997966" y="1170813"/>
                  </a:cubicBezTo>
                  <a:cubicBezTo>
                    <a:pt x="1006602" y="1164082"/>
                    <a:pt x="1013460" y="1151636"/>
                    <a:pt x="1025906" y="1156843"/>
                  </a:cubicBezTo>
                  <a:cubicBezTo>
                    <a:pt x="1041400" y="1163193"/>
                    <a:pt x="1037971" y="1178306"/>
                    <a:pt x="1036447" y="1191514"/>
                  </a:cubicBezTo>
                  <a:cubicBezTo>
                    <a:pt x="1027049" y="1262380"/>
                    <a:pt x="987425" y="1320419"/>
                    <a:pt x="951611" y="1378839"/>
                  </a:cubicBezTo>
                  <a:cubicBezTo>
                    <a:pt x="841629" y="1556639"/>
                    <a:pt x="713867" y="1722882"/>
                    <a:pt x="593979" y="1893951"/>
                  </a:cubicBezTo>
                  <a:cubicBezTo>
                    <a:pt x="516001" y="2005838"/>
                    <a:pt x="462788" y="2130933"/>
                    <a:pt x="414274" y="2257552"/>
                  </a:cubicBezTo>
                  <a:cubicBezTo>
                    <a:pt x="334391" y="2465578"/>
                    <a:pt x="250317" y="2672080"/>
                    <a:pt x="202819" y="2890647"/>
                  </a:cubicBezTo>
                  <a:cubicBezTo>
                    <a:pt x="193040" y="2936240"/>
                    <a:pt x="186563" y="2982595"/>
                    <a:pt x="178308" y="3028569"/>
                  </a:cubicBezTo>
                  <a:cubicBezTo>
                    <a:pt x="176022" y="3041777"/>
                    <a:pt x="174498" y="3059430"/>
                    <a:pt x="160274" y="3061716"/>
                  </a:cubicBezTo>
                  <a:cubicBezTo>
                    <a:pt x="138430" y="3065526"/>
                    <a:pt x="138049" y="3043682"/>
                    <a:pt x="135001" y="3029712"/>
                  </a:cubicBezTo>
                  <a:cubicBezTo>
                    <a:pt x="106299" y="2900807"/>
                    <a:pt x="90932" y="2770505"/>
                    <a:pt x="103759" y="2638552"/>
                  </a:cubicBezTo>
                  <a:cubicBezTo>
                    <a:pt x="116586" y="2508123"/>
                    <a:pt x="125984" y="2377059"/>
                    <a:pt x="170053" y="2251583"/>
                  </a:cubicBezTo>
                  <a:cubicBezTo>
                    <a:pt x="179832" y="2224024"/>
                    <a:pt x="166243" y="2198878"/>
                    <a:pt x="154559" y="2174748"/>
                  </a:cubicBezTo>
                  <a:cubicBezTo>
                    <a:pt x="59182" y="1976374"/>
                    <a:pt x="13970" y="1765681"/>
                    <a:pt x="8382" y="1547876"/>
                  </a:cubicBezTo>
                  <a:cubicBezTo>
                    <a:pt x="0" y="1231011"/>
                    <a:pt x="107061" y="952881"/>
                    <a:pt x="316230" y="716661"/>
                  </a:cubicBezTo>
                  <a:cubicBezTo>
                    <a:pt x="585724" y="412623"/>
                    <a:pt x="940689" y="261112"/>
                    <a:pt x="1323975" y="161671"/>
                  </a:cubicBezTo>
                  <a:cubicBezTo>
                    <a:pt x="1483360" y="120269"/>
                    <a:pt x="1642745" y="79121"/>
                    <a:pt x="1801495" y="34290"/>
                  </a:cubicBezTo>
                  <a:cubicBezTo>
                    <a:pt x="1922526" y="0"/>
                    <a:pt x="2009902" y="42926"/>
                    <a:pt x="2042668" y="163576"/>
                  </a:cubicBezTo>
                  <a:cubicBezTo>
                    <a:pt x="2085213" y="320675"/>
                    <a:pt x="2066798" y="481965"/>
                    <a:pt x="2070227" y="64135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8540" y="8447220"/>
            <a:ext cx="126360" cy="742500"/>
            <a:chOff x="0" y="0"/>
            <a:chExt cx="168480" cy="990000"/>
          </a:xfrm>
        </p:grpSpPr>
        <p:sp>
          <p:nvSpPr>
            <p:cNvPr id="21" name="Freeform 21"/>
            <p:cNvSpPr/>
            <p:nvPr/>
          </p:nvSpPr>
          <p:spPr>
            <a:xfrm>
              <a:off x="-1270" y="-762"/>
              <a:ext cx="169799" cy="993648"/>
            </a:xfrm>
            <a:custGeom>
              <a:avLst/>
              <a:gdLst/>
              <a:ahLst/>
              <a:cxnLst/>
              <a:rect l="l" t="t" r="r" b="b"/>
              <a:pathLst>
                <a:path w="169799" h="993648">
                  <a:moveTo>
                    <a:pt x="169418" y="499999"/>
                  </a:moveTo>
                  <a:cubicBezTo>
                    <a:pt x="169418" y="633349"/>
                    <a:pt x="169418" y="766826"/>
                    <a:pt x="169418" y="900176"/>
                  </a:cubicBezTo>
                  <a:cubicBezTo>
                    <a:pt x="169418" y="955929"/>
                    <a:pt x="137795" y="987552"/>
                    <a:pt x="78105" y="990600"/>
                  </a:cubicBezTo>
                  <a:cubicBezTo>
                    <a:pt x="20066" y="993648"/>
                    <a:pt x="2667" y="949960"/>
                    <a:pt x="2286" y="908812"/>
                  </a:cubicBezTo>
                  <a:cubicBezTo>
                    <a:pt x="0" y="635254"/>
                    <a:pt x="1905" y="361696"/>
                    <a:pt x="3429" y="88138"/>
                  </a:cubicBezTo>
                  <a:cubicBezTo>
                    <a:pt x="3429" y="36957"/>
                    <a:pt x="31750" y="0"/>
                    <a:pt x="84582" y="762"/>
                  </a:cubicBezTo>
                  <a:cubicBezTo>
                    <a:pt x="139319" y="1524"/>
                    <a:pt x="167132" y="35814"/>
                    <a:pt x="166751" y="93091"/>
                  </a:cubicBezTo>
                  <a:cubicBezTo>
                    <a:pt x="165608" y="228727"/>
                    <a:pt x="166751" y="364363"/>
                    <a:pt x="166751" y="499999"/>
                  </a:cubicBezTo>
                  <a:cubicBezTo>
                    <a:pt x="167894" y="499999"/>
                    <a:pt x="168656" y="499999"/>
                    <a:pt x="169799" y="499999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00020" y="8446680"/>
            <a:ext cx="123660" cy="741420"/>
            <a:chOff x="0" y="0"/>
            <a:chExt cx="164880" cy="988560"/>
          </a:xfrm>
        </p:grpSpPr>
        <p:sp>
          <p:nvSpPr>
            <p:cNvPr id="23" name="Freeform 23"/>
            <p:cNvSpPr/>
            <p:nvPr/>
          </p:nvSpPr>
          <p:spPr>
            <a:xfrm>
              <a:off x="-762" y="-2921"/>
              <a:ext cx="166116" cy="995807"/>
            </a:xfrm>
            <a:custGeom>
              <a:avLst/>
              <a:gdLst/>
              <a:ahLst/>
              <a:cxnLst/>
              <a:rect l="l" t="t" r="r" b="b"/>
              <a:pathLst>
                <a:path w="166116" h="995807">
                  <a:moveTo>
                    <a:pt x="1143" y="497586"/>
                  </a:moveTo>
                  <a:cubicBezTo>
                    <a:pt x="1143" y="366395"/>
                    <a:pt x="1905" y="234823"/>
                    <a:pt x="762" y="103759"/>
                  </a:cubicBezTo>
                  <a:cubicBezTo>
                    <a:pt x="0" y="46482"/>
                    <a:pt x="18923" y="6858"/>
                    <a:pt x="81153" y="3048"/>
                  </a:cubicBezTo>
                  <a:cubicBezTo>
                    <a:pt x="129159" y="0"/>
                    <a:pt x="164211" y="40386"/>
                    <a:pt x="164592" y="103251"/>
                  </a:cubicBezTo>
                  <a:cubicBezTo>
                    <a:pt x="165735" y="368173"/>
                    <a:pt x="166116" y="632841"/>
                    <a:pt x="164592" y="897763"/>
                  </a:cubicBezTo>
                  <a:cubicBezTo>
                    <a:pt x="164211" y="968248"/>
                    <a:pt x="130937" y="995807"/>
                    <a:pt x="71374" y="990854"/>
                  </a:cubicBezTo>
                  <a:cubicBezTo>
                    <a:pt x="16637" y="986409"/>
                    <a:pt x="1143" y="954024"/>
                    <a:pt x="1143" y="905002"/>
                  </a:cubicBezTo>
                  <a:cubicBezTo>
                    <a:pt x="1905" y="769366"/>
                    <a:pt x="1143" y="633603"/>
                    <a:pt x="1143" y="497586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90500" y="8447220"/>
            <a:ext cx="126360" cy="739800"/>
            <a:chOff x="0" y="0"/>
            <a:chExt cx="168480" cy="986400"/>
          </a:xfrm>
        </p:grpSpPr>
        <p:sp>
          <p:nvSpPr>
            <p:cNvPr id="25" name="Freeform 25"/>
            <p:cNvSpPr/>
            <p:nvPr/>
          </p:nvSpPr>
          <p:spPr>
            <a:xfrm>
              <a:off x="-127" y="-20574"/>
              <a:ext cx="168656" cy="1013079"/>
            </a:xfrm>
            <a:custGeom>
              <a:avLst/>
              <a:gdLst/>
              <a:ahLst/>
              <a:cxnLst/>
              <a:rect l="l" t="t" r="r" b="b"/>
              <a:pathLst>
                <a:path w="168656" h="1013079">
                  <a:moveTo>
                    <a:pt x="168656" y="514604"/>
                  </a:moveTo>
                  <a:cubicBezTo>
                    <a:pt x="168656" y="647954"/>
                    <a:pt x="168275" y="781304"/>
                    <a:pt x="168656" y="914781"/>
                  </a:cubicBezTo>
                  <a:cubicBezTo>
                    <a:pt x="168656" y="967867"/>
                    <a:pt x="144145" y="998474"/>
                    <a:pt x="91948" y="1005967"/>
                  </a:cubicBezTo>
                  <a:cubicBezTo>
                    <a:pt x="41529" y="1013079"/>
                    <a:pt x="19685" y="980313"/>
                    <a:pt x="6477" y="939673"/>
                  </a:cubicBezTo>
                  <a:cubicBezTo>
                    <a:pt x="1270" y="923036"/>
                    <a:pt x="508" y="904621"/>
                    <a:pt x="508" y="886968"/>
                  </a:cubicBezTo>
                  <a:cubicBezTo>
                    <a:pt x="0" y="637921"/>
                    <a:pt x="0" y="388874"/>
                    <a:pt x="381" y="139827"/>
                  </a:cubicBezTo>
                  <a:cubicBezTo>
                    <a:pt x="381" y="96393"/>
                    <a:pt x="4953" y="53848"/>
                    <a:pt x="50038" y="31242"/>
                  </a:cubicBezTo>
                  <a:cubicBezTo>
                    <a:pt x="112903" y="0"/>
                    <a:pt x="168529" y="40259"/>
                    <a:pt x="168148" y="114554"/>
                  </a:cubicBezTo>
                  <a:cubicBezTo>
                    <a:pt x="167386" y="247904"/>
                    <a:pt x="168148" y="381254"/>
                    <a:pt x="168148" y="514731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408360" y="4724460"/>
            <a:ext cx="1834920" cy="1726380"/>
            <a:chOff x="0" y="0"/>
            <a:chExt cx="2446560" cy="2301840"/>
          </a:xfrm>
        </p:grpSpPr>
        <p:sp>
          <p:nvSpPr>
            <p:cNvPr id="27" name="Freeform 27"/>
            <p:cNvSpPr/>
            <p:nvPr/>
          </p:nvSpPr>
          <p:spPr>
            <a:xfrm>
              <a:off x="-41529" y="-99568"/>
              <a:ext cx="2495423" cy="2415032"/>
            </a:xfrm>
            <a:custGeom>
              <a:avLst/>
              <a:gdLst/>
              <a:ahLst/>
              <a:cxnLst/>
              <a:rect l="l" t="t" r="r" b="b"/>
              <a:pathLst>
                <a:path w="2495423" h="2415032">
                  <a:moveTo>
                    <a:pt x="2486152" y="773811"/>
                  </a:moveTo>
                  <a:cubicBezTo>
                    <a:pt x="2495423" y="1085723"/>
                    <a:pt x="2365883" y="1342136"/>
                    <a:pt x="2151126" y="1561338"/>
                  </a:cubicBezTo>
                  <a:cubicBezTo>
                    <a:pt x="1992249" y="1723263"/>
                    <a:pt x="1814830" y="1865249"/>
                    <a:pt x="1643126" y="2013458"/>
                  </a:cubicBezTo>
                  <a:cubicBezTo>
                    <a:pt x="1541526" y="2100834"/>
                    <a:pt x="1451483" y="2197608"/>
                    <a:pt x="1377823" y="2309368"/>
                  </a:cubicBezTo>
                  <a:cubicBezTo>
                    <a:pt x="1363599" y="2331085"/>
                    <a:pt x="1348105" y="2352802"/>
                    <a:pt x="1329944" y="2371090"/>
                  </a:cubicBezTo>
                  <a:cubicBezTo>
                    <a:pt x="1285113" y="2415032"/>
                    <a:pt x="1220851" y="2411857"/>
                    <a:pt x="1190117" y="2358263"/>
                  </a:cubicBezTo>
                  <a:cubicBezTo>
                    <a:pt x="1071626" y="2149729"/>
                    <a:pt x="883539" y="2009521"/>
                    <a:pt x="707771" y="1856486"/>
                  </a:cubicBezTo>
                  <a:cubicBezTo>
                    <a:pt x="505841" y="1680337"/>
                    <a:pt x="291084" y="1512697"/>
                    <a:pt x="165608" y="1269111"/>
                  </a:cubicBezTo>
                  <a:cubicBezTo>
                    <a:pt x="28829" y="1004062"/>
                    <a:pt x="0" y="721868"/>
                    <a:pt x="104775" y="438785"/>
                  </a:cubicBezTo>
                  <a:cubicBezTo>
                    <a:pt x="172212" y="255524"/>
                    <a:pt x="325247" y="164592"/>
                    <a:pt x="510286" y="122936"/>
                  </a:cubicBezTo>
                  <a:cubicBezTo>
                    <a:pt x="807085" y="55880"/>
                    <a:pt x="1050798" y="159258"/>
                    <a:pt x="1207770" y="419735"/>
                  </a:cubicBezTo>
                  <a:cubicBezTo>
                    <a:pt x="1258824" y="504444"/>
                    <a:pt x="1276604" y="505333"/>
                    <a:pt x="1335532" y="426339"/>
                  </a:cubicBezTo>
                  <a:cubicBezTo>
                    <a:pt x="1423797" y="308356"/>
                    <a:pt x="1522349" y="204089"/>
                    <a:pt x="1662938" y="144145"/>
                  </a:cubicBezTo>
                  <a:cubicBezTo>
                    <a:pt x="2001012" y="0"/>
                    <a:pt x="2411857" y="220853"/>
                    <a:pt x="2473198" y="582549"/>
                  </a:cubicBezTo>
                  <a:cubicBezTo>
                    <a:pt x="2483866" y="645160"/>
                    <a:pt x="2491359" y="707644"/>
                    <a:pt x="2486533" y="773811"/>
                  </a:cubicBezTo>
                  <a:close/>
                  <a:moveTo>
                    <a:pt x="1837436" y="707263"/>
                  </a:moveTo>
                  <a:cubicBezTo>
                    <a:pt x="1829435" y="719709"/>
                    <a:pt x="1822323" y="733044"/>
                    <a:pt x="1813052" y="744982"/>
                  </a:cubicBezTo>
                  <a:cubicBezTo>
                    <a:pt x="1611122" y="1000125"/>
                    <a:pt x="1453642" y="1280541"/>
                    <a:pt x="1338707" y="1584833"/>
                  </a:cubicBezTo>
                  <a:cubicBezTo>
                    <a:pt x="1316990" y="1642110"/>
                    <a:pt x="1323213" y="1655826"/>
                    <a:pt x="1385697" y="1652778"/>
                  </a:cubicBezTo>
                  <a:cubicBezTo>
                    <a:pt x="1574673" y="1642618"/>
                    <a:pt x="1744599" y="1581785"/>
                    <a:pt x="1883537" y="1449578"/>
                  </a:cubicBezTo>
                  <a:cubicBezTo>
                    <a:pt x="2049907" y="1291209"/>
                    <a:pt x="2086356" y="1088898"/>
                    <a:pt x="2061464" y="871855"/>
                  </a:cubicBezTo>
                  <a:cubicBezTo>
                    <a:pt x="2049907" y="769747"/>
                    <a:pt x="2060575" y="672211"/>
                    <a:pt x="2087245" y="574548"/>
                  </a:cubicBezTo>
                  <a:cubicBezTo>
                    <a:pt x="2107184" y="501396"/>
                    <a:pt x="2076577" y="469011"/>
                    <a:pt x="2002028" y="488442"/>
                  </a:cubicBezTo>
                  <a:cubicBezTo>
                    <a:pt x="1792605" y="543941"/>
                    <a:pt x="1588897" y="613537"/>
                    <a:pt x="1408303" y="739140"/>
                  </a:cubicBezTo>
                  <a:cubicBezTo>
                    <a:pt x="1248156" y="850519"/>
                    <a:pt x="1131443" y="992886"/>
                    <a:pt x="1094105" y="1188085"/>
                  </a:cubicBezTo>
                  <a:cubicBezTo>
                    <a:pt x="1072388" y="1303401"/>
                    <a:pt x="1073277" y="1419733"/>
                    <a:pt x="1122553" y="1549273"/>
                  </a:cubicBezTo>
                  <a:cubicBezTo>
                    <a:pt x="1291209" y="1196086"/>
                    <a:pt x="1520571" y="914400"/>
                    <a:pt x="1836039" y="707263"/>
                  </a:cubicBezTo>
                  <a:close/>
                  <a:moveTo>
                    <a:pt x="969137" y="1257808"/>
                  </a:moveTo>
                  <a:cubicBezTo>
                    <a:pt x="983361" y="1201928"/>
                    <a:pt x="991743" y="1163701"/>
                    <a:pt x="1002411" y="1126490"/>
                  </a:cubicBezTo>
                  <a:cubicBezTo>
                    <a:pt x="1035304" y="1012952"/>
                    <a:pt x="1025017" y="984123"/>
                    <a:pt x="931037" y="910844"/>
                  </a:cubicBezTo>
                  <a:cubicBezTo>
                    <a:pt x="810387" y="817245"/>
                    <a:pt x="672338" y="757809"/>
                    <a:pt x="531241" y="704088"/>
                  </a:cubicBezTo>
                  <a:cubicBezTo>
                    <a:pt x="458470" y="676148"/>
                    <a:pt x="433578" y="697484"/>
                    <a:pt x="447421" y="776859"/>
                  </a:cubicBezTo>
                  <a:cubicBezTo>
                    <a:pt x="458089" y="838073"/>
                    <a:pt x="455803" y="898017"/>
                    <a:pt x="448310" y="959231"/>
                  </a:cubicBezTo>
                  <a:cubicBezTo>
                    <a:pt x="440309" y="1027938"/>
                    <a:pt x="421640" y="1097153"/>
                    <a:pt x="436372" y="1167257"/>
                  </a:cubicBezTo>
                  <a:cubicBezTo>
                    <a:pt x="483362" y="1392682"/>
                    <a:pt x="631190" y="1513713"/>
                    <a:pt x="847217" y="1563878"/>
                  </a:cubicBezTo>
                  <a:cubicBezTo>
                    <a:pt x="872490" y="1569593"/>
                    <a:pt x="901319" y="1583817"/>
                    <a:pt x="922655" y="1563878"/>
                  </a:cubicBezTo>
                  <a:cubicBezTo>
                    <a:pt x="948436" y="1539875"/>
                    <a:pt x="926211" y="1510157"/>
                    <a:pt x="918718" y="1484503"/>
                  </a:cubicBezTo>
                  <a:cubicBezTo>
                    <a:pt x="859536" y="1279144"/>
                    <a:pt x="757936" y="1094105"/>
                    <a:pt x="646049" y="913511"/>
                  </a:cubicBezTo>
                  <a:cubicBezTo>
                    <a:pt x="637159" y="899287"/>
                    <a:pt x="617601" y="886460"/>
                    <a:pt x="630936" y="859409"/>
                  </a:cubicBezTo>
                  <a:cubicBezTo>
                    <a:pt x="658495" y="882015"/>
                    <a:pt x="685927" y="900176"/>
                    <a:pt x="707644" y="923290"/>
                  </a:cubicBezTo>
                  <a:cubicBezTo>
                    <a:pt x="801878" y="1022604"/>
                    <a:pt x="896747" y="1121664"/>
                    <a:pt x="968629" y="1257427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647580" y="7896420"/>
            <a:ext cx="1566540" cy="1569780"/>
            <a:chOff x="0" y="0"/>
            <a:chExt cx="2088720" cy="2093040"/>
          </a:xfrm>
        </p:grpSpPr>
        <p:sp>
          <p:nvSpPr>
            <p:cNvPr id="29" name="Freeform 29"/>
            <p:cNvSpPr/>
            <p:nvPr/>
          </p:nvSpPr>
          <p:spPr>
            <a:xfrm>
              <a:off x="-381" y="-2667"/>
              <a:ext cx="2090039" cy="2097532"/>
            </a:xfrm>
            <a:custGeom>
              <a:avLst/>
              <a:gdLst/>
              <a:ahLst/>
              <a:cxnLst/>
              <a:rect l="l" t="t" r="r" b="b"/>
              <a:pathLst>
                <a:path w="2090039" h="2097532">
                  <a:moveTo>
                    <a:pt x="381" y="1048131"/>
                  </a:moveTo>
                  <a:cubicBezTo>
                    <a:pt x="381" y="478409"/>
                    <a:pt x="473837" y="0"/>
                    <a:pt x="1033907" y="2667"/>
                  </a:cubicBezTo>
                  <a:cubicBezTo>
                    <a:pt x="1624584" y="5715"/>
                    <a:pt x="2090039" y="468630"/>
                    <a:pt x="2089150" y="1052449"/>
                  </a:cubicBezTo>
                  <a:cubicBezTo>
                    <a:pt x="2088261" y="1623568"/>
                    <a:pt x="1617853" y="2093849"/>
                    <a:pt x="1045464" y="2095627"/>
                  </a:cubicBezTo>
                  <a:cubicBezTo>
                    <a:pt x="472567" y="2097532"/>
                    <a:pt x="0" y="1624076"/>
                    <a:pt x="381" y="1048131"/>
                  </a:cubicBezTo>
                  <a:close/>
                  <a:moveTo>
                    <a:pt x="787527" y="1486535"/>
                  </a:moveTo>
                  <a:cubicBezTo>
                    <a:pt x="874522" y="1326769"/>
                    <a:pt x="969518" y="1189228"/>
                    <a:pt x="1083056" y="1065403"/>
                  </a:cubicBezTo>
                  <a:cubicBezTo>
                    <a:pt x="1197483" y="940308"/>
                    <a:pt x="1324483" y="830707"/>
                    <a:pt x="1473073" y="747268"/>
                  </a:cubicBezTo>
                  <a:cubicBezTo>
                    <a:pt x="1418463" y="828929"/>
                    <a:pt x="1356360" y="902970"/>
                    <a:pt x="1298702" y="981075"/>
                  </a:cubicBezTo>
                  <a:cubicBezTo>
                    <a:pt x="1172210" y="1151890"/>
                    <a:pt x="1064006" y="1333373"/>
                    <a:pt x="984504" y="1531239"/>
                  </a:cubicBezTo>
                  <a:cubicBezTo>
                    <a:pt x="974725" y="1555623"/>
                    <a:pt x="945896" y="1595120"/>
                    <a:pt x="1005840" y="1594231"/>
                  </a:cubicBezTo>
                  <a:cubicBezTo>
                    <a:pt x="1226439" y="1591183"/>
                    <a:pt x="1424305" y="1532509"/>
                    <a:pt x="1568069" y="1351026"/>
                  </a:cubicBezTo>
                  <a:cubicBezTo>
                    <a:pt x="1653286" y="1243584"/>
                    <a:pt x="1686052" y="1119886"/>
                    <a:pt x="1681226" y="983615"/>
                  </a:cubicBezTo>
                  <a:cubicBezTo>
                    <a:pt x="1677289" y="867791"/>
                    <a:pt x="1679067" y="752856"/>
                    <a:pt x="1719834" y="641096"/>
                  </a:cubicBezTo>
                  <a:cubicBezTo>
                    <a:pt x="1747393" y="565658"/>
                    <a:pt x="1721993" y="537718"/>
                    <a:pt x="1642618" y="552831"/>
                  </a:cubicBezTo>
                  <a:cubicBezTo>
                    <a:pt x="1430909" y="593217"/>
                    <a:pt x="1230376" y="661924"/>
                    <a:pt x="1047115" y="779526"/>
                  </a:cubicBezTo>
                  <a:cubicBezTo>
                    <a:pt x="819531" y="925576"/>
                    <a:pt x="709041" y="1205992"/>
                    <a:pt x="788035" y="1486535"/>
                  </a:cubicBezTo>
                  <a:close/>
                  <a:moveTo>
                    <a:pt x="655320" y="1297051"/>
                  </a:moveTo>
                  <a:cubicBezTo>
                    <a:pt x="667766" y="1179449"/>
                    <a:pt x="688213" y="1065911"/>
                    <a:pt x="750697" y="966089"/>
                  </a:cubicBezTo>
                  <a:cubicBezTo>
                    <a:pt x="783082" y="914146"/>
                    <a:pt x="775589" y="882650"/>
                    <a:pt x="727202" y="847598"/>
                  </a:cubicBezTo>
                  <a:cubicBezTo>
                    <a:pt x="650494" y="791718"/>
                    <a:pt x="566547" y="744220"/>
                    <a:pt x="512445" y="659511"/>
                  </a:cubicBezTo>
                  <a:cubicBezTo>
                    <a:pt x="485394" y="616966"/>
                    <a:pt x="454787" y="644398"/>
                    <a:pt x="440055" y="678180"/>
                  </a:cubicBezTo>
                  <a:cubicBezTo>
                    <a:pt x="366776" y="843280"/>
                    <a:pt x="316230" y="1013206"/>
                    <a:pt x="334391" y="1197356"/>
                  </a:cubicBezTo>
                  <a:cubicBezTo>
                    <a:pt x="346837" y="1322451"/>
                    <a:pt x="464820" y="1500886"/>
                    <a:pt x="613918" y="1528826"/>
                  </a:cubicBezTo>
                  <a:cubicBezTo>
                    <a:pt x="516255" y="1314450"/>
                    <a:pt x="461264" y="1094867"/>
                    <a:pt x="484378" y="858774"/>
                  </a:cubicBezTo>
                  <a:cubicBezTo>
                    <a:pt x="529209" y="1010031"/>
                    <a:pt x="581152" y="1157351"/>
                    <a:pt x="655701" y="1297559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475080" y="4372920"/>
            <a:ext cx="1409940" cy="2003940"/>
            <a:chOff x="0" y="0"/>
            <a:chExt cx="1879920" cy="2671920"/>
          </a:xfrm>
        </p:grpSpPr>
        <p:sp>
          <p:nvSpPr>
            <p:cNvPr id="31" name="Freeform 31"/>
            <p:cNvSpPr/>
            <p:nvPr/>
          </p:nvSpPr>
          <p:spPr>
            <a:xfrm>
              <a:off x="-33147" y="-11811"/>
              <a:ext cx="1970532" cy="2707132"/>
            </a:xfrm>
            <a:custGeom>
              <a:avLst/>
              <a:gdLst/>
              <a:ahLst/>
              <a:cxnLst/>
              <a:rect l="l" t="t" r="r" b="b"/>
              <a:pathLst>
                <a:path w="1970532" h="2707132">
                  <a:moveTo>
                    <a:pt x="965835" y="1952498"/>
                  </a:moveTo>
                  <a:cubicBezTo>
                    <a:pt x="943610" y="2089150"/>
                    <a:pt x="921893" y="2226310"/>
                    <a:pt x="899668" y="2362962"/>
                  </a:cubicBezTo>
                  <a:cubicBezTo>
                    <a:pt x="888619" y="2431796"/>
                    <a:pt x="879221" y="2501011"/>
                    <a:pt x="865505" y="2569718"/>
                  </a:cubicBezTo>
                  <a:cubicBezTo>
                    <a:pt x="849122" y="2652649"/>
                    <a:pt x="790067" y="2692654"/>
                    <a:pt x="707517" y="2674874"/>
                  </a:cubicBezTo>
                  <a:cubicBezTo>
                    <a:pt x="621919" y="2656205"/>
                    <a:pt x="542036" y="2620772"/>
                    <a:pt x="466598" y="2575433"/>
                  </a:cubicBezTo>
                  <a:cubicBezTo>
                    <a:pt x="438150" y="2558542"/>
                    <a:pt x="430276" y="2534666"/>
                    <a:pt x="436372" y="2503043"/>
                  </a:cubicBezTo>
                  <a:cubicBezTo>
                    <a:pt x="473583" y="2314448"/>
                    <a:pt x="510032" y="2125853"/>
                    <a:pt x="546862" y="1937766"/>
                  </a:cubicBezTo>
                  <a:cubicBezTo>
                    <a:pt x="555752" y="1892935"/>
                    <a:pt x="586740" y="1866265"/>
                    <a:pt x="624967" y="1846834"/>
                  </a:cubicBezTo>
                  <a:cubicBezTo>
                    <a:pt x="657860" y="1829562"/>
                    <a:pt x="692023" y="1814449"/>
                    <a:pt x="723900" y="1796288"/>
                  </a:cubicBezTo>
                  <a:cubicBezTo>
                    <a:pt x="775843" y="1766570"/>
                    <a:pt x="810006" y="1723136"/>
                    <a:pt x="818388" y="1662303"/>
                  </a:cubicBezTo>
                  <a:cubicBezTo>
                    <a:pt x="852551" y="1413764"/>
                    <a:pt x="886714" y="1165352"/>
                    <a:pt x="920496" y="916813"/>
                  </a:cubicBezTo>
                  <a:cubicBezTo>
                    <a:pt x="922655" y="899033"/>
                    <a:pt x="931545" y="870712"/>
                    <a:pt x="904494" y="868426"/>
                  </a:cubicBezTo>
                  <a:cubicBezTo>
                    <a:pt x="881380" y="866648"/>
                    <a:pt x="880999" y="895985"/>
                    <a:pt x="876935" y="914146"/>
                  </a:cubicBezTo>
                  <a:cubicBezTo>
                    <a:pt x="835660" y="1104011"/>
                    <a:pt x="795782" y="1294003"/>
                    <a:pt x="753110" y="1483487"/>
                  </a:cubicBezTo>
                  <a:cubicBezTo>
                    <a:pt x="745617" y="1516761"/>
                    <a:pt x="747776" y="1575308"/>
                    <a:pt x="701675" y="1566418"/>
                  </a:cubicBezTo>
                  <a:cubicBezTo>
                    <a:pt x="657733" y="1558036"/>
                    <a:pt x="677291" y="1504315"/>
                    <a:pt x="683514" y="1469644"/>
                  </a:cubicBezTo>
                  <a:cubicBezTo>
                    <a:pt x="716407" y="1278382"/>
                    <a:pt x="750951" y="1087120"/>
                    <a:pt x="784733" y="895858"/>
                  </a:cubicBezTo>
                  <a:cubicBezTo>
                    <a:pt x="787400" y="880745"/>
                    <a:pt x="790448" y="865632"/>
                    <a:pt x="790067" y="850646"/>
                  </a:cubicBezTo>
                  <a:cubicBezTo>
                    <a:pt x="790067" y="843534"/>
                    <a:pt x="784733" y="832866"/>
                    <a:pt x="778510" y="829818"/>
                  </a:cubicBezTo>
                  <a:cubicBezTo>
                    <a:pt x="765683" y="822706"/>
                    <a:pt x="758571" y="834644"/>
                    <a:pt x="754507" y="844423"/>
                  </a:cubicBezTo>
                  <a:cubicBezTo>
                    <a:pt x="749681" y="856361"/>
                    <a:pt x="747014" y="869315"/>
                    <a:pt x="744347" y="882142"/>
                  </a:cubicBezTo>
                  <a:cubicBezTo>
                    <a:pt x="700913" y="1078230"/>
                    <a:pt x="658241" y="1274445"/>
                    <a:pt x="614299" y="1470025"/>
                  </a:cubicBezTo>
                  <a:cubicBezTo>
                    <a:pt x="607695" y="1500632"/>
                    <a:pt x="603250" y="1552575"/>
                    <a:pt x="568198" y="1544955"/>
                  </a:cubicBezTo>
                  <a:cubicBezTo>
                    <a:pt x="525653" y="1536065"/>
                    <a:pt x="546862" y="1487297"/>
                    <a:pt x="552196" y="1455293"/>
                  </a:cubicBezTo>
                  <a:cubicBezTo>
                    <a:pt x="584581" y="1259205"/>
                    <a:pt x="618363" y="1063498"/>
                    <a:pt x="650748" y="867791"/>
                  </a:cubicBezTo>
                  <a:cubicBezTo>
                    <a:pt x="653796" y="850011"/>
                    <a:pt x="669417" y="822071"/>
                    <a:pt x="645922" y="815848"/>
                  </a:cubicBezTo>
                  <a:cubicBezTo>
                    <a:pt x="616585" y="807847"/>
                    <a:pt x="616585" y="840232"/>
                    <a:pt x="612140" y="860171"/>
                  </a:cubicBezTo>
                  <a:cubicBezTo>
                    <a:pt x="572643" y="1041654"/>
                    <a:pt x="534035" y="1223137"/>
                    <a:pt x="495046" y="1404239"/>
                  </a:cubicBezTo>
                  <a:cubicBezTo>
                    <a:pt x="491490" y="1421130"/>
                    <a:pt x="489331" y="1439291"/>
                    <a:pt x="483108" y="1455293"/>
                  </a:cubicBezTo>
                  <a:cubicBezTo>
                    <a:pt x="472440" y="1481963"/>
                    <a:pt x="469392" y="1528445"/>
                    <a:pt x="432943" y="1519682"/>
                  </a:cubicBezTo>
                  <a:cubicBezTo>
                    <a:pt x="399161" y="1511300"/>
                    <a:pt x="411226" y="1466850"/>
                    <a:pt x="415671" y="1438529"/>
                  </a:cubicBezTo>
                  <a:cubicBezTo>
                    <a:pt x="449453" y="1238377"/>
                    <a:pt x="485394" y="1038733"/>
                    <a:pt x="519938" y="838581"/>
                  </a:cubicBezTo>
                  <a:cubicBezTo>
                    <a:pt x="523494" y="819023"/>
                    <a:pt x="541274" y="788924"/>
                    <a:pt x="512445" y="782701"/>
                  </a:cubicBezTo>
                  <a:cubicBezTo>
                    <a:pt x="487553" y="777367"/>
                    <a:pt x="483997" y="811530"/>
                    <a:pt x="479171" y="831088"/>
                  </a:cubicBezTo>
                  <a:cubicBezTo>
                    <a:pt x="430784" y="1017016"/>
                    <a:pt x="383794" y="1203325"/>
                    <a:pt x="336296" y="1389253"/>
                  </a:cubicBezTo>
                  <a:cubicBezTo>
                    <a:pt x="326517" y="1427353"/>
                    <a:pt x="320294" y="1466850"/>
                    <a:pt x="305181" y="1502791"/>
                  </a:cubicBezTo>
                  <a:cubicBezTo>
                    <a:pt x="262128" y="1605280"/>
                    <a:pt x="288290" y="1691767"/>
                    <a:pt x="364617" y="1764538"/>
                  </a:cubicBezTo>
                  <a:cubicBezTo>
                    <a:pt x="424053" y="1821307"/>
                    <a:pt x="445389" y="1884299"/>
                    <a:pt x="428117" y="1965071"/>
                  </a:cubicBezTo>
                  <a:cubicBezTo>
                    <a:pt x="398399" y="2105787"/>
                    <a:pt x="373126" y="2247773"/>
                    <a:pt x="345186" y="2389251"/>
                  </a:cubicBezTo>
                  <a:cubicBezTo>
                    <a:pt x="341630" y="2407920"/>
                    <a:pt x="340741" y="2432685"/>
                    <a:pt x="321183" y="2440686"/>
                  </a:cubicBezTo>
                  <a:cubicBezTo>
                    <a:pt x="295021" y="2451354"/>
                    <a:pt x="283083" y="2424303"/>
                    <a:pt x="269748" y="2409190"/>
                  </a:cubicBezTo>
                  <a:cubicBezTo>
                    <a:pt x="139700" y="2261489"/>
                    <a:pt x="74549" y="2084832"/>
                    <a:pt x="47498" y="1893570"/>
                  </a:cubicBezTo>
                  <a:cubicBezTo>
                    <a:pt x="0" y="1560322"/>
                    <a:pt x="75057" y="1248410"/>
                    <a:pt x="217043" y="947547"/>
                  </a:cubicBezTo>
                  <a:cubicBezTo>
                    <a:pt x="382778" y="596392"/>
                    <a:pt x="626491" y="305816"/>
                    <a:pt x="907288" y="43053"/>
                  </a:cubicBezTo>
                  <a:cubicBezTo>
                    <a:pt x="953389" y="0"/>
                    <a:pt x="991616" y="2286"/>
                    <a:pt x="1037336" y="44323"/>
                  </a:cubicBezTo>
                  <a:cubicBezTo>
                    <a:pt x="1309370" y="295021"/>
                    <a:pt x="1545844" y="574167"/>
                    <a:pt x="1710944" y="906526"/>
                  </a:cubicBezTo>
                  <a:cubicBezTo>
                    <a:pt x="1888490" y="1263777"/>
                    <a:pt x="1970532" y="1637792"/>
                    <a:pt x="1868932" y="2035429"/>
                  </a:cubicBezTo>
                  <a:cubicBezTo>
                    <a:pt x="1848104" y="2117979"/>
                    <a:pt x="1818767" y="2197862"/>
                    <a:pt x="1773936" y="2271522"/>
                  </a:cubicBezTo>
                  <a:cubicBezTo>
                    <a:pt x="1753108" y="2305685"/>
                    <a:pt x="1735836" y="2304796"/>
                    <a:pt x="1722501" y="2267585"/>
                  </a:cubicBezTo>
                  <a:cubicBezTo>
                    <a:pt x="1702054" y="2209927"/>
                    <a:pt x="1682115" y="2152269"/>
                    <a:pt x="1664335" y="2094103"/>
                  </a:cubicBezTo>
                  <a:cubicBezTo>
                    <a:pt x="1652778" y="2056384"/>
                    <a:pt x="1664335" y="2020951"/>
                    <a:pt x="1683893" y="1987550"/>
                  </a:cubicBezTo>
                  <a:cubicBezTo>
                    <a:pt x="1810766" y="1771396"/>
                    <a:pt x="1786382" y="1479423"/>
                    <a:pt x="1627124" y="1278001"/>
                  </a:cubicBezTo>
                  <a:cubicBezTo>
                    <a:pt x="1580515" y="1218946"/>
                    <a:pt x="1528572" y="1167130"/>
                    <a:pt x="1465580" y="1127125"/>
                  </a:cubicBezTo>
                  <a:cubicBezTo>
                    <a:pt x="1327531" y="1039241"/>
                    <a:pt x="1171829" y="1087247"/>
                    <a:pt x="1107059" y="1237107"/>
                  </a:cubicBezTo>
                  <a:cubicBezTo>
                    <a:pt x="1049401" y="1370203"/>
                    <a:pt x="1056894" y="1507363"/>
                    <a:pt x="1099947" y="1640840"/>
                  </a:cubicBezTo>
                  <a:cubicBezTo>
                    <a:pt x="1152271" y="1803654"/>
                    <a:pt x="1231265" y="1950593"/>
                    <a:pt x="1393190" y="2033143"/>
                  </a:cubicBezTo>
                  <a:cubicBezTo>
                    <a:pt x="1414526" y="2043811"/>
                    <a:pt x="1436624" y="2054860"/>
                    <a:pt x="1459738" y="2059305"/>
                  </a:cubicBezTo>
                  <a:cubicBezTo>
                    <a:pt x="1520063" y="2071243"/>
                    <a:pt x="1554734" y="2111629"/>
                    <a:pt x="1575943" y="2164080"/>
                  </a:cubicBezTo>
                  <a:cubicBezTo>
                    <a:pt x="1602105" y="2228850"/>
                    <a:pt x="1622552" y="2295906"/>
                    <a:pt x="1647825" y="2361057"/>
                  </a:cubicBezTo>
                  <a:cubicBezTo>
                    <a:pt x="1665097" y="2405888"/>
                    <a:pt x="1655318" y="2440432"/>
                    <a:pt x="1620266" y="2471928"/>
                  </a:cubicBezTo>
                  <a:cubicBezTo>
                    <a:pt x="1519936" y="2562479"/>
                    <a:pt x="1405001" y="2628519"/>
                    <a:pt x="1277239" y="2670302"/>
                  </a:cubicBezTo>
                  <a:cubicBezTo>
                    <a:pt x="1164590" y="2707132"/>
                    <a:pt x="1098804" y="2667635"/>
                    <a:pt x="1079373" y="2551430"/>
                  </a:cubicBezTo>
                  <a:cubicBezTo>
                    <a:pt x="1051814" y="2387727"/>
                    <a:pt x="1027938" y="2223897"/>
                    <a:pt x="1002157" y="2059813"/>
                  </a:cubicBezTo>
                  <a:cubicBezTo>
                    <a:pt x="996442" y="2024253"/>
                    <a:pt x="988822" y="1989201"/>
                    <a:pt x="982218" y="1953768"/>
                  </a:cubicBezTo>
                  <a:cubicBezTo>
                    <a:pt x="976884" y="1953768"/>
                    <a:pt x="971550" y="1953768"/>
                    <a:pt x="966216" y="1954149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446760" y="4362660"/>
            <a:ext cx="1308960" cy="2027160"/>
            <a:chOff x="0" y="0"/>
            <a:chExt cx="1745280" cy="2702880"/>
          </a:xfrm>
        </p:grpSpPr>
        <p:sp>
          <p:nvSpPr>
            <p:cNvPr id="33" name="Freeform 33"/>
            <p:cNvSpPr/>
            <p:nvPr/>
          </p:nvSpPr>
          <p:spPr>
            <a:xfrm>
              <a:off x="-46482" y="-23241"/>
              <a:ext cx="1795526" cy="2733675"/>
            </a:xfrm>
            <a:custGeom>
              <a:avLst/>
              <a:gdLst/>
              <a:ahLst/>
              <a:cxnLst/>
              <a:rect l="l" t="t" r="r" b="b"/>
              <a:pathLst>
                <a:path w="1795526" h="2733675">
                  <a:moveTo>
                    <a:pt x="1791589" y="1688338"/>
                  </a:moveTo>
                  <a:cubicBezTo>
                    <a:pt x="1795526" y="1968373"/>
                    <a:pt x="1735201" y="2230501"/>
                    <a:pt x="1555496" y="2452878"/>
                  </a:cubicBezTo>
                  <a:cubicBezTo>
                    <a:pt x="1433957" y="2603246"/>
                    <a:pt x="1268349" y="2684018"/>
                    <a:pt x="1081532" y="2723515"/>
                  </a:cubicBezTo>
                  <a:cubicBezTo>
                    <a:pt x="1033145" y="2733675"/>
                    <a:pt x="1018032" y="2714244"/>
                    <a:pt x="1026922" y="2666238"/>
                  </a:cubicBezTo>
                  <a:cubicBezTo>
                    <a:pt x="1039368" y="2600579"/>
                    <a:pt x="1081024" y="2559304"/>
                    <a:pt x="1132967" y="2523744"/>
                  </a:cubicBezTo>
                  <a:cubicBezTo>
                    <a:pt x="1211961" y="2469134"/>
                    <a:pt x="1293241" y="2417699"/>
                    <a:pt x="1342898" y="2330704"/>
                  </a:cubicBezTo>
                  <a:cubicBezTo>
                    <a:pt x="1362837" y="2295652"/>
                    <a:pt x="1374013" y="2259711"/>
                    <a:pt x="1373505" y="2218944"/>
                  </a:cubicBezTo>
                  <a:cubicBezTo>
                    <a:pt x="1372235" y="2103120"/>
                    <a:pt x="1354455" y="1988693"/>
                    <a:pt x="1346454" y="1873758"/>
                  </a:cubicBezTo>
                  <a:cubicBezTo>
                    <a:pt x="1326515" y="1595501"/>
                    <a:pt x="1311402" y="1316863"/>
                    <a:pt x="1294130" y="1038225"/>
                  </a:cubicBezTo>
                  <a:cubicBezTo>
                    <a:pt x="1292860" y="1018667"/>
                    <a:pt x="1292352" y="998728"/>
                    <a:pt x="1289304" y="979678"/>
                  </a:cubicBezTo>
                  <a:cubicBezTo>
                    <a:pt x="1286637" y="963295"/>
                    <a:pt x="1275080" y="952627"/>
                    <a:pt x="1257808" y="951738"/>
                  </a:cubicBezTo>
                  <a:cubicBezTo>
                    <a:pt x="1237361" y="950849"/>
                    <a:pt x="1224915" y="961898"/>
                    <a:pt x="1220978" y="981456"/>
                  </a:cubicBezTo>
                  <a:cubicBezTo>
                    <a:pt x="1218819" y="994283"/>
                    <a:pt x="1217930" y="1007618"/>
                    <a:pt x="1217422" y="1020445"/>
                  </a:cubicBezTo>
                  <a:cubicBezTo>
                    <a:pt x="1212596" y="1256030"/>
                    <a:pt x="1208532" y="1491615"/>
                    <a:pt x="1202817" y="1727327"/>
                  </a:cubicBezTo>
                  <a:cubicBezTo>
                    <a:pt x="1200150" y="1825371"/>
                    <a:pt x="1193927" y="1923415"/>
                    <a:pt x="1188593" y="2021459"/>
                  </a:cubicBezTo>
                  <a:cubicBezTo>
                    <a:pt x="1187704" y="2034286"/>
                    <a:pt x="1185037" y="2047621"/>
                    <a:pt x="1180592" y="2059559"/>
                  </a:cubicBezTo>
                  <a:cubicBezTo>
                    <a:pt x="1173988" y="2077720"/>
                    <a:pt x="1166876" y="2099945"/>
                    <a:pt x="1142365" y="2098167"/>
                  </a:cubicBezTo>
                  <a:cubicBezTo>
                    <a:pt x="1119759" y="2096897"/>
                    <a:pt x="1111250" y="2075561"/>
                    <a:pt x="1105916" y="2056511"/>
                  </a:cubicBezTo>
                  <a:cubicBezTo>
                    <a:pt x="1101090" y="2040128"/>
                    <a:pt x="1098804" y="2022348"/>
                    <a:pt x="1098423" y="2005076"/>
                  </a:cubicBezTo>
                  <a:cubicBezTo>
                    <a:pt x="1093978" y="1795653"/>
                    <a:pt x="1079754" y="1586611"/>
                    <a:pt x="1082040" y="1377188"/>
                  </a:cubicBezTo>
                  <a:cubicBezTo>
                    <a:pt x="1083310" y="1257427"/>
                    <a:pt x="1075436" y="1137158"/>
                    <a:pt x="1070991" y="1017270"/>
                  </a:cubicBezTo>
                  <a:cubicBezTo>
                    <a:pt x="1070102" y="989711"/>
                    <a:pt x="1074547" y="952881"/>
                    <a:pt x="1034161" y="952500"/>
                  </a:cubicBezTo>
                  <a:cubicBezTo>
                    <a:pt x="988060" y="951611"/>
                    <a:pt x="995553" y="991997"/>
                    <a:pt x="995045" y="1020826"/>
                  </a:cubicBezTo>
                  <a:cubicBezTo>
                    <a:pt x="989711" y="1260856"/>
                    <a:pt x="985774" y="1500886"/>
                    <a:pt x="979932" y="1740916"/>
                  </a:cubicBezTo>
                  <a:cubicBezTo>
                    <a:pt x="977773" y="1836801"/>
                    <a:pt x="971550" y="1932559"/>
                    <a:pt x="966216" y="2028444"/>
                  </a:cubicBezTo>
                  <a:cubicBezTo>
                    <a:pt x="964438" y="2059940"/>
                    <a:pt x="957834" y="2097659"/>
                    <a:pt x="920496" y="2096770"/>
                  </a:cubicBezTo>
                  <a:cubicBezTo>
                    <a:pt x="884936" y="2096389"/>
                    <a:pt x="884555" y="2056892"/>
                    <a:pt x="883158" y="2029714"/>
                  </a:cubicBezTo>
                  <a:cubicBezTo>
                    <a:pt x="875157" y="1870837"/>
                    <a:pt x="865378" y="1711579"/>
                    <a:pt x="862711" y="1552702"/>
                  </a:cubicBezTo>
                  <a:cubicBezTo>
                    <a:pt x="859663" y="1373886"/>
                    <a:pt x="860552" y="1194562"/>
                    <a:pt x="848106" y="1016254"/>
                  </a:cubicBezTo>
                  <a:cubicBezTo>
                    <a:pt x="846328" y="988695"/>
                    <a:pt x="850265" y="952754"/>
                    <a:pt x="809498" y="952754"/>
                  </a:cubicBezTo>
                  <a:cubicBezTo>
                    <a:pt x="768223" y="952754"/>
                    <a:pt x="772668" y="989076"/>
                    <a:pt x="772160" y="1016635"/>
                  </a:cubicBezTo>
                  <a:cubicBezTo>
                    <a:pt x="766826" y="1326388"/>
                    <a:pt x="762000" y="1636522"/>
                    <a:pt x="757047" y="1946275"/>
                  </a:cubicBezTo>
                  <a:cubicBezTo>
                    <a:pt x="756666" y="1983486"/>
                    <a:pt x="755777" y="2020316"/>
                    <a:pt x="744601" y="2056257"/>
                  </a:cubicBezTo>
                  <a:cubicBezTo>
                    <a:pt x="738378" y="2077593"/>
                    <a:pt x="731266" y="2101469"/>
                    <a:pt x="705485" y="2102866"/>
                  </a:cubicBezTo>
                  <a:cubicBezTo>
                    <a:pt x="675259" y="2104644"/>
                    <a:pt x="665988" y="2078482"/>
                    <a:pt x="659384" y="2055368"/>
                  </a:cubicBezTo>
                  <a:cubicBezTo>
                    <a:pt x="653669" y="2034540"/>
                    <a:pt x="651891" y="2012315"/>
                    <a:pt x="651383" y="1990598"/>
                  </a:cubicBezTo>
                  <a:cubicBezTo>
                    <a:pt x="646049" y="1755013"/>
                    <a:pt x="642112" y="1519428"/>
                    <a:pt x="636778" y="1283716"/>
                  </a:cubicBezTo>
                  <a:cubicBezTo>
                    <a:pt x="634619" y="1192276"/>
                    <a:pt x="629666" y="1100455"/>
                    <a:pt x="625221" y="1009015"/>
                  </a:cubicBezTo>
                  <a:cubicBezTo>
                    <a:pt x="623951" y="985520"/>
                    <a:pt x="626110" y="954913"/>
                    <a:pt x="592836" y="954024"/>
                  </a:cubicBezTo>
                  <a:cubicBezTo>
                    <a:pt x="559943" y="953643"/>
                    <a:pt x="559562" y="985520"/>
                    <a:pt x="557784" y="1008126"/>
                  </a:cubicBezTo>
                  <a:cubicBezTo>
                    <a:pt x="549783" y="1095121"/>
                    <a:pt x="542290" y="1182116"/>
                    <a:pt x="538734" y="1268984"/>
                  </a:cubicBezTo>
                  <a:cubicBezTo>
                    <a:pt x="525907" y="1560957"/>
                    <a:pt x="508127" y="1852930"/>
                    <a:pt x="480187" y="2143506"/>
                  </a:cubicBezTo>
                  <a:cubicBezTo>
                    <a:pt x="463804" y="2316988"/>
                    <a:pt x="549021" y="2424430"/>
                    <a:pt x="686943" y="2504694"/>
                  </a:cubicBezTo>
                  <a:cubicBezTo>
                    <a:pt x="749046" y="2540635"/>
                    <a:pt x="805053" y="2579243"/>
                    <a:pt x="818261" y="2657348"/>
                  </a:cubicBezTo>
                  <a:cubicBezTo>
                    <a:pt x="828421" y="2715895"/>
                    <a:pt x="815594" y="2732786"/>
                    <a:pt x="758825" y="2720848"/>
                  </a:cubicBezTo>
                  <a:cubicBezTo>
                    <a:pt x="488950" y="2664968"/>
                    <a:pt x="286639" y="2514473"/>
                    <a:pt x="169926" y="2266442"/>
                  </a:cubicBezTo>
                  <a:cubicBezTo>
                    <a:pt x="0" y="1905254"/>
                    <a:pt x="21209" y="1533017"/>
                    <a:pt x="138430" y="1161542"/>
                  </a:cubicBezTo>
                  <a:cubicBezTo>
                    <a:pt x="268478" y="749808"/>
                    <a:pt x="505841" y="402844"/>
                    <a:pt x="800100" y="91821"/>
                  </a:cubicBezTo>
                  <a:cubicBezTo>
                    <a:pt x="885698" y="1270"/>
                    <a:pt x="962025" y="0"/>
                    <a:pt x="1046353" y="90551"/>
                  </a:cubicBezTo>
                  <a:cubicBezTo>
                    <a:pt x="1419987" y="490728"/>
                    <a:pt x="1701419" y="939800"/>
                    <a:pt x="1784350" y="1493139"/>
                  </a:cubicBezTo>
                  <a:cubicBezTo>
                    <a:pt x="1786509" y="1508252"/>
                    <a:pt x="1790065" y="1523365"/>
                    <a:pt x="1790065" y="1538351"/>
                  </a:cubicBezTo>
                  <a:cubicBezTo>
                    <a:pt x="1790954" y="1588516"/>
                    <a:pt x="1790065" y="1638681"/>
                    <a:pt x="1790065" y="1688719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916260" y="7469820"/>
            <a:ext cx="1319760" cy="1410480"/>
            <a:chOff x="0" y="0"/>
            <a:chExt cx="1759680" cy="1880640"/>
          </a:xfrm>
        </p:grpSpPr>
        <p:sp>
          <p:nvSpPr>
            <p:cNvPr id="35" name="Freeform 35"/>
            <p:cNvSpPr/>
            <p:nvPr/>
          </p:nvSpPr>
          <p:spPr>
            <a:xfrm>
              <a:off x="-16891" y="-9779"/>
              <a:ext cx="1788033" cy="1893443"/>
            </a:xfrm>
            <a:custGeom>
              <a:avLst/>
              <a:gdLst/>
              <a:ahLst/>
              <a:cxnLst/>
              <a:rect l="l" t="t" r="r" b="b"/>
              <a:pathLst>
                <a:path w="1788033" h="1893443">
                  <a:moveTo>
                    <a:pt x="1235710" y="448691"/>
                  </a:moveTo>
                  <a:cubicBezTo>
                    <a:pt x="1122172" y="501904"/>
                    <a:pt x="1029843" y="581787"/>
                    <a:pt x="937514" y="661289"/>
                  </a:cubicBezTo>
                  <a:cubicBezTo>
                    <a:pt x="642112" y="914654"/>
                    <a:pt x="389636" y="1204341"/>
                    <a:pt x="195707" y="1543431"/>
                  </a:cubicBezTo>
                  <a:cubicBezTo>
                    <a:pt x="169545" y="1588643"/>
                    <a:pt x="146431" y="1635760"/>
                    <a:pt x="120269" y="1681480"/>
                  </a:cubicBezTo>
                  <a:cubicBezTo>
                    <a:pt x="112268" y="1695196"/>
                    <a:pt x="106934" y="1717929"/>
                    <a:pt x="85217" y="1713865"/>
                  </a:cubicBezTo>
                  <a:cubicBezTo>
                    <a:pt x="68326" y="1710817"/>
                    <a:pt x="65659" y="1691640"/>
                    <a:pt x="61722" y="1677416"/>
                  </a:cubicBezTo>
                  <a:cubicBezTo>
                    <a:pt x="4445" y="1472819"/>
                    <a:pt x="0" y="1267460"/>
                    <a:pt x="59944" y="1063752"/>
                  </a:cubicBezTo>
                  <a:cubicBezTo>
                    <a:pt x="152273" y="750443"/>
                    <a:pt x="352806" y="523240"/>
                    <a:pt x="631825" y="361315"/>
                  </a:cubicBezTo>
                  <a:cubicBezTo>
                    <a:pt x="937514" y="183769"/>
                    <a:pt x="1270381" y="83439"/>
                    <a:pt x="1615059" y="16891"/>
                  </a:cubicBezTo>
                  <a:cubicBezTo>
                    <a:pt x="1665224" y="7112"/>
                    <a:pt x="1718056" y="0"/>
                    <a:pt x="1753870" y="47117"/>
                  </a:cubicBezTo>
                  <a:cubicBezTo>
                    <a:pt x="1788033" y="91440"/>
                    <a:pt x="1778254" y="140716"/>
                    <a:pt x="1758696" y="189992"/>
                  </a:cubicBezTo>
                  <a:cubicBezTo>
                    <a:pt x="1706753" y="321310"/>
                    <a:pt x="1683258" y="457581"/>
                    <a:pt x="1682877" y="599059"/>
                  </a:cubicBezTo>
                  <a:cubicBezTo>
                    <a:pt x="1682877" y="734441"/>
                    <a:pt x="1696593" y="870204"/>
                    <a:pt x="1673606" y="1004189"/>
                  </a:cubicBezTo>
                  <a:cubicBezTo>
                    <a:pt x="1600454" y="1437259"/>
                    <a:pt x="1331087" y="1696466"/>
                    <a:pt x="927735" y="1832229"/>
                  </a:cubicBezTo>
                  <a:cubicBezTo>
                    <a:pt x="768477" y="1885950"/>
                    <a:pt x="602996" y="1893443"/>
                    <a:pt x="436118" y="1889506"/>
                  </a:cubicBezTo>
                  <a:cubicBezTo>
                    <a:pt x="382905" y="1888236"/>
                    <a:pt x="370840" y="1870456"/>
                    <a:pt x="390017" y="1822069"/>
                  </a:cubicBezTo>
                  <a:cubicBezTo>
                    <a:pt x="462788" y="1637030"/>
                    <a:pt x="555498" y="1462151"/>
                    <a:pt x="648208" y="1286510"/>
                  </a:cubicBezTo>
                  <a:cubicBezTo>
                    <a:pt x="799973" y="998982"/>
                    <a:pt x="1001903" y="747776"/>
                    <a:pt x="1196213" y="490855"/>
                  </a:cubicBezTo>
                  <a:cubicBezTo>
                    <a:pt x="1207770" y="475742"/>
                    <a:pt x="1221994" y="462407"/>
                    <a:pt x="1235202" y="44831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035660" y="2117880"/>
            <a:ext cx="1546020" cy="2047680"/>
            <a:chOff x="0" y="0"/>
            <a:chExt cx="2061360" cy="2730240"/>
          </a:xfrm>
        </p:grpSpPr>
        <p:sp>
          <p:nvSpPr>
            <p:cNvPr id="37" name="Freeform 37"/>
            <p:cNvSpPr/>
            <p:nvPr/>
          </p:nvSpPr>
          <p:spPr>
            <a:xfrm>
              <a:off x="-10541" y="-8001"/>
              <a:ext cx="2088261" cy="2747518"/>
            </a:xfrm>
            <a:custGeom>
              <a:avLst/>
              <a:gdLst/>
              <a:ahLst/>
              <a:cxnLst/>
              <a:rect l="l" t="t" r="r" b="b"/>
              <a:pathLst>
                <a:path w="2088261" h="2747518">
                  <a:moveTo>
                    <a:pt x="534162" y="1947291"/>
                  </a:moveTo>
                  <a:cubicBezTo>
                    <a:pt x="590550" y="1764919"/>
                    <a:pt x="666877" y="1596263"/>
                    <a:pt x="746633" y="1429004"/>
                  </a:cubicBezTo>
                  <a:cubicBezTo>
                    <a:pt x="758190" y="1405001"/>
                    <a:pt x="755523" y="1382395"/>
                    <a:pt x="744855" y="1359789"/>
                  </a:cubicBezTo>
                  <a:cubicBezTo>
                    <a:pt x="597154" y="1037209"/>
                    <a:pt x="744855" y="670560"/>
                    <a:pt x="964438" y="450469"/>
                  </a:cubicBezTo>
                  <a:cubicBezTo>
                    <a:pt x="1221359" y="192659"/>
                    <a:pt x="1538605" y="70104"/>
                    <a:pt x="1888617" y="13716"/>
                  </a:cubicBezTo>
                  <a:cubicBezTo>
                    <a:pt x="1948053" y="3937"/>
                    <a:pt x="2006219" y="0"/>
                    <a:pt x="2048383" y="58039"/>
                  </a:cubicBezTo>
                  <a:cubicBezTo>
                    <a:pt x="2088261" y="113538"/>
                    <a:pt x="2070989" y="166751"/>
                    <a:pt x="2043938" y="218186"/>
                  </a:cubicBezTo>
                  <a:cubicBezTo>
                    <a:pt x="1976882" y="344170"/>
                    <a:pt x="1969389" y="472440"/>
                    <a:pt x="2005838" y="610870"/>
                  </a:cubicBezTo>
                  <a:cubicBezTo>
                    <a:pt x="2050669" y="781685"/>
                    <a:pt x="2059940" y="956564"/>
                    <a:pt x="1993011" y="1126109"/>
                  </a:cubicBezTo>
                  <a:cubicBezTo>
                    <a:pt x="1887855" y="1391920"/>
                    <a:pt x="1679829" y="1536573"/>
                    <a:pt x="1413129" y="1609344"/>
                  </a:cubicBezTo>
                  <a:cubicBezTo>
                    <a:pt x="1352296" y="1625727"/>
                    <a:pt x="1289304" y="1637284"/>
                    <a:pt x="1225423" y="1635125"/>
                  </a:cubicBezTo>
                  <a:cubicBezTo>
                    <a:pt x="1201420" y="1634236"/>
                    <a:pt x="1165098" y="1647571"/>
                    <a:pt x="1157986" y="1614297"/>
                  </a:cubicBezTo>
                  <a:cubicBezTo>
                    <a:pt x="1151763" y="1586357"/>
                    <a:pt x="1186815" y="1579626"/>
                    <a:pt x="1206754" y="1569974"/>
                  </a:cubicBezTo>
                  <a:cubicBezTo>
                    <a:pt x="1305306" y="1521587"/>
                    <a:pt x="1396619" y="1462532"/>
                    <a:pt x="1481328" y="1393317"/>
                  </a:cubicBezTo>
                  <a:cubicBezTo>
                    <a:pt x="1697863" y="1216279"/>
                    <a:pt x="1792732" y="995299"/>
                    <a:pt x="1724914" y="715264"/>
                  </a:cubicBezTo>
                  <a:cubicBezTo>
                    <a:pt x="1696085" y="595884"/>
                    <a:pt x="1680591" y="475234"/>
                    <a:pt x="1712976" y="352679"/>
                  </a:cubicBezTo>
                  <a:cubicBezTo>
                    <a:pt x="1724533" y="308737"/>
                    <a:pt x="1709928" y="287020"/>
                    <a:pt x="1657477" y="298069"/>
                  </a:cubicBezTo>
                  <a:cubicBezTo>
                    <a:pt x="1432052" y="347345"/>
                    <a:pt x="1221740" y="432943"/>
                    <a:pt x="1050544" y="589153"/>
                  </a:cubicBezTo>
                  <a:cubicBezTo>
                    <a:pt x="891667" y="734441"/>
                    <a:pt x="806069" y="921258"/>
                    <a:pt x="803402" y="1140968"/>
                  </a:cubicBezTo>
                  <a:cubicBezTo>
                    <a:pt x="803402" y="1177798"/>
                    <a:pt x="810514" y="1213739"/>
                    <a:pt x="832231" y="1258062"/>
                  </a:cubicBezTo>
                  <a:cubicBezTo>
                    <a:pt x="880618" y="1174623"/>
                    <a:pt x="921004" y="1098296"/>
                    <a:pt x="967486" y="1025525"/>
                  </a:cubicBezTo>
                  <a:cubicBezTo>
                    <a:pt x="1082802" y="844931"/>
                    <a:pt x="1202182" y="667385"/>
                    <a:pt x="1379601" y="539115"/>
                  </a:cubicBezTo>
                  <a:cubicBezTo>
                    <a:pt x="1384935" y="535178"/>
                    <a:pt x="1389380" y="530225"/>
                    <a:pt x="1395095" y="527558"/>
                  </a:cubicBezTo>
                  <a:cubicBezTo>
                    <a:pt x="1419479" y="515620"/>
                    <a:pt x="1446149" y="483616"/>
                    <a:pt x="1470533" y="507619"/>
                  </a:cubicBezTo>
                  <a:cubicBezTo>
                    <a:pt x="1499362" y="535178"/>
                    <a:pt x="1462151" y="556895"/>
                    <a:pt x="1447038" y="578231"/>
                  </a:cubicBezTo>
                  <a:cubicBezTo>
                    <a:pt x="1363218" y="694055"/>
                    <a:pt x="1301115" y="821817"/>
                    <a:pt x="1244346" y="951484"/>
                  </a:cubicBezTo>
                  <a:cubicBezTo>
                    <a:pt x="1055370" y="1381506"/>
                    <a:pt x="887603" y="1819529"/>
                    <a:pt x="773176" y="2276602"/>
                  </a:cubicBezTo>
                  <a:cubicBezTo>
                    <a:pt x="746506" y="2382647"/>
                    <a:pt x="725678" y="2489581"/>
                    <a:pt x="711073" y="2597912"/>
                  </a:cubicBezTo>
                  <a:cubicBezTo>
                    <a:pt x="700405" y="2678176"/>
                    <a:pt x="657352" y="2725293"/>
                    <a:pt x="586867" y="2735961"/>
                  </a:cubicBezTo>
                  <a:cubicBezTo>
                    <a:pt x="511048" y="2747518"/>
                    <a:pt x="448056" y="2717800"/>
                    <a:pt x="416052" y="2645029"/>
                  </a:cubicBezTo>
                  <a:cubicBezTo>
                    <a:pt x="379222" y="2561209"/>
                    <a:pt x="347345" y="2475103"/>
                    <a:pt x="316230" y="2388997"/>
                  </a:cubicBezTo>
                  <a:cubicBezTo>
                    <a:pt x="178308" y="2005838"/>
                    <a:pt x="66929" y="1615821"/>
                    <a:pt x="21717" y="1210183"/>
                  </a:cubicBezTo>
                  <a:cubicBezTo>
                    <a:pt x="0" y="1013968"/>
                    <a:pt x="8890" y="817372"/>
                    <a:pt x="58547" y="625221"/>
                  </a:cubicBezTo>
                  <a:cubicBezTo>
                    <a:pt x="66040" y="595884"/>
                    <a:pt x="78994" y="567563"/>
                    <a:pt x="91821" y="540004"/>
                  </a:cubicBezTo>
                  <a:cubicBezTo>
                    <a:pt x="101092" y="520065"/>
                    <a:pt x="114046" y="498348"/>
                    <a:pt x="139700" y="502285"/>
                  </a:cubicBezTo>
                  <a:cubicBezTo>
                    <a:pt x="166370" y="506222"/>
                    <a:pt x="169418" y="532003"/>
                    <a:pt x="172085" y="553339"/>
                  </a:cubicBezTo>
                  <a:cubicBezTo>
                    <a:pt x="177800" y="605282"/>
                    <a:pt x="184023" y="657606"/>
                    <a:pt x="185801" y="709549"/>
                  </a:cubicBezTo>
                  <a:cubicBezTo>
                    <a:pt x="200025" y="1133348"/>
                    <a:pt x="316230" y="1530477"/>
                    <a:pt x="499872" y="1909445"/>
                  </a:cubicBezTo>
                  <a:cubicBezTo>
                    <a:pt x="504698" y="1919224"/>
                    <a:pt x="510540" y="1928495"/>
                    <a:pt x="516763" y="1937385"/>
                  </a:cubicBezTo>
                  <a:cubicBezTo>
                    <a:pt x="518922" y="1940433"/>
                    <a:pt x="523875" y="1941830"/>
                    <a:pt x="534035" y="1947545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452020" y="1959660"/>
            <a:ext cx="1210140" cy="1297080"/>
            <a:chOff x="0" y="0"/>
            <a:chExt cx="1613520" cy="1729440"/>
          </a:xfrm>
        </p:grpSpPr>
        <p:sp>
          <p:nvSpPr>
            <p:cNvPr id="39" name="Freeform 39"/>
            <p:cNvSpPr/>
            <p:nvPr/>
          </p:nvSpPr>
          <p:spPr>
            <a:xfrm>
              <a:off x="-38100" y="-10287"/>
              <a:ext cx="1661922" cy="1741424"/>
            </a:xfrm>
            <a:custGeom>
              <a:avLst/>
              <a:gdLst/>
              <a:ahLst/>
              <a:cxnLst/>
              <a:rect l="l" t="t" r="r" b="b"/>
              <a:pathLst>
                <a:path w="1661922" h="1741424">
                  <a:moveTo>
                    <a:pt x="1133856" y="417576"/>
                  </a:moveTo>
                  <a:cubicBezTo>
                    <a:pt x="1051306" y="464566"/>
                    <a:pt x="984758" y="520954"/>
                    <a:pt x="919099" y="577342"/>
                  </a:cubicBezTo>
                  <a:cubicBezTo>
                    <a:pt x="660400" y="797941"/>
                    <a:pt x="430530" y="1043813"/>
                    <a:pt x="252095" y="1334897"/>
                  </a:cubicBezTo>
                  <a:cubicBezTo>
                    <a:pt x="214376" y="1396111"/>
                    <a:pt x="180213" y="1459103"/>
                    <a:pt x="143383" y="1520825"/>
                  </a:cubicBezTo>
                  <a:cubicBezTo>
                    <a:pt x="131826" y="1539875"/>
                    <a:pt x="131445" y="1575816"/>
                    <a:pt x="100838" y="1569593"/>
                  </a:cubicBezTo>
                  <a:cubicBezTo>
                    <a:pt x="74168" y="1564259"/>
                    <a:pt x="76454" y="1531366"/>
                    <a:pt x="71120" y="1508760"/>
                  </a:cubicBezTo>
                  <a:cubicBezTo>
                    <a:pt x="0" y="1222629"/>
                    <a:pt x="43942" y="955548"/>
                    <a:pt x="200660" y="705612"/>
                  </a:cubicBezTo>
                  <a:cubicBezTo>
                    <a:pt x="295656" y="554228"/>
                    <a:pt x="425577" y="444246"/>
                    <a:pt x="577850" y="351536"/>
                  </a:cubicBezTo>
                  <a:cubicBezTo>
                    <a:pt x="864489" y="177546"/>
                    <a:pt x="1177290" y="81661"/>
                    <a:pt x="1502537" y="17780"/>
                  </a:cubicBezTo>
                  <a:cubicBezTo>
                    <a:pt x="1548638" y="8509"/>
                    <a:pt x="1595755" y="0"/>
                    <a:pt x="1629029" y="43561"/>
                  </a:cubicBezTo>
                  <a:cubicBezTo>
                    <a:pt x="1661922" y="86106"/>
                    <a:pt x="1654302" y="133604"/>
                    <a:pt x="1635252" y="180721"/>
                  </a:cubicBezTo>
                  <a:cubicBezTo>
                    <a:pt x="1586865" y="297434"/>
                    <a:pt x="1568704" y="419481"/>
                    <a:pt x="1569974" y="545465"/>
                  </a:cubicBezTo>
                  <a:cubicBezTo>
                    <a:pt x="1571244" y="678561"/>
                    <a:pt x="1579245" y="811784"/>
                    <a:pt x="1554861" y="943991"/>
                  </a:cubicBezTo>
                  <a:cubicBezTo>
                    <a:pt x="1495806" y="1265301"/>
                    <a:pt x="1306830" y="1486281"/>
                    <a:pt x="1019302" y="1626489"/>
                  </a:cubicBezTo>
                  <a:cubicBezTo>
                    <a:pt x="839089" y="1714373"/>
                    <a:pt x="644779" y="1741424"/>
                    <a:pt x="446024" y="1739646"/>
                  </a:cubicBezTo>
                  <a:cubicBezTo>
                    <a:pt x="363982" y="1738757"/>
                    <a:pt x="357251" y="1726311"/>
                    <a:pt x="387858" y="1651381"/>
                  </a:cubicBezTo>
                  <a:cubicBezTo>
                    <a:pt x="564007" y="1216533"/>
                    <a:pt x="809879" y="824611"/>
                    <a:pt x="1114679" y="469138"/>
                  </a:cubicBezTo>
                  <a:cubicBezTo>
                    <a:pt x="1124458" y="458089"/>
                    <a:pt x="1137285" y="447802"/>
                    <a:pt x="1134237" y="418084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359280" y="1866780"/>
            <a:ext cx="1279800" cy="1526040"/>
            <a:chOff x="0" y="0"/>
            <a:chExt cx="1706400" cy="2034720"/>
          </a:xfrm>
        </p:grpSpPr>
        <p:sp>
          <p:nvSpPr>
            <p:cNvPr id="41" name="Freeform 41"/>
            <p:cNvSpPr/>
            <p:nvPr/>
          </p:nvSpPr>
          <p:spPr>
            <a:xfrm>
              <a:off x="-30099" y="-5842"/>
              <a:ext cx="1768475" cy="2042668"/>
            </a:xfrm>
            <a:custGeom>
              <a:avLst/>
              <a:gdLst/>
              <a:ahLst/>
              <a:cxnLst/>
              <a:rect l="l" t="t" r="r" b="b"/>
              <a:pathLst>
                <a:path w="1768475" h="2042668">
                  <a:moveTo>
                    <a:pt x="222758" y="1600708"/>
                  </a:moveTo>
                  <a:cubicBezTo>
                    <a:pt x="271526" y="1493774"/>
                    <a:pt x="320802" y="1390015"/>
                    <a:pt x="373634" y="1287526"/>
                  </a:cubicBezTo>
                  <a:cubicBezTo>
                    <a:pt x="508508" y="1028446"/>
                    <a:pt x="705485" y="824738"/>
                    <a:pt x="935736" y="649986"/>
                  </a:cubicBezTo>
                  <a:cubicBezTo>
                    <a:pt x="954786" y="635381"/>
                    <a:pt x="978789" y="617093"/>
                    <a:pt x="999236" y="641604"/>
                  </a:cubicBezTo>
                  <a:cubicBezTo>
                    <a:pt x="1019683" y="666115"/>
                    <a:pt x="993902" y="686816"/>
                    <a:pt x="980186" y="704215"/>
                  </a:cubicBezTo>
                  <a:cubicBezTo>
                    <a:pt x="880364" y="828421"/>
                    <a:pt x="784098" y="954405"/>
                    <a:pt x="707390" y="1095121"/>
                  </a:cubicBezTo>
                  <a:cubicBezTo>
                    <a:pt x="570357" y="1346200"/>
                    <a:pt x="483743" y="1614678"/>
                    <a:pt x="426593" y="1894205"/>
                  </a:cubicBezTo>
                  <a:cubicBezTo>
                    <a:pt x="419100" y="1930527"/>
                    <a:pt x="427863" y="1982978"/>
                    <a:pt x="384429" y="1996694"/>
                  </a:cubicBezTo>
                  <a:cubicBezTo>
                    <a:pt x="340487" y="2010918"/>
                    <a:pt x="308102" y="1970913"/>
                    <a:pt x="279781" y="1942084"/>
                  </a:cubicBezTo>
                  <a:cubicBezTo>
                    <a:pt x="81661" y="1739138"/>
                    <a:pt x="0" y="1494155"/>
                    <a:pt x="40005" y="1216914"/>
                  </a:cubicBezTo>
                  <a:cubicBezTo>
                    <a:pt x="92329" y="855726"/>
                    <a:pt x="301244" y="589534"/>
                    <a:pt x="589661" y="382397"/>
                  </a:cubicBezTo>
                  <a:cubicBezTo>
                    <a:pt x="867791" y="182753"/>
                    <a:pt x="1184148" y="73533"/>
                    <a:pt x="1518158" y="11938"/>
                  </a:cubicBezTo>
                  <a:cubicBezTo>
                    <a:pt x="1581150" y="381"/>
                    <a:pt x="1647317" y="0"/>
                    <a:pt x="1691640" y="59436"/>
                  </a:cubicBezTo>
                  <a:cubicBezTo>
                    <a:pt x="1737360" y="121158"/>
                    <a:pt x="1727581" y="185039"/>
                    <a:pt x="1695196" y="250698"/>
                  </a:cubicBezTo>
                  <a:cubicBezTo>
                    <a:pt x="1611376" y="421513"/>
                    <a:pt x="1619758" y="591439"/>
                    <a:pt x="1679702" y="770636"/>
                  </a:cubicBezTo>
                  <a:cubicBezTo>
                    <a:pt x="1768475" y="1036447"/>
                    <a:pt x="1760474" y="1302639"/>
                    <a:pt x="1604264" y="1544828"/>
                  </a:cubicBezTo>
                  <a:cubicBezTo>
                    <a:pt x="1436116" y="1806194"/>
                    <a:pt x="1188085" y="1955165"/>
                    <a:pt x="885952" y="2015998"/>
                  </a:cubicBezTo>
                  <a:cubicBezTo>
                    <a:pt x="826008" y="2027936"/>
                    <a:pt x="766572" y="2042668"/>
                    <a:pt x="704977" y="2040382"/>
                  </a:cubicBezTo>
                  <a:cubicBezTo>
                    <a:pt x="685927" y="2040001"/>
                    <a:pt x="662432" y="2041652"/>
                    <a:pt x="657987" y="2015998"/>
                  </a:cubicBezTo>
                  <a:cubicBezTo>
                    <a:pt x="654431" y="1994662"/>
                    <a:pt x="674370" y="1986661"/>
                    <a:pt x="688594" y="1978279"/>
                  </a:cubicBezTo>
                  <a:cubicBezTo>
                    <a:pt x="802132" y="1913001"/>
                    <a:pt x="917067" y="1849628"/>
                    <a:pt x="1016508" y="1763522"/>
                  </a:cubicBezTo>
                  <a:cubicBezTo>
                    <a:pt x="1175385" y="1625981"/>
                    <a:pt x="1316355" y="1476502"/>
                    <a:pt x="1357630" y="1259078"/>
                  </a:cubicBezTo>
                  <a:cubicBezTo>
                    <a:pt x="1380744" y="1137920"/>
                    <a:pt x="1361186" y="1019937"/>
                    <a:pt x="1330579" y="903224"/>
                  </a:cubicBezTo>
                  <a:cubicBezTo>
                    <a:pt x="1288415" y="743966"/>
                    <a:pt x="1252982" y="585089"/>
                    <a:pt x="1294257" y="419227"/>
                  </a:cubicBezTo>
                  <a:cubicBezTo>
                    <a:pt x="1309751" y="357505"/>
                    <a:pt x="1264031" y="358902"/>
                    <a:pt x="1226820" y="369570"/>
                  </a:cubicBezTo>
                  <a:cubicBezTo>
                    <a:pt x="973455" y="441452"/>
                    <a:pt x="732155" y="537337"/>
                    <a:pt x="526796" y="711200"/>
                  </a:cubicBezTo>
                  <a:cubicBezTo>
                    <a:pt x="330962" y="877062"/>
                    <a:pt x="214376" y="1081532"/>
                    <a:pt x="183261" y="1337183"/>
                  </a:cubicBezTo>
                  <a:cubicBezTo>
                    <a:pt x="172212" y="1429004"/>
                    <a:pt x="193040" y="1513713"/>
                    <a:pt x="222250" y="160070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6962480" y="1964520"/>
            <a:ext cx="1061100" cy="1214460"/>
            <a:chOff x="0" y="0"/>
            <a:chExt cx="1414800" cy="1619280"/>
          </a:xfrm>
        </p:grpSpPr>
        <p:sp>
          <p:nvSpPr>
            <p:cNvPr id="43" name="Freeform 43"/>
            <p:cNvSpPr/>
            <p:nvPr/>
          </p:nvSpPr>
          <p:spPr>
            <a:xfrm>
              <a:off x="-21717" y="-15621"/>
              <a:ext cx="1462278" cy="1634998"/>
            </a:xfrm>
            <a:custGeom>
              <a:avLst/>
              <a:gdLst/>
              <a:ahLst/>
              <a:cxnLst/>
              <a:rect l="l" t="t" r="r" b="b"/>
              <a:pathLst>
                <a:path w="1462278" h="1634998">
                  <a:moveTo>
                    <a:pt x="1011936" y="383413"/>
                  </a:moveTo>
                  <a:cubicBezTo>
                    <a:pt x="897509" y="438912"/>
                    <a:pt x="813689" y="532130"/>
                    <a:pt x="725805" y="617728"/>
                  </a:cubicBezTo>
                  <a:cubicBezTo>
                    <a:pt x="474218" y="863981"/>
                    <a:pt x="270637" y="1145794"/>
                    <a:pt x="124714" y="1467612"/>
                  </a:cubicBezTo>
                  <a:cubicBezTo>
                    <a:pt x="118491" y="1480947"/>
                    <a:pt x="115824" y="1502283"/>
                    <a:pt x="98044" y="1500505"/>
                  </a:cubicBezTo>
                  <a:cubicBezTo>
                    <a:pt x="74930" y="1497838"/>
                    <a:pt x="71882" y="1473454"/>
                    <a:pt x="66548" y="1455293"/>
                  </a:cubicBezTo>
                  <a:cubicBezTo>
                    <a:pt x="0" y="1229741"/>
                    <a:pt x="4445" y="1007872"/>
                    <a:pt x="100330" y="790321"/>
                  </a:cubicBezTo>
                  <a:cubicBezTo>
                    <a:pt x="180213" y="608838"/>
                    <a:pt x="308864" y="474345"/>
                    <a:pt x="472059" y="362966"/>
                  </a:cubicBezTo>
                  <a:cubicBezTo>
                    <a:pt x="672592" y="226314"/>
                    <a:pt x="894334" y="139827"/>
                    <a:pt x="1120140" y="60325"/>
                  </a:cubicBezTo>
                  <a:cubicBezTo>
                    <a:pt x="1179195" y="39497"/>
                    <a:pt x="1243076" y="30607"/>
                    <a:pt x="1305179" y="19558"/>
                  </a:cubicBezTo>
                  <a:cubicBezTo>
                    <a:pt x="1415161" y="0"/>
                    <a:pt x="1462278" y="55118"/>
                    <a:pt x="1422781" y="162433"/>
                  </a:cubicBezTo>
                  <a:cubicBezTo>
                    <a:pt x="1376172" y="288925"/>
                    <a:pt x="1371346" y="416687"/>
                    <a:pt x="1385062" y="549402"/>
                  </a:cubicBezTo>
                  <a:cubicBezTo>
                    <a:pt x="1397000" y="664337"/>
                    <a:pt x="1402842" y="781050"/>
                    <a:pt x="1383284" y="895604"/>
                  </a:cubicBezTo>
                  <a:cubicBezTo>
                    <a:pt x="1323848" y="1249299"/>
                    <a:pt x="1043432" y="1524508"/>
                    <a:pt x="664591" y="1604391"/>
                  </a:cubicBezTo>
                  <a:cubicBezTo>
                    <a:pt x="579374" y="1622171"/>
                    <a:pt x="492887" y="1634617"/>
                    <a:pt x="405130" y="1634998"/>
                  </a:cubicBezTo>
                  <a:cubicBezTo>
                    <a:pt x="350520" y="1634998"/>
                    <a:pt x="341757" y="1613662"/>
                    <a:pt x="356743" y="1566672"/>
                  </a:cubicBezTo>
                  <a:cubicBezTo>
                    <a:pt x="402844" y="1420622"/>
                    <a:pt x="463677" y="1280414"/>
                    <a:pt x="530225" y="1142873"/>
                  </a:cubicBezTo>
                  <a:cubicBezTo>
                    <a:pt x="641096" y="912495"/>
                    <a:pt x="773811" y="694690"/>
                    <a:pt x="927735" y="490093"/>
                  </a:cubicBezTo>
                  <a:cubicBezTo>
                    <a:pt x="955294" y="453644"/>
                    <a:pt x="984123" y="418592"/>
                    <a:pt x="1012063" y="383159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974500" y="1764720"/>
            <a:ext cx="1172340" cy="1764180"/>
            <a:chOff x="0" y="0"/>
            <a:chExt cx="1563120" cy="2352240"/>
          </a:xfrm>
        </p:grpSpPr>
        <p:sp>
          <p:nvSpPr>
            <p:cNvPr id="45" name="Freeform 45"/>
            <p:cNvSpPr/>
            <p:nvPr/>
          </p:nvSpPr>
          <p:spPr>
            <a:xfrm>
              <a:off x="-62992" y="-7620"/>
              <a:ext cx="1631569" cy="2373884"/>
            </a:xfrm>
            <a:custGeom>
              <a:avLst/>
              <a:gdLst/>
              <a:ahLst/>
              <a:cxnLst/>
              <a:rect l="l" t="t" r="r" b="b"/>
              <a:pathLst>
                <a:path w="1631569" h="2373884">
                  <a:moveTo>
                    <a:pt x="278765" y="1564767"/>
                  </a:moveTo>
                  <a:cubicBezTo>
                    <a:pt x="313817" y="1469771"/>
                    <a:pt x="350647" y="1377569"/>
                    <a:pt x="395478" y="1288415"/>
                  </a:cubicBezTo>
                  <a:cubicBezTo>
                    <a:pt x="519303" y="1042162"/>
                    <a:pt x="684276" y="826516"/>
                    <a:pt x="873760" y="628650"/>
                  </a:cubicBezTo>
                  <a:cubicBezTo>
                    <a:pt x="882650" y="619379"/>
                    <a:pt x="891921" y="609981"/>
                    <a:pt x="901700" y="601091"/>
                  </a:cubicBezTo>
                  <a:cubicBezTo>
                    <a:pt x="916813" y="587756"/>
                    <a:pt x="934593" y="574929"/>
                    <a:pt x="954024" y="590042"/>
                  </a:cubicBezTo>
                  <a:cubicBezTo>
                    <a:pt x="973963" y="605536"/>
                    <a:pt x="965962" y="625983"/>
                    <a:pt x="955802" y="643255"/>
                  </a:cubicBezTo>
                  <a:cubicBezTo>
                    <a:pt x="914527" y="712470"/>
                    <a:pt x="871474" y="780796"/>
                    <a:pt x="831088" y="850900"/>
                  </a:cubicBezTo>
                  <a:cubicBezTo>
                    <a:pt x="651002" y="1162304"/>
                    <a:pt x="525780" y="1493266"/>
                    <a:pt x="488950" y="1853057"/>
                  </a:cubicBezTo>
                  <a:cubicBezTo>
                    <a:pt x="476504" y="1974596"/>
                    <a:pt x="476504" y="2097024"/>
                    <a:pt x="491998" y="2219071"/>
                  </a:cubicBezTo>
                  <a:cubicBezTo>
                    <a:pt x="497713" y="2265172"/>
                    <a:pt x="504444" y="2314067"/>
                    <a:pt x="457835" y="2343277"/>
                  </a:cubicBezTo>
                  <a:cubicBezTo>
                    <a:pt x="409067" y="2373884"/>
                    <a:pt x="359283" y="2357882"/>
                    <a:pt x="316230" y="2328164"/>
                  </a:cubicBezTo>
                  <a:cubicBezTo>
                    <a:pt x="248285" y="2280666"/>
                    <a:pt x="207518" y="2216404"/>
                    <a:pt x="205359" y="2130298"/>
                  </a:cubicBezTo>
                  <a:cubicBezTo>
                    <a:pt x="202692" y="2014474"/>
                    <a:pt x="206629" y="1899158"/>
                    <a:pt x="226695" y="1784731"/>
                  </a:cubicBezTo>
                  <a:cubicBezTo>
                    <a:pt x="232410" y="1751457"/>
                    <a:pt x="231521" y="1722120"/>
                    <a:pt x="211201" y="1691513"/>
                  </a:cubicBezTo>
                  <a:cubicBezTo>
                    <a:pt x="0" y="1370330"/>
                    <a:pt x="24892" y="1049147"/>
                    <a:pt x="219202" y="731393"/>
                  </a:cubicBezTo>
                  <a:cubicBezTo>
                    <a:pt x="367792" y="489204"/>
                    <a:pt x="585724" y="326390"/>
                    <a:pt x="836422" y="201168"/>
                  </a:cubicBezTo>
                  <a:cubicBezTo>
                    <a:pt x="1027811" y="106045"/>
                    <a:pt x="1231392" y="52705"/>
                    <a:pt x="1439545" y="11938"/>
                  </a:cubicBezTo>
                  <a:cubicBezTo>
                    <a:pt x="1500759" y="0"/>
                    <a:pt x="1551813" y="11938"/>
                    <a:pt x="1592199" y="60325"/>
                  </a:cubicBezTo>
                  <a:cubicBezTo>
                    <a:pt x="1631188" y="106934"/>
                    <a:pt x="1624584" y="156591"/>
                    <a:pt x="1604137" y="208026"/>
                  </a:cubicBezTo>
                  <a:cubicBezTo>
                    <a:pt x="1589024" y="246634"/>
                    <a:pt x="1575689" y="285623"/>
                    <a:pt x="1561084" y="324739"/>
                  </a:cubicBezTo>
                  <a:cubicBezTo>
                    <a:pt x="1523365" y="424561"/>
                    <a:pt x="1521206" y="524383"/>
                    <a:pt x="1556639" y="625983"/>
                  </a:cubicBezTo>
                  <a:cubicBezTo>
                    <a:pt x="1598803" y="746252"/>
                    <a:pt x="1622806" y="868680"/>
                    <a:pt x="1625854" y="997331"/>
                  </a:cubicBezTo>
                  <a:cubicBezTo>
                    <a:pt x="1631569" y="1239139"/>
                    <a:pt x="1535303" y="1432560"/>
                    <a:pt x="1364996" y="1595882"/>
                  </a:cubicBezTo>
                  <a:cubicBezTo>
                    <a:pt x="1181354" y="1771523"/>
                    <a:pt x="955421" y="1847850"/>
                    <a:pt x="709168" y="1875790"/>
                  </a:cubicBezTo>
                  <a:cubicBezTo>
                    <a:pt x="686054" y="1878457"/>
                    <a:pt x="654558" y="1884680"/>
                    <a:pt x="645287" y="1857121"/>
                  </a:cubicBezTo>
                  <a:cubicBezTo>
                    <a:pt x="635127" y="1827403"/>
                    <a:pt x="666623" y="1818513"/>
                    <a:pt x="686943" y="1807464"/>
                  </a:cubicBezTo>
                  <a:cubicBezTo>
                    <a:pt x="828929" y="1729359"/>
                    <a:pt x="966089" y="1643253"/>
                    <a:pt x="1076960" y="1523492"/>
                  </a:cubicBezTo>
                  <a:cubicBezTo>
                    <a:pt x="1204722" y="1385951"/>
                    <a:pt x="1301877" y="1232916"/>
                    <a:pt x="1291717" y="1034542"/>
                  </a:cubicBezTo>
                  <a:cubicBezTo>
                    <a:pt x="1287780" y="960501"/>
                    <a:pt x="1274826" y="887222"/>
                    <a:pt x="1254506" y="815340"/>
                  </a:cubicBezTo>
                  <a:cubicBezTo>
                    <a:pt x="1214120" y="673354"/>
                    <a:pt x="1187450" y="530987"/>
                    <a:pt x="1226566" y="383667"/>
                  </a:cubicBezTo>
                  <a:cubicBezTo>
                    <a:pt x="1238123" y="340614"/>
                    <a:pt x="1219454" y="327279"/>
                    <a:pt x="1177798" y="338836"/>
                  </a:cubicBezTo>
                  <a:cubicBezTo>
                    <a:pt x="883158" y="419608"/>
                    <a:pt x="605917" y="535813"/>
                    <a:pt x="402209" y="774446"/>
                  </a:cubicBezTo>
                  <a:cubicBezTo>
                    <a:pt x="224282" y="982980"/>
                    <a:pt x="162179" y="1225677"/>
                    <a:pt x="234061" y="1495806"/>
                  </a:cubicBezTo>
                  <a:cubicBezTo>
                    <a:pt x="240665" y="1520190"/>
                    <a:pt x="243840" y="1547241"/>
                    <a:pt x="278003" y="1564513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495900" y="7407720"/>
            <a:ext cx="1453680" cy="803520"/>
            <a:chOff x="0" y="0"/>
            <a:chExt cx="1938240" cy="1071360"/>
          </a:xfrm>
        </p:grpSpPr>
        <p:sp>
          <p:nvSpPr>
            <p:cNvPr id="47" name="Freeform 47"/>
            <p:cNvSpPr/>
            <p:nvPr/>
          </p:nvSpPr>
          <p:spPr>
            <a:xfrm>
              <a:off x="-17526" y="-11684"/>
              <a:ext cx="1960118" cy="1100455"/>
            </a:xfrm>
            <a:custGeom>
              <a:avLst/>
              <a:gdLst/>
              <a:ahLst/>
              <a:cxnLst/>
              <a:rect l="l" t="t" r="r" b="b"/>
              <a:pathLst>
                <a:path w="1960118" h="1100455">
                  <a:moveTo>
                    <a:pt x="1357122" y="293751"/>
                  </a:moveTo>
                  <a:cubicBezTo>
                    <a:pt x="1192911" y="291592"/>
                    <a:pt x="1032256" y="318135"/>
                    <a:pt x="873379" y="356362"/>
                  </a:cubicBezTo>
                  <a:cubicBezTo>
                    <a:pt x="624459" y="415798"/>
                    <a:pt x="383032" y="497967"/>
                    <a:pt x="151765" y="608457"/>
                  </a:cubicBezTo>
                  <a:cubicBezTo>
                    <a:pt x="112649" y="627126"/>
                    <a:pt x="69723" y="655066"/>
                    <a:pt x="33782" y="608457"/>
                  </a:cubicBezTo>
                  <a:cubicBezTo>
                    <a:pt x="0" y="564515"/>
                    <a:pt x="25400" y="520573"/>
                    <a:pt x="50673" y="481584"/>
                  </a:cubicBezTo>
                  <a:cubicBezTo>
                    <a:pt x="162560" y="306324"/>
                    <a:pt x="322326" y="189103"/>
                    <a:pt x="510413" y="107061"/>
                  </a:cubicBezTo>
                  <a:cubicBezTo>
                    <a:pt x="754888" y="0"/>
                    <a:pt x="1012698" y="3048"/>
                    <a:pt x="1270127" y="21717"/>
                  </a:cubicBezTo>
                  <a:cubicBezTo>
                    <a:pt x="1470660" y="36322"/>
                    <a:pt x="1666875" y="82042"/>
                    <a:pt x="1860296" y="136144"/>
                  </a:cubicBezTo>
                  <a:cubicBezTo>
                    <a:pt x="1902460" y="147701"/>
                    <a:pt x="1950339" y="158369"/>
                    <a:pt x="1955292" y="211963"/>
                  </a:cubicBezTo>
                  <a:cubicBezTo>
                    <a:pt x="1960118" y="262509"/>
                    <a:pt x="1921129" y="287782"/>
                    <a:pt x="1883410" y="312293"/>
                  </a:cubicBezTo>
                  <a:cubicBezTo>
                    <a:pt x="1781302" y="378841"/>
                    <a:pt x="1697482" y="463550"/>
                    <a:pt x="1633093" y="567055"/>
                  </a:cubicBezTo>
                  <a:cubicBezTo>
                    <a:pt x="1457833" y="849249"/>
                    <a:pt x="1217676" y="1035177"/>
                    <a:pt x="879602" y="1074293"/>
                  </a:cubicBezTo>
                  <a:cubicBezTo>
                    <a:pt x="651510" y="1100455"/>
                    <a:pt x="431419" y="1068959"/>
                    <a:pt x="223266" y="968248"/>
                  </a:cubicBezTo>
                  <a:cubicBezTo>
                    <a:pt x="191262" y="952754"/>
                    <a:pt x="156718" y="938911"/>
                    <a:pt x="155321" y="896747"/>
                  </a:cubicBezTo>
                  <a:cubicBezTo>
                    <a:pt x="154051" y="854202"/>
                    <a:pt x="183261" y="831469"/>
                    <a:pt x="216535" y="811149"/>
                  </a:cubicBezTo>
                  <a:cubicBezTo>
                    <a:pt x="550291" y="604393"/>
                    <a:pt x="903986" y="441960"/>
                    <a:pt x="1277239" y="321183"/>
                  </a:cubicBezTo>
                  <a:cubicBezTo>
                    <a:pt x="1303909" y="312801"/>
                    <a:pt x="1330452" y="303022"/>
                    <a:pt x="1357122" y="293624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2177000" y="9000180"/>
            <a:ext cx="2169180" cy="428760"/>
            <a:chOff x="0" y="0"/>
            <a:chExt cx="2892240" cy="571680"/>
          </a:xfrm>
        </p:grpSpPr>
        <p:sp>
          <p:nvSpPr>
            <p:cNvPr id="49" name="Freeform 49"/>
            <p:cNvSpPr/>
            <p:nvPr/>
          </p:nvSpPr>
          <p:spPr>
            <a:xfrm>
              <a:off x="-6731" y="-9779"/>
              <a:ext cx="2910078" cy="581406"/>
            </a:xfrm>
            <a:custGeom>
              <a:avLst/>
              <a:gdLst/>
              <a:ahLst/>
              <a:cxnLst/>
              <a:rect l="l" t="t" r="r" b="b"/>
              <a:pathLst>
                <a:path w="2910078" h="581406">
                  <a:moveTo>
                    <a:pt x="1453642" y="12446"/>
                  </a:moveTo>
                  <a:cubicBezTo>
                    <a:pt x="1909826" y="12446"/>
                    <a:pt x="2365502" y="12446"/>
                    <a:pt x="2821686" y="12827"/>
                  </a:cubicBezTo>
                  <a:cubicBezTo>
                    <a:pt x="2846578" y="12827"/>
                    <a:pt x="2880233" y="0"/>
                    <a:pt x="2894076" y="27051"/>
                  </a:cubicBezTo>
                  <a:cubicBezTo>
                    <a:pt x="2910078" y="58547"/>
                    <a:pt x="2883027" y="85217"/>
                    <a:pt x="2862961" y="107315"/>
                  </a:cubicBezTo>
                  <a:cubicBezTo>
                    <a:pt x="2807970" y="169418"/>
                    <a:pt x="2735199" y="205740"/>
                    <a:pt x="2660650" y="236347"/>
                  </a:cubicBezTo>
                  <a:cubicBezTo>
                    <a:pt x="2474214" y="313563"/>
                    <a:pt x="2280412" y="364490"/>
                    <a:pt x="2079371" y="384048"/>
                  </a:cubicBezTo>
                  <a:cubicBezTo>
                    <a:pt x="2035429" y="388493"/>
                    <a:pt x="2019935" y="405765"/>
                    <a:pt x="2016760" y="448818"/>
                  </a:cubicBezTo>
                  <a:cubicBezTo>
                    <a:pt x="2009648" y="559689"/>
                    <a:pt x="1985264" y="581406"/>
                    <a:pt x="1876044" y="581406"/>
                  </a:cubicBezTo>
                  <a:cubicBezTo>
                    <a:pt x="1590294" y="581406"/>
                    <a:pt x="1304544" y="581406"/>
                    <a:pt x="1018667" y="581406"/>
                  </a:cubicBezTo>
                  <a:cubicBezTo>
                    <a:pt x="922401" y="581406"/>
                    <a:pt x="890905" y="555244"/>
                    <a:pt x="889127" y="459486"/>
                  </a:cubicBezTo>
                  <a:cubicBezTo>
                    <a:pt x="887857" y="401828"/>
                    <a:pt x="863854" y="389001"/>
                    <a:pt x="810641" y="382270"/>
                  </a:cubicBezTo>
                  <a:cubicBezTo>
                    <a:pt x="593217" y="356108"/>
                    <a:pt x="381508" y="304165"/>
                    <a:pt x="183642" y="207518"/>
                  </a:cubicBezTo>
                  <a:cubicBezTo>
                    <a:pt x="126365" y="179578"/>
                    <a:pt x="72644" y="146304"/>
                    <a:pt x="32766" y="95250"/>
                  </a:cubicBezTo>
                  <a:cubicBezTo>
                    <a:pt x="18161" y="76708"/>
                    <a:pt x="0" y="54991"/>
                    <a:pt x="9271" y="30607"/>
                  </a:cubicBezTo>
                  <a:cubicBezTo>
                    <a:pt x="20320" y="1270"/>
                    <a:pt x="50546" y="12827"/>
                    <a:pt x="72771" y="12446"/>
                  </a:cubicBezTo>
                  <a:cubicBezTo>
                    <a:pt x="374015" y="11557"/>
                    <a:pt x="674878" y="11938"/>
                    <a:pt x="976249" y="11938"/>
                  </a:cubicBezTo>
                  <a:cubicBezTo>
                    <a:pt x="1135507" y="11938"/>
                    <a:pt x="1294892" y="11938"/>
                    <a:pt x="1454150" y="1193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99140" y="1698300"/>
            <a:ext cx="959040" cy="1145340"/>
            <a:chOff x="0" y="0"/>
            <a:chExt cx="1278720" cy="1527120"/>
          </a:xfrm>
        </p:grpSpPr>
        <p:sp>
          <p:nvSpPr>
            <p:cNvPr id="51" name="Freeform 51"/>
            <p:cNvSpPr/>
            <p:nvPr/>
          </p:nvSpPr>
          <p:spPr>
            <a:xfrm>
              <a:off x="-2159" y="-11430"/>
              <a:ext cx="1326515" cy="1545590"/>
            </a:xfrm>
            <a:custGeom>
              <a:avLst/>
              <a:gdLst/>
              <a:ahLst/>
              <a:cxnLst/>
              <a:rect l="l" t="t" r="r" b="b"/>
              <a:pathLst>
                <a:path w="1326515" h="1545590">
                  <a:moveTo>
                    <a:pt x="2159" y="1004570"/>
                  </a:moveTo>
                  <a:cubicBezTo>
                    <a:pt x="0" y="804037"/>
                    <a:pt x="83439" y="638048"/>
                    <a:pt x="208534" y="487553"/>
                  </a:cubicBezTo>
                  <a:cubicBezTo>
                    <a:pt x="351917" y="315341"/>
                    <a:pt x="534289" y="200025"/>
                    <a:pt x="740664" y="119253"/>
                  </a:cubicBezTo>
                  <a:cubicBezTo>
                    <a:pt x="866775" y="69596"/>
                    <a:pt x="995934" y="29210"/>
                    <a:pt x="1131316" y="12827"/>
                  </a:cubicBezTo>
                  <a:cubicBezTo>
                    <a:pt x="1235583" y="0"/>
                    <a:pt x="1304417" y="80772"/>
                    <a:pt x="1259967" y="175260"/>
                  </a:cubicBezTo>
                  <a:cubicBezTo>
                    <a:pt x="1195197" y="313690"/>
                    <a:pt x="1192911" y="445516"/>
                    <a:pt x="1240409" y="592836"/>
                  </a:cubicBezTo>
                  <a:cubicBezTo>
                    <a:pt x="1326515" y="858647"/>
                    <a:pt x="1277239" y="1104519"/>
                    <a:pt x="1070864" y="1302893"/>
                  </a:cubicBezTo>
                  <a:cubicBezTo>
                    <a:pt x="924433" y="1443609"/>
                    <a:pt x="741553" y="1512824"/>
                    <a:pt x="540893" y="1535811"/>
                  </a:cubicBezTo>
                  <a:cubicBezTo>
                    <a:pt x="518287" y="1538478"/>
                    <a:pt x="485394" y="1545590"/>
                    <a:pt x="477393" y="1518031"/>
                  </a:cubicBezTo>
                  <a:cubicBezTo>
                    <a:pt x="469392" y="1490091"/>
                    <a:pt x="502666" y="1481201"/>
                    <a:pt x="522224" y="1469644"/>
                  </a:cubicBezTo>
                  <a:cubicBezTo>
                    <a:pt x="686054" y="1375156"/>
                    <a:pt x="839089" y="1268603"/>
                    <a:pt x="936371" y="1099058"/>
                  </a:cubicBezTo>
                  <a:cubicBezTo>
                    <a:pt x="995426" y="996061"/>
                    <a:pt x="1013206" y="888238"/>
                    <a:pt x="992251" y="771144"/>
                  </a:cubicBezTo>
                  <a:cubicBezTo>
                    <a:pt x="973201" y="663702"/>
                    <a:pt x="933196" y="560324"/>
                    <a:pt x="934593" y="449453"/>
                  </a:cubicBezTo>
                  <a:cubicBezTo>
                    <a:pt x="934974" y="416560"/>
                    <a:pt x="937260" y="384175"/>
                    <a:pt x="941197" y="351790"/>
                  </a:cubicBezTo>
                  <a:cubicBezTo>
                    <a:pt x="950087" y="283845"/>
                    <a:pt x="942086" y="275971"/>
                    <a:pt x="878586" y="292354"/>
                  </a:cubicBezTo>
                  <a:cubicBezTo>
                    <a:pt x="694817" y="340741"/>
                    <a:pt x="525272" y="417068"/>
                    <a:pt x="377063" y="538607"/>
                  </a:cubicBezTo>
                  <a:cubicBezTo>
                    <a:pt x="216535" y="670433"/>
                    <a:pt x="132207" y="841756"/>
                    <a:pt x="114935" y="1046734"/>
                  </a:cubicBezTo>
                  <a:cubicBezTo>
                    <a:pt x="110998" y="1091565"/>
                    <a:pt x="110109" y="1162050"/>
                    <a:pt x="144653" y="1171448"/>
                  </a:cubicBezTo>
                  <a:cubicBezTo>
                    <a:pt x="183261" y="1181608"/>
                    <a:pt x="187706" y="1112012"/>
                    <a:pt x="202819" y="1076960"/>
                  </a:cubicBezTo>
                  <a:cubicBezTo>
                    <a:pt x="304419" y="842264"/>
                    <a:pt x="468249" y="659003"/>
                    <a:pt x="665734" y="502285"/>
                  </a:cubicBezTo>
                  <a:cubicBezTo>
                    <a:pt x="682117" y="489458"/>
                    <a:pt x="701675" y="467614"/>
                    <a:pt x="723011" y="486791"/>
                  </a:cubicBezTo>
                  <a:cubicBezTo>
                    <a:pt x="747014" y="508508"/>
                    <a:pt x="721741" y="526288"/>
                    <a:pt x="708406" y="541401"/>
                  </a:cubicBezTo>
                  <a:cubicBezTo>
                    <a:pt x="481076" y="797306"/>
                    <a:pt x="365760" y="1104900"/>
                    <a:pt x="297307" y="1433703"/>
                  </a:cubicBezTo>
                  <a:cubicBezTo>
                    <a:pt x="291973" y="1458595"/>
                    <a:pt x="298196" y="1491361"/>
                    <a:pt x="268478" y="1502029"/>
                  </a:cubicBezTo>
                  <a:cubicBezTo>
                    <a:pt x="237363" y="1513586"/>
                    <a:pt x="215646" y="1486535"/>
                    <a:pt x="194818" y="1469136"/>
                  </a:cubicBezTo>
                  <a:cubicBezTo>
                    <a:pt x="78994" y="1373251"/>
                    <a:pt x="3556" y="1189101"/>
                    <a:pt x="3048" y="1005459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2349260" y="7589160"/>
            <a:ext cx="632880" cy="1230120"/>
            <a:chOff x="0" y="0"/>
            <a:chExt cx="843840" cy="1640160"/>
          </a:xfrm>
        </p:grpSpPr>
        <p:sp>
          <p:nvSpPr>
            <p:cNvPr id="53" name="Freeform 53"/>
            <p:cNvSpPr/>
            <p:nvPr/>
          </p:nvSpPr>
          <p:spPr>
            <a:xfrm>
              <a:off x="-24765" y="-3810"/>
              <a:ext cx="878332" cy="1653667"/>
            </a:xfrm>
            <a:custGeom>
              <a:avLst/>
              <a:gdLst/>
              <a:ahLst/>
              <a:cxnLst/>
              <a:rect l="l" t="t" r="r" b="b"/>
              <a:pathLst>
                <a:path w="878332" h="1653667">
                  <a:moveTo>
                    <a:pt x="637286" y="1281684"/>
                  </a:moveTo>
                  <a:cubicBezTo>
                    <a:pt x="501523" y="1029589"/>
                    <a:pt x="406527" y="771398"/>
                    <a:pt x="333756" y="503301"/>
                  </a:cubicBezTo>
                  <a:cubicBezTo>
                    <a:pt x="315976" y="613410"/>
                    <a:pt x="328930" y="721614"/>
                    <a:pt x="342646" y="830326"/>
                  </a:cubicBezTo>
                  <a:cubicBezTo>
                    <a:pt x="375412" y="1092708"/>
                    <a:pt x="452247" y="1341120"/>
                    <a:pt x="567182" y="1578610"/>
                  </a:cubicBezTo>
                  <a:cubicBezTo>
                    <a:pt x="576072" y="1596390"/>
                    <a:pt x="600075" y="1617218"/>
                    <a:pt x="579628" y="1636776"/>
                  </a:cubicBezTo>
                  <a:cubicBezTo>
                    <a:pt x="561848" y="1653667"/>
                    <a:pt x="537845" y="1636776"/>
                    <a:pt x="518414" y="1628775"/>
                  </a:cubicBezTo>
                  <a:cubicBezTo>
                    <a:pt x="181102" y="1490345"/>
                    <a:pt x="0" y="1156081"/>
                    <a:pt x="27559" y="805942"/>
                  </a:cubicBezTo>
                  <a:cubicBezTo>
                    <a:pt x="47879" y="547243"/>
                    <a:pt x="130937" y="307594"/>
                    <a:pt x="226822" y="70612"/>
                  </a:cubicBezTo>
                  <a:cubicBezTo>
                    <a:pt x="241935" y="33274"/>
                    <a:pt x="267208" y="8890"/>
                    <a:pt x="308483" y="4445"/>
                  </a:cubicBezTo>
                  <a:cubicBezTo>
                    <a:pt x="349758" y="0"/>
                    <a:pt x="375920" y="18669"/>
                    <a:pt x="394589" y="51943"/>
                  </a:cubicBezTo>
                  <a:cubicBezTo>
                    <a:pt x="455803" y="159385"/>
                    <a:pt x="549529" y="233426"/>
                    <a:pt x="650240" y="299593"/>
                  </a:cubicBezTo>
                  <a:cubicBezTo>
                    <a:pt x="718185" y="343916"/>
                    <a:pt x="780288" y="394970"/>
                    <a:pt x="840613" y="448691"/>
                  </a:cubicBezTo>
                  <a:cubicBezTo>
                    <a:pt x="871220" y="475742"/>
                    <a:pt x="878332" y="504571"/>
                    <a:pt x="853948" y="540512"/>
                  </a:cubicBezTo>
                  <a:cubicBezTo>
                    <a:pt x="709676" y="751840"/>
                    <a:pt x="655955" y="988822"/>
                    <a:pt x="653796" y="1240409"/>
                  </a:cubicBezTo>
                  <a:cubicBezTo>
                    <a:pt x="653796" y="1247013"/>
                    <a:pt x="653796" y="1253744"/>
                    <a:pt x="652018" y="1259967"/>
                  </a:cubicBezTo>
                  <a:cubicBezTo>
                    <a:pt x="651129" y="1263523"/>
                    <a:pt x="647573" y="1266571"/>
                    <a:pt x="636905" y="1282192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879300" y="8234460"/>
            <a:ext cx="509760" cy="1568700"/>
            <a:chOff x="0" y="0"/>
            <a:chExt cx="679680" cy="2091600"/>
          </a:xfrm>
        </p:grpSpPr>
        <p:sp>
          <p:nvSpPr>
            <p:cNvPr id="55" name="Freeform 55"/>
            <p:cNvSpPr/>
            <p:nvPr/>
          </p:nvSpPr>
          <p:spPr>
            <a:xfrm>
              <a:off x="-5588" y="-1905"/>
              <a:ext cx="693928" cy="2094230"/>
            </a:xfrm>
            <a:custGeom>
              <a:avLst/>
              <a:gdLst/>
              <a:ahLst/>
              <a:cxnLst/>
              <a:rect l="l" t="t" r="r" b="b"/>
              <a:pathLst>
                <a:path w="693928" h="2094230">
                  <a:moveTo>
                    <a:pt x="180213" y="574802"/>
                  </a:moveTo>
                  <a:cubicBezTo>
                    <a:pt x="211709" y="548132"/>
                    <a:pt x="204216" y="518033"/>
                    <a:pt x="205105" y="490982"/>
                  </a:cubicBezTo>
                  <a:cubicBezTo>
                    <a:pt x="209042" y="371221"/>
                    <a:pt x="211709" y="251333"/>
                    <a:pt x="215265" y="131191"/>
                  </a:cubicBezTo>
                  <a:cubicBezTo>
                    <a:pt x="216154" y="105029"/>
                    <a:pt x="215265" y="77089"/>
                    <a:pt x="250698" y="70866"/>
                  </a:cubicBezTo>
                  <a:cubicBezTo>
                    <a:pt x="298196" y="63373"/>
                    <a:pt x="311912" y="87249"/>
                    <a:pt x="312801" y="130302"/>
                  </a:cubicBezTo>
                  <a:cubicBezTo>
                    <a:pt x="315468" y="252349"/>
                    <a:pt x="319405" y="374269"/>
                    <a:pt x="324358" y="496316"/>
                  </a:cubicBezTo>
                  <a:cubicBezTo>
                    <a:pt x="325247" y="520319"/>
                    <a:pt x="315468" y="549148"/>
                    <a:pt x="346583" y="569468"/>
                  </a:cubicBezTo>
                  <a:cubicBezTo>
                    <a:pt x="371856" y="542798"/>
                    <a:pt x="370586" y="510032"/>
                    <a:pt x="370967" y="478028"/>
                  </a:cubicBezTo>
                  <a:cubicBezTo>
                    <a:pt x="372237" y="368935"/>
                    <a:pt x="373126" y="259715"/>
                    <a:pt x="374015" y="150622"/>
                  </a:cubicBezTo>
                  <a:cubicBezTo>
                    <a:pt x="374015" y="133350"/>
                    <a:pt x="374904" y="115570"/>
                    <a:pt x="375793" y="98298"/>
                  </a:cubicBezTo>
                  <a:cubicBezTo>
                    <a:pt x="377571" y="57023"/>
                    <a:pt x="407797" y="49530"/>
                    <a:pt x="439674" y="48641"/>
                  </a:cubicBezTo>
                  <a:cubicBezTo>
                    <a:pt x="475615" y="47371"/>
                    <a:pt x="474218" y="77978"/>
                    <a:pt x="474726" y="100076"/>
                  </a:cubicBezTo>
                  <a:cubicBezTo>
                    <a:pt x="478282" y="231013"/>
                    <a:pt x="479552" y="361823"/>
                    <a:pt x="482727" y="492760"/>
                  </a:cubicBezTo>
                  <a:cubicBezTo>
                    <a:pt x="483616" y="518922"/>
                    <a:pt x="473837" y="564134"/>
                    <a:pt x="505841" y="564134"/>
                  </a:cubicBezTo>
                  <a:cubicBezTo>
                    <a:pt x="539496" y="564134"/>
                    <a:pt x="528447" y="519303"/>
                    <a:pt x="529844" y="493649"/>
                  </a:cubicBezTo>
                  <a:cubicBezTo>
                    <a:pt x="535178" y="358267"/>
                    <a:pt x="538226" y="223393"/>
                    <a:pt x="542290" y="88138"/>
                  </a:cubicBezTo>
                  <a:cubicBezTo>
                    <a:pt x="542290" y="75311"/>
                    <a:pt x="542290" y="61468"/>
                    <a:pt x="544449" y="49149"/>
                  </a:cubicBezTo>
                  <a:cubicBezTo>
                    <a:pt x="551942" y="11049"/>
                    <a:pt x="583946" y="4318"/>
                    <a:pt x="614045" y="2159"/>
                  </a:cubicBezTo>
                  <a:cubicBezTo>
                    <a:pt x="647319" y="0"/>
                    <a:pt x="642874" y="30988"/>
                    <a:pt x="644271" y="50038"/>
                  </a:cubicBezTo>
                  <a:cubicBezTo>
                    <a:pt x="657606" y="241300"/>
                    <a:pt x="666496" y="433324"/>
                    <a:pt x="683768" y="624205"/>
                  </a:cubicBezTo>
                  <a:cubicBezTo>
                    <a:pt x="693928" y="738251"/>
                    <a:pt x="655320" y="824357"/>
                    <a:pt x="567563" y="891794"/>
                  </a:cubicBezTo>
                  <a:cubicBezTo>
                    <a:pt x="552069" y="903732"/>
                    <a:pt x="535559" y="914908"/>
                    <a:pt x="519176" y="925576"/>
                  </a:cubicBezTo>
                  <a:cubicBezTo>
                    <a:pt x="457073" y="965454"/>
                    <a:pt x="432689" y="1020953"/>
                    <a:pt x="429514" y="1095502"/>
                  </a:cubicBezTo>
                  <a:cubicBezTo>
                    <a:pt x="417068" y="1387856"/>
                    <a:pt x="459232" y="1674114"/>
                    <a:pt x="514223" y="1959356"/>
                  </a:cubicBezTo>
                  <a:cubicBezTo>
                    <a:pt x="534670" y="2065401"/>
                    <a:pt x="509778" y="2092960"/>
                    <a:pt x="400177" y="2093341"/>
                  </a:cubicBezTo>
                  <a:cubicBezTo>
                    <a:pt x="356743" y="2093341"/>
                    <a:pt x="312801" y="2094230"/>
                    <a:pt x="269367" y="2093341"/>
                  </a:cubicBezTo>
                  <a:cubicBezTo>
                    <a:pt x="189103" y="2091563"/>
                    <a:pt x="162433" y="2061845"/>
                    <a:pt x="174371" y="1982851"/>
                  </a:cubicBezTo>
                  <a:cubicBezTo>
                    <a:pt x="197485" y="1831975"/>
                    <a:pt x="225425" y="1681988"/>
                    <a:pt x="246253" y="1530731"/>
                  </a:cubicBezTo>
                  <a:cubicBezTo>
                    <a:pt x="267970" y="1372362"/>
                    <a:pt x="256921" y="1212596"/>
                    <a:pt x="256032" y="1053338"/>
                  </a:cubicBezTo>
                  <a:cubicBezTo>
                    <a:pt x="256032" y="1007618"/>
                    <a:pt x="233426" y="969899"/>
                    <a:pt x="194818" y="942848"/>
                  </a:cubicBezTo>
                  <a:cubicBezTo>
                    <a:pt x="166370" y="922909"/>
                    <a:pt x="138430" y="901573"/>
                    <a:pt x="110998" y="879856"/>
                  </a:cubicBezTo>
                  <a:cubicBezTo>
                    <a:pt x="37338" y="821563"/>
                    <a:pt x="0" y="746125"/>
                    <a:pt x="6223" y="651637"/>
                  </a:cubicBezTo>
                  <a:cubicBezTo>
                    <a:pt x="18288" y="473202"/>
                    <a:pt x="31496" y="294894"/>
                    <a:pt x="43942" y="116459"/>
                  </a:cubicBezTo>
                  <a:cubicBezTo>
                    <a:pt x="46101" y="86233"/>
                    <a:pt x="46990" y="59690"/>
                    <a:pt x="90551" y="64135"/>
                  </a:cubicBezTo>
                  <a:cubicBezTo>
                    <a:pt x="128270" y="68072"/>
                    <a:pt x="152654" y="78359"/>
                    <a:pt x="153162" y="121793"/>
                  </a:cubicBezTo>
                  <a:cubicBezTo>
                    <a:pt x="153162" y="237617"/>
                    <a:pt x="155321" y="352933"/>
                    <a:pt x="156718" y="468757"/>
                  </a:cubicBezTo>
                  <a:cubicBezTo>
                    <a:pt x="156718" y="502920"/>
                    <a:pt x="155448" y="537972"/>
                    <a:pt x="180721" y="573913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6306380" y="2170260"/>
            <a:ext cx="632340" cy="927180"/>
            <a:chOff x="0" y="0"/>
            <a:chExt cx="843120" cy="1236240"/>
          </a:xfrm>
        </p:grpSpPr>
        <p:sp>
          <p:nvSpPr>
            <p:cNvPr id="57" name="Freeform 57"/>
            <p:cNvSpPr/>
            <p:nvPr/>
          </p:nvSpPr>
          <p:spPr>
            <a:xfrm>
              <a:off x="-11176" y="-16129"/>
              <a:ext cx="869696" cy="1258443"/>
            </a:xfrm>
            <a:custGeom>
              <a:avLst/>
              <a:gdLst/>
              <a:ahLst/>
              <a:cxnLst/>
              <a:rect l="l" t="t" r="r" b="b"/>
              <a:pathLst>
                <a:path w="869696" h="1258443">
                  <a:moveTo>
                    <a:pt x="365125" y="376301"/>
                  </a:moveTo>
                  <a:cubicBezTo>
                    <a:pt x="407670" y="451231"/>
                    <a:pt x="445897" y="516509"/>
                    <a:pt x="482219" y="582168"/>
                  </a:cubicBezTo>
                  <a:cubicBezTo>
                    <a:pt x="587883" y="771652"/>
                    <a:pt x="670814" y="970407"/>
                    <a:pt x="723138" y="1181227"/>
                  </a:cubicBezTo>
                  <a:cubicBezTo>
                    <a:pt x="740029" y="1249553"/>
                    <a:pt x="727964" y="1258443"/>
                    <a:pt x="659257" y="1249553"/>
                  </a:cubicBezTo>
                  <a:cubicBezTo>
                    <a:pt x="493268" y="1228217"/>
                    <a:pt x="342011" y="1174623"/>
                    <a:pt x="215138" y="1060577"/>
                  </a:cubicBezTo>
                  <a:cubicBezTo>
                    <a:pt x="88773" y="946912"/>
                    <a:pt x="19050" y="807593"/>
                    <a:pt x="11938" y="637159"/>
                  </a:cubicBezTo>
                  <a:cubicBezTo>
                    <a:pt x="8382" y="556006"/>
                    <a:pt x="17272" y="476123"/>
                    <a:pt x="30099" y="396240"/>
                  </a:cubicBezTo>
                  <a:cubicBezTo>
                    <a:pt x="45212" y="300863"/>
                    <a:pt x="42545" y="205867"/>
                    <a:pt x="19050" y="110871"/>
                  </a:cubicBezTo>
                  <a:cubicBezTo>
                    <a:pt x="0" y="35941"/>
                    <a:pt x="38989" y="0"/>
                    <a:pt x="112649" y="23114"/>
                  </a:cubicBezTo>
                  <a:cubicBezTo>
                    <a:pt x="341249" y="94488"/>
                    <a:pt x="557657" y="189865"/>
                    <a:pt x="744093" y="344805"/>
                  </a:cubicBezTo>
                  <a:cubicBezTo>
                    <a:pt x="764032" y="361696"/>
                    <a:pt x="781812" y="381254"/>
                    <a:pt x="801370" y="398526"/>
                  </a:cubicBezTo>
                  <a:cubicBezTo>
                    <a:pt x="852805" y="443738"/>
                    <a:pt x="869696" y="493014"/>
                    <a:pt x="839089" y="560451"/>
                  </a:cubicBezTo>
                  <a:cubicBezTo>
                    <a:pt x="807593" y="630174"/>
                    <a:pt x="796036" y="706374"/>
                    <a:pt x="786765" y="782701"/>
                  </a:cubicBezTo>
                  <a:cubicBezTo>
                    <a:pt x="784606" y="800862"/>
                    <a:pt x="788543" y="827532"/>
                    <a:pt x="764540" y="831469"/>
                  </a:cubicBezTo>
                  <a:cubicBezTo>
                    <a:pt x="745490" y="835025"/>
                    <a:pt x="737870" y="811022"/>
                    <a:pt x="729488" y="796798"/>
                  </a:cubicBezTo>
                  <a:cubicBezTo>
                    <a:pt x="651383" y="659384"/>
                    <a:pt x="542671" y="544830"/>
                    <a:pt x="442849" y="423799"/>
                  </a:cubicBezTo>
                  <a:cubicBezTo>
                    <a:pt x="426847" y="404241"/>
                    <a:pt x="410845" y="382143"/>
                    <a:pt x="364744" y="376301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3931460" y="2066580"/>
            <a:ext cx="581580" cy="1129680"/>
            <a:chOff x="0" y="0"/>
            <a:chExt cx="775440" cy="1506240"/>
          </a:xfrm>
        </p:grpSpPr>
        <p:sp>
          <p:nvSpPr>
            <p:cNvPr id="59" name="Freeform 59"/>
            <p:cNvSpPr/>
            <p:nvPr/>
          </p:nvSpPr>
          <p:spPr>
            <a:xfrm>
              <a:off x="-20193" y="-26035"/>
              <a:ext cx="802640" cy="1542034"/>
            </a:xfrm>
            <a:custGeom>
              <a:avLst/>
              <a:gdLst/>
              <a:ahLst/>
              <a:cxnLst/>
              <a:rect l="l" t="t" r="r" b="b"/>
              <a:pathLst>
                <a:path w="802640" h="1542034">
                  <a:moveTo>
                    <a:pt x="586867" y="1208532"/>
                  </a:moveTo>
                  <a:cubicBezTo>
                    <a:pt x="516763" y="1090041"/>
                    <a:pt x="469773" y="973836"/>
                    <a:pt x="424053" y="857123"/>
                  </a:cubicBezTo>
                  <a:cubicBezTo>
                    <a:pt x="377952" y="740029"/>
                    <a:pt x="343281" y="618871"/>
                    <a:pt x="304292" y="498602"/>
                  </a:cubicBezTo>
                  <a:cubicBezTo>
                    <a:pt x="290068" y="569595"/>
                    <a:pt x="298577" y="638810"/>
                    <a:pt x="304292" y="708914"/>
                  </a:cubicBezTo>
                  <a:cubicBezTo>
                    <a:pt x="325120" y="973709"/>
                    <a:pt x="405003" y="1220851"/>
                    <a:pt x="514096" y="1460881"/>
                  </a:cubicBezTo>
                  <a:cubicBezTo>
                    <a:pt x="522986" y="1480820"/>
                    <a:pt x="550037" y="1503426"/>
                    <a:pt x="526542" y="1524762"/>
                  </a:cubicBezTo>
                  <a:cubicBezTo>
                    <a:pt x="506984" y="1542034"/>
                    <a:pt x="479933" y="1525143"/>
                    <a:pt x="459105" y="1515491"/>
                  </a:cubicBezTo>
                  <a:cubicBezTo>
                    <a:pt x="219583" y="1404620"/>
                    <a:pt x="78867" y="1216914"/>
                    <a:pt x="32385" y="958215"/>
                  </a:cubicBezTo>
                  <a:cubicBezTo>
                    <a:pt x="0" y="779399"/>
                    <a:pt x="37719" y="605917"/>
                    <a:pt x="83439" y="435102"/>
                  </a:cubicBezTo>
                  <a:cubicBezTo>
                    <a:pt x="113665" y="321564"/>
                    <a:pt x="152654" y="209677"/>
                    <a:pt x="204089" y="103759"/>
                  </a:cubicBezTo>
                  <a:cubicBezTo>
                    <a:pt x="251587" y="6096"/>
                    <a:pt x="305689" y="0"/>
                    <a:pt x="366014" y="87757"/>
                  </a:cubicBezTo>
                  <a:cubicBezTo>
                    <a:pt x="436118" y="188849"/>
                    <a:pt x="528447" y="263906"/>
                    <a:pt x="632714" y="324612"/>
                  </a:cubicBezTo>
                  <a:cubicBezTo>
                    <a:pt x="688594" y="357378"/>
                    <a:pt x="730377" y="404495"/>
                    <a:pt x="775970" y="447548"/>
                  </a:cubicBezTo>
                  <a:cubicBezTo>
                    <a:pt x="798195" y="468376"/>
                    <a:pt x="802640" y="489712"/>
                    <a:pt x="784352" y="516763"/>
                  </a:cubicBezTo>
                  <a:cubicBezTo>
                    <a:pt x="653923" y="716026"/>
                    <a:pt x="595757" y="936498"/>
                    <a:pt x="597154" y="1173480"/>
                  </a:cubicBezTo>
                  <a:cubicBezTo>
                    <a:pt x="597154" y="1180973"/>
                    <a:pt x="593217" y="1188593"/>
                    <a:pt x="587883" y="1208532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774600" y="2547720"/>
            <a:ext cx="668520" cy="1004940"/>
            <a:chOff x="0" y="0"/>
            <a:chExt cx="891360" cy="1339920"/>
          </a:xfrm>
        </p:grpSpPr>
        <p:sp>
          <p:nvSpPr>
            <p:cNvPr id="61" name="Freeform 61"/>
            <p:cNvSpPr/>
            <p:nvPr/>
          </p:nvSpPr>
          <p:spPr>
            <a:xfrm>
              <a:off x="-4318" y="-15748"/>
              <a:ext cx="899287" cy="1356614"/>
            </a:xfrm>
            <a:custGeom>
              <a:avLst/>
              <a:gdLst/>
              <a:ahLst/>
              <a:cxnLst/>
              <a:rect l="l" t="t" r="r" b="b"/>
              <a:pathLst>
                <a:path w="899287" h="1356614">
                  <a:moveTo>
                    <a:pt x="528574" y="757936"/>
                  </a:moveTo>
                  <a:cubicBezTo>
                    <a:pt x="512572" y="703326"/>
                    <a:pt x="476631" y="683768"/>
                    <a:pt x="449072" y="657225"/>
                  </a:cubicBezTo>
                  <a:cubicBezTo>
                    <a:pt x="383794" y="593725"/>
                    <a:pt x="364236" y="526288"/>
                    <a:pt x="394970" y="470789"/>
                  </a:cubicBezTo>
                  <a:cubicBezTo>
                    <a:pt x="415798" y="433451"/>
                    <a:pt x="436245" y="417957"/>
                    <a:pt x="473964" y="457073"/>
                  </a:cubicBezTo>
                  <a:cubicBezTo>
                    <a:pt x="586740" y="572897"/>
                    <a:pt x="701675" y="686435"/>
                    <a:pt x="816229" y="800608"/>
                  </a:cubicBezTo>
                  <a:cubicBezTo>
                    <a:pt x="873887" y="858266"/>
                    <a:pt x="899287" y="931037"/>
                    <a:pt x="895223" y="1009142"/>
                  </a:cubicBezTo>
                  <a:cubicBezTo>
                    <a:pt x="890397" y="1103249"/>
                    <a:pt x="889000" y="1196848"/>
                    <a:pt x="889889" y="1290447"/>
                  </a:cubicBezTo>
                  <a:cubicBezTo>
                    <a:pt x="890270" y="1338834"/>
                    <a:pt x="870839" y="1356614"/>
                    <a:pt x="823722" y="1355725"/>
                  </a:cubicBezTo>
                  <a:cubicBezTo>
                    <a:pt x="725678" y="1353947"/>
                    <a:pt x="627126" y="1353566"/>
                    <a:pt x="528955" y="1355725"/>
                  </a:cubicBezTo>
                  <a:cubicBezTo>
                    <a:pt x="480187" y="1356614"/>
                    <a:pt x="460121" y="1336167"/>
                    <a:pt x="465074" y="1289177"/>
                  </a:cubicBezTo>
                  <a:cubicBezTo>
                    <a:pt x="475234" y="1193800"/>
                    <a:pt x="433959" y="1122807"/>
                    <a:pt x="365633" y="1058926"/>
                  </a:cubicBezTo>
                  <a:cubicBezTo>
                    <a:pt x="269748" y="969264"/>
                    <a:pt x="179705" y="874268"/>
                    <a:pt x="86487" y="782066"/>
                  </a:cubicBezTo>
                  <a:cubicBezTo>
                    <a:pt x="30607" y="726821"/>
                    <a:pt x="0" y="662940"/>
                    <a:pt x="4826" y="583057"/>
                  </a:cubicBezTo>
                  <a:cubicBezTo>
                    <a:pt x="15494" y="415290"/>
                    <a:pt x="24384" y="247523"/>
                    <a:pt x="36322" y="80264"/>
                  </a:cubicBezTo>
                  <a:cubicBezTo>
                    <a:pt x="41275" y="9652"/>
                    <a:pt x="62103" y="0"/>
                    <a:pt x="122936" y="36830"/>
                  </a:cubicBezTo>
                  <a:cubicBezTo>
                    <a:pt x="174371" y="67945"/>
                    <a:pt x="207264" y="111887"/>
                    <a:pt x="207772" y="175260"/>
                  </a:cubicBezTo>
                  <a:cubicBezTo>
                    <a:pt x="207772" y="244983"/>
                    <a:pt x="208661" y="315087"/>
                    <a:pt x="208661" y="384683"/>
                  </a:cubicBezTo>
                  <a:cubicBezTo>
                    <a:pt x="208661" y="423291"/>
                    <a:pt x="216662" y="460121"/>
                    <a:pt x="243332" y="487680"/>
                  </a:cubicBezTo>
                  <a:cubicBezTo>
                    <a:pt x="326771" y="574167"/>
                    <a:pt x="411988" y="658495"/>
                    <a:pt x="496824" y="743712"/>
                  </a:cubicBezTo>
                  <a:cubicBezTo>
                    <a:pt x="502158" y="749046"/>
                    <a:pt x="511048" y="750316"/>
                    <a:pt x="529209" y="758317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570560" y="2550960"/>
            <a:ext cx="669060" cy="1001700"/>
            <a:chOff x="0" y="0"/>
            <a:chExt cx="892080" cy="1335600"/>
          </a:xfrm>
        </p:grpSpPr>
        <p:sp>
          <p:nvSpPr>
            <p:cNvPr id="63" name="Freeform 63"/>
            <p:cNvSpPr/>
            <p:nvPr/>
          </p:nvSpPr>
          <p:spPr>
            <a:xfrm>
              <a:off x="-1270" y="-6858"/>
              <a:ext cx="896493" cy="1344041"/>
            </a:xfrm>
            <a:custGeom>
              <a:avLst/>
              <a:gdLst/>
              <a:ahLst/>
              <a:cxnLst/>
              <a:rect l="l" t="t" r="r" b="b"/>
              <a:pathLst>
                <a:path w="896493" h="1344041">
                  <a:moveTo>
                    <a:pt x="301244" y="781939"/>
                  </a:moveTo>
                  <a:cubicBezTo>
                    <a:pt x="342900" y="794385"/>
                    <a:pt x="360299" y="773049"/>
                    <a:pt x="377952" y="755269"/>
                  </a:cubicBezTo>
                  <a:cubicBezTo>
                    <a:pt x="467614" y="665607"/>
                    <a:pt x="555371" y="575056"/>
                    <a:pt x="644144" y="485013"/>
                  </a:cubicBezTo>
                  <a:cubicBezTo>
                    <a:pt x="673481" y="455295"/>
                    <a:pt x="684022" y="418846"/>
                    <a:pt x="684022" y="377571"/>
                  </a:cubicBezTo>
                  <a:cubicBezTo>
                    <a:pt x="684022" y="307848"/>
                    <a:pt x="683641" y="237744"/>
                    <a:pt x="685800" y="168148"/>
                  </a:cubicBezTo>
                  <a:cubicBezTo>
                    <a:pt x="688467" y="90043"/>
                    <a:pt x="735076" y="30099"/>
                    <a:pt x="801624" y="10668"/>
                  </a:cubicBezTo>
                  <a:cubicBezTo>
                    <a:pt x="837946" y="0"/>
                    <a:pt x="854837" y="10668"/>
                    <a:pt x="857504" y="48768"/>
                  </a:cubicBezTo>
                  <a:cubicBezTo>
                    <a:pt x="869442" y="227203"/>
                    <a:pt x="883666" y="405511"/>
                    <a:pt x="892937" y="583946"/>
                  </a:cubicBezTo>
                  <a:cubicBezTo>
                    <a:pt x="896493" y="652272"/>
                    <a:pt x="865378" y="710438"/>
                    <a:pt x="816229" y="758825"/>
                  </a:cubicBezTo>
                  <a:cubicBezTo>
                    <a:pt x="716788" y="856869"/>
                    <a:pt x="620522" y="958088"/>
                    <a:pt x="518922" y="1054354"/>
                  </a:cubicBezTo>
                  <a:cubicBezTo>
                    <a:pt x="453644" y="1116076"/>
                    <a:pt x="420878" y="1187958"/>
                    <a:pt x="428879" y="1275715"/>
                  </a:cubicBezTo>
                  <a:cubicBezTo>
                    <a:pt x="433705" y="1330325"/>
                    <a:pt x="411988" y="1343660"/>
                    <a:pt x="362331" y="1342263"/>
                  </a:cubicBezTo>
                  <a:cubicBezTo>
                    <a:pt x="266446" y="1339596"/>
                    <a:pt x="170180" y="1339215"/>
                    <a:pt x="74422" y="1342263"/>
                  </a:cubicBezTo>
                  <a:cubicBezTo>
                    <a:pt x="18923" y="1344041"/>
                    <a:pt x="2159" y="1320927"/>
                    <a:pt x="3048" y="1268603"/>
                  </a:cubicBezTo>
                  <a:cubicBezTo>
                    <a:pt x="4826" y="1176909"/>
                    <a:pt x="2667" y="1085469"/>
                    <a:pt x="1270" y="993648"/>
                  </a:cubicBezTo>
                  <a:cubicBezTo>
                    <a:pt x="0" y="908431"/>
                    <a:pt x="29718" y="835152"/>
                    <a:pt x="89154" y="775335"/>
                  </a:cubicBezTo>
                  <a:cubicBezTo>
                    <a:pt x="195199" y="668401"/>
                    <a:pt x="301625" y="561848"/>
                    <a:pt x="408559" y="455803"/>
                  </a:cubicBezTo>
                  <a:cubicBezTo>
                    <a:pt x="457835" y="407035"/>
                    <a:pt x="495554" y="418973"/>
                    <a:pt x="511937" y="487807"/>
                  </a:cubicBezTo>
                  <a:cubicBezTo>
                    <a:pt x="526161" y="545973"/>
                    <a:pt x="496824" y="589915"/>
                    <a:pt x="459105" y="628015"/>
                  </a:cubicBezTo>
                  <a:cubicBezTo>
                    <a:pt x="407670" y="680339"/>
                    <a:pt x="353568" y="730504"/>
                    <a:pt x="300736" y="78155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7316180" y="7883460"/>
            <a:ext cx="155520" cy="1537380"/>
            <a:chOff x="0" y="0"/>
            <a:chExt cx="207360" cy="2049840"/>
          </a:xfrm>
        </p:grpSpPr>
        <p:sp>
          <p:nvSpPr>
            <p:cNvPr id="65" name="Freeform 65"/>
            <p:cNvSpPr/>
            <p:nvPr/>
          </p:nvSpPr>
          <p:spPr>
            <a:xfrm>
              <a:off x="-13716" y="-6477"/>
              <a:ext cx="221107" cy="2062861"/>
            </a:xfrm>
            <a:custGeom>
              <a:avLst/>
              <a:gdLst/>
              <a:ahLst/>
              <a:cxnLst/>
              <a:rect l="l" t="t" r="r" b="b"/>
              <a:pathLst>
                <a:path w="221107" h="2062861">
                  <a:moveTo>
                    <a:pt x="220218" y="1043686"/>
                  </a:moveTo>
                  <a:cubicBezTo>
                    <a:pt x="220218" y="1353820"/>
                    <a:pt x="219329" y="1663954"/>
                    <a:pt x="221107" y="1973707"/>
                  </a:cubicBezTo>
                  <a:cubicBezTo>
                    <a:pt x="221107" y="2029206"/>
                    <a:pt x="210058" y="2062861"/>
                    <a:pt x="145161" y="2055368"/>
                  </a:cubicBezTo>
                  <a:cubicBezTo>
                    <a:pt x="87884" y="2048764"/>
                    <a:pt x="60325" y="2017649"/>
                    <a:pt x="72771" y="1955546"/>
                  </a:cubicBezTo>
                  <a:cubicBezTo>
                    <a:pt x="123317" y="1711960"/>
                    <a:pt x="70993" y="1467866"/>
                    <a:pt x="82550" y="1223899"/>
                  </a:cubicBezTo>
                  <a:cubicBezTo>
                    <a:pt x="82931" y="1213739"/>
                    <a:pt x="80772" y="1199896"/>
                    <a:pt x="74549" y="1192784"/>
                  </a:cubicBezTo>
                  <a:cubicBezTo>
                    <a:pt x="6223" y="1121283"/>
                    <a:pt x="16510" y="1031240"/>
                    <a:pt x="17780" y="944626"/>
                  </a:cubicBezTo>
                  <a:cubicBezTo>
                    <a:pt x="20955" y="730758"/>
                    <a:pt x="0" y="516890"/>
                    <a:pt x="30607" y="303530"/>
                  </a:cubicBezTo>
                  <a:cubicBezTo>
                    <a:pt x="42164" y="223647"/>
                    <a:pt x="58166" y="144272"/>
                    <a:pt x="88773" y="68834"/>
                  </a:cubicBezTo>
                  <a:cubicBezTo>
                    <a:pt x="103505" y="32385"/>
                    <a:pt x="123825" y="0"/>
                    <a:pt x="170053" y="7620"/>
                  </a:cubicBezTo>
                  <a:cubicBezTo>
                    <a:pt x="217932" y="15621"/>
                    <a:pt x="221107" y="53340"/>
                    <a:pt x="221107" y="93218"/>
                  </a:cubicBezTo>
                  <a:cubicBezTo>
                    <a:pt x="221107" y="410083"/>
                    <a:pt x="221107" y="726440"/>
                    <a:pt x="221107" y="104317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324660" y="7946640"/>
            <a:ext cx="258120" cy="1470960"/>
            <a:chOff x="0" y="0"/>
            <a:chExt cx="344160" cy="1961280"/>
          </a:xfrm>
        </p:grpSpPr>
        <p:sp>
          <p:nvSpPr>
            <p:cNvPr id="67" name="Freeform 67"/>
            <p:cNvSpPr/>
            <p:nvPr/>
          </p:nvSpPr>
          <p:spPr>
            <a:xfrm>
              <a:off x="-3048" y="-1270"/>
              <a:ext cx="349250" cy="1965071"/>
            </a:xfrm>
            <a:custGeom>
              <a:avLst/>
              <a:gdLst/>
              <a:ahLst/>
              <a:cxnLst/>
              <a:rect l="l" t="t" r="r" b="b"/>
              <a:pathLst>
                <a:path w="349250" h="1965071">
                  <a:moveTo>
                    <a:pt x="108712" y="418338"/>
                  </a:moveTo>
                  <a:cubicBezTo>
                    <a:pt x="108712" y="309626"/>
                    <a:pt x="108712" y="200914"/>
                    <a:pt x="108712" y="91821"/>
                  </a:cubicBezTo>
                  <a:cubicBezTo>
                    <a:pt x="108712" y="72263"/>
                    <a:pt x="109093" y="52324"/>
                    <a:pt x="111379" y="33274"/>
                  </a:cubicBezTo>
                  <a:cubicBezTo>
                    <a:pt x="113157" y="18161"/>
                    <a:pt x="116205" y="381"/>
                    <a:pt x="136652" y="1270"/>
                  </a:cubicBezTo>
                  <a:cubicBezTo>
                    <a:pt x="156210" y="1651"/>
                    <a:pt x="160655" y="19050"/>
                    <a:pt x="161036" y="34163"/>
                  </a:cubicBezTo>
                  <a:cubicBezTo>
                    <a:pt x="162814" y="97663"/>
                    <a:pt x="162814" y="160655"/>
                    <a:pt x="164592" y="224028"/>
                  </a:cubicBezTo>
                  <a:cubicBezTo>
                    <a:pt x="166370" y="287020"/>
                    <a:pt x="159766" y="350520"/>
                    <a:pt x="175641" y="412623"/>
                  </a:cubicBezTo>
                  <a:cubicBezTo>
                    <a:pt x="182245" y="412623"/>
                    <a:pt x="188468" y="412623"/>
                    <a:pt x="195199" y="412623"/>
                  </a:cubicBezTo>
                  <a:cubicBezTo>
                    <a:pt x="195199" y="297688"/>
                    <a:pt x="195199" y="182372"/>
                    <a:pt x="195199" y="67437"/>
                  </a:cubicBezTo>
                  <a:cubicBezTo>
                    <a:pt x="195199" y="60833"/>
                    <a:pt x="195199" y="54102"/>
                    <a:pt x="196469" y="47879"/>
                  </a:cubicBezTo>
                  <a:cubicBezTo>
                    <a:pt x="199263" y="29718"/>
                    <a:pt x="193929" y="1270"/>
                    <a:pt x="221488" y="3556"/>
                  </a:cubicBezTo>
                  <a:cubicBezTo>
                    <a:pt x="246380" y="5715"/>
                    <a:pt x="242316" y="33274"/>
                    <a:pt x="242316" y="51943"/>
                  </a:cubicBezTo>
                  <a:cubicBezTo>
                    <a:pt x="243205" y="171704"/>
                    <a:pt x="244094" y="291592"/>
                    <a:pt x="256032" y="410845"/>
                  </a:cubicBezTo>
                  <a:cubicBezTo>
                    <a:pt x="262636" y="410845"/>
                    <a:pt x="268859" y="410845"/>
                    <a:pt x="275590" y="411226"/>
                  </a:cubicBezTo>
                  <a:cubicBezTo>
                    <a:pt x="275590" y="314071"/>
                    <a:pt x="275590" y="216408"/>
                    <a:pt x="275590" y="119253"/>
                  </a:cubicBezTo>
                  <a:cubicBezTo>
                    <a:pt x="275590" y="90805"/>
                    <a:pt x="276479" y="62484"/>
                    <a:pt x="277368" y="34036"/>
                  </a:cubicBezTo>
                  <a:cubicBezTo>
                    <a:pt x="277749" y="20701"/>
                    <a:pt x="280924" y="5207"/>
                    <a:pt x="296037" y="3429"/>
                  </a:cubicBezTo>
                  <a:cubicBezTo>
                    <a:pt x="317373" y="762"/>
                    <a:pt x="319532" y="19431"/>
                    <a:pt x="320421" y="34036"/>
                  </a:cubicBezTo>
                  <a:cubicBezTo>
                    <a:pt x="329692" y="190627"/>
                    <a:pt x="339471" y="347218"/>
                    <a:pt x="347091" y="503936"/>
                  </a:cubicBezTo>
                  <a:cubicBezTo>
                    <a:pt x="349250" y="549148"/>
                    <a:pt x="323977" y="584200"/>
                    <a:pt x="287147" y="606933"/>
                  </a:cubicBezTo>
                  <a:cubicBezTo>
                    <a:pt x="237871" y="637159"/>
                    <a:pt x="224536" y="678815"/>
                    <a:pt x="225425" y="733806"/>
                  </a:cubicBezTo>
                  <a:cubicBezTo>
                    <a:pt x="228092" y="884174"/>
                    <a:pt x="208153" y="1037717"/>
                    <a:pt x="231140" y="1184656"/>
                  </a:cubicBezTo>
                  <a:cubicBezTo>
                    <a:pt x="265303" y="1402969"/>
                    <a:pt x="240411" y="1619504"/>
                    <a:pt x="251587" y="1836420"/>
                  </a:cubicBezTo>
                  <a:cubicBezTo>
                    <a:pt x="252476" y="1853692"/>
                    <a:pt x="251587" y="1871472"/>
                    <a:pt x="249428" y="1888744"/>
                  </a:cubicBezTo>
                  <a:cubicBezTo>
                    <a:pt x="243713" y="1932686"/>
                    <a:pt x="223266" y="1965071"/>
                    <a:pt x="174371" y="1962404"/>
                  </a:cubicBezTo>
                  <a:cubicBezTo>
                    <a:pt x="126873" y="1959737"/>
                    <a:pt x="106045" y="1929130"/>
                    <a:pt x="106045" y="1883029"/>
                  </a:cubicBezTo>
                  <a:cubicBezTo>
                    <a:pt x="106045" y="1828419"/>
                    <a:pt x="106045" y="1773936"/>
                    <a:pt x="106045" y="1719326"/>
                  </a:cubicBezTo>
                  <a:cubicBezTo>
                    <a:pt x="106045" y="1625727"/>
                    <a:pt x="102108" y="1531620"/>
                    <a:pt x="106934" y="1438021"/>
                  </a:cubicBezTo>
                  <a:cubicBezTo>
                    <a:pt x="118872" y="1208151"/>
                    <a:pt x="140716" y="978789"/>
                    <a:pt x="133096" y="748030"/>
                  </a:cubicBezTo>
                  <a:cubicBezTo>
                    <a:pt x="131318" y="686816"/>
                    <a:pt x="122047" y="638937"/>
                    <a:pt x="65151" y="604266"/>
                  </a:cubicBezTo>
                  <a:cubicBezTo>
                    <a:pt x="16764" y="574929"/>
                    <a:pt x="0" y="524891"/>
                    <a:pt x="3556" y="468122"/>
                  </a:cubicBezTo>
                  <a:cubicBezTo>
                    <a:pt x="12319" y="333121"/>
                    <a:pt x="19939" y="198247"/>
                    <a:pt x="29210" y="63373"/>
                  </a:cubicBezTo>
                  <a:cubicBezTo>
                    <a:pt x="30988" y="39497"/>
                    <a:pt x="22606" y="0"/>
                    <a:pt x="58166" y="2159"/>
                  </a:cubicBezTo>
                  <a:cubicBezTo>
                    <a:pt x="91440" y="4445"/>
                    <a:pt x="81661" y="43434"/>
                    <a:pt x="82042" y="67437"/>
                  </a:cubicBezTo>
                  <a:cubicBezTo>
                    <a:pt x="84201" y="163322"/>
                    <a:pt x="84201" y="259588"/>
                    <a:pt x="85979" y="355346"/>
                  </a:cubicBezTo>
                  <a:cubicBezTo>
                    <a:pt x="85979" y="376174"/>
                    <a:pt x="80264" y="398399"/>
                    <a:pt x="108585" y="41706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4100220" y="3595860"/>
            <a:ext cx="356400" cy="189540"/>
            <a:chOff x="0" y="0"/>
            <a:chExt cx="475200" cy="252720"/>
          </a:xfrm>
        </p:grpSpPr>
        <p:sp>
          <p:nvSpPr>
            <p:cNvPr id="69" name="Freeform 69"/>
            <p:cNvSpPr/>
            <p:nvPr/>
          </p:nvSpPr>
          <p:spPr>
            <a:xfrm>
              <a:off x="-27940" y="-38608"/>
              <a:ext cx="527812" cy="321945"/>
            </a:xfrm>
            <a:custGeom>
              <a:avLst/>
              <a:gdLst/>
              <a:ahLst/>
              <a:cxnLst/>
              <a:rect l="l" t="t" r="r" b="b"/>
              <a:pathLst>
                <a:path w="527812" h="321945">
                  <a:moveTo>
                    <a:pt x="265430" y="39116"/>
                  </a:moveTo>
                  <a:cubicBezTo>
                    <a:pt x="323977" y="39116"/>
                    <a:pt x="383032" y="40894"/>
                    <a:pt x="441706" y="39116"/>
                  </a:cubicBezTo>
                  <a:cubicBezTo>
                    <a:pt x="487426" y="37338"/>
                    <a:pt x="503428" y="58166"/>
                    <a:pt x="502920" y="101727"/>
                  </a:cubicBezTo>
                  <a:cubicBezTo>
                    <a:pt x="500761" y="321945"/>
                    <a:pt x="527812" y="288163"/>
                    <a:pt x="324485" y="290830"/>
                  </a:cubicBezTo>
                  <a:cubicBezTo>
                    <a:pt x="248158" y="291719"/>
                    <a:pt x="172212" y="289941"/>
                    <a:pt x="95885" y="290830"/>
                  </a:cubicBezTo>
                  <a:cubicBezTo>
                    <a:pt x="50546" y="291211"/>
                    <a:pt x="27051" y="274828"/>
                    <a:pt x="27940" y="226060"/>
                  </a:cubicBezTo>
                  <a:cubicBezTo>
                    <a:pt x="32004" y="0"/>
                    <a:pt x="0" y="44069"/>
                    <a:pt x="206375" y="39116"/>
                  </a:cubicBezTo>
                  <a:cubicBezTo>
                    <a:pt x="225933" y="38735"/>
                    <a:pt x="245491" y="39116"/>
                    <a:pt x="264922" y="39116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4559220" y="3595320"/>
            <a:ext cx="351000" cy="189540"/>
            <a:chOff x="0" y="0"/>
            <a:chExt cx="468000" cy="252720"/>
          </a:xfrm>
        </p:grpSpPr>
        <p:sp>
          <p:nvSpPr>
            <p:cNvPr id="71" name="Freeform 71"/>
            <p:cNvSpPr/>
            <p:nvPr/>
          </p:nvSpPr>
          <p:spPr>
            <a:xfrm>
              <a:off x="-3810" y="-889"/>
              <a:ext cx="474726" cy="254381"/>
            </a:xfrm>
            <a:custGeom>
              <a:avLst/>
              <a:gdLst/>
              <a:ahLst/>
              <a:cxnLst/>
              <a:rect l="l" t="t" r="r" b="b"/>
              <a:pathLst>
                <a:path w="474726" h="254381">
                  <a:moveTo>
                    <a:pt x="233299" y="2286"/>
                  </a:moveTo>
                  <a:cubicBezTo>
                    <a:pt x="291846" y="2286"/>
                    <a:pt x="350901" y="3556"/>
                    <a:pt x="409448" y="1905"/>
                  </a:cubicBezTo>
                  <a:cubicBezTo>
                    <a:pt x="453390" y="635"/>
                    <a:pt x="474726" y="17018"/>
                    <a:pt x="471551" y="62611"/>
                  </a:cubicBezTo>
                  <a:cubicBezTo>
                    <a:pt x="469773" y="86487"/>
                    <a:pt x="471551" y="110490"/>
                    <a:pt x="471551" y="134366"/>
                  </a:cubicBezTo>
                  <a:cubicBezTo>
                    <a:pt x="471551" y="251333"/>
                    <a:pt x="471551" y="252222"/>
                    <a:pt x="356616" y="253111"/>
                  </a:cubicBezTo>
                  <a:cubicBezTo>
                    <a:pt x="260731" y="254000"/>
                    <a:pt x="164973" y="252222"/>
                    <a:pt x="69596" y="253492"/>
                  </a:cubicBezTo>
                  <a:cubicBezTo>
                    <a:pt x="24384" y="254381"/>
                    <a:pt x="0" y="241935"/>
                    <a:pt x="4318" y="190500"/>
                  </a:cubicBezTo>
                  <a:cubicBezTo>
                    <a:pt x="8255" y="145288"/>
                    <a:pt x="6985" y="99187"/>
                    <a:pt x="4318" y="53594"/>
                  </a:cubicBezTo>
                  <a:cubicBezTo>
                    <a:pt x="1651" y="12446"/>
                    <a:pt x="19431" y="0"/>
                    <a:pt x="57531" y="889"/>
                  </a:cubicBezTo>
                  <a:cubicBezTo>
                    <a:pt x="116078" y="2667"/>
                    <a:pt x="175133" y="1397"/>
                    <a:pt x="233680" y="1397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CCC30084-3A4C-8CCD-8ECC-3AB15E3E2D9F}"/>
              </a:ext>
            </a:extLst>
          </p:cNvPr>
          <p:cNvSpPr/>
          <p:nvPr/>
        </p:nvSpPr>
        <p:spPr>
          <a:xfrm>
            <a:off x="6765421" y="2769673"/>
            <a:ext cx="784719" cy="78703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E7DEE1F3-21CC-DFA2-238D-CFD132E9EDE2}"/>
              </a:ext>
            </a:extLst>
          </p:cNvPr>
          <p:cNvSpPr/>
          <p:nvPr/>
        </p:nvSpPr>
        <p:spPr>
          <a:xfrm>
            <a:off x="5507293" y="2875465"/>
            <a:ext cx="784719" cy="57544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6F0176B0-9583-42CC-68B4-B106277F3468}"/>
              </a:ext>
            </a:extLst>
          </p:cNvPr>
          <p:cNvSpPr/>
          <p:nvPr/>
        </p:nvSpPr>
        <p:spPr>
          <a:xfrm>
            <a:off x="6768547" y="7311754"/>
            <a:ext cx="469704" cy="10618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DF696B7-A20E-53AC-D381-FC41D87552BA}"/>
              </a:ext>
            </a:extLst>
          </p:cNvPr>
          <p:cNvSpPr/>
          <p:nvPr/>
        </p:nvSpPr>
        <p:spPr>
          <a:xfrm rot="18900010">
            <a:off x="11975918" y="6013271"/>
            <a:ext cx="338496" cy="754091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8A397EF7-BCF5-90E4-C9EA-409B35DE532A}"/>
              </a:ext>
            </a:extLst>
          </p:cNvPr>
          <p:cNvSpPr/>
          <p:nvPr/>
        </p:nvSpPr>
        <p:spPr>
          <a:xfrm flipH="1">
            <a:off x="5497856" y="7494299"/>
            <a:ext cx="696744" cy="696744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02203187-0FE9-38FC-41B1-2465FDCDEF4B}"/>
              </a:ext>
            </a:extLst>
          </p:cNvPr>
          <p:cNvSpPr/>
          <p:nvPr/>
        </p:nvSpPr>
        <p:spPr>
          <a:xfrm>
            <a:off x="9215427" y="5995196"/>
            <a:ext cx="691163" cy="680079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192C1431-822D-79FC-4ECE-61DBD2163F06}"/>
              </a:ext>
            </a:extLst>
          </p:cNvPr>
          <p:cNvSpPr/>
          <p:nvPr/>
        </p:nvSpPr>
        <p:spPr>
          <a:xfrm>
            <a:off x="14192867" y="5932293"/>
            <a:ext cx="696744" cy="69470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47293CE-8C98-D8C2-F398-7100E50C9661}"/>
              </a:ext>
            </a:extLst>
          </p:cNvPr>
          <p:cNvSpPr/>
          <p:nvPr/>
        </p:nvSpPr>
        <p:spPr>
          <a:xfrm>
            <a:off x="8023561" y="2809517"/>
            <a:ext cx="707348" cy="707348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4FDD010-D233-91FF-70DD-6C240627FE96}"/>
              </a:ext>
            </a:extLst>
          </p:cNvPr>
          <p:cNvSpPr/>
          <p:nvPr/>
        </p:nvSpPr>
        <p:spPr>
          <a:xfrm rot="5400013">
            <a:off x="9203845" y="2809511"/>
            <a:ext cx="708294" cy="707348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56833CCB-6CC1-A8D5-D1B0-7D5D6A7C58D9}"/>
              </a:ext>
            </a:extLst>
          </p:cNvPr>
          <p:cNvSpPr/>
          <p:nvPr/>
        </p:nvSpPr>
        <p:spPr>
          <a:xfrm>
            <a:off x="7812211" y="7459913"/>
            <a:ext cx="769769" cy="765516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F962C9E3-F221-D4E8-4C9B-578EBD477807}"/>
              </a:ext>
            </a:extLst>
          </p:cNvPr>
          <p:cNvSpPr/>
          <p:nvPr/>
        </p:nvSpPr>
        <p:spPr>
          <a:xfrm rot="16200004">
            <a:off x="10385356" y="2737365"/>
            <a:ext cx="851105" cy="851667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2603FB52-6463-3149-317D-D642F2BF20E8}"/>
              </a:ext>
            </a:extLst>
          </p:cNvPr>
          <p:cNvSpPr/>
          <p:nvPr/>
        </p:nvSpPr>
        <p:spPr>
          <a:xfrm>
            <a:off x="11710148" y="2667886"/>
            <a:ext cx="709953" cy="990596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AA8B7105-3184-FD4A-6798-616870D644A6}"/>
              </a:ext>
            </a:extLst>
          </p:cNvPr>
          <p:cNvSpPr/>
          <p:nvPr/>
        </p:nvSpPr>
        <p:spPr>
          <a:xfrm>
            <a:off x="9155941" y="7432880"/>
            <a:ext cx="578691" cy="819585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575101D8-C14F-4BA2-4676-874B4ABC98BF}"/>
              </a:ext>
            </a:extLst>
          </p:cNvPr>
          <p:cNvSpPr/>
          <p:nvPr/>
        </p:nvSpPr>
        <p:spPr>
          <a:xfrm rot="20700014">
            <a:off x="6803621" y="5982756"/>
            <a:ext cx="823014" cy="704988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7AFB3FF-2190-9617-7745-0F952392F14D}"/>
              </a:ext>
            </a:extLst>
          </p:cNvPr>
          <p:cNvSpPr/>
          <p:nvPr/>
        </p:nvSpPr>
        <p:spPr>
          <a:xfrm>
            <a:off x="4199074" y="5849312"/>
            <a:ext cx="791001" cy="7404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821359C9-8633-E9DE-2793-391214D71A36}"/>
              </a:ext>
            </a:extLst>
          </p:cNvPr>
          <p:cNvSpPr/>
          <p:nvPr/>
        </p:nvSpPr>
        <p:spPr>
          <a:xfrm>
            <a:off x="4161671" y="7451574"/>
            <a:ext cx="762225" cy="76222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5510FAB7-DF40-3169-2D15-3ED77A231076}"/>
              </a:ext>
            </a:extLst>
          </p:cNvPr>
          <p:cNvSpPr/>
          <p:nvPr/>
        </p:nvSpPr>
        <p:spPr>
          <a:xfrm rot="18805987">
            <a:off x="12787366" y="2840474"/>
            <a:ext cx="827760" cy="8191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4FDC1638-ACC7-4DE2-0ABC-477025864A50}"/>
              </a:ext>
            </a:extLst>
          </p:cNvPr>
          <p:cNvSpPr/>
          <p:nvPr/>
        </p:nvSpPr>
        <p:spPr>
          <a:xfrm>
            <a:off x="13996550" y="2840570"/>
            <a:ext cx="816870" cy="820572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117F1C94-E781-1C06-EA9B-B0767785C392}"/>
              </a:ext>
            </a:extLst>
          </p:cNvPr>
          <p:cNvSpPr/>
          <p:nvPr/>
        </p:nvSpPr>
        <p:spPr>
          <a:xfrm>
            <a:off x="11642528" y="7398479"/>
            <a:ext cx="717222" cy="85398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CD9C50A8-9AB3-9933-B136-BC2D14BF8769}"/>
              </a:ext>
            </a:extLst>
          </p:cNvPr>
          <p:cNvSpPr/>
          <p:nvPr/>
        </p:nvSpPr>
        <p:spPr>
          <a:xfrm>
            <a:off x="10329962" y="7398479"/>
            <a:ext cx="717222" cy="85398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9B74553E-774D-045B-7027-25923876159B}"/>
              </a:ext>
            </a:extLst>
          </p:cNvPr>
          <p:cNvSpPr/>
          <p:nvPr/>
        </p:nvSpPr>
        <p:spPr>
          <a:xfrm>
            <a:off x="12955094" y="7398479"/>
            <a:ext cx="717222" cy="85398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3DA21E76-3466-D83F-0F25-DFDDEC10D8C5}"/>
              </a:ext>
            </a:extLst>
          </p:cNvPr>
          <p:cNvSpPr/>
          <p:nvPr/>
        </p:nvSpPr>
        <p:spPr>
          <a:xfrm>
            <a:off x="14267647" y="7398479"/>
            <a:ext cx="717222" cy="85398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AE4500"/>
              </a:solidFill>
              <a:latin typeface="Trebuchet MS"/>
              <a:ea typeface="맑은 고딕" pitchFamily="34"/>
              <a:cs typeface="Arial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8FC10DBB-FE9E-C231-1173-6347FEC67207}"/>
              </a:ext>
            </a:extLst>
          </p:cNvPr>
          <p:cNvSpPr/>
          <p:nvPr/>
        </p:nvSpPr>
        <p:spPr>
          <a:xfrm>
            <a:off x="4124116" y="2749592"/>
            <a:ext cx="906366" cy="92471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32" tIns="137132" rIns="137132" bIns="137132" anchor="ctr" anchorCtr="0" compatLnSpc="1">
            <a:noAutofit/>
          </a:bodyPr>
          <a:lstStyle/>
          <a:p>
            <a:pPr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rgbClr val="AE4500"/>
              </a:solidFill>
              <a:latin typeface="Trebuchet MS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B637EC9D-9199-38A8-2883-854DF5107143}"/>
              </a:ext>
            </a:extLst>
          </p:cNvPr>
          <p:cNvGrpSpPr/>
          <p:nvPr/>
        </p:nvGrpSpPr>
        <p:grpSpPr>
          <a:xfrm>
            <a:off x="11649030" y="8661298"/>
            <a:ext cx="606233" cy="840353"/>
            <a:chOff x="9367808" y="5419904"/>
            <a:chExt cx="404155" cy="560235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81E85792-6D14-A4F9-84B9-9BEE1EB7C358}"/>
                </a:ext>
              </a:extLst>
            </p:cNvPr>
            <p:cNvSpPr/>
            <p:nvPr/>
          </p:nvSpPr>
          <p:spPr>
            <a:xfrm>
              <a:off x="9588005" y="5421313"/>
              <a:ext cx="183958" cy="218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BEDFC7D9-9721-C237-FAE4-0961952E0172}"/>
                </a:ext>
              </a:extLst>
            </p:cNvPr>
            <p:cNvSpPr/>
            <p:nvPr/>
          </p:nvSpPr>
          <p:spPr>
            <a:xfrm>
              <a:off x="9551730" y="5563429"/>
              <a:ext cx="39054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EC5D520C-DCC3-6F20-E3F7-15AE8CBE84D3}"/>
                </a:ext>
              </a:extLst>
            </p:cNvPr>
            <p:cNvSpPr/>
            <p:nvPr/>
          </p:nvSpPr>
          <p:spPr>
            <a:xfrm>
              <a:off x="9369180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982B6688-B6EC-3F37-9A10-9905D36BE824}"/>
                </a:ext>
              </a:extLst>
            </p:cNvPr>
            <p:cNvSpPr/>
            <p:nvPr/>
          </p:nvSpPr>
          <p:spPr>
            <a:xfrm>
              <a:off x="9367808" y="5677729"/>
              <a:ext cx="404146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35316F28-34E1-5736-BCEE-C0A39B1F1F7D}"/>
              </a:ext>
            </a:extLst>
          </p:cNvPr>
          <p:cNvGrpSpPr/>
          <p:nvPr/>
        </p:nvGrpSpPr>
        <p:grpSpPr>
          <a:xfrm>
            <a:off x="4068018" y="4132782"/>
            <a:ext cx="966293" cy="961518"/>
            <a:chOff x="4313800" y="2400894"/>
            <a:chExt cx="644195" cy="641012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0D653600-6888-CB22-BCBD-B65168CA8057}"/>
                </a:ext>
              </a:extLst>
            </p:cNvPr>
            <p:cNvSpPr/>
            <p:nvPr/>
          </p:nvSpPr>
          <p:spPr>
            <a:xfrm>
              <a:off x="4313800" y="2400894"/>
              <a:ext cx="51504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2DB1261B-2E4A-B818-377C-9F96331F5E3A}"/>
                </a:ext>
              </a:extLst>
            </p:cNvPr>
            <p:cNvSpPr/>
            <p:nvPr/>
          </p:nvSpPr>
          <p:spPr>
            <a:xfrm>
              <a:off x="4399882" y="2658947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8D50B513-B35D-BF03-8CBB-DA6F97B0E46A}"/>
              </a:ext>
            </a:extLst>
          </p:cNvPr>
          <p:cNvGrpSpPr/>
          <p:nvPr/>
        </p:nvGrpSpPr>
        <p:grpSpPr>
          <a:xfrm>
            <a:off x="4197141" y="8959826"/>
            <a:ext cx="743105" cy="663114"/>
            <a:chOff x="4399882" y="5618923"/>
            <a:chExt cx="495403" cy="442076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74B51B9A-DCAF-0944-D195-51E1E16EA324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9BA25A7C-E3AE-2FE7-BE2E-243EDBC4604F}"/>
                </a:ext>
              </a:extLst>
            </p:cNvPr>
            <p:cNvSpPr/>
            <p:nvPr/>
          </p:nvSpPr>
          <p:spPr>
            <a:xfrm>
              <a:off x="4475823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AC7FD404-FAE3-89C4-84FC-D8F0EA6118D8}"/>
                </a:ext>
              </a:extLst>
            </p:cNvPr>
            <p:cNvSpPr/>
            <p:nvPr/>
          </p:nvSpPr>
          <p:spPr>
            <a:xfrm>
              <a:off x="4399882" y="5991066"/>
              <a:ext cx="119356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E779F842-8192-D86C-E5F7-261AC5E94861}"/>
              </a:ext>
            </a:extLst>
          </p:cNvPr>
          <p:cNvGrpSpPr/>
          <p:nvPr/>
        </p:nvGrpSpPr>
        <p:grpSpPr>
          <a:xfrm>
            <a:off x="10246376" y="8784386"/>
            <a:ext cx="744819" cy="728742"/>
            <a:chOff x="8432706" y="5501963"/>
            <a:chExt cx="496546" cy="485828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058F5FFA-7793-9871-FAD0-255DD100E672}"/>
                </a:ext>
              </a:extLst>
            </p:cNvPr>
            <p:cNvSpPr/>
            <p:nvPr/>
          </p:nvSpPr>
          <p:spPr>
            <a:xfrm>
              <a:off x="8586947" y="5501963"/>
              <a:ext cx="162735" cy="161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B976B7D0-ECFB-4076-503C-0971D3A62034}"/>
                </a:ext>
              </a:extLst>
            </p:cNvPr>
            <p:cNvSpPr/>
            <p:nvPr/>
          </p:nvSpPr>
          <p:spPr>
            <a:xfrm>
              <a:off x="8765328" y="5679118"/>
              <a:ext cx="163924" cy="161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1B8AAFAA-75E9-E2E3-B9FA-44E1907BA9C9}"/>
                </a:ext>
              </a:extLst>
            </p:cNvPr>
            <p:cNvSpPr/>
            <p:nvPr/>
          </p:nvSpPr>
          <p:spPr>
            <a:xfrm>
              <a:off x="8432706" y="5598093"/>
              <a:ext cx="401366" cy="38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79518107-8EED-7448-FA04-F9E1DD041FAE}"/>
              </a:ext>
            </a:extLst>
          </p:cNvPr>
          <p:cNvGrpSpPr/>
          <p:nvPr/>
        </p:nvGrpSpPr>
        <p:grpSpPr>
          <a:xfrm>
            <a:off x="5525645" y="8845517"/>
            <a:ext cx="704535" cy="713534"/>
            <a:chOff x="5285552" y="5542717"/>
            <a:chExt cx="469690" cy="475689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9064990A-06F5-26DD-2DF8-01EEEE5912C9}"/>
                </a:ext>
              </a:extLst>
            </p:cNvPr>
            <p:cNvSpPr/>
            <p:nvPr/>
          </p:nvSpPr>
          <p:spPr>
            <a:xfrm>
              <a:off x="5285552" y="5542717"/>
              <a:ext cx="469690" cy="475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37F61864-CDF3-0125-9076-B44FB527AB36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B3749405-2ACC-A53E-9DC3-E27B155D1F76}"/>
              </a:ext>
            </a:extLst>
          </p:cNvPr>
          <p:cNvGrpSpPr/>
          <p:nvPr/>
        </p:nvGrpSpPr>
        <p:grpSpPr>
          <a:xfrm>
            <a:off x="12929171" y="8878463"/>
            <a:ext cx="730404" cy="665336"/>
            <a:chOff x="10221236" y="5564681"/>
            <a:chExt cx="486936" cy="443557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569F349C-91B0-C47E-A7B1-0FD521C903A9}"/>
                </a:ext>
              </a:extLst>
            </p:cNvPr>
            <p:cNvSpPr/>
            <p:nvPr/>
          </p:nvSpPr>
          <p:spPr>
            <a:xfrm>
              <a:off x="10221236" y="5564681"/>
              <a:ext cx="459239" cy="126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32CEA607-6D59-70A8-291C-8CEB8F79E3FF}"/>
                </a:ext>
              </a:extLst>
            </p:cNvPr>
            <p:cNvSpPr/>
            <p:nvPr/>
          </p:nvSpPr>
          <p:spPr>
            <a:xfrm>
              <a:off x="10583997" y="5722552"/>
              <a:ext cx="32589" cy="126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98813B7B-1ADE-CBE4-B1D9-B2549348A4D0}"/>
                </a:ext>
              </a:extLst>
            </p:cNvPr>
            <p:cNvSpPr/>
            <p:nvPr/>
          </p:nvSpPr>
          <p:spPr>
            <a:xfrm>
              <a:off x="10647886" y="5723778"/>
              <a:ext cx="60286" cy="126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4EB22CA7-3E5B-B7B3-ADD7-727D07C51048}"/>
                </a:ext>
              </a:extLst>
            </p:cNvPr>
            <p:cNvSpPr/>
            <p:nvPr/>
          </p:nvSpPr>
          <p:spPr>
            <a:xfrm>
              <a:off x="10255014" y="5722552"/>
              <a:ext cx="297692" cy="126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6A17A8E4-DC36-A876-C128-9B08D3C7E102}"/>
                </a:ext>
              </a:extLst>
            </p:cNvPr>
            <p:cNvSpPr/>
            <p:nvPr/>
          </p:nvSpPr>
          <p:spPr>
            <a:xfrm>
              <a:off x="10318857" y="5880433"/>
              <a:ext cx="32589" cy="126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CE091E1-175D-2C4A-4CB7-3C7732680EFE}"/>
                </a:ext>
              </a:extLst>
            </p:cNvPr>
            <p:cNvSpPr/>
            <p:nvPr/>
          </p:nvSpPr>
          <p:spPr>
            <a:xfrm>
              <a:off x="10382746" y="5882838"/>
              <a:ext cx="291684" cy="125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8AE1DC59-9E88-B9F6-15E1-30C75BB49205}"/>
                </a:ext>
              </a:extLst>
            </p:cNvPr>
            <p:cNvSpPr/>
            <p:nvPr/>
          </p:nvSpPr>
          <p:spPr>
            <a:xfrm>
              <a:off x="10221236" y="5881658"/>
              <a:ext cx="66330" cy="126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2FCEF21C-939B-3117-EA96-99B176BC5347}"/>
              </a:ext>
            </a:extLst>
          </p:cNvPr>
          <p:cNvSpPr/>
          <p:nvPr/>
        </p:nvSpPr>
        <p:spPr>
          <a:xfrm>
            <a:off x="6713520" y="8846847"/>
            <a:ext cx="618344" cy="73040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32" tIns="137132" rIns="137132" bIns="137132" anchor="ctr" anchorCtr="0" compatLnSpc="1">
            <a:noAutofit/>
          </a:bodyPr>
          <a:lstStyle/>
          <a:p>
            <a:pPr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rgbClr val="AE4500"/>
              </a:solidFill>
              <a:latin typeface="Trebuchet MS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8A52B60E-1E1C-E173-E5FC-E379A07FE4CE}"/>
              </a:ext>
            </a:extLst>
          </p:cNvPr>
          <p:cNvGrpSpPr/>
          <p:nvPr/>
        </p:nvGrpSpPr>
        <p:grpSpPr>
          <a:xfrm>
            <a:off x="14255206" y="8813066"/>
            <a:ext cx="714177" cy="726810"/>
            <a:chOff x="11105259" y="5521083"/>
            <a:chExt cx="476118" cy="484540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47856367-161C-7CF6-E5DC-1A5B09CBF9A8}"/>
                </a:ext>
              </a:extLst>
            </p:cNvPr>
            <p:cNvSpPr/>
            <p:nvPr/>
          </p:nvSpPr>
          <p:spPr>
            <a:xfrm>
              <a:off x="11105259" y="5521083"/>
              <a:ext cx="476118" cy="205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53A5EE5A-547D-D182-E1E0-C1D50BC8CC61}"/>
                </a:ext>
              </a:extLst>
            </p:cNvPr>
            <p:cNvSpPr/>
            <p:nvPr/>
          </p:nvSpPr>
          <p:spPr>
            <a:xfrm>
              <a:off x="11196882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16E6E56E-BD86-C381-579E-A55463AFC889}"/>
                </a:ext>
              </a:extLst>
            </p:cNvPr>
            <p:cNvSpPr/>
            <p:nvPr/>
          </p:nvSpPr>
          <p:spPr>
            <a:xfrm>
              <a:off x="11292090" y="5648815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C2F62939-48B9-DEB5-4FAC-7D9D0F8E55C9}"/>
              </a:ext>
            </a:extLst>
          </p:cNvPr>
          <p:cNvGrpSpPr/>
          <p:nvPr/>
        </p:nvGrpSpPr>
        <p:grpSpPr>
          <a:xfrm>
            <a:off x="7849821" y="8848645"/>
            <a:ext cx="730391" cy="726797"/>
            <a:chOff x="6835002" y="5544802"/>
            <a:chExt cx="486927" cy="484531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7D48A040-87B9-A02F-BB37-6EE6593C36F5}"/>
                </a:ext>
              </a:extLst>
            </p:cNvPr>
            <p:cNvSpPr/>
            <p:nvPr/>
          </p:nvSpPr>
          <p:spPr>
            <a:xfrm>
              <a:off x="6936254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F377E290-8913-A01F-71F0-510FD3F3F8FB}"/>
                </a:ext>
              </a:extLst>
            </p:cNvPr>
            <p:cNvSpPr/>
            <p:nvPr/>
          </p:nvSpPr>
          <p:spPr>
            <a:xfrm>
              <a:off x="7090495" y="5547673"/>
              <a:ext cx="231434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08E09608-444C-9A78-763F-C89938AA0311}"/>
                </a:ext>
              </a:extLst>
            </p:cNvPr>
            <p:cNvSpPr/>
            <p:nvPr/>
          </p:nvSpPr>
          <p:spPr>
            <a:xfrm>
              <a:off x="6965176" y="5544802"/>
              <a:ext cx="226615" cy="137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6A2B5501-09F1-9E8A-8A34-5D36C071D8D7}"/>
                </a:ext>
              </a:extLst>
            </p:cNvPr>
            <p:cNvSpPr/>
            <p:nvPr/>
          </p:nvSpPr>
          <p:spPr>
            <a:xfrm>
              <a:off x="6835002" y="5547673"/>
              <a:ext cx="227804" cy="224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2C122899-A760-33AF-6A1A-B2F3313B4688}"/>
              </a:ext>
            </a:extLst>
          </p:cNvPr>
          <p:cNvGrpSpPr/>
          <p:nvPr/>
        </p:nvGrpSpPr>
        <p:grpSpPr>
          <a:xfrm>
            <a:off x="9063398" y="8918432"/>
            <a:ext cx="725013" cy="567732"/>
            <a:chOff x="7644054" y="5591327"/>
            <a:chExt cx="483342" cy="37848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C6E6A156-530C-2152-0F21-53F68B47D6FB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66E4A6CB-E79C-5530-E916-3E2C2B654791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83324F7B-F334-1E82-13A5-DF140C201D19}"/>
              </a:ext>
            </a:extLst>
          </p:cNvPr>
          <p:cNvGrpSpPr/>
          <p:nvPr/>
        </p:nvGrpSpPr>
        <p:grpSpPr>
          <a:xfrm>
            <a:off x="5444555" y="4314930"/>
            <a:ext cx="721008" cy="829419"/>
            <a:chOff x="5231492" y="2522326"/>
            <a:chExt cx="480672" cy="552946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03174D1D-A244-7483-14DB-A23A15E6ED6E}"/>
                </a:ext>
              </a:extLst>
            </p:cNvPr>
            <p:cNvSpPr/>
            <p:nvPr/>
          </p:nvSpPr>
          <p:spPr>
            <a:xfrm>
              <a:off x="5267181" y="2629430"/>
              <a:ext cx="407922" cy="265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8266778F-7319-C241-477A-F0402FB91BE4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502378EA-515C-7132-2E53-E58E6A73B02B}"/>
                </a:ext>
              </a:extLst>
            </p:cNvPr>
            <p:cNvSpPr/>
            <p:nvPr/>
          </p:nvSpPr>
          <p:spPr>
            <a:xfrm>
              <a:off x="5414134" y="2522326"/>
              <a:ext cx="109892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020D522B-F966-A449-B1A5-B99E6EEA33A2}"/>
              </a:ext>
            </a:extLst>
          </p:cNvPr>
          <p:cNvGrpSpPr/>
          <p:nvPr/>
        </p:nvGrpSpPr>
        <p:grpSpPr>
          <a:xfrm>
            <a:off x="11584276" y="4308800"/>
            <a:ext cx="832245" cy="830202"/>
            <a:chOff x="9324639" y="2518239"/>
            <a:chExt cx="554830" cy="553468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4315507F-0FC7-4F6A-FE6F-87F4709704B5}"/>
                </a:ext>
              </a:extLst>
            </p:cNvPr>
            <p:cNvSpPr/>
            <p:nvPr/>
          </p:nvSpPr>
          <p:spPr>
            <a:xfrm>
              <a:off x="9324639" y="2518239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FC6A33A0-D4A7-3D7F-B9FF-182B60760929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BE625557-268A-D00C-18C1-71C4B021807F}"/>
                </a:ext>
              </a:extLst>
            </p:cNvPr>
            <p:cNvSpPr/>
            <p:nvPr/>
          </p:nvSpPr>
          <p:spPr>
            <a:xfrm>
              <a:off x="9625376" y="2518239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378D287-7C76-CF8E-AAE5-0CA902ACEBE0}"/>
                </a:ext>
              </a:extLst>
            </p:cNvPr>
            <p:cNvSpPr/>
            <p:nvPr/>
          </p:nvSpPr>
          <p:spPr>
            <a:xfrm>
              <a:off x="9625376" y="2818967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7450E41B-C14B-3AB7-60BC-415503D33806}"/>
              </a:ext>
            </a:extLst>
          </p:cNvPr>
          <p:cNvGrpSpPr/>
          <p:nvPr/>
        </p:nvGrpSpPr>
        <p:grpSpPr>
          <a:xfrm>
            <a:off x="6736947" y="4314930"/>
            <a:ext cx="961436" cy="830202"/>
            <a:chOff x="6093086" y="2522326"/>
            <a:chExt cx="640957" cy="553468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4EE2357C-FA6E-2DC2-8F74-98E821FBEDC5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F73B9DEB-39E0-043D-BCCD-A499B0BE5F75}"/>
                </a:ext>
              </a:extLst>
            </p:cNvPr>
            <p:cNvSpPr/>
            <p:nvPr/>
          </p:nvSpPr>
          <p:spPr>
            <a:xfrm>
              <a:off x="6497781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9C9C9ECF-C23A-3DE1-E0A1-752F115F8ECF}"/>
                </a:ext>
              </a:extLst>
            </p:cNvPr>
            <p:cNvSpPr/>
            <p:nvPr/>
          </p:nvSpPr>
          <p:spPr>
            <a:xfrm>
              <a:off x="6142079" y="2523679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17E3F566-0AD0-15D7-33FF-D184B717367C}"/>
                </a:ext>
              </a:extLst>
            </p:cNvPr>
            <p:cNvSpPr/>
            <p:nvPr/>
          </p:nvSpPr>
          <p:spPr>
            <a:xfrm>
              <a:off x="6250582" y="2629430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82885249-A5F5-E821-AFD5-A346D81511CE}"/>
              </a:ext>
            </a:extLst>
          </p:cNvPr>
          <p:cNvGrpSpPr/>
          <p:nvPr/>
        </p:nvGrpSpPr>
        <p:grpSpPr>
          <a:xfrm>
            <a:off x="12767624" y="4266472"/>
            <a:ext cx="843738" cy="828953"/>
            <a:chOff x="10113538" y="2490020"/>
            <a:chExt cx="562492" cy="552635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FAFCF2A8-4C41-948E-50C1-BFACD5C710DA}"/>
                </a:ext>
              </a:extLst>
            </p:cNvPr>
            <p:cNvSpPr/>
            <p:nvPr/>
          </p:nvSpPr>
          <p:spPr>
            <a:xfrm>
              <a:off x="10180838" y="2551130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9943138F-C048-022A-A8DF-7FA33385C7FA}"/>
                </a:ext>
              </a:extLst>
            </p:cNvPr>
            <p:cNvSpPr/>
            <p:nvPr/>
          </p:nvSpPr>
          <p:spPr>
            <a:xfrm>
              <a:off x="10408816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544E2FEC-97A9-5E34-8F68-97A8CA80F997}"/>
                </a:ext>
              </a:extLst>
            </p:cNvPr>
            <p:cNvSpPr/>
            <p:nvPr/>
          </p:nvSpPr>
          <p:spPr>
            <a:xfrm>
              <a:off x="10235766" y="2606058"/>
              <a:ext cx="372215" cy="3722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D467A644-12D5-BDC2-BC0A-AF610AB3EFE8}"/>
                </a:ext>
              </a:extLst>
            </p:cNvPr>
            <p:cNvSpPr/>
            <p:nvPr/>
          </p:nvSpPr>
          <p:spPr>
            <a:xfrm>
              <a:off x="10522814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7E13D1AA-2331-E1FF-00B9-E1BB1BE945CD}"/>
                </a:ext>
              </a:extLst>
            </p:cNvPr>
            <p:cNvSpPr/>
            <p:nvPr/>
          </p:nvSpPr>
          <p:spPr>
            <a:xfrm>
              <a:off x="10131414" y="2779108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B087AD0C-3593-2340-705A-7CF9B4DEB070}"/>
                </a:ext>
              </a:extLst>
            </p:cNvPr>
            <p:cNvSpPr/>
            <p:nvPr/>
          </p:nvSpPr>
          <p:spPr>
            <a:xfrm>
              <a:off x="10113538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86C9CFF7-5A0A-6C5B-28A3-8A7766334859}"/>
              </a:ext>
            </a:extLst>
          </p:cNvPr>
          <p:cNvSpPr/>
          <p:nvPr/>
        </p:nvSpPr>
        <p:spPr>
          <a:xfrm>
            <a:off x="8001000" y="4316563"/>
            <a:ext cx="815813" cy="82693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32" tIns="137132" rIns="137132" bIns="137132" anchor="ctr" anchorCtr="0" compatLnSpc="1">
            <a:noAutofit/>
          </a:bodyPr>
          <a:lstStyle/>
          <a:p>
            <a:pPr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rgbClr val="AE4500"/>
              </a:solidFill>
              <a:latin typeface="Trebuchet MS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35E5571D-FEC2-EA77-87A2-B01AF812AE82}"/>
              </a:ext>
            </a:extLst>
          </p:cNvPr>
          <p:cNvGrpSpPr/>
          <p:nvPr/>
        </p:nvGrpSpPr>
        <p:grpSpPr>
          <a:xfrm>
            <a:off x="14058150" y="4266911"/>
            <a:ext cx="830201" cy="756068"/>
            <a:chOff x="10973888" y="2490313"/>
            <a:chExt cx="553467" cy="504045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719EE82C-BD99-0EA7-D300-13CAE815729C}"/>
                </a:ext>
              </a:extLst>
            </p:cNvPr>
            <p:cNvSpPr/>
            <p:nvPr/>
          </p:nvSpPr>
          <p:spPr>
            <a:xfrm>
              <a:off x="11251298" y="2561719"/>
              <a:ext cx="276057" cy="432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DF583059-66EF-40A9-DE76-AF1D156425DF}"/>
                </a:ext>
              </a:extLst>
            </p:cNvPr>
            <p:cNvSpPr/>
            <p:nvPr/>
          </p:nvSpPr>
          <p:spPr>
            <a:xfrm>
              <a:off x="11080991" y="2490313"/>
              <a:ext cx="151132" cy="44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91EA282D-1316-D457-5788-E6C369329BF2}"/>
                </a:ext>
              </a:extLst>
            </p:cNvPr>
            <p:cNvSpPr/>
            <p:nvPr/>
          </p:nvSpPr>
          <p:spPr>
            <a:xfrm>
              <a:off x="11267776" y="2490313"/>
              <a:ext cx="151086" cy="44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F8556646-FAE0-05B6-B19B-B02590CDD2B4}"/>
                </a:ext>
              </a:extLst>
            </p:cNvPr>
            <p:cNvSpPr/>
            <p:nvPr/>
          </p:nvSpPr>
          <p:spPr>
            <a:xfrm>
              <a:off x="10973888" y="2561719"/>
              <a:ext cx="274704" cy="432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76BA61ED-6AA2-D363-11E1-509BCA96FF0E}"/>
              </a:ext>
            </a:extLst>
          </p:cNvPr>
          <p:cNvGrpSpPr/>
          <p:nvPr/>
        </p:nvGrpSpPr>
        <p:grpSpPr>
          <a:xfrm>
            <a:off x="9150304" y="4276142"/>
            <a:ext cx="830270" cy="829736"/>
            <a:chOff x="7701991" y="2496467"/>
            <a:chExt cx="553513" cy="553157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E924691A-1368-EFED-8E8D-E086519C9BAA}"/>
                </a:ext>
              </a:extLst>
            </p:cNvPr>
            <p:cNvSpPr/>
            <p:nvPr/>
          </p:nvSpPr>
          <p:spPr>
            <a:xfrm>
              <a:off x="7701991" y="2595021"/>
              <a:ext cx="7284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8F06992F-3575-FCD1-8EA9-08CED91EB879}"/>
                </a:ext>
              </a:extLst>
            </p:cNvPr>
            <p:cNvSpPr/>
            <p:nvPr/>
          </p:nvSpPr>
          <p:spPr>
            <a:xfrm>
              <a:off x="8182663" y="2595021"/>
              <a:ext cx="7284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75255103-D202-5DAB-21EF-A7AD2FECC77C}"/>
                </a:ext>
              </a:extLst>
            </p:cNvPr>
            <p:cNvSpPr/>
            <p:nvPr/>
          </p:nvSpPr>
          <p:spPr>
            <a:xfrm>
              <a:off x="7810484" y="2677408"/>
              <a:ext cx="336517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07A59645-6126-2E71-632C-2B862DBD99B0}"/>
                </a:ext>
              </a:extLst>
            </p:cNvPr>
            <p:cNvSpPr/>
            <p:nvPr/>
          </p:nvSpPr>
          <p:spPr>
            <a:xfrm>
              <a:off x="7728097" y="2978182"/>
              <a:ext cx="501292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076D6C75-63C5-4FA6-6658-18DAC3E5CA87}"/>
                </a:ext>
              </a:extLst>
            </p:cNvPr>
            <p:cNvSpPr/>
            <p:nvPr/>
          </p:nvSpPr>
          <p:spPr>
            <a:xfrm>
              <a:off x="7726707" y="2496467"/>
              <a:ext cx="502682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DBCA679E-8D0F-4F15-C297-63402A7989D1}"/>
              </a:ext>
            </a:extLst>
          </p:cNvPr>
          <p:cNvGrpSpPr/>
          <p:nvPr/>
        </p:nvGrpSpPr>
        <p:grpSpPr>
          <a:xfrm>
            <a:off x="10391341" y="4244169"/>
            <a:ext cx="836415" cy="826155"/>
            <a:chOff x="8529349" y="2475152"/>
            <a:chExt cx="557610" cy="550770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74529048-3280-CCB3-61A7-379C10C74F76}"/>
                </a:ext>
              </a:extLst>
            </p:cNvPr>
            <p:cNvSpPr/>
            <p:nvPr/>
          </p:nvSpPr>
          <p:spPr>
            <a:xfrm>
              <a:off x="8529349" y="2682209"/>
              <a:ext cx="347499" cy="3437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52D7EA04-0C55-7A4E-D396-D42F80CC58F0}"/>
                </a:ext>
              </a:extLst>
            </p:cNvPr>
            <p:cNvSpPr/>
            <p:nvPr/>
          </p:nvSpPr>
          <p:spPr>
            <a:xfrm>
              <a:off x="8695514" y="2475152"/>
              <a:ext cx="391445" cy="386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BD969133-346A-CA39-EABC-8C37C89DD9DE}"/>
              </a:ext>
            </a:extLst>
          </p:cNvPr>
          <p:cNvGrpSpPr/>
          <p:nvPr/>
        </p:nvGrpSpPr>
        <p:grpSpPr>
          <a:xfrm>
            <a:off x="5368405" y="5730942"/>
            <a:ext cx="1003640" cy="1003641"/>
            <a:chOff x="5180725" y="3466334"/>
            <a:chExt cx="669093" cy="669094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8EF85FAE-DF03-2C4C-F8A8-D8D6B846A154}"/>
                </a:ext>
              </a:extLst>
            </p:cNvPr>
            <p:cNvSpPr/>
            <p:nvPr/>
          </p:nvSpPr>
          <p:spPr>
            <a:xfrm>
              <a:off x="5377988" y="3898937"/>
              <a:ext cx="274438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D094468F-7F46-BDBA-FD13-F731F4A3D673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68E0FD01-592C-AD7C-1803-25C3E93DD476}"/>
              </a:ext>
            </a:extLst>
          </p:cNvPr>
          <p:cNvGrpSpPr/>
          <p:nvPr/>
        </p:nvGrpSpPr>
        <p:grpSpPr>
          <a:xfrm>
            <a:off x="7958836" y="5872739"/>
            <a:ext cx="790055" cy="790056"/>
            <a:chOff x="6907679" y="3560865"/>
            <a:chExt cx="526703" cy="526704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A856773F-6B56-BEC7-519C-FF0844C2106B}"/>
                </a:ext>
              </a:extLst>
            </p:cNvPr>
            <p:cNvSpPr/>
            <p:nvPr/>
          </p:nvSpPr>
          <p:spPr>
            <a:xfrm>
              <a:off x="6907679" y="3777935"/>
              <a:ext cx="526703" cy="3096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B1886C09-1F8A-AF34-E8E1-34516A1D8526}"/>
                </a:ext>
              </a:extLst>
            </p:cNvPr>
            <p:cNvSpPr/>
            <p:nvPr/>
          </p:nvSpPr>
          <p:spPr>
            <a:xfrm>
              <a:off x="6907679" y="3560865"/>
              <a:ext cx="526703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93FC066B-2840-32D9-47F9-B9E02976419D}"/>
              </a:ext>
            </a:extLst>
          </p:cNvPr>
          <p:cNvGrpSpPr/>
          <p:nvPr/>
        </p:nvGrpSpPr>
        <p:grpSpPr>
          <a:xfrm>
            <a:off x="12783877" y="5985279"/>
            <a:ext cx="882597" cy="568911"/>
            <a:chOff x="10124373" y="3635892"/>
            <a:chExt cx="588398" cy="379274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6FF60C68-F3B0-1BED-80F4-C863C34300A8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9401CF19-5576-A429-E0A9-62A10BACEC75}"/>
                </a:ext>
              </a:extLst>
            </p:cNvPr>
            <p:cNvSpPr/>
            <p:nvPr/>
          </p:nvSpPr>
          <p:spPr>
            <a:xfrm>
              <a:off x="10160885" y="3635892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9EA6CDEB-3946-5AC4-6F1E-808261C7E75C}"/>
              </a:ext>
            </a:extLst>
          </p:cNvPr>
          <p:cNvGrpSpPr/>
          <p:nvPr/>
        </p:nvGrpSpPr>
        <p:grpSpPr>
          <a:xfrm>
            <a:off x="10462129" y="6028060"/>
            <a:ext cx="677871" cy="635489"/>
            <a:chOff x="8576541" y="3664412"/>
            <a:chExt cx="451914" cy="423659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B0955CD3-23C9-8673-1471-7808D83B13A1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E95EB2AA-CDB6-0C17-09B7-F1452F16AF40}"/>
                </a:ext>
              </a:extLst>
            </p:cNvPr>
            <p:cNvSpPr/>
            <p:nvPr/>
          </p:nvSpPr>
          <p:spPr>
            <a:xfrm>
              <a:off x="8576541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38E8FDDB-DE6C-5CAA-8FF4-507CD4AD340D}"/>
                </a:ext>
              </a:extLst>
            </p:cNvPr>
            <p:cNvSpPr/>
            <p:nvPr/>
          </p:nvSpPr>
          <p:spPr>
            <a:xfrm>
              <a:off x="8843244" y="3876242"/>
              <a:ext cx="158886" cy="1324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BEE5BD69-D6F5-E4A0-75AA-C2D1D26D8012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C79FE499-B776-3F1C-FFF9-448531036F1C}"/>
                </a:ext>
              </a:extLst>
            </p:cNvPr>
            <p:cNvSpPr/>
            <p:nvPr/>
          </p:nvSpPr>
          <p:spPr>
            <a:xfrm>
              <a:off x="8576541" y="3664412"/>
              <a:ext cx="451914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89DD61B7-1554-9770-E18D-60053EFCF933}"/>
                </a:ext>
              </a:extLst>
            </p:cNvPr>
            <p:cNvSpPr/>
            <p:nvPr/>
          </p:nvSpPr>
          <p:spPr>
            <a:xfrm>
              <a:off x="8843244" y="3810067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137132" tIns="137132" rIns="137132" bIns="137132" anchor="ctr" anchorCtr="0" compatLnSpc="1">
              <a:noAutofit/>
            </a:bodyPr>
            <a:lstStyle/>
            <a:p>
              <a:pPr defTabSz="13716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AE4500"/>
                </a:solidFill>
                <a:latin typeface="Trebuchet MS"/>
                <a:ea typeface="Arial"/>
                <a:cs typeface="Arial"/>
              </a:endParaRPr>
            </a:p>
          </p:txBody>
        </p:sp>
      </p:grpSp>
      <p:sp>
        <p:nvSpPr>
          <p:cNvPr id="119" name="Text Placeholder 1">
            <a:extLst>
              <a:ext uri="{FF2B5EF4-FFF2-40B4-BE49-F238E27FC236}">
                <a16:creationId xmlns:a16="http://schemas.microsoft.com/office/drawing/2014/main" id="{E67919FE-71AE-652E-D89D-B9866A56DC02}"/>
              </a:ext>
            </a:extLst>
          </p:cNvPr>
          <p:cNvSpPr txBox="1">
            <a:spLocks/>
          </p:cNvSpPr>
          <p:nvPr/>
        </p:nvSpPr>
        <p:spPr>
          <a:xfrm>
            <a:off x="2179320" y="536439"/>
            <a:ext cx="14006573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">
            <a:extLst>
              <a:ext uri="{FF2B5EF4-FFF2-40B4-BE49-F238E27FC236}">
                <a16:creationId xmlns:a16="http://schemas.microsoft.com/office/drawing/2014/main" id="{AF4DD7BB-4D02-3D07-3E47-AE3846CA2647}"/>
              </a:ext>
            </a:extLst>
          </p:cNvPr>
          <p:cNvSpPr/>
          <p:nvPr/>
        </p:nvSpPr>
        <p:spPr>
          <a:xfrm>
            <a:off x="6019800" y="2857500"/>
            <a:ext cx="830804" cy="978444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683D0418-4C13-80EB-DB54-5EF371FD9073}"/>
              </a:ext>
            </a:extLst>
          </p:cNvPr>
          <p:cNvSpPr/>
          <p:nvPr/>
        </p:nvSpPr>
        <p:spPr>
          <a:xfrm>
            <a:off x="7405992" y="2879266"/>
            <a:ext cx="872684" cy="934883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C1BD3315-FD49-BAC9-9E90-208A3BBD58DF}"/>
              </a:ext>
            </a:extLst>
          </p:cNvPr>
          <p:cNvGrpSpPr/>
          <p:nvPr/>
        </p:nvGrpSpPr>
        <p:grpSpPr>
          <a:xfrm>
            <a:off x="4632528" y="2857500"/>
            <a:ext cx="830804" cy="978444"/>
            <a:chOff x="3837179" y="1242450"/>
            <a:chExt cx="415402" cy="489222"/>
          </a:xfrm>
          <a:solidFill>
            <a:srgbClr val="00B05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5FF570E4-863D-6443-B302-DA54D9A14ECB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82880" tIns="91440" rIns="182880" bIns="91440" anchor="ctr" anchorCtr="1" compatLnSpc="1">
              <a:noAutofit/>
            </a:bodyPr>
            <a:lstStyle/>
            <a:p>
              <a:pPr algn="ctr"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100"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8A62D0F9-0703-AB10-E8DF-841A67DEEF59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82880" tIns="91440" rIns="182880" bIns="91440" anchor="ctr" anchorCtr="1" compatLnSpc="1">
              <a:noAutofit/>
            </a:bodyPr>
            <a:lstStyle/>
            <a:p>
              <a:pPr algn="ctr"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100"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6D1CCF53-8C52-4BE0-C056-75C4E35665DA}"/>
              </a:ext>
            </a:extLst>
          </p:cNvPr>
          <p:cNvSpPr/>
          <p:nvPr/>
        </p:nvSpPr>
        <p:spPr>
          <a:xfrm>
            <a:off x="3273508" y="2910595"/>
            <a:ext cx="744540" cy="87224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2693A269-60BD-29F9-033F-B44BBECFF890}"/>
              </a:ext>
            </a:extLst>
          </p:cNvPr>
          <p:cNvSpPr/>
          <p:nvPr/>
        </p:nvSpPr>
        <p:spPr>
          <a:xfrm>
            <a:off x="13926175" y="2879320"/>
            <a:ext cx="877092" cy="93479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C706829F-97E7-3A09-09A5-3CA418D738E8}"/>
              </a:ext>
            </a:extLst>
          </p:cNvPr>
          <p:cNvSpPr/>
          <p:nvPr/>
        </p:nvSpPr>
        <p:spPr>
          <a:xfrm>
            <a:off x="4618114" y="8535305"/>
            <a:ext cx="859626" cy="916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2B5EAAAF-E31C-A855-C137-4C99CE700610}"/>
              </a:ext>
            </a:extLst>
          </p:cNvPr>
          <p:cNvSpPr/>
          <p:nvPr/>
        </p:nvSpPr>
        <p:spPr>
          <a:xfrm>
            <a:off x="3215904" y="8535305"/>
            <a:ext cx="859718" cy="916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9C2ED308-3669-255C-98A8-DC020BA7896B}"/>
              </a:ext>
            </a:extLst>
          </p:cNvPr>
          <p:cNvSpPr/>
          <p:nvPr/>
        </p:nvSpPr>
        <p:spPr>
          <a:xfrm>
            <a:off x="7412504" y="8535305"/>
            <a:ext cx="859626" cy="916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F96F177-4245-9086-4B09-EFE4BC88FFEF}"/>
              </a:ext>
            </a:extLst>
          </p:cNvPr>
          <p:cNvSpPr/>
          <p:nvPr/>
        </p:nvSpPr>
        <p:spPr>
          <a:xfrm>
            <a:off x="6005368" y="8535305"/>
            <a:ext cx="859626" cy="916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07BC05D1-EEDB-D7AD-7C87-C75CF424AC8D}"/>
              </a:ext>
            </a:extLst>
          </p:cNvPr>
          <p:cNvSpPr/>
          <p:nvPr/>
        </p:nvSpPr>
        <p:spPr>
          <a:xfrm>
            <a:off x="8845132" y="8516689"/>
            <a:ext cx="862698" cy="934790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4EA17366-4155-E639-A989-8F49B5451B7B}"/>
              </a:ext>
            </a:extLst>
          </p:cNvPr>
          <p:cNvSpPr/>
          <p:nvPr/>
        </p:nvSpPr>
        <p:spPr>
          <a:xfrm>
            <a:off x="10180047" y="8581081"/>
            <a:ext cx="808730" cy="870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6119B60D-C624-9D04-8103-B5794DF2243B}"/>
              </a:ext>
            </a:extLst>
          </p:cNvPr>
          <p:cNvGrpSpPr/>
          <p:nvPr/>
        </p:nvGrpSpPr>
        <p:grpSpPr>
          <a:xfrm>
            <a:off x="12661236" y="8499022"/>
            <a:ext cx="821678" cy="875759"/>
            <a:chOff x="7851532" y="4063209"/>
            <a:chExt cx="410839" cy="437879"/>
          </a:xfrm>
          <a:solidFill>
            <a:srgbClr val="00B05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CB417DA2-BE95-7BCB-8B98-EEF5963823B0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F7A46C75-556D-8DE1-19FE-BEF245CCF0E1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9D80ECCE-F2A1-B3BC-CD75-74261DCF2EB6}"/>
              </a:ext>
            </a:extLst>
          </p:cNvPr>
          <p:cNvGrpSpPr/>
          <p:nvPr/>
        </p:nvGrpSpPr>
        <p:grpSpPr>
          <a:xfrm>
            <a:off x="4925355" y="5926834"/>
            <a:ext cx="785507" cy="762170"/>
            <a:chOff x="3983592" y="2777115"/>
            <a:chExt cx="392753" cy="381085"/>
          </a:xfrm>
          <a:solidFill>
            <a:srgbClr val="00B05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CB395641-E25A-16CF-A7E4-29BDAA108E44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E2AECA7E-CB51-21B5-567E-49109057B588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F796B774-8262-9EFC-C3E0-312835BC4949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6DEF851A-10EB-B9B2-47F0-C7EA7AD32884}"/>
              </a:ext>
            </a:extLst>
          </p:cNvPr>
          <p:cNvGrpSpPr/>
          <p:nvPr/>
        </p:nvGrpSpPr>
        <p:grpSpPr>
          <a:xfrm>
            <a:off x="6114586" y="5876212"/>
            <a:ext cx="785507" cy="820526"/>
            <a:chOff x="4578208" y="2751804"/>
            <a:chExt cx="392753" cy="410263"/>
          </a:xfrm>
          <a:solidFill>
            <a:srgbClr val="00B05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16DCDA41-0D2A-7BC9-B3A7-5B31BCB558DE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7D84310F-2001-583D-ABD6-E47737CD160D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28319E25-8442-3816-5401-9CF2B51F1505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02EFC83A-CA7B-B809-A964-2DAE8BD0F76E}"/>
              </a:ext>
            </a:extLst>
          </p:cNvPr>
          <p:cNvGrpSpPr/>
          <p:nvPr/>
        </p:nvGrpSpPr>
        <p:grpSpPr>
          <a:xfrm>
            <a:off x="11218417" y="5894240"/>
            <a:ext cx="719321" cy="742073"/>
            <a:chOff x="7130125" y="2760820"/>
            <a:chExt cx="359660" cy="371036"/>
          </a:xfrm>
          <a:solidFill>
            <a:srgbClr val="00B05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8A34E156-F439-8832-3856-7F6A74F1C993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73E2916B-C0FB-6161-1F64-07BE52E8860F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17767CA2-4CFF-35AD-B7D6-1628CBFD48D4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6400127E-979B-9FD8-D8A2-7636ACA4A7E5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477E1009-6E38-76D5-006B-E0467EAFAA0A}"/>
              </a:ext>
            </a:extLst>
          </p:cNvPr>
          <p:cNvGrpSpPr/>
          <p:nvPr/>
        </p:nvGrpSpPr>
        <p:grpSpPr>
          <a:xfrm>
            <a:off x="9765200" y="2731845"/>
            <a:ext cx="1031022" cy="1087002"/>
            <a:chOff x="6403515" y="1179621"/>
            <a:chExt cx="515511" cy="543501"/>
          </a:xfrm>
          <a:solidFill>
            <a:srgbClr val="00B05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2260367E-DCF2-1A4C-CFD8-FB9E31FDFC14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5ED9C5E9-B911-EA1C-B26E-0747587771A0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C0A64B98-D92B-EDDE-4CA3-0AFD571216D9}"/>
              </a:ext>
            </a:extLst>
          </p:cNvPr>
          <p:cNvSpPr/>
          <p:nvPr/>
        </p:nvSpPr>
        <p:spPr>
          <a:xfrm>
            <a:off x="7417129" y="5833929"/>
            <a:ext cx="791340" cy="834078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41" tIns="137141" rIns="137141" bIns="137141" anchor="ctr" anchorCtr="0" compatLnSpc="1">
            <a:noAutofit/>
          </a:bodyPr>
          <a:lstStyle/>
          <a:p>
            <a:pPr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cs typeface="B Nazanin" panose="00000700000000000000" pitchFamily="2" charset="-78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86EF7104-1CFB-E121-2D23-F47EDF4539A2}"/>
              </a:ext>
            </a:extLst>
          </p:cNvPr>
          <p:cNvGrpSpPr/>
          <p:nvPr/>
        </p:nvGrpSpPr>
        <p:grpSpPr>
          <a:xfrm>
            <a:off x="13906810" y="4518875"/>
            <a:ext cx="701291" cy="758843"/>
            <a:chOff x="8474320" y="2073136"/>
            <a:chExt cx="350645" cy="379421"/>
          </a:xfrm>
          <a:solidFill>
            <a:srgbClr val="00B05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1EDB58E2-959D-BA3F-AD45-D06130D4E1B6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2D6E8912-BAF7-0BE5-81C6-AC7DDD48FBE4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73503919-2969-AD4C-7C5B-2453A98728AB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89F9D330-CD59-1C41-45F1-8BF8962198E0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3E17A8B2-2A0F-21E1-6DFB-17B061B15917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BDB0D8D6-42E0-47C3-8CF1-E142697F0FD2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BBD876FC-0E17-BA96-C961-EBA288D801B6}"/>
              </a:ext>
            </a:extLst>
          </p:cNvPr>
          <p:cNvGrpSpPr/>
          <p:nvPr/>
        </p:nvGrpSpPr>
        <p:grpSpPr>
          <a:xfrm>
            <a:off x="8690741" y="2793293"/>
            <a:ext cx="855384" cy="1071090"/>
            <a:chOff x="5866287" y="1210345"/>
            <a:chExt cx="427692" cy="535545"/>
          </a:xfrm>
          <a:solidFill>
            <a:srgbClr val="00B05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04EBC31A-B904-1C10-5C5C-9A373594A207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F0FABC96-D96C-E71B-F496-AB12D82E3335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6747D679-D8C1-BDFA-B705-7574C2EF45D2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0B2C7389-795C-12A3-0077-A55CFA3C88C1}"/>
              </a:ext>
            </a:extLst>
          </p:cNvPr>
          <p:cNvGrpSpPr/>
          <p:nvPr/>
        </p:nvGrpSpPr>
        <p:grpSpPr>
          <a:xfrm>
            <a:off x="8845132" y="5833289"/>
            <a:ext cx="785504" cy="836912"/>
            <a:chOff x="5943481" y="2730343"/>
            <a:chExt cx="392752" cy="418456"/>
          </a:xfrm>
          <a:solidFill>
            <a:srgbClr val="00B05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597F37B1-2A28-7C11-F87D-F4BB3AA83464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220A4DF5-F8FC-E5BA-B38A-0FDEE24CADE1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004E87B5-94F4-AF2E-F41D-BB0861FC7F42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6C6169CC-9BEA-9145-A17E-5F7467CCAD2A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0D33208D-D22A-3112-F3D7-6BEA5703C8A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190F3162-762B-F2E5-EFC4-D89E1A36FC3E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33C8FCBF-B848-907F-CB91-120DE2C7CCF4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2933107B-BF46-62B9-A184-74A730F9FDF3}"/>
              </a:ext>
            </a:extLst>
          </p:cNvPr>
          <p:cNvGrpSpPr/>
          <p:nvPr/>
        </p:nvGrpSpPr>
        <p:grpSpPr>
          <a:xfrm>
            <a:off x="11095635" y="2820305"/>
            <a:ext cx="1025975" cy="1083416"/>
            <a:chOff x="7068732" y="1223851"/>
            <a:chExt cx="512987" cy="541708"/>
          </a:xfrm>
          <a:solidFill>
            <a:srgbClr val="00B05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2888E0A4-519F-57F8-698F-627171E0E8F2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67CD1F90-FA2F-F202-953F-ED4B345F01BC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36025ED4-F536-97E5-D679-EB3BDCB0CD94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4DCFAD63-9473-2177-FC74-E705B9591327}"/>
              </a:ext>
            </a:extLst>
          </p:cNvPr>
          <p:cNvGrpSpPr/>
          <p:nvPr/>
        </p:nvGrpSpPr>
        <p:grpSpPr>
          <a:xfrm>
            <a:off x="3371937" y="5830730"/>
            <a:ext cx="785507" cy="839291"/>
            <a:chOff x="3206883" y="2729063"/>
            <a:chExt cx="392753" cy="419645"/>
          </a:xfrm>
          <a:solidFill>
            <a:srgbClr val="00B05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B1EBEFEA-0E4E-0E2F-4B6B-B8885DCD0D3E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06B8B0B8-89E2-044D-062C-6E309805D71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F95F456B-213D-C85E-8CBF-C25AEBCAF676}"/>
              </a:ext>
            </a:extLst>
          </p:cNvPr>
          <p:cNvSpPr/>
          <p:nvPr/>
        </p:nvSpPr>
        <p:spPr>
          <a:xfrm>
            <a:off x="10080103" y="5949032"/>
            <a:ext cx="789419" cy="65600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41" tIns="137141" rIns="137141" bIns="137141" anchor="ctr" anchorCtr="0" compatLnSpc="1">
            <a:noAutofit/>
          </a:bodyPr>
          <a:lstStyle/>
          <a:p>
            <a:pPr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cs typeface="B Nazanin" panose="00000700000000000000" pitchFamily="2" charset="-78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10CCA8F4-CA9B-BB1D-ABC1-14C0B819BF26}"/>
              </a:ext>
            </a:extLst>
          </p:cNvPr>
          <p:cNvGrpSpPr/>
          <p:nvPr/>
        </p:nvGrpSpPr>
        <p:grpSpPr>
          <a:xfrm>
            <a:off x="12682481" y="5858084"/>
            <a:ext cx="719376" cy="757452"/>
            <a:chOff x="7862157" y="2742742"/>
            <a:chExt cx="359688" cy="378726"/>
          </a:xfrm>
          <a:solidFill>
            <a:srgbClr val="00B05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7D74D32B-F449-ACE6-91BC-05E90C63E956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BC0B7A7C-533C-1790-11D2-939A692E7BA0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A5F89962-63C3-6EE6-AF53-265EDF171852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5CE07360-D735-0E11-79CA-B1549C1D136E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738FDE75-3AD4-4500-8495-3FD1DBE8AF79}"/>
              </a:ext>
            </a:extLst>
          </p:cNvPr>
          <p:cNvGrpSpPr/>
          <p:nvPr/>
        </p:nvGrpSpPr>
        <p:grpSpPr>
          <a:xfrm>
            <a:off x="4629109" y="7306498"/>
            <a:ext cx="633935" cy="766814"/>
            <a:chOff x="3835469" y="3466947"/>
            <a:chExt cx="316967" cy="383407"/>
          </a:xfrm>
          <a:solidFill>
            <a:srgbClr val="00B05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92DC4EBF-C52B-E221-FA07-FE8FE943CD96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21ED2948-7874-9859-2587-D9380850A224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696B6C89-137B-05AD-C632-1E71FAB43ACC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B5D53E2F-06EC-8396-67A6-0ADEA633DC8C}"/>
              </a:ext>
            </a:extLst>
          </p:cNvPr>
          <p:cNvGrpSpPr/>
          <p:nvPr/>
        </p:nvGrpSpPr>
        <p:grpSpPr>
          <a:xfrm>
            <a:off x="7406470" y="7313831"/>
            <a:ext cx="730038" cy="720731"/>
            <a:chOff x="5224150" y="3470614"/>
            <a:chExt cx="365019" cy="360365"/>
          </a:xfrm>
          <a:solidFill>
            <a:srgbClr val="00B05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8B9A48AD-51CC-A001-463C-426B91EED735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B502337C-0F33-AAC8-363C-647F3354ABB4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0D9DFADB-20D9-8620-E69E-D6FDAA6DC9CB}"/>
              </a:ext>
            </a:extLst>
          </p:cNvPr>
          <p:cNvGrpSpPr/>
          <p:nvPr/>
        </p:nvGrpSpPr>
        <p:grpSpPr>
          <a:xfrm>
            <a:off x="8807348" y="7251049"/>
            <a:ext cx="720474" cy="767786"/>
            <a:chOff x="5924589" y="3439222"/>
            <a:chExt cx="360237" cy="383893"/>
          </a:xfrm>
          <a:solidFill>
            <a:srgbClr val="00B05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42A963F4-B30E-4010-0D72-E11959B2D290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16270F0A-7822-083A-E975-C4FEE486BDC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71946669-F511-0379-247B-7B8CA2385BE7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634E58EF-B9FA-370F-D646-2EFC88A75303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3C1FEA2F-0FFB-D27F-667E-AAFC107D479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4D63D3CD-870E-E725-807D-43312D6C2978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33A89D10-550C-4098-2F84-7659752204F1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EADAB2B2-40B0-16D5-127D-7FEE36AF049A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23FFAC18-2EE0-BF04-6D54-6D62D1262C84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2E6499C0-FE30-2E1A-C45C-BC2AF70B22AB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5EB50675-91AA-EE4E-DECC-4516FA07F1B1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FF92377A-3D71-2D06-9CD1-CF702ECF704B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FA78A56C-AC80-16D9-9872-632A72D8AE25}"/>
              </a:ext>
            </a:extLst>
          </p:cNvPr>
          <p:cNvGrpSpPr/>
          <p:nvPr/>
        </p:nvGrpSpPr>
        <p:grpSpPr>
          <a:xfrm>
            <a:off x="14013574" y="5870651"/>
            <a:ext cx="519012" cy="725192"/>
            <a:chOff x="8527703" y="2749024"/>
            <a:chExt cx="259506" cy="362596"/>
          </a:xfrm>
          <a:solidFill>
            <a:srgbClr val="00B05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7442349F-EF9E-89CE-27EE-7790BC7F9E6A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AFAE460A-C0CA-3268-6933-99C8B2613120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A40D6C1F-D61A-B949-5893-26CB800D0B6F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6286F128-4666-ACAF-3A35-F10E7AE68071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F9BD9C1A-DB11-660D-44BB-D7102DD5571C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81717BEC-4F88-0C69-1BC4-5166856DF8C6}"/>
              </a:ext>
            </a:extLst>
          </p:cNvPr>
          <p:cNvGrpSpPr/>
          <p:nvPr/>
        </p:nvGrpSpPr>
        <p:grpSpPr>
          <a:xfrm>
            <a:off x="10127668" y="7335242"/>
            <a:ext cx="722358" cy="677717"/>
            <a:chOff x="6584749" y="3481321"/>
            <a:chExt cx="361179" cy="338858"/>
          </a:xfrm>
          <a:solidFill>
            <a:srgbClr val="00B05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0626B4E9-8236-0078-3BE7-ACCED50DA745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9022D5A0-F504-3DEA-EDF6-B3D5097BD225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0AD557DD-34BD-5F10-6BD3-E48666C13088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059D7843-F7B9-8F9C-51FE-222008D45E0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B6B0C9E0-51C8-E818-8922-7523460C583E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0040B0E8-E178-A86A-B262-B9C284AC9DB6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5126FEB3-9BCB-D948-4B99-35B28A0EFA5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F27CF161-C415-95D8-6245-E6FB01FF19C9}"/>
              </a:ext>
            </a:extLst>
          </p:cNvPr>
          <p:cNvGrpSpPr/>
          <p:nvPr/>
        </p:nvGrpSpPr>
        <p:grpSpPr>
          <a:xfrm>
            <a:off x="3222757" y="7193623"/>
            <a:ext cx="720420" cy="763688"/>
            <a:chOff x="3132295" y="3410510"/>
            <a:chExt cx="360210" cy="381844"/>
          </a:xfrm>
          <a:solidFill>
            <a:srgbClr val="00B05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AA219DA7-6368-687D-3221-206F1A675F3C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3944097F-1CF3-12A1-1CE3-EA36B8943A62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57F79FA0-7171-D090-1BD2-423142FA8B9F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96AD385E-AB70-C13E-FB9A-597C23F83954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C9C56A63-18BC-E754-9C9B-0DF527EE49D7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EA623392-D18B-F6B8-DAD2-C3DC8E1D2D33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7D8737AE-0285-62DF-F463-D0B1E71A7A23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03470865-EA8C-74F5-6FE9-9F160956C5C8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B1A361DC-F6FC-5DE9-05B0-81ADC277CF29}"/>
              </a:ext>
            </a:extLst>
          </p:cNvPr>
          <p:cNvGrpSpPr/>
          <p:nvPr/>
        </p:nvGrpSpPr>
        <p:grpSpPr>
          <a:xfrm>
            <a:off x="11231222" y="7211178"/>
            <a:ext cx="724278" cy="773964"/>
            <a:chOff x="7136526" y="3419289"/>
            <a:chExt cx="362139" cy="386982"/>
          </a:xfrm>
          <a:solidFill>
            <a:srgbClr val="00B05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7AEB66B6-E675-3007-95FB-E0F82D492D04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40E0C5C9-5FC4-5C5C-AC4D-F1445F937F4B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BB357BFF-D500-34E8-B0D1-41AE8E027187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F642418D-034B-1142-11DA-55608C91797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F6F1A27A-ABCB-BD16-CF07-657D96063BB8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7999BAA8-7761-20BF-4229-05A032FEF9B0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52979744-2F53-ED4A-D187-2CC1D0306727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B7FE99EA-E930-E895-E443-B8CEF7BF1479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8CDD5449-524A-86B2-F532-71069EE6C842}"/>
              </a:ext>
            </a:extLst>
          </p:cNvPr>
          <p:cNvGrpSpPr/>
          <p:nvPr/>
        </p:nvGrpSpPr>
        <p:grpSpPr>
          <a:xfrm>
            <a:off x="11188645" y="8302060"/>
            <a:ext cx="1064453" cy="1051871"/>
            <a:chOff x="7115239" y="3964728"/>
            <a:chExt cx="532226" cy="525935"/>
          </a:xfrm>
          <a:solidFill>
            <a:srgbClr val="00B05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EE794829-ED26-76BF-129F-1CDCB5C8DCE2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AC2B9F1D-2EF8-63FD-EC8C-C3747A218147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E0227DED-763D-D887-C734-4E7FD8CEAA3B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2074623B-DF31-5226-852B-D89DE25C8B96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0F97FEA5-7B24-0195-4893-558F4435D27D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97C47747-E9A1-51A6-865B-D14B807744A7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D51B4262-4A42-CAF0-E3FC-87ED7C5060F7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65041301-1861-CDEF-4CF8-C7F03912CA72}"/>
              </a:ext>
            </a:extLst>
          </p:cNvPr>
          <p:cNvGrpSpPr/>
          <p:nvPr/>
        </p:nvGrpSpPr>
        <p:grpSpPr>
          <a:xfrm>
            <a:off x="13929763" y="7046954"/>
            <a:ext cx="826691" cy="881099"/>
            <a:chOff x="8485796" y="3337175"/>
            <a:chExt cx="413345" cy="440549"/>
          </a:xfrm>
          <a:solidFill>
            <a:srgbClr val="00B05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E3168070-31D2-120C-E2F1-67289779FFB2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3E94630E-43A1-4074-CD94-0A0140F18E9C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480549E2-DA88-0665-BF95-A507A3C609DF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73557C6D-EA10-F2BB-7D14-117C960F674B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4600D9FC-E9FB-07F2-75AF-7E9B4DA3E47F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332B4CC8-26E0-495F-7F87-21D90CE6EA6C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9FDABEAD-F86F-B4D5-56A5-EE7D42DC9848}"/>
              </a:ext>
            </a:extLst>
          </p:cNvPr>
          <p:cNvGrpSpPr/>
          <p:nvPr/>
        </p:nvGrpSpPr>
        <p:grpSpPr>
          <a:xfrm>
            <a:off x="5995199" y="7383344"/>
            <a:ext cx="724296" cy="769871"/>
            <a:chOff x="4518516" y="3505370"/>
            <a:chExt cx="362148" cy="384935"/>
          </a:xfrm>
          <a:solidFill>
            <a:srgbClr val="00B05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58D7DCB6-69EB-0559-5431-24C4C799ED3A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CE2FCFA1-2BB0-A973-FA0F-207AE0097E2F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CE44D720-283E-75F6-3DC1-188327B1DFF0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AE56A3EA-92AC-B29F-6F0A-AA613E7B20FC}"/>
              </a:ext>
            </a:extLst>
          </p:cNvPr>
          <p:cNvGrpSpPr/>
          <p:nvPr/>
        </p:nvGrpSpPr>
        <p:grpSpPr>
          <a:xfrm>
            <a:off x="12681186" y="7183160"/>
            <a:ext cx="680093" cy="720749"/>
            <a:chOff x="7861508" y="3405280"/>
            <a:chExt cx="340046" cy="360374"/>
          </a:xfrm>
          <a:solidFill>
            <a:srgbClr val="00B05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3838A950-D7E5-EAB8-CB17-7A09D898AA18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F411BC0B-6CB8-7F00-7DD2-CF49FCB59832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EAF5FD4D-D100-4725-6693-1A80DBF3B059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7AA70546-5153-842E-B62A-21886568C3F3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0553F3EC-7AA7-1BE3-29AE-CC000737B6AF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493C01E4-4F2B-8D99-E17A-EC3D267F594E}"/>
              </a:ext>
            </a:extLst>
          </p:cNvPr>
          <p:cNvGrpSpPr/>
          <p:nvPr/>
        </p:nvGrpSpPr>
        <p:grpSpPr>
          <a:xfrm>
            <a:off x="12519337" y="4281750"/>
            <a:ext cx="945599" cy="1005108"/>
            <a:chOff x="7780583" y="1954575"/>
            <a:chExt cx="472799" cy="502554"/>
          </a:xfrm>
          <a:solidFill>
            <a:srgbClr val="00B05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CF411A9F-DD93-9049-CA7E-923AE65F5772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ACA3896E-49C8-6167-256E-6EE9CC25B065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37FAAD44-7744-C155-559C-43C028ACCFC5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F1CCE338-7086-8E9E-FADB-38FE24077403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DAC0372A-14B9-AD67-2D59-FDF241884950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81A1144A-FCBF-2247-5A82-A5636EE8769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FE779839-AB2F-46AF-4BFD-807F31575157}"/>
              </a:ext>
            </a:extLst>
          </p:cNvPr>
          <p:cNvGrpSpPr/>
          <p:nvPr/>
        </p:nvGrpSpPr>
        <p:grpSpPr>
          <a:xfrm>
            <a:off x="4532052" y="4354080"/>
            <a:ext cx="940589" cy="1005108"/>
            <a:chOff x="3786941" y="1990740"/>
            <a:chExt cx="470294" cy="502554"/>
          </a:xfrm>
          <a:solidFill>
            <a:srgbClr val="00B05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DCB02F15-4300-211C-E785-7FC9AA939D2B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D59D8EEA-DC98-68A4-42F4-979415A0F0B6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A3C221EF-8E8D-4E81-E3F2-52D634D52DF4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533A32D0-0AA0-B8A4-184D-2A90D395F754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C01D2670-3E3C-3765-072F-B51B8C20D6D0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1CCB3096-08A9-2B3F-76A7-F72605284409}"/>
              </a:ext>
            </a:extLst>
          </p:cNvPr>
          <p:cNvGrpSpPr/>
          <p:nvPr/>
        </p:nvGrpSpPr>
        <p:grpSpPr>
          <a:xfrm>
            <a:off x="11208943" y="4362419"/>
            <a:ext cx="609521" cy="1005090"/>
            <a:chOff x="7125388" y="1994909"/>
            <a:chExt cx="304760" cy="502545"/>
          </a:xfrm>
          <a:solidFill>
            <a:srgbClr val="00B05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FA220312-54BA-8A5F-F3D0-15881D83A2E9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3863FC59-ECC1-B340-9F38-6FC90A64E22C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713F08ED-F2B4-D966-F008-59D47784A793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CA49BA59-D902-870F-6FB3-D0847390D680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2F8EAD1C-5520-D388-D0B4-0F8FACA13C95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88D8B27A-DA1F-9764-9383-3B4DCDC9ADFE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A8CD491-BA9A-D8EC-E6F9-660D10617525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73D297E9-95DC-1525-1F30-13B6FCF5670A}"/>
              </a:ext>
            </a:extLst>
          </p:cNvPr>
          <p:cNvGrpSpPr/>
          <p:nvPr/>
        </p:nvGrpSpPr>
        <p:grpSpPr>
          <a:xfrm>
            <a:off x="5985475" y="4335739"/>
            <a:ext cx="940514" cy="999749"/>
            <a:chOff x="4513652" y="1981568"/>
            <a:chExt cx="470257" cy="499874"/>
          </a:xfrm>
          <a:solidFill>
            <a:srgbClr val="00B05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7F2CAF28-E2CF-D0D9-B6B7-0DF1C99A3914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B985691B-D939-F264-B365-7D86D859D6E2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4ABB65C3-EF35-3093-2C22-FA5DE530090C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743034BA-358D-FDD2-DEC4-7F3F369ABA77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3624192D-602E-BFC0-48E8-77BE47E2E42F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965445A8-F834-7223-E408-130FEFBBA8A6}"/>
              </a:ext>
            </a:extLst>
          </p:cNvPr>
          <p:cNvGrpSpPr/>
          <p:nvPr/>
        </p:nvGrpSpPr>
        <p:grpSpPr>
          <a:xfrm>
            <a:off x="7324756" y="4352713"/>
            <a:ext cx="943056" cy="1008638"/>
            <a:chOff x="5183294" y="1990054"/>
            <a:chExt cx="471528" cy="504319"/>
          </a:xfrm>
          <a:solidFill>
            <a:srgbClr val="00B05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BC528FB7-1C7B-E174-C883-6A10A4B6077E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9368F58A-EDEC-9CE5-B227-8CCEFA802BE2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D5BAA506-A5AF-A006-6F3C-0FF162880FD3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C7EDD95D-BB3A-0157-1DAA-4CF86997F52B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2B3C67A4-6E34-9641-8617-072D809B6A36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6A295742-048C-0C15-D37C-230825F01766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018EAC80-554E-E74E-6EF1-D7CE6C1C086E}"/>
              </a:ext>
            </a:extLst>
          </p:cNvPr>
          <p:cNvGrpSpPr/>
          <p:nvPr/>
        </p:nvGrpSpPr>
        <p:grpSpPr>
          <a:xfrm>
            <a:off x="3215922" y="4375988"/>
            <a:ext cx="943058" cy="1005108"/>
            <a:chOff x="3128875" y="2001694"/>
            <a:chExt cx="471529" cy="502554"/>
          </a:xfrm>
          <a:solidFill>
            <a:srgbClr val="00B05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3B1B4562-FDB6-2354-8C10-3D886E527AA0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57C8A989-525E-F21F-4DDF-B8BF1F29B2E2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B79D9768-33DC-380E-F750-69369C2798D2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913F72F4-49AC-F33E-6C74-059DCE03C549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D316EAE5-6455-A024-54CC-A65EFD995E47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28C4B866-1ECD-F509-5748-9FA8B9430C81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CA632583-EAB8-0C44-28FB-6BC6C5BFA488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5C1D39F1-47EE-B307-D6EC-48707D0A969C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CA68C45A-83BF-504B-FA60-16E96D3FE32A}"/>
              </a:ext>
            </a:extLst>
          </p:cNvPr>
          <p:cNvGrpSpPr/>
          <p:nvPr/>
        </p:nvGrpSpPr>
        <p:grpSpPr>
          <a:xfrm>
            <a:off x="8747764" y="4353422"/>
            <a:ext cx="882888" cy="1000920"/>
            <a:chOff x="5894798" y="1990411"/>
            <a:chExt cx="441444" cy="500460"/>
          </a:xfrm>
          <a:solidFill>
            <a:srgbClr val="00B05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C9AF9C96-F51C-4A39-D9E1-55DED7A66506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EA2A4F63-D36A-259A-B70D-F6B1D6BDA106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EF050913-8EF9-65D5-4D23-796BA859BB23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1D6670B5-C767-4CF9-127F-03828F9613D5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626183A3-E1D9-002F-0229-547CF546DFDA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696F550A-613E-B422-8AE1-B15F5BFEEF0B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9CB2DD7F-ED02-B4B0-860A-FCFDB4B1CAC0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10B0737-7849-5FB8-9A4A-B9B8AF165B0C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3BBB58BA-F64E-087B-D874-2425AB1E8954}"/>
              </a:ext>
            </a:extLst>
          </p:cNvPr>
          <p:cNvGrpSpPr/>
          <p:nvPr/>
        </p:nvGrpSpPr>
        <p:grpSpPr>
          <a:xfrm>
            <a:off x="9861870" y="4353092"/>
            <a:ext cx="958109" cy="1002365"/>
            <a:chOff x="6451850" y="1990246"/>
            <a:chExt cx="479054" cy="501182"/>
          </a:xfrm>
          <a:solidFill>
            <a:srgbClr val="00B05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9DFD05D5-78A7-05ED-DA27-DECBD81E1DF1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CCA0E08F-EA38-46D3-CCD1-05B4418180A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B306F3D0-AE44-696D-DAE6-22E558335856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6F0D3E9E-386F-7793-2BB5-76B4E94AD1C0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FFDF8DD5-7221-C5A0-B048-3FD1BBD90F24}"/>
              </a:ext>
            </a:extLst>
          </p:cNvPr>
          <p:cNvGrpSpPr/>
          <p:nvPr/>
        </p:nvGrpSpPr>
        <p:grpSpPr>
          <a:xfrm>
            <a:off x="14035062" y="8705621"/>
            <a:ext cx="655844" cy="648308"/>
            <a:chOff x="8538447" y="4166509"/>
            <a:chExt cx="327922" cy="324154"/>
          </a:xfrm>
          <a:solidFill>
            <a:srgbClr val="00B05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396EC145-AB89-BEDE-0DC9-BFBA2FCAEF47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8E4AF0F9-9486-D447-CDBE-24708BE8C557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7405EA3C-E6FE-9823-45BD-09D45EE004E3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37801CA8-49D7-79B6-27E1-18F192C56ABE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2C04CFE7-311B-4DF6-A95B-BB88F13792EC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403EF16A-AD76-FD88-D5E6-AB1CBA2595AA}"/>
              </a:ext>
            </a:extLst>
          </p:cNvPr>
          <p:cNvGrpSpPr/>
          <p:nvPr/>
        </p:nvGrpSpPr>
        <p:grpSpPr>
          <a:xfrm>
            <a:off x="12578242" y="3000883"/>
            <a:ext cx="891008" cy="952034"/>
            <a:chOff x="7810036" y="1314139"/>
            <a:chExt cx="445504" cy="476017"/>
          </a:xfrm>
          <a:solidFill>
            <a:srgbClr val="00B05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65CD4D0D-B0E3-B924-E5D6-3364974A37F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F0278B0F-F345-50CB-8033-D94A314AFEA8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0DE9339E-8779-D69A-C526-EB5585BC528F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0CB60F0D-088A-D172-0525-B38150F8CA2F}"/>
              </a:ext>
            </a:extLst>
          </p:cNvPr>
          <p:cNvSpPr txBox="1">
            <a:spLocks/>
          </p:cNvSpPr>
          <p:nvPr/>
        </p:nvSpPr>
        <p:spPr>
          <a:xfrm>
            <a:off x="2262609" y="1267005"/>
            <a:ext cx="13832400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23201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34DA6548-6EB7-303E-2976-D510CE87DEEE}"/>
              </a:ext>
            </a:extLst>
          </p:cNvPr>
          <p:cNvSpPr/>
          <p:nvPr/>
        </p:nvSpPr>
        <p:spPr>
          <a:xfrm rot="10799991">
            <a:off x="9829802" y="6883392"/>
            <a:ext cx="374556" cy="1166462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E845602-C566-B889-5C77-B6AD5FBD7AAE}"/>
              </a:ext>
            </a:extLst>
          </p:cNvPr>
          <p:cNvSpPr/>
          <p:nvPr/>
        </p:nvSpPr>
        <p:spPr>
          <a:xfrm>
            <a:off x="10786304" y="7018062"/>
            <a:ext cx="898580" cy="897116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63780C23-9090-F923-BDD8-8B0EA0F5CAEC}"/>
              </a:ext>
            </a:extLst>
          </p:cNvPr>
          <p:cNvSpPr/>
          <p:nvPr/>
        </p:nvSpPr>
        <p:spPr>
          <a:xfrm>
            <a:off x="13619519" y="7116451"/>
            <a:ext cx="867782" cy="700374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35B66B4F-6C93-836C-8FC7-98E2BC1E866A}"/>
              </a:ext>
            </a:extLst>
          </p:cNvPr>
          <p:cNvSpPr/>
          <p:nvPr/>
        </p:nvSpPr>
        <p:spPr>
          <a:xfrm>
            <a:off x="13707355" y="8918569"/>
            <a:ext cx="996182" cy="730056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E5BBAE4F-2530-86CE-78E2-4908F085D743}"/>
              </a:ext>
            </a:extLst>
          </p:cNvPr>
          <p:cNvSpPr/>
          <p:nvPr/>
        </p:nvSpPr>
        <p:spPr>
          <a:xfrm>
            <a:off x="3516733" y="6978252"/>
            <a:ext cx="976763" cy="97676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E9B152D6-51A7-5266-FA4B-3E15C9FFEC2F}"/>
              </a:ext>
            </a:extLst>
          </p:cNvPr>
          <p:cNvSpPr/>
          <p:nvPr/>
        </p:nvSpPr>
        <p:spPr>
          <a:xfrm>
            <a:off x="7245579" y="8599060"/>
            <a:ext cx="822996" cy="105830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B64E2F1-D451-34A9-42B9-5EF9CF4FD95D}"/>
              </a:ext>
            </a:extLst>
          </p:cNvPr>
          <p:cNvSpPr/>
          <p:nvPr/>
        </p:nvSpPr>
        <p:spPr>
          <a:xfrm>
            <a:off x="8501749" y="8854618"/>
            <a:ext cx="862079" cy="853043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4E428440-75E7-4334-1F73-3DD51F70D442}"/>
              </a:ext>
            </a:extLst>
          </p:cNvPr>
          <p:cNvSpPr/>
          <p:nvPr/>
        </p:nvSpPr>
        <p:spPr>
          <a:xfrm>
            <a:off x="4934090" y="8695729"/>
            <a:ext cx="593099" cy="856865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13431EDA-D8AF-466B-B2EA-9B3BB867BB4C}"/>
              </a:ext>
            </a:extLst>
          </p:cNvPr>
          <p:cNvSpPr/>
          <p:nvPr/>
        </p:nvSpPr>
        <p:spPr>
          <a:xfrm>
            <a:off x="9770769" y="8759134"/>
            <a:ext cx="773820" cy="856865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5440C391-D0F6-EFF6-7514-0FEBAD0E583E}"/>
              </a:ext>
            </a:extLst>
          </p:cNvPr>
          <p:cNvSpPr/>
          <p:nvPr/>
        </p:nvSpPr>
        <p:spPr>
          <a:xfrm>
            <a:off x="12361066" y="8811787"/>
            <a:ext cx="847997" cy="8694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FF7F7793-626C-308D-5BD1-308B31EE9D01}"/>
              </a:ext>
            </a:extLst>
          </p:cNvPr>
          <p:cNvSpPr/>
          <p:nvPr/>
        </p:nvSpPr>
        <p:spPr>
          <a:xfrm>
            <a:off x="4732135" y="7174021"/>
            <a:ext cx="1042928" cy="706428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F04A4506-2CF7-6230-7220-7E8E371CA918}"/>
              </a:ext>
            </a:extLst>
          </p:cNvPr>
          <p:cNvSpPr/>
          <p:nvPr/>
        </p:nvSpPr>
        <p:spPr>
          <a:xfrm>
            <a:off x="3816525" y="8466766"/>
            <a:ext cx="536568" cy="131477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67045AAA-24F1-61F9-254C-8616D54A4042}"/>
              </a:ext>
            </a:extLst>
          </p:cNvPr>
          <p:cNvSpPr/>
          <p:nvPr/>
        </p:nvSpPr>
        <p:spPr>
          <a:xfrm>
            <a:off x="10879631" y="8811769"/>
            <a:ext cx="983162" cy="77729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B04ECAD3-969C-E13B-0ED0-BBC4369C1159}"/>
              </a:ext>
            </a:extLst>
          </p:cNvPr>
          <p:cNvSpPr/>
          <p:nvPr/>
        </p:nvSpPr>
        <p:spPr>
          <a:xfrm>
            <a:off x="6087440" y="8772907"/>
            <a:ext cx="809408" cy="816174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49691791-6DDD-0718-C44A-DB92588AD683}"/>
              </a:ext>
            </a:extLst>
          </p:cNvPr>
          <p:cNvSpPr/>
          <p:nvPr/>
        </p:nvSpPr>
        <p:spPr>
          <a:xfrm>
            <a:off x="12266846" y="7003032"/>
            <a:ext cx="770711" cy="927182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F0A27C2D-4015-4088-B964-78881103A9D5}"/>
              </a:ext>
            </a:extLst>
          </p:cNvPr>
          <p:cNvGrpSpPr/>
          <p:nvPr/>
        </p:nvGrpSpPr>
        <p:grpSpPr>
          <a:xfrm>
            <a:off x="13660885" y="1997329"/>
            <a:ext cx="850283" cy="849696"/>
            <a:chOff x="8211055" y="926488"/>
            <a:chExt cx="425141" cy="424848"/>
          </a:xfrm>
          <a:solidFill>
            <a:srgbClr val="00B05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00A54558-0A66-917E-3AA7-FC3E65253ED7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80B83794-04DD-08C0-99AC-C61A008BDA88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CD85478B-E15E-2897-3489-DC2B49D732F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002E26A8-9464-2E35-5638-76F0C225ED13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5C50D79B-2EC0-5FEA-E663-B5CA4816B0CB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C27D4F4E-0B11-3413-BC85-400E46B8E1EF}"/>
              </a:ext>
            </a:extLst>
          </p:cNvPr>
          <p:cNvGrpSpPr/>
          <p:nvPr/>
        </p:nvGrpSpPr>
        <p:grpSpPr>
          <a:xfrm>
            <a:off x="12229118" y="3601446"/>
            <a:ext cx="828114" cy="825923"/>
            <a:chOff x="7495172" y="1728545"/>
            <a:chExt cx="414057" cy="412961"/>
          </a:xfrm>
          <a:solidFill>
            <a:srgbClr val="00B05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15B06CBE-EA3C-BB63-8B87-A855C1895E74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A3CA05D6-8EAE-96EA-E09D-38BEF638095C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EDDD4C31-90C4-41B2-5C34-FA10A3EEA2CC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2BF9FE95-BBE9-B5EE-4ABE-34DB8C05C2D3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931D17A2-C0FA-85F3-FD3E-FD08BB157C3E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564E7769-495A-A953-CC24-DA92426BE54F}"/>
              </a:ext>
            </a:extLst>
          </p:cNvPr>
          <p:cNvGrpSpPr/>
          <p:nvPr/>
        </p:nvGrpSpPr>
        <p:grpSpPr>
          <a:xfrm>
            <a:off x="6109148" y="7110397"/>
            <a:ext cx="763284" cy="844613"/>
            <a:chOff x="4435187" y="3483022"/>
            <a:chExt cx="381642" cy="422306"/>
          </a:xfrm>
          <a:solidFill>
            <a:srgbClr val="00B05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0D42C63F-9E07-E1CA-F642-52A49A1B7613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0D29E7A3-55FB-04A7-2845-3CD95016EA0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F520D00F-0FBE-A935-62D7-D0D390446A8A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6D1673F5-1FC8-47BE-0996-CCC63CAD46B0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54D58D54-CDEA-2737-7D18-4A74CD02002C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6550D744-A22D-72D9-8A7F-48BEF39484CE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8B71C54E-F6F8-9953-BDAD-FBD5469AA9E0}"/>
              </a:ext>
            </a:extLst>
          </p:cNvPr>
          <p:cNvGrpSpPr/>
          <p:nvPr/>
        </p:nvGrpSpPr>
        <p:grpSpPr>
          <a:xfrm>
            <a:off x="4700665" y="2116459"/>
            <a:ext cx="747119" cy="745674"/>
            <a:chOff x="3730944" y="986052"/>
            <a:chExt cx="373559" cy="372837"/>
          </a:xfrm>
          <a:solidFill>
            <a:srgbClr val="00B05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28FC431E-30D8-34A8-FB83-1E8EE0F245A3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BA8D636F-1E9A-FFDE-7777-00A7845EEC11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5938020-194B-6FD5-F6E3-63E49011A210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16F3F6B7-4E57-DC31-2251-E9E3BEBBE18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CF656C79-F4C2-758C-29A8-3E7B36C6CC2B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E01AABAC-E7D3-CE55-5312-C437CADB048A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53241636-A224-66F6-C4F6-58C9C861541B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E2B0F0C1-BB3E-57E1-659E-7023F49FB363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512489B1-1CBF-4AA9-1712-A9011F3E1411}"/>
              </a:ext>
            </a:extLst>
          </p:cNvPr>
          <p:cNvGrpSpPr/>
          <p:nvPr/>
        </p:nvGrpSpPr>
        <p:grpSpPr>
          <a:xfrm>
            <a:off x="13618055" y="5261116"/>
            <a:ext cx="907322" cy="908730"/>
            <a:chOff x="8189640" y="2558381"/>
            <a:chExt cx="453661" cy="454365"/>
          </a:xfrm>
          <a:solidFill>
            <a:srgbClr val="00B05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2911A8EC-2FC4-2E6E-36AC-5979BE1B7F55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20276FCE-2F6C-CAFF-D01D-BE4D62A9DF85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3248BFAD-C5DC-A075-3610-F14A71A3EBBD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7EDDB92B-9D3F-6C13-4922-30D3C30D7809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AA238CF8-E43E-DF2F-F4AB-11BBC572ECA1}"/>
              </a:ext>
            </a:extLst>
          </p:cNvPr>
          <p:cNvGrpSpPr/>
          <p:nvPr/>
        </p:nvGrpSpPr>
        <p:grpSpPr>
          <a:xfrm>
            <a:off x="3543104" y="2014869"/>
            <a:ext cx="749936" cy="900848"/>
            <a:chOff x="3152165" y="935257"/>
            <a:chExt cx="374968" cy="450424"/>
          </a:xfrm>
          <a:solidFill>
            <a:srgbClr val="00B05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CBD8C88F-4197-5DA4-698D-FA364F43D7B4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55235B28-C8D5-C431-FDC4-CBD91D33C1D7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1585983E-8005-347F-9A62-2EF11E2079DB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5FC7CD4D-59CC-62FE-3845-C754458D1CEE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A3D28730-FAF7-C31B-3CB1-B2DBA23B7CC5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9F70D1AF-F2D2-2579-7A40-E94E6B40DF58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FFD5183C-15D8-00EF-DA00-C7325FBB7666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829FDC3E-DB83-365D-5EEE-4FC5D559B140}"/>
              </a:ext>
            </a:extLst>
          </p:cNvPr>
          <p:cNvGrpSpPr/>
          <p:nvPr/>
        </p:nvGrpSpPr>
        <p:grpSpPr>
          <a:xfrm>
            <a:off x="9494221" y="1961284"/>
            <a:ext cx="900848" cy="900846"/>
            <a:chOff x="6127723" y="908465"/>
            <a:chExt cx="450424" cy="450423"/>
          </a:xfrm>
          <a:solidFill>
            <a:srgbClr val="00B05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C34694F9-2795-F10B-D7A3-BDD9D8FD50E0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2753A515-0B5C-4FE6-ED9A-0C701C4E46E8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42B517F3-F95E-C26F-BC53-3DFA499AF418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455FE79A-0BF9-DE28-304D-2365428FDF1B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A9019FAF-F96A-1A4D-D2C8-03E53FA7D9CB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6633ED5B-305A-C481-A50A-2B3962533F3F}"/>
              </a:ext>
            </a:extLst>
          </p:cNvPr>
          <p:cNvGrpSpPr/>
          <p:nvPr/>
        </p:nvGrpSpPr>
        <p:grpSpPr>
          <a:xfrm>
            <a:off x="10628662" y="1977064"/>
            <a:ext cx="910556" cy="898380"/>
            <a:chOff x="6694944" y="916356"/>
            <a:chExt cx="455278" cy="449190"/>
          </a:xfrm>
          <a:solidFill>
            <a:srgbClr val="00B05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9C686248-FC9F-77CF-0EA2-C34FA7FCD8C7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61844279-8ADA-2589-C851-B6BC5D6893CE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22A1F126-17E7-8C2E-C552-BB662CD4DB22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FA579070-B45B-62F6-48C2-632F2F1B3DDD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946C2BE3-DFB3-A834-0D80-9C879E041EE8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80665E08-9C59-B7D3-41F7-B0E4DD470576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A229C1C0-E9F7-8245-0D2C-64E7B433A94F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FFDA326B-5A4A-400C-199E-8E6BF474ADA8}"/>
              </a:ext>
            </a:extLst>
          </p:cNvPr>
          <p:cNvGrpSpPr/>
          <p:nvPr/>
        </p:nvGrpSpPr>
        <p:grpSpPr>
          <a:xfrm>
            <a:off x="6029011" y="1978129"/>
            <a:ext cx="871550" cy="900846"/>
            <a:chOff x="4395118" y="916887"/>
            <a:chExt cx="435775" cy="450423"/>
          </a:xfrm>
          <a:solidFill>
            <a:srgbClr val="00B05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0CA3C2BC-AC0A-C69B-A42D-994CCFE2E7BD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8BA0E4C4-DBC7-A445-35C1-C4706A49796F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FEDBD6D9-CC64-E2D4-1BBA-04AA3B812A1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287219C2-DF9D-889A-9137-041A29DD0859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869125D5-A635-871A-ABDA-D41DEA716AE4}"/>
              </a:ext>
            </a:extLst>
          </p:cNvPr>
          <p:cNvGrpSpPr/>
          <p:nvPr/>
        </p:nvGrpSpPr>
        <p:grpSpPr>
          <a:xfrm>
            <a:off x="12229103" y="1977066"/>
            <a:ext cx="857030" cy="902072"/>
            <a:chOff x="7495163" y="916356"/>
            <a:chExt cx="428515" cy="451036"/>
          </a:xfrm>
          <a:solidFill>
            <a:srgbClr val="00B05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E68AADA7-FCAB-6A72-56ED-9235653B1358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16F1FAAE-8BC6-D6F1-3B50-08110476B5CE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8A6C2508-37FF-25F6-81A3-46935AD4EA51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52D4BB76-7033-B09F-DF2D-DD12B1E03B81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5EA7A221-FCFF-5D52-E8BD-136ED0350F82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660A3D70-7B9E-5FD1-DDB2-3C492E67C05F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52CBD771-5B93-477A-F988-D36C2FC51832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AA987F83-6B51-837D-B5CE-72AB7BCCB6C4}"/>
              </a:ext>
            </a:extLst>
          </p:cNvPr>
          <p:cNvGrpSpPr/>
          <p:nvPr/>
        </p:nvGrpSpPr>
        <p:grpSpPr>
          <a:xfrm>
            <a:off x="7180148" y="1978128"/>
            <a:ext cx="847193" cy="900848"/>
            <a:chOff x="4970687" y="916887"/>
            <a:chExt cx="423596" cy="450424"/>
          </a:xfrm>
          <a:solidFill>
            <a:srgbClr val="00B05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8C57B75F-F2CA-10BE-474C-7F6D76C121DE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A9A6AC63-69B5-36FC-71D1-DE8555158EF2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37579639-394E-838C-CB0E-2F7C9F921493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267C15E1-E2B7-25E6-EE9F-CAD8959DF3D2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2C2684D1-F51F-414B-1BE3-362C1B060ACF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4E56A170-F069-DF1E-2C6F-C0FC96C0B317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58AD5F7E-8A8A-E6F9-0651-67A7EB11A7BC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4354C2B3-B351-ECEE-AF4D-90E0AE95E8B3}"/>
              </a:ext>
            </a:extLst>
          </p:cNvPr>
          <p:cNvGrpSpPr/>
          <p:nvPr/>
        </p:nvGrpSpPr>
        <p:grpSpPr>
          <a:xfrm>
            <a:off x="8269341" y="1977487"/>
            <a:ext cx="912972" cy="902165"/>
            <a:chOff x="5515285" y="916567"/>
            <a:chExt cx="456486" cy="451082"/>
          </a:xfrm>
          <a:solidFill>
            <a:srgbClr val="00B05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6BC426C7-618C-2522-81A7-ABD596652FD9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7A074185-3F17-022A-2643-3A05C01A1193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F5B7916F-83A7-B496-069E-AEA86C9EA925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BE25F288-E194-4006-74CA-F1B97986F08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D2F35164-3000-DAB9-7027-4AC2B8DF8FB3}"/>
              </a:ext>
            </a:extLst>
          </p:cNvPr>
          <p:cNvGrpSpPr/>
          <p:nvPr/>
        </p:nvGrpSpPr>
        <p:grpSpPr>
          <a:xfrm>
            <a:off x="13580382" y="3503550"/>
            <a:ext cx="997206" cy="992783"/>
            <a:chOff x="8170804" y="1679597"/>
            <a:chExt cx="498603" cy="496391"/>
          </a:xfrm>
          <a:solidFill>
            <a:srgbClr val="00B05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D258D95C-31D5-CF6A-845A-94F2D5DFC6E1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5E2B6994-2A49-E6AA-FF42-D166710CAFD4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B97A479B-5F0D-878C-DF8F-DACA7675A1CB}"/>
              </a:ext>
            </a:extLst>
          </p:cNvPr>
          <p:cNvSpPr/>
          <p:nvPr/>
        </p:nvSpPr>
        <p:spPr>
          <a:xfrm>
            <a:off x="5931974" y="3560167"/>
            <a:ext cx="890424" cy="8928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41" tIns="137141" rIns="137141" bIns="137141" anchor="ctr" anchorCtr="0" compatLnSpc="1">
            <a:noAutofit/>
          </a:bodyPr>
          <a:lstStyle/>
          <a:p>
            <a:pPr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cs typeface="B Nazanin" panose="00000700000000000000" pitchFamily="2" charset="-78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9584697-2302-41CC-340D-57937E8D8BB3}"/>
              </a:ext>
            </a:extLst>
          </p:cNvPr>
          <p:cNvGrpSpPr/>
          <p:nvPr/>
        </p:nvGrpSpPr>
        <p:grpSpPr>
          <a:xfrm>
            <a:off x="7054142" y="3557134"/>
            <a:ext cx="921660" cy="898451"/>
            <a:chOff x="4907685" y="1706389"/>
            <a:chExt cx="460830" cy="449225"/>
          </a:xfrm>
          <a:solidFill>
            <a:srgbClr val="00B05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CCDC832C-03DF-FCE1-3227-5C7A87327E2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149459EE-7703-9501-1134-480F17B98149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A3A33CFB-7C36-A29F-AB82-F7E53C3D1CDD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193676DC-B515-45B0-F0E6-3BE42F4993A4}"/>
              </a:ext>
            </a:extLst>
          </p:cNvPr>
          <p:cNvGrpSpPr/>
          <p:nvPr/>
        </p:nvGrpSpPr>
        <p:grpSpPr>
          <a:xfrm>
            <a:off x="8189519" y="3557554"/>
            <a:ext cx="900042" cy="897611"/>
            <a:chOff x="5475372" y="1706599"/>
            <a:chExt cx="450021" cy="448805"/>
          </a:xfrm>
          <a:solidFill>
            <a:srgbClr val="00B05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E39BE2FA-0409-4CF1-6A68-8A0A5750D28B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C76C37F5-3485-C844-CB92-89C1BCC2F77A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ACB50030-3511-421B-97A4-A5DDFC098A96}"/>
              </a:ext>
            </a:extLst>
          </p:cNvPr>
          <p:cNvGrpSpPr/>
          <p:nvPr/>
        </p:nvGrpSpPr>
        <p:grpSpPr>
          <a:xfrm>
            <a:off x="3534473" y="3595921"/>
            <a:ext cx="892782" cy="895235"/>
            <a:chOff x="3147849" y="1725783"/>
            <a:chExt cx="446391" cy="447617"/>
          </a:xfrm>
          <a:solidFill>
            <a:srgbClr val="00B05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947FA6DF-536C-6490-29E3-2C14812FD057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D9317CAC-7571-F8D6-9152-E70F3DF38ECA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E913539A-E620-C058-E524-D901B539908D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E1F7900B-4611-3CF8-32AC-FDFAED76530C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B345A4A4-6FA2-D7A7-A45F-301DF4BD4E8F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9A117BEC-D6D2-C737-951F-0DA69EF4709B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E22B2947-453B-45AC-E5EB-D5EF63E77DF8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B462DF92-D928-4B17-6DF5-D76B71C13C8E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06452235-012E-28E6-1F92-36BF4E2E5F3B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877DD16A-F13C-4673-C7D0-A2497BBD0232}"/>
              </a:ext>
            </a:extLst>
          </p:cNvPr>
          <p:cNvGrpSpPr/>
          <p:nvPr/>
        </p:nvGrpSpPr>
        <p:grpSpPr>
          <a:xfrm>
            <a:off x="9454280" y="3544789"/>
            <a:ext cx="890424" cy="890351"/>
            <a:chOff x="6107753" y="1700217"/>
            <a:chExt cx="445212" cy="445175"/>
          </a:xfrm>
          <a:solidFill>
            <a:srgbClr val="00B05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3E91379A-9B33-AF3E-2B4B-AA5675F0A678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4E1DA704-06BF-3068-F4DC-23F05D648B23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F72EC29F-921E-2FF8-3BF0-4621D1BC58C3}"/>
              </a:ext>
            </a:extLst>
          </p:cNvPr>
          <p:cNvGrpSpPr/>
          <p:nvPr/>
        </p:nvGrpSpPr>
        <p:grpSpPr>
          <a:xfrm>
            <a:off x="4801849" y="3560260"/>
            <a:ext cx="938540" cy="892199"/>
            <a:chOff x="3781537" y="1707952"/>
            <a:chExt cx="469270" cy="446099"/>
          </a:xfrm>
          <a:solidFill>
            <a:srgbClr val="00B05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B84B75E9-C026-123E-8EF7-1B46DE3CF664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C93269D5-B917-9B8A-5F5E-BB2D42DEBBC9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B1A4591D-39AE-4FA7-A9FF-D25C819C2C78}"/>
              </a:ext>
            </a:extLst>
          </p:cNvPr>
          <p:cNvGrpSpPr/>
          <p:nvPr/>
        </p:nvGrpSpPr>
        <p:grpSpPr>
          <a:xfrm>
            <a:off x="10699472" y="3558830"/>
            <a:ext cx="892800" cy="890424"/>
            <a:chOff x="6730349" y="1707239"/>
            <a:chExt cx="446400" cy="445212"/>
          </a:xfrm>
          <a:solidFill>
            <a:srgbClr val="00B05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4D14A2DB-9190-429E-FC83-759E7C46E986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4955E803-7D35-F827-40E8-0240D68B94E2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E7A94A42-8E2A-627D-5F86-B51161C04873}"/>
              </a:ext>
            </a:extLst>
          </p:cNvPr>
          <p:cNvSpPr/>
          <p:nvPr/>
        </p:nvSpPr>
        <p:spPr>
          <a:xfrm>
            <a:off x="5918330" y="5298555"/>
            <a:ext cx="902072" cy="92634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41" tIns="137141" rIns="137141" bIns="137141" anchor="ctr" anchorCtr="0" compatLnSpc="1">
            <a:noAutofit/>
          </a:bodyPr>
          <a:lstStyle/>
          <a:p>
            <a:pPr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cs typeface="B Nazanin" panose="00000700000000000000" pitchFamily="2" charset="-78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7B60AD5F-BB02-615D-251A-2071E550AE31}"/>
              </a:ext>
            </a:extLst>
          </p:cNvPr>
          <p:cNvSpPr/>
          <p:nvPr/>
        </p:nvSpPr>
        <p:spPr>
          <a:xfrm>
            <a:off x="6997525" y="5443336"/>
            <a:ext cx="918002" cy="781536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37141" tIns="137141" rIns="137141" bIns="137141" anchor="ctr" anchorCtr="0" compatLnSpc="1">
            <a:noAutofit/>
          </a:bodyPr>
          <a:lstStyle/>
          <a:p>
            <a:pPr defTabSz="18287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cs typeface="B Nazanin" panose="00000700000000000000" pitchFamily="2" charset="-78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135CD417-8138-76C1-A545-A30C8A29AC9C}"/>
              </a:ext>
            </a:extLst>
          </p:cNvPr>
          <p:cNvGrpSpPr/>
          <p:nvPr/>
        </p:nvGrpSpPr>
        <p:grpSpPr>
          <a:xfrm>
            <a:off x="8292443" y="5322836"/>
            <a:ext cx="922574" cy="924000"/>
            <a:chOff x="5526834" y="2589242"/>
            <a:chExt cx="461287" cy="462000"/>
          </a:xfrm>
          <a:solidFill>
            <a:srgbClr val="00B05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B2BFFB32-E388-D622-EFEF-44B996AE3807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ED915408-E9D0-50D8-B112-558D2BDD15C1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68E45B6B-174D-41E0-E00D-2CFED66D4270}"/>
              </a:ext>
            </a:extLst>
          </p:cNvPr>
          <p:cNvGrpSpPr/>
          <p:nvPr/>
        </p:nvGrpSpPr>
        <p:grpSpPr>
          <a:xfrm>
            <a:off x="11946479" y="5287579"/>
            <a:ext cx="931646" cy="928590"/>
            <a:chOff x="7353851" y="2571612"/>
            <a:chExt cx="465823" cy="464295"/>
          </a:xfrm>
          <a:solidFill>
            <a:srgbClr val="00B05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F0E491C5-5471-C5A4-BB76-2CE870F1D3CB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225E2AEE-5D84-254F-CF46-0B6CAD7B3F36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9957F0CF-A311-0BA1-2586-D12CA528EF2F}"/>
              </a:ext>
            </a:extLst>
          </p:cNvPr>
          <p:cNvGrpSpPr/>
          <p:nvPr/>
        </p:nvGrpSpPr>
        <p:grpSpPr>
          <a:xfrm>
            <a:off x="7041470" y="7134940"/>
            <a:ext cx="812573" cy="817800"/>
            <a:chOff x="4901348" y="3495294"/>
            <a:chExt cx="406286" cy="408900"/>
          </a:xfrm>
          <a:solidFill>
            <a:srgbClr val="00B05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C680BBDC-A780-4B1A-DE82-AF6D42B7FFBC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BEA573CE-3643-5893-9663-A283FDEEF48A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4979A9ED-E508-E690-6D1A-1544C0EC17BA}"/>
              </a:ext>
            </a:extLst>
          </p:cNvPr>
          <p:cNvGrpSpPr/>
          <p:nvPr/>
        </p:nvGrpSpPr>
        <p:grpSpPr>
          <a:xfrm>
            <a:off x="9535405" y="5310382"/>
            <a:ext cx="545840" cy="924000"/>
            <a:chOff x="6148315" y="2583015"/>
            <a:chExt cx="272920" cy="462000"/>
          </a:xfrm>
          <a:solidFill>
            <a:srgbClr val="00B05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BDC47BFD-F058-55DD-8943-A64DAFF4481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8494C997-A2F6-60A9-C6BD-430BB198956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13693C92-3BAF-D2BF-D136-64CCD6A1DA77}"/>
              </a:ext>
            </a:extLst>
          </p:cNvPr>
          <p:cNvGrpSpPr/>
          <p:nvPr/>
        </p:nvGrpSpPr>
        <p:grpSpPr>
          <a:xfrm>
            <a:off x="4830890" y="5353359"/>
            <a:ext cx="908876" cy="925172"/>
            <a:chOff x="3796058" y="2604503"/>
            <a:chExt cx="454438" cy="462586"/>
          </a:xfrm>
          <a:solidFill>
            <a:srgbClr val="00B05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6F2E821A-B83A-5D2B-2210-A2C7982567AD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08A8F515-8936-C924-C100-BCBCE9863C08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083B1CAA-240E-7827-D8C2-3B7535A9888F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F51CC2F6-3168-7553-87AE-3B3F1239B9F6}"/>
              </a:ext>
            </a:extLst>
          </p:cNvPr>
          <p:cNvGrpSpPr/>
          <p:nvPr/>
        </p:nvGrpSpPr>
        <p:grpSpPr>
          <a:xfrm>
            <a:off x="10649346" y="5296904"/>
            <a:ext cx="913446" cy="928608"/>
            <a:chOff x="6705286" y="2576276"/>
            <a:chExt cx="456723" cy="464304"/>
          </a:xfrm>
          <a:solidFill>
            <a:srgbClr val="00B05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DB56BFF7-28A1-E896-161E-EC5BF42225AD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F40B1B78-E7A2-8B81-645D-3969139B983E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9EFF9150-EDC8-45A2-8E1F-79850F737EC1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D46F4B75-4204-C457-D472-F5731A30E6BD}"/>
              </a:ext>
            </a:extLst>
          </p:cNvPr>
          <p:cNvGrpSpPr/>
          <p:nvPr/>
        </p:nvGrpSpPr>
        <p:grpSpPr>
          <a:xfrm>
            <a:off x="8374447" y="7191450"/>
            <a:ext cx="984755" cy="775868"/>
            <a:chOff x="5567836" y="3523548"/>
            <a:chExt cx="492377" cy="387934"/>
          </a:xfrm>
          <a:solidFill>
            <a:srgbClr val="00B05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A381C4CB-6377-27C0-EBBD-56D8081BC319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502BC3C0-F5FE-45DB-70CF-28757FFDBDFD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A984BEC5-AB41-9455-D445-2D4085454D0F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EB552EF0-EF57-F116-DBED-A09811791AE6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EBF5D7C7-8CAE-B883-884F-1FD1DEAB5ADC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CF4F1196-97AA-ACE5-A925-C6C0E5A7EA02}"/>
              </a:ext>
            </a:extLst>
          </p:cNvPr>
          <p:cNvGrpSpPr/>
          <p:nvPr/>
        </p:nvGrpSpPr>
        <p:grpSpPr>
          <a:xfrm>
            <a:off x="3394676" y="5336044"/>
            <a:ext cx="1112916" cy="914747"/>
            <a:chOff x="3077952" y="2595844"/>
            <a:chExt cx="556458" cy="457373"/>
          </a:xfrm>
          <a:solidFill>
            <a:srgbClr val="00B05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74FC69B2-47D6-D62D-04A8-9E132E3F5187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D4E44C97-759D-5488-E5EC-4F9764165CED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8DD1DDFE-DE15-E72E-5A99-C31A3613BD8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74AEFBBE-0CAA-9763-9248-22755FE51A12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2857A29B-B6B0-BDB3-139B-CC969295446B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62BBF845-03F0-2BBB-7677-1D2410ED9886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1" tIns="137141" rIns="137141" bIns="137141" anchor="ctr" anchorCtr="0" compatLnSpc="1">
              <a:noAutofit/>
            </a:bodyPr>
            <a:lstStyle/>
            <a:p>
              <a:pPr defTabSz="182871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8CDC2F17-71CF-4D43-BE40-5FAAE8BFD2EE}"/>
              </a:ext>
            </a:extLst>
          </p:cNvPr>
          <p:cNvSpPr txBox="1">
            <a:spLocks/>
          </p:cNvSpPr>
          <p:nvPr/>
        </p:nvSpPr>
        <p:spPr>
          <a:xfrm>
            <a:off x="1949878" y="535260"/>
            <a:ext cx="13919486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47501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1433550" y="2376000"/>
            <a:ext cx="154212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r" rtl="1"/>
            <a:r>
              <a:rPr lang="fa-IR" sz="2801" dirty="0"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10235280" y="6171473"/>
            <a:ext cx="948588" cy="1102583"/>
            <a:chOff x="4727025" y="1332775"/>
            <a:chExt cx="59900" cy="69625"/>
          </a:xfrm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11462594" y="4628681"/>
            <a:ext cx="1111307" cy="1114062"/>
            <a:chOff x="4820425" y="1329900"/>
            <a:chExt cx="70175" cy="70350"/>
          </a:xfrm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12715330" y="4637691"/>
            <a:ext cx="1165148" cy="1067742"/>
            <a:chOff x="4903200" y="1331525"/>
            <a:chExt cx="73575" cy="67425"/>
          </a:xfrm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11434285" y="6157420"/>
            <a:ext cx="1167920" cy="1130690"/>
            <a:chOff x="4815575" y="1416800"/>
            <a:chExt cx="73750" cy="71400"/>
          </a:xfrm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12703849" y="6217793"/>
            <a:ext cx="1179797" cy="1009940"/>
            <a:chOff x="4902475" y="1418875"/>
            <a:chExt cx="74500" cy="63775"/>
          </a:xfrm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11454279" y="7652002"/>
            <a:ext cx="1127934" cy="1134254"/>
            <a:chOff x="4818100" y="1507675"/>
            <a:chExt cx="71225" cy="71625"/>
          </a:xfrm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10081274" y="7658924"/>
            <a:ext cx="1256603" cy="1177010"/>
            <a:chOff x="4721450" y="1509475"/>
            <a:chExt cx="79350" cy="74325"/>
          </a:xfrm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12772342" y="7628054"/>
            <a:ext cx="1114076" cy="1125545"/>
            <a:chOff x="4906800" y="1507500"/>
            <a:chExt cx="70350" cy="71075"/>
          </a:xfrm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8847557" y="4681927"/>
            <a:ext cx="1035869" cy="1035869"/>
            <a:chOff x="3736598" y="2170606"/>
            <a:chExt cx="404889" cy="404889"/>
          </a:xfrm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7381679" y="4682123"/>
            <a:ext cx="1173972" cy="1035480"/>
            <a:chOff x="3161917" y="2170682"/>
            <a:chExt cx="458870" cy="404737"/>
          </a:xfrm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7427722" y="6204802"/>
            <a:ext cx="1081886" cy="1035926"/>
            <a:chOff x="3179914" y="2889488"/>
            <a:chExt cx="422876" cy="404911"/>
          </a:xfrm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8829308" y="6204718"/>
            <a:ext cx="1072361" cy="1036094"/>
            <a:chOff x="3729467" y="2889422"/>
            <a:chExt cx="419153" cy="404977"/>
          </a:xfrm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3903377" y="6891577"/>
            <a:ext cx="1930703" cy="269222"/>
            <a:chOff x="4411970" y="2962952"/>
            <a:chExt cx="706544" cy="104212"/>
          </a:xfrm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3903377" y="6082154"/>
            <a:ext cx="1920317" cy="578345"/>
            <a:chOff x="4411970" y="2726085"/>
            <a:chExt cx="643107" cy="193659"/>
          </a:xfrm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1920371" y="6590801"/>
            <a:ext cx="1623006" cy="505169"/>
            <a:chOff x="4411970" y="4340222"/>
            <a:chExt cx="779467" cy="242683"/>
          </a:xfrm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3903377" y="5418617"/>
            <a:ext cx="1930320" cy="432461"/>
            <a:chOff x="4411970" y="2468674"/>
            <a:chExt cx="747317" cy="167425"/>
          </a:xfrm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1916870" y="6028180"/>
            <a:ext cx="1621236" cy="385967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445D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1918510" y="4669375"/>
            <a:ext cx="3918083" cy="417569"/>
            <a:chOff x="6336019" y="3733725"/>
            <a:chExt cx="2566206" cy="351310"/>
          </a:xfrm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3903377" y="7901204"/>
            <a:ext cx="1893102" cy="306401"/>
            <a:chOff x="4404545" y="3301592"/>
            <a:chExt cx="782403" cy="129272"/>
          </a:xfrm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3903379" y="7391876"/>
            <a:ext cx="1924514" cy="278255"/>
            <a:chOff x="4411970" y="3131459"/>
            <a:chExt cx="710520" cy="117397"/>
          </a:xfrm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3903377" y="8438682"/>
            <a:ext cx="1920600" cy="306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1903667" y="7243206"/>
            <a:ext cx="1647677" cy="917976"/>
            <a:chOff x="4411970" y="1801825"/>
            <a:chExt cx="734586" cy="409262"/>
          </a:xfrm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6113609" y="4678346"/>
            <a:ext cx="1043028" cy="1043028"/>
            <a:chOff x="5681300" y="2527788"/>
            <a:chExt cx="805800" cy="805800"/>
          </a:xfrm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6102089" y="6189731"/>
            <a:ext cx="1066067" cy="1066067"/>
            <a:chOff x="4049800" y="640400"/>
            <a:chExt cx="858900" cy="858900"/>
          </a:xfrm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5953055" y="7545086"/>
            <a:ext cx="1364136" cy="1364136"/>
            <a:chOff x="5080188" y="927900"/>
            <a:chExt cx="961200" cy="961200"/>
          </a:xfrm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8880053" y="7738469"/>
            <a:ext cx="1011300" cy="1008012"/>
            <a:chOff x="6039282" y="1042577"/>
            <a:chExt cx="734315" cy="731929"/>
          </a:xfrm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10105256" y="4597724"/>
            <a:ext cx="1135488" cy="1204272"/>
            <a:chOff x="1825800" y="1651625"/>
            <a:chExt cx="539989" cy="571775"/>
          </a:xfrm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7455116" y="7711160"/>
            <a:ext cx="1016246" cy="1015910"/>
            <a:chOff x="1897577" y="2802432"/>
            <a:chExt cx="492176" cy="492014"/>
          </a:xfrm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1918177" y="8338247"/>
            <a:ext cx="1618454" cy="401684"/>
            <a:chOff x="2013045" y="4813233"/>
            <a:chExt cx="921986" cy="228854"/>
          </a:xfrm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1935097" y="5312011"/>
            <a:ext cx="1584842" cy="539882"/>
            <a:chOff x="1046767" y="4756633"/>
            <a:chExt cx="859646" cy="292841"/>
          </a:xfrm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14802601" y="4701346"/>
            <a:ext cx="370820" cy="188012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14201510" y="4666151"/>
            <a:ext cx="343542" cy="258396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15446087" y="4679060"/>
            <a:ext cx="335627" cy="233555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16035499" y="4666151"/>
            <a:ext cx="327710" cy="258396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14206808" y="5101126"/>
            <a:ext cx="332946" cy="282995"/>
            <a:chOff x="4660325" y="1866850"/>
            <a:chExt cx="68350" cy="58100"/>
          </a:xfrm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14825495" y="5152574"/>
            <a:ext cx="325031" cy="180098"/>
            <a:chOff x="4791775" y="1877500"/>
            <a:chExt cx="66725" cy="36975"/>
          </a:xfrm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15468922" y="5152574"/>
            <a:ext cx="289958" cy="180098"/>
            <a:chOff x="4923925" y="1877500"/>
            <a:chExt cx="59525" cy="36975"/>
          </a:xfrm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16057905" y="5116955"/>
            <a:ext cx="282894" cy="251334"/>
            <a:chOff x="5058450" y="1870100"/>
            <a:chExt cx="58075" cy="51600"/>
          </a:xfrm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14886934" y="5961772"/>
            <a:ext cx="202154" cy="215291"/>
            <a:chOff x="4811425" y="2065025"/>
            <a:chExt cx="41500" cy="44200"/>
          </a:xfrm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15471809" y="5962198"/>
            <a:ext cx="241734" cy="214436"/>
            <a:chOff x="4929875" y="2065025"/>
            <a:chExt cx="49625" cy="44025"/>
          </a:xfrm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16129145" y="5968226"/>
            <a:ext cx="140412" cy="202382"/>
            <a:chOff x="5083925" y="2066350"/>
            <a:chExt cx="28825" cy="41550"/>
          </a:xfrm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14192252" y="5999519"/>
            <a:ext cx="362052" cy="139793"/>
            <a:chOff x="4659775" y="2072775"/>
            <a:chExt cx="74325" cy="28700"/>
          </a:xfrm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16031966" y="5580650"/>
            <a:ext cx="334775" cy="178394"/>
            <a:chOff x="4662475" y="1976500"/>
            <a:chExt cx="68725" cy="36625"/>
          </a:xfrm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15425775" y="5587529"/>
            <a:ext cx="333798" cy="164634"/>
            <a:chOff x="4920150" y="1977875"/>
            <a:chExt cx="68525" cy="33800"/>
          </a:xfrm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14248088" y="6395366"/>
            <a:ext cx="250380" cy="255719"/>
            <a:chOff x="4676550" y="2160575"/>
            <a:chExt cx="51400" cy="52500"/>
          </a:xfrm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14842606" y="6409429"/>
            <a:ext cx="290810" cy="227588"/>
            <a:chOff x="4768325" y="2163475"/>
            <a:chExt cx="59700" cy="46725"/>
          </a:xfrm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15506516" y="6392444"/>
            <a:ext cx="172319" cy="26156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16051267" y="8406614"/>
            <a:ext cx="296168" cy="32597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14254180" y="6863056"/>
            <a:ext cx="238202" cy="326831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14190124" y="8438275"/>
            <a:ext cx="366314" cy="262658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14224769" y="7401561"/>
            <a:ext cx="297023" cy="22503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15492268" y="7365397"/>
            <a:ext cx="200816" cy="297362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14875243" y="6919618"/>
            <a:ext cx="225536" cy="213707"/>
            <a:chOff x="4768575" y="2253950"/>
            <a:chExt cx="46300" cy="43875"/>
          </a:xfrm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15474488" y="7897669"/>
            <a:ext cx="236375" cy="292493"/>
            <a:chOff x="4960900" y="2433225"/>
            <a:chExt cx="48525" cy="60050"/>
          </a:xfrm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14851616" y="8425790"/>
            <a:ext cx="272789" cy="287621"/>
            <a:chOff x="4854075" y="2527625"/>
            <a:chExt cx="56000" cy="59050"/>
          </a:xfrm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14882123" y="7911247"/>
            <a:ext cx="211776" cy="265337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16039455" y="6390554"/>
            <a:ext cx="319794" cy="265337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14237983" y="7911247"/>
            <a:ext cx="270596" cy="265337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16100040" y="7353279"/>
            <a:ext cx="198624" cy="321594"/>
            <a:chOff x="5059700" y="2334775"/>
            <a:chExt cx="40775" cy="66025"/>
          </a:xfrm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16014370" y="7883543"/>
            <a:ext cx="369968" cy="320742"/>
            <a:chOff x="5037700" y="2430325"/>
            <a:chExt cx="75950" cy="65850"/>
          </a:xfrm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14853379" y="7416447"/>
            <a:ext cx="346028" cy="195258"/>
            <a:chOff x="4756975" y="2341800"/>
            <a:chExt cx="91975" cy="51925"/>
          </a:xfrm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15387254" y="8393841"/>
            <a:ext cx="424994" cy="351522"/>
            <a:chOff x="4943575" y="2516350"/>
            <a:chExt cx="98675" cy="81700"/>
          </a:xfrm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15418340" y="6852134"/>
            <a:ext cx="348674" cy="348674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16050852" y="6909770"/>
            <a:ext cx="297000" cy="2334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14255078" y="5551644"/>
            <a:ext cx="236400" cy="236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14869811" y="5551644"/>
            <a:ext cx="236400" cy="236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1529" name="Google Shape;1529;p70"/>
          <p:cNvSpPr txBox="1">
            <a:spLocks noGrp="1"/>
          </p:cNvSpPr>
          <p:nvPr>
            <p:ph type="title" idx="4294967295"/>
          </p:nvPr>
        </p:nvSpPr>
        <p:spPr>
          <a:xfrm>
            <a:off x="0" y="1022350"/>
            <a:ext cx="15420975" cy="96361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3008572" y="5172337"/>
            <a:ext cx="3426374" cy="1069952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5307645" y="4965660"/>
            <a:ext cx="1375878" cy="1483284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2760569" y="4965660"/>
            <a:ext cx="1375100" cy="1483284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3997466" y="7119677"/>
            <a:ext cx="1448388" cy="1176023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5898026" y="7119677"/>
            <a:ext cx="1449197" cy="1176023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2096906" y="7119677"/>
            <a:ext cx="1448388" cy="1176023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3997466" y="3118951"/>
            <a:ext cx="1448388" cy="1175993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5898026" y="3118951"/>
            <a:ext cx="1449197" cy="1175993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2096906" y="3118951"/>
            <a:ext cx="1448388" cy="1175993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2360500" y="3703073"/>
            <a:ext cx="906338" cy="7811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4264171" y="3703073"/>
            <a:ext cx="906338" cy="7811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6174097" y="3703073"/>
            <a:ext cx="906338" cy="7811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6174097" y="7703797"/>
            <a:ext cx="906338" cy="7841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4264171" y="7703797"/>
            <a:ext cx="906338" cy="7841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2362834" y="7703797"/>
            <a:ext cx="906338" cy="7841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3288626" y="5434475"/>
            <a:ext cx="2857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sz="2000" kern="0" dirty="0">
                <a:latin typeface="Arial"/>
                <a:cs typeface="B Nazanin" pitchFamily="2" charset="-78"/>
                <a:sym typeface="Arial"/>
              </a:rPr>
              <a:t>عنوان را اینجا اضافه کنید</a:t>
            </a:r>
            <a:endParaRPr sz="2000" kern="0" dirty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2623298" y="3241264"/>
            <a:ext cx="395486" cy="395486"/>
            <a:chOff x="2676100" y="832575"/>
            <a:chExt cx="483125" cy="483125"/>
          </a:xfrm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4517243" y="3227215"/>
            <a:ext cx="408788" cy="395486"/>
            <a:chOff x="3270550" y="832575"/>
            <a:chExt cx="499375" cy="483125"/>
          </a:xfrm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6424429" y="3241316"/>
            <a:ext cx="395549" cy="395486"/>
            <a:chOff x="3270475" y="1427025"/>
            <a:chExt cx="483200" cy="483125"/>
          </a:xfrm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6424367" y="7231861"/>
            <a:ext cx="395568" cy="395486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2619436" y="7231850"/>
            <a:ext cx="399395" cy="395507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4517216" y="7235557"/>
            <a:ext cx="408851" cy="388118"/>
            <a:chOff x="6222125" y="2025975"/>
            <a:chExt cx="499450" cy="474125"/>
          </a:xfrm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2096906" y="3821579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1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3997472" y="3819671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2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5898038" y="3819671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3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2096700" y="7846316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4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3997368" y="7846316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5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5898038" y="7846316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6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2749574" y="4384853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4653260" y="4384853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6556970" y="4384853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2749548" y="6909071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4653234" y="6909071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6556944" y="6909071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4401458" y="4916411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4657565" y="4916411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4913672" y="4916411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4401458" y="6373836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4657565" y="6373836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4913672" y="6373836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3437474" y="3888653"/>
            <a:ext cx="403800" cy="16518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5597270" y="3892853"/>
            <a:ext cx="403800" cy="16434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4517360" y="4712453"/>
            <a:ext cx="403800" cy="42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3435648" y="5879471"/>
            <a:ext cx="407400" cy="16518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5595444" y="5883671"/>
            <a:ext cx="407400" cy="16434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4515534" y="6703271"/>
            <a:ext cx="407400" cy="42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8479448" y="5416638"/>
            <a:ext cx="1558272" cy="504468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10037686" y="5416638"/>
            <a:ext cx="1558238" cy="504468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11595887" y="5416638"/>
            <a:ext cx="1557464" cy="504468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13153316" y="5416638"/>
            <a:ext cx="1558272" cy="504468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14711554" y="5416638"/>
            <a:ext cx="1558238" cy="504468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8858803" y="3324701"/>
            <a:ext cx="685694" cy="773111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10488398" y="7316669"/>
            <a:ext cx="685694" cy="773357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12014522" y="3324701"/>
            <a:ext cx="685730" cy="773111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13592012" y="7316879"/>
            <a:ext cx="686502" cy="773322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15170276" y="3324701"/>
            <a:ext cx="685694" cy="773111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9139526" y="5158764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12295250" y="5158764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15450950" y="5158764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10769126" y="5999441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13873127" y="5999540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8662844" y="5439818"/>
            <a:ext cx="1077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es" b="1" kern="0">
                <a:latin typeface="Arial"/>
                <a:cs typeface="B Nazanin" pitchFamily="2" charset="-78"/>
                <a:sym typeface="Arial"/>
              </a:rPr>
              <a:t>2016</a:t>
            </a:r>
            <a:endParaRPr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9139526" y="4150514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12306101" y="4150514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15450950" y="4150514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10768332" y="7139195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13873133" y="7139195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9201626" y="4274964"/>
            <a:ext cx="0" cy="883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12357350" y="4274964"/>
            <a:ext cx="10800" cy="883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15513050" y="4274964"/>
            <a:ext cx="0" cy="883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10830626" y="6123641"/>
            <a:ext cx="600" cy="1015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13935227" y="6123740"/>
            <a:ext cx="0" cy="1015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10277994" y="5439818"/>
            <a:ext cx="1077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es" b="1" kern="0">
                <a:latin typeface="Arial"/>
                <a:cs typeface="B Nazanin" pitchFamily="2" charset="-78"/>
                <a:sym typeface="Arial"/>
              </a:rPr>
              <a:t>2017</a:t>
            </a:r>
            <a:endParaRPr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11809344" y="5439818"/>
            <a:ext cx="1077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es" b="1" kern="0">
                <a:latin typeface="Arial"/>
                <a:cs typeface="B Nazanin" pitchFamily="2" charset="-78"/>
                <a:sym typeface="Arial"/>
              </a:rPr>
              <a:t>2018</a:t>
            </a:r>
            <a:endParaRPr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13393644" y="5439818"/>
            <a:ext cx="1077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es" b="1" kern="0">
                <a:latin typeface="Arial"/>
                <a:cs typeface="B Nazanin" pitchFamily="2" charset="-78"/>
                <a:sym typeface="Arial"/>
              </a:rPr>
              <a:t>2019</a:t>
            </a:r>
            <a:endParaRPr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14977944" y="5439818"/>
            <a:ext cx="1077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es" b="1" kern="0">
                <a:latin typeface="Arial"/>
                <a:cs typeface="B Nazanin" pitchFamily="2" charset="-78"/>
                <a:sym typeface="Arial"/>
              </a:rPr>
              <a:t>2020</a:t>
            </a:r>
            <a:endParaRPr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13731955" y="7458845"/>
            <a:ext cx="408977" cy="410051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755" rtl="1">
              <a:buClr>
                <a:srgbClr val="000000"/>
              </a:buClr>
              <a:defRPr/>
            </a:pPr>
            <a:endParaRPr sz="2801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10614713" y="7496939"/>
            <a:ext cx="412230" cy="412230"/>
            <a:chOff x="1049375" y="2680675"/>
            <a:chExt cx="297725" cy="297725"/>
          </a:xfrm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15306599" y="3517705"/>
            <a:ext cx="411156" cy="408665"/>
            <a:chOff x="5045775" y="1946400"/>
            <a:chExt cx="296950" cy="295150"/>
          </a:xfrm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12152327" y="3529084"/>
            <a:ext cx="410084" cy="409010"/>
            <a:chOff x="3599700" y="1954475"/>
            <a:chExt cx="296175" cy="295400"/>
          </a:xfrm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8970798" y="3566618"/>
            <a:ext cx="411192" cy="310842"/>
            <a:chOff x="3962775" y="1990700"/>
            <a:chExt cx="296975" cy="224500"/>
          </a:xfrm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755" rtl="1">
                <a:buClr>
                  <a:srgbClr val="000000"/>
                </a:buClr>
                <a:defRPr/>
              </a:pPr>
              <a:endParaRPr sz="2801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12810527" y="4180619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sz="1601" kern="0" dirty="0">
                <a:latin typeface="Arial"/>
                <a:cs typeface="B Nazanin" pitchFamily="2" charset="-78"/>
                <a:sym typeface="Arial"/>
              </a:rPr>
              <a:t>اسلاید متنی را برای پاور خود تنظیم کنید</a:t>
            </a:r>
            <a:endParaRPr sz="16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54" name="Google Shape;12354;p21"/>
          <p:cNvSpPr txBox="1"/>
          <p:nvPr/>
        </p:nvSpPr>
        <p:spPr>
          <a:xfrm>
            <a:off x="9654822" y="4180619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sz="1601" kern="0" dirty="0">
                <a:latin typeface="Arial"/>
                <a:cs typeface="B Nazanin" pitchFamily="2" charset="-78"/>
                <a:sym typeface="Arial"/>
              </a:rPr>
              <a:t>اسلاید متنی را برای پاور خود تنظیم کنید</a:t>
            </a:r>
            <a:endParaRPr sz="16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55" name="Google Shape;12355;p21"/>
          <p:cNvSpPr txBox="1"/>
          <p:nvPr/>
        </p:nvSpPr>
        <p:spPr>
          <a:xfrm>
            <a:off x="11252754" y="6299492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sz="1601" kern="0" dirty="0">
                <a:latin typeface="Arial"/>
                <a:cs typeface="B Nazanin" pitchFamily="2" charset="-78"/>
                <a:sym typeface="Arial"/>
              </a:rPr>
              <a:t>اسلاید متنی را برای پاور خود تنظیم کنید</a:t>
            </a:r>
            <a:endParaRPr sz="16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56" name="Google Shape;12356;p21"/>
          <p:cNvSpPr txBox="1"/>
          <p:nvPr/>
        </p:nvSpPr>
        <p:spPr>
          <a:xfrm>
            <a:off x="14357555" y="6273342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sz="1601" kern="0" dirty="0">
                <a:latin typeface="Arial"/>
                <a:cs typeface="B Nazanin" pitchFamily="2" charset="-78"/>
                <a:sym typeface="Arial"/>
              </a:rPr>
              <a:t>اسلاید متنی را برای پاور خود تنظیم کنید</a:t>
            </a:r>
            <a:endParaRPr sz="160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57" name="Google Shape;12357;p21"/>
          <p:cNvSpPr txBox="1"/>
          <p:nvPr/>
        </p:nvSpPr>
        <p:spPr>
          <a:xfrm>
            <a:off x="8074754" y="6273342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 rtl="1">
              <a:buClr>
                <a:srgbClr val="000000"/>
              </a:buClr>
              <a:defRPr/>
            </a:pPr>
            <a:r>
              <a:rPr lang="fa-IR" sz="1601" kern="0" dirty="0">
                <a:latin typeface="Arial"/>
                <a:cs typeface="B Nazanin" pitchFamily="2" charset="-78"/>
                <a:sym typeface="Arial"/>
              </a:rPr>
              <a:t>اسلاید متنی را برای پاور خود تنظیم کنید</a:t>
            </a:r>
            <a:endParaRPr sz="1601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58" name="Google Shape;12358;p21"/>
          <p:cNvSpPr txBox="1">
            <a:spLocks noGrp="1"/>
          </p:cNvSpPr>
          <p:nvPr>
            <p:ph type="title" idx="4294967295"/>
          </p:nvPr>
        </p:nvSpPr>
        <p:spPr>
          <a:xfrm>
            <a:off x="0" y="647700"/>
            <a:ext cx="14093825" cy="96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اینفوگرافیک ممتاز</a:t>
            </a:r>
            <a:endParaRPr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85800" y="0"/>
            <a:ext cx="5882760" cy="8953740"/>
            <a:chOff x="0" y="0"/>
            <a:chExt cx="7843680" cy="119383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843647" cy="11938381"/>
            </a:xfrm>
            <a:custGeom>
              <a:avLst/>
              <a:gdLst/>
              <a:ahLst/>
              <a:cxnLst/>
              <a:rect l="l" t="t" r="r" b="b"/>
              <a:pathLst>
                <a:path w="7843647" h="11938381">
                  <a:moveTo>
                    <a:pt x="0" y="0"/>
                  </a:moveTo>
                  <a:lnTo>
                    <a:pt x="7843647" y="0"/>
                  </a:lnTo>
                  <a:lnTo>
                    <a:pt x="7843647" y="11276711"/>
                  </a:lnTo>
                  <a:cubicBezTo>
                    <a:pt x="7843647" y="11642090"/>
                    <a:pt x="7547483" y="11938381"/>
                    <a:pt x="7181977" y="11938381"/>
                  </a:cubicBezTo>
                  <a:lnTo>
                    <a:pt x="661670" y="11938381"/>
                  </a:lnTo>
                  <a:cubicBezTo>
                    <a:pt x="296164" y="11938381"/>
                    <a:pt x="0" y="11642090"/>
                    <a:pt x="0" y="11276711"/>
                  </a:cubicBezTo>
                  <a:close/>
                </a:path>
              </a:pathLst>
            </a:custGeom>
            <a:blipFill>
              <a:blip r:embed="rId3"/>
              <a:stretch>
                <a:fillRect l="-6" r="-6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00280" y="647760"/>
            <a:ext cx="16687620" cy="68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184"/>
              </a:lnSpc>
            </a:pPr>
            <a:r>
              <a:rPr lang="fa-IR" sz="4800" spc="-1" dirty="0">
                <a:solidFill>
                  <a:schemeClr val="bg1">
                    <a:lumMod val="50000"/>
                  </a:schemeClr>
                </a:solidFill>
                <a:latin typeface="Arimo Bold"/>
                <a:cs typeface="B Nazanin" pitchFamily="2" charset="-78"/>
              </a:rPr>
              <a:t>فهرست مطالب</a:t>
            </a:r>
            <a:endParaRPr lang="en-US" sz="4800" spc="-1" dirty="0">
              <a:solidFill>
                <a:schemeClr val="bg1">
                  <a:lumMod val="50000"/>
                </a:schemeClr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061960" y="2284740"/>
            <a:ext cx="9526680" cy="6669000"/>
          </a:xfrm>
          <a:custGeom>
            <a:avLst/>
            <a:gdLst/>
            <a:ahLst/>
            <a:cxnLst/>
            <a:rect l="l" t="t" r="r" b="b"/>
            <a:pathLst>
              <a:path w="9526680" h="6669000">
                <a:moveTo>
                  <a:pt x="0" y="0"/>
                </a:moveTo>
                <a:lnTo>
                  <a:pt x="9526680" y="0"/>
                </a:lnTo>
                <a:lnTo>
                  <a:pt x="9526680" y="6669000"/>
                </a:lnTo>
                <a:lnTo>
                  <a:pt x="0" y="6669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60280" y="3059790"/>
            <a:ext cx="3597480" cy="67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60280" y="4283970"/>
            <a:ext cx="3597480" cy="67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60280" y="5508150"/>
            <a:ext cx="3597480" cy="67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60280" y="6732330"/>
            <a:ext cx="3597480" cy="67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60280" y="7956510"/>
            <a:ext cx="3597480" cy="67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058580" y="2284740"/>
            <a:ext cx="8229600" cy="6669000"/>
            <a:chOff x="0" y="0"/>
            <a:chExt cx="10972800" cy="8892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72800" cy="8892032"/>
            </a:xfrm>
            <a:custGeom>
              <a:avLst/>
              <a:gdLst/>
              <a:ahLst/>
              <a:cxnLst/>
              <a:rect l="l" t="t" r="r" b="b"/>
              <a:pathLst>
                <a:path w="10972800" h="8892032">
                  <a:moveTo>
                    <a:pt x="628777" y="0"/>
                  </a:moveTo>
                  <a:lnTo>
                    <a:pt x="10972800" y="0"/>
                  </a:lnTo>
                  <a:lnTo>
                    <a:pt x="10972800" y="8892032"/>
                  </a:lnTo>
                  <a:lnTo>
                    <a:pt x="628777" y="8892032"/>
                  </a:lnTo>
                  <a:cubicBezTo>
                    <a:pt x="281559" y="8892032"/>
                    <a:pt x="0" y="8610473"/>
                    <a:pt x="0" y="8263128"/>
                  </a:cubicBezTo>
                  <a:lnTo>
                    <a:pt x="0" y="628904"/>
                  </a:lnTo>
                  <a:cubicBezTo>
                    <a:pt x="0" y="281559"/>
                    <a:pt x="281559" y="0"/>
                    <a:pt x="62877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92460" y="2841480"/>
            <a:ext cx="731700" cy="731700"/>
            <a:chOff x="0" y="0"/>
            <a:chExt cx="975600" cy="975600"/>
          </a:xfrm>
        </p:grpSpPr>
        <p:sp>
          <p:nvSpPr>
            <p:cNvPr id="21" name="Freeform 21"/>
            <p:cNvSpPr/>
            <p:nvPr/>
          </p:nvSpPr>
          <p:spPr>
            <a:xfrm>
              <a:off x="0" y="-1016"/>
              <a:ext cx="977646" cy="979551"/>
            </a:xfrm>
            <a:custGeom>
              <a:avLst/>
              <a:gdLst/>
              <a:ahLst/>
              <a:cxnLst/>
              <a:rect l="l" t="t" r="r" b="b"/>
              <a:pathLst>
                <a:path w="977646" h="979551">
                  <a:moveTo>
                    <a:pt x="0" y="488823"/>
                  </a:moveTo>
                  <a:cubicBezTo>
                    <a:pt x="0" y="220091"/>
                    <a:pt x="217297" y="2032"/>
                    <a:pt x="486029" y="1016"/>
                  </a:cubicBezTo>
                  <a:cubicBezTo>
                    <a:pt x="754761" y="0"/>
                    <a:pt x="973582" y="216535"/>
                    <a:pt x="975614" y="485267"/>
                  </a:cubicBezTo>
                  <a:cubicBezTo>
                    <a:pt x="977646" y="753999"/>
                    <a:pt x="761873" y="973709"/>
                    <a:pt x="493141" y="976630"/>
                  </a:cubicBezTo>
                  <a:cubicBezTo>
                    <a:pt x="224409" y="979551"/>
                    <a:pt x="3937" y="764540"/>
                    <a:pt x="0" y="495935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802620" y="2976630"/>
            <a:ext cx="51192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88"/>
              </a:lnSpc>
            </a:pPr>
            <a:r>
              <a:rPr lang="en-US" sz="3600" spc="-1">
                <a:solidFill>
                  <a:srgbClr val="FFFFFF"/>
                </a:solidFill>
                <a:latin typeface="Arimo Bold Italics"/>
                <a:cs typeface="B Nazanin" pitchFamily="2" charset="-78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35855" y="2649975"/>
            <a:ext cx="7034125" cy="74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692460" y="4065660"/>
            <a:ext cx="731700" cy="731700"/>
            <a:chOff x="0" y="0"/>
            <a:chExt cx="975600" cy="975600"/>
          </a:xfrm>
        </p:grpSpPr>
        <p:sp>
          <p:nvSpPr>
            <p:cNvPr id="25" name="Freeform 25"/>
            <p:cNvSpPr/>
            <p:nvPr/>
          </p:nvSpPr>
          <p:spPr>
            <a:xfrm>
              <a:off x="0" y="-1016"/>
              <a:ext cx="977646" cy="979551"/>
            </a:xfrm>
            <a:custGeom>
              <a:avLst/>
              <a:gdLst/>
              <a:ahLst/>
              <a:cxnLst/>
              <a:rect l="l" t="t" r="r" b="b"/>
              <a:pathLst>
                <a:path w="977646" h="979551">
                  <a:moveTo>
                    <a:pt x="0" y="488823"/>
                  </a:moveTo>
                  <a:cubicBezTo>
                    <a:pt x="0" y="220091"/>
                    <a:pt x="217297" y="2032"/>
                    <a:pt x="486029" y="1016"/>
                  </a:cubicBezTo>
                  <a:cubicBezTo>
                    <a:pt x="754761" y="0"/>
                    <a:pt x="973582" y="216535"/>
                    <a:pt x="975614" y="485267"/>
                  </a:cubicBezTo>
                  <a:cubicBezTo>
                    <a:pt x="977646" y="753999"/>
                    <a:pt x="761873" y="973709"/>
                    <a:pt x="493141" y="976630"/>
                  </a:cubicBezTo>
                  <a:cubicBezTo>
                    <a:pt x="224409" y="979551"/>
                    <a:pt x="3937" y="764540"/>
                    <a:pt x="0" y="495935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802620" y="4151670"/>
            <a:ext cx="51192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88"/>
              </a:lnSpc>
            </a:pPr>
            <a:r>
              <a:rPr lang="en-US" sz="3600" spc="-1">
                <a:solidFill>
                  <a:srgbClr val="FFFFFF"/>
                </a:solidFill>
                <a:latin typeface="Arimo Bold Italics"/>
                <a:cs typeface="B Nazanin" pitchFamily="2" charset="-78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680660" y="3874155"/>
            <a:ext cx="6889320" cy="74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9692460" y="5289840"/>
            <a:ext cx="731700" cy="731700"/>
            <a:chOff x="0" y="0"/>
            <a:chExt cx="975600" cy="975600"/>
          </a:xfrm>
        </p:grpSpPr>
        <p:sp>
          <p:nvSpPr>
            <p:cNvPr id="29" name="Freeform 29"/>
            <p:cNvSpPr/>
            <p:nvPr/>
          </p:nvSpPr>
          <p:spPr>
            <a:xfrm>
              <a:off x="0" y="-1016"/>
              <a:ext cx="977646" cy="979551"/>
            </a:xfrm>
            <a:custGeom>
              <a:avLst/>
              <a:gdLst/>
              <a:ahLst/>
              <a:cxnLst/>
              <a:rect l="l" t="t" r="r" b="b"/>
              <a:pathLst>
                <a:path w="977646" h="979551">
                  <a:moveTo>
                    <a:pt x="0" y="488823"/>
                  </a:moveTo>
                  <a:cubicBezTo>
                    <a:pt x="0" y="220091"/>
                    <a:pt x="217297" y="2032"/>
                    <a:pt x="486029" y="1016"/>
                  </a:cubicBezTo>
                  <a:cubicBezTo>
                    <a:pt x="754761" y="0"/>
                    <a:pt x="973582" y="216535"/>
                    <a:pt x="975614" y="485267"/>
                  </a:cubicBezTo>
                  <a:cubicBezTo>
                    <a:pt x="977646" y="753999"/>
                    <a:pt x="761873" y="973709"/>
                    <a:pt x="493141" y="976630"/>
                  </a:cubicBezTo>
                  <a:cubicBezTo>
                    <a:pt x="224409" y="979551"/>
                    <a:pt x="3937" y="764540"/>
                    <a:pt x="0" y="495935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802620" y="5376390"/>
            <a:ext cx="51192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88"/>
              </a:lnSpc>
            </a:pPr>
            <a:r>
              <a:rPr lang="en-US" sz="3600" spc="-1">
                <a:solidFill>
                  <a:srgbClr val="FFFFFF"/>
                </a:solidFill>
                <a:latin typeface="Arimo Bold Italics"/>
                <a:cs typeface="B Nazanin" pitchFamily="2" charset="-78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680660" y="5098335"/>
            <a:ext cx="6889320" cy="74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9692460" y="6513480"/>
            <a:ext cx="731700" cy="731700"/>
            <a:chOff x="0" y="0"/>
            <a:chExt cx="975600" cy="975600"/>
          </a:xfrm>
        </p:grpSpPr>
        <p:sp>
          <p:nvSpPr>
            <p:cNvPr id="33" name="Freeform 33"/>
            <p:cNvSpPr/>
            <p:nvPr/>
          </p:nvSpPr>
          <p:spPr>
            <a:xfrm>
              <a:off x="0" y="-1016"/>
              <a:ext cx="977646" cy="979551"/>
            </a:xfrm>
            <a:custGeom>
              <a:avLst/>
              <a:gdLst/>
              <a:ahLst/>
              <a:cxnLst/>
              <a:rect l="l" t="t" r="r" b="b"/>
              <a:pathLst>
                <a:path w="977646" h="979551">
                  <a:moveTo>
                    <a:pt x="0" y="488823"/>
                  </a:moveTo>
                  <a:cubicBezTo>
                    <a:pt x="0" y="220091"/>
                    <a:pt x="217297" y="2032"/>
                    <a:pt x="486029" y="1016"/>
                  </a:cubicBezTo>
                  <a:cubicBezTo>
                    <a:pt x="754761" y="0"/>
                    <a:pt x="973582" y="216535"/>
                    <a:pt x="975614" y="485267"/>
                  </a:cubicBezTo>
                  <a:cubicBezTo>
                    <a:pt x="977646" y="753999"/>
                    <a:pt x="761873" y="973709"/>
                    <a:pt x="493141" y="976630"/>
                  </a:cubicBezTo>
                  <a:cubicBezTo>
                    <a:pt x="224409" y="979551"/>
                    <a:pt x="3937" y="764540"/>
                    <a:pt x="0" y="495935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802620" y="6602190"/>
            <a:ext cx="51192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88"/>
              </a:lnSpc>
            </a:pPr>
            <a:r>
              <a:rPr lang="en-US" sz="3600" spc="-1">
                <a:solidFill>
                  <a:srgbClr val="FFFFFF"/>
                </a:solidFill>
                <a:latin typeface="Arimo Bold Italics"/>
                <a:cs typeface="B Nazanin" pitchFamily="2" charset="-78"/>
              </a:rPr>
              <a:t>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570500" y="6322515"/>
            <a:ext cx="6999480" cy="74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9692460" y="7737660"/>
            <a:ext cx="731700" cy="731700"/>
            <a:chOff x="0" y="0"/>
            <a:chExt cx="975600" cy="975600"/>
          </a:xfrm>
        </p:grpSpPr>
        <p:sp>
          <p:nvSpPr>
            <p:cNvPr id="37" name="Freeform 37"/>
            <p:cNvSpPr/>
            <p:nvPr/>
          </p:nvSpPr>
          <p:spPr>
            <a:xfrm>
              <a:off x="0" y="-1016"/>
              <a:ext cx="977646" cy="979551"/>
            </a:xfrm>
            <a:custGeom>
              <a:avLst/>
              <a:gdLst/>
              <a:ahLst/>
              <a:cxnLst/>
              <a:rect l="l" t="t" r="r" b="b"/>
              <a:pathLst>
                <a:path w="977646" h="979551">
                  <a:moveTo>
                    <a:pt x="0" y="488823"/>
                  </a:moveTo>
                  <a:cubicBezTo>
                    <a:pt x="0" y="220091"/>
                    <a:pt x="217297" y="2032"/>
                    <a:pt x="486029" y="1016"/>
                  </a:cubicBezTo>
                  <a:cubicBezTo>
                    <a:pt x="754761" y="0"/>
                    <a:pt x="973582" y="216535"/>
                    <a:pt x="975614" y="485267"/>
                  </a:cubicBezTo>
                  <a:cubicBezTo>
                    <a:pt x="977646" y="753999"/>
                    <a:pt x="761873" y="973709"/>
                    <a:pt x="493141" y="976630"/>
                  </a:cubicBezTo>
                  <a:cubicBezTo>
                    <a:pt x="224409" y="979551"/>
                    <a:pt x="3937" y="764540"/>
                    <a:pt x="0" y="495935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02620" y="7826370"/>
            <a:ext cx="51192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88"/>
              </a:lnSpc>
            </a:pPr>
            <a:r>
              <a:rPr lang="en-US" sz="3600" spc="-1">
                <a:solidFill>
                  <a:srgbClr val="FFFFFF"/>
                </a:solidFill>
                <a:latin typeface="Arimo Bold Italics"/>
                <a:cs typeface="B Nazanin" pitchFamily="2" charset="-78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535855" y="7546695"/>
            <a:ext cx="7034125" cy="74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-21330" y="-21330"/>
            <a:ext cx="248400" cy="926100"/>
            <a:chOff x="0" y="0"/>
            <a:chExt cx="331200" cy="1234800"/>
          </a:xfrm>
        </p:grpSpPr>
        <p:sp>
          <p:nvSpPr>
            <p:cNvPr id="41" name="Freeform 41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 rot="5400000">
            <a:off x="317250" y="-359910"/>
            <a:ext cx="248400" cy="926100"/>
            <a:chOff x="0" y="0"/>
            <a:chExt cx="331200" cy="1234800"/>
          </a:xfrm>
        </p:grpSpPr>
        <p:sp>
          <p:nvSpPr>
            <p:cNvPr id="44" name="Freeform 44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5400000">
            <a:off x="17717130" y="-359910"/>
            <a:ext cx="248400" cy="926100"/>
            <a:chOff x="0" y="0"/>
            <a:chExt cx="331200" cy="1234800"/>
          </a:xfrm>
        </p:grpSpPr>
        <p:sp>
          <p:nvSpPr>
            <p:cNvPr id="47" name="Freeform 47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 rot="-10800000">
            <a:off x="18056250" y="-21330"/>
            <a:ext cx="248400" cy="926100"/>
            <a:chOff x="0" y="0"/>
            <a:chExt cx="331200" cy="1234800"/>
          </a:xfrm>
        </p:grpSpPr>
        <p:sp>
          <p:nvSpPr>
            <p:cNvPr id="50" name="Freeform 50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-21330" y="9382230"/>
            <a:ext cx="248400" cy="926100"/>
            <a:chOff x="0" y="0"/>
            <a:chExt cx="331200" cy="1234800"/>
          </a:xfrm>
        </p:grpSpPr>
        <p:sp>
          <p:nvSpPr>
            <p:cNvPr id="53" name="Freeform 53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 rot="-5400000">
            <a:off x="317250" y="9719730"/>
            <a:ext cx="248400" cy="926100"/>
            <a:chOff x="0" y="0"/>
            <a:chExt cx="331200" cy="1234800"/>
          </a:xfrm>
        </p:grpSpPr>
        <p:sp>
          <p:nvSpPr>
            <p:cNvPr id="56" name="Freeform 56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57" name="Freeform 57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 rot="-5400000">
            <a:off x="17721990" y="9719730"/>
            <a:ext cx="248400" cy="926100"/>
            <a:chOff x="0" y="0"/>
            <a:chExt cx="331200" cy="1234800"/>
          </a:xfrm>
        </p:grpSpPr>
        <p:sp>
          <p:nvSpPr>
            <p:cNvPr id="59" name="Freeform 59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60" name="Freeform 60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 rot="-10800000">
            <a:off x="18061110" y="9382230"/>
            <a:ext cx="248400" cy="926100"/>
            <a:chOff x="0" y="0"/>
            <a:chExt cx="331200" cy="1234800"/>
          </a:xfrm>
        </p:grpSpPr>
        <p:sp>
          <p:nvSpPr>
            <p:cNvPr id="62" name="Freeform 62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63" name="Freeform 63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22"/>
          <p:cNvSpPr/>
          <p:nvPr/>
        </p:nvSpPr>
        <p:spPr>
          <a:xfrm>
            <a:off x="2096700" y="8004293"/>
            <a:ext cx="3311400" cy="1476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latin typeface="Arial"/>
              <a:cs typeface="Arial"/>
              <a:sym typeface="Arial"/>
            </a:endParaRPr>
          </a:p>
        </p:txBody>
      </p:sp>
      <p:grpSp>
        <p:nvGrpSpPr>
          <p:cNvPr id="12364" name="Google Shape;12364;p22"/>
          <p:cNvGrpSpPr/>
          <p:nvPr/>
        </p:nvGrpSpPr>
        <p:grpSpPr>
          <a:xfrm>
            <a:off x="2989186" y="3171061"/>
            <a:ext cx="1526438" cy="1526438"/>
            <a:chOff x="4049800" y="640400"/>
            <a:chExt cx="858900" cy="858900"/>
          </a:xfrm>
        </p:grpSpPr>
        <p:sp>
          <p:nvSpPr>
            <p:cNvPr id="12365" name="Google Shape;12365;p2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noFill/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6" name="Google Shape;12366;p2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solidFill>
              <a:srgbClr val="A5B7C6"/>
            </a:solidFill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67" name="Google Shape;12367;p22"/>
          <p:cNvSpPr/>
          <p:nvPr/>
        </p:nvSpPr>
        <p:spPr>
          <a:xfrm>
            <a:off x="2420204" y="5139230"/>
            <a:ext cx="2664000" cy="2263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latin typeface="Arial"/>
              <a:cs typeface="Arial"/>
              <a:sym typeface="Arial"/>
            </a:endParaRPr>
          </a:p>
        </p:txBody>
      </p:sp>
      <p:sp>
        <p:nvSpPr>
          <p:cNvPr id="12368" name="Google Shape;12368;p22"/>
          <p:cNvSpPr/>
          <p:nvPr/>
        </p:nvSpPr>
        <p:spPr>
          <a:xfrm>
            <a:off x="3518171" y="7843884"/>
            <a:ext cx="468600" cy="468600"/>
          </a:xfrm>
          <a:prstGeom prst="ellipse">
            <a:avLst/>
          </a:prstGeom>
          <a:solidFill>
            <a:srgbClr val="0E2A47"/>
          </a:solidFill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latin typeface="Arial"/>
              <a:cs typeface="Arial"/>
              <a:sym typeface="Arial"/>
            </a:endParaRPr>
          </a:p>
        </p:txBody>
      </p:sp>
      <p:cxnSp>
        <p:nvCxnSpPr>
          <p:cNvPr id="12369" name="Google Shape;12369;p22"/>
          <p:cNvCxnSpPr>
            <a:stCxn id="12365" idx="4"/>
            <a:endCxn id="12367" idx="0"/>
          </p:cNvCxnSpPr>
          <p:nvPr/>
        </p:nvCxnSpPr>
        <p:spPr>
          <a:xfrm>
            <a:off x="3752402" y="4697496"/>
            <a:ext cx="0" cy="4416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0" name="Google Shape;12370;p22"/>
          <p:cNvCxnSpPr/>
          <p:nvPr/>
        </p:nvCxnSpPr>
        <p:spPr>
          <a:xfrm>
            <a:off x="3752358" y="7402130"/>
            <a:ext cx="0" cy="4416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1" name="Google Shape;12371;p22"/>
          <p:cNvSpPr txBox="1"/>
          <p:nvPr/>
        </p:nvSpPr>
        <p:spPr>
          <a:xfrm>
            <a:off x="2594796" y="6235368"/>
            <a:ext cx="23154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r>
              <a:rPr lang="fa-IR" sz="1601" kern="0" dirty="0">
                <a:latin typeface="Arial"/>
                <a:sym typeface="Arial"/>
              </a:rPr>
              <a:t>اسلاید متنی را برای پاور خود تنظیم کنید</a:t>
            </a:r>
            <a:endParaRPr sz="1601" kern="0" dirty="0">
              <a:latin typeface="Arial"/>
              <a:cs typeface="Arial"/>
              <a:sym typeface="Arial"/>
            </a:endParaRPr>
          </a:p>
        </p:txBody>
      </p:sp>
      <p:cxnSp>
        <p:nvCxnSpPr>
          <p:cNvPr id="12372" name="Google Shape;12372;p22"/>
          <p:cNvCxnSpPr/>
          <p:nvPr/>
        </p:nvCxnSpPr>
        <p:spPr>
          <a:xfrm>
            <a:off x="3243474" y="5973842"/>
            <a:ext cx="1017600" cy="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3" name="Google Shape;12373;p22"/>
          <p:cNvSpPr txBox="1"/>
          <p:nvPr/>
        </p:nvSpPr>
        <p:spPr>
          <a:xfrm>
            <a:off x="2908272" y="5466432"/>
            <a:ext cx="168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r>
              <a:rPr lang="fa-IR" sz="1601" b="1" kern="0" dirty="0">
                <a:latin typeface="Arial"/>
                <a:sym typeface="Arial"/>
              </a:rPr>
              <a:t>عنوان 1</a:t>
            </a:r>
            <a:endParaRPr sz="1601" b="1" kern="0">
              <a:latin typeface="Arial"/>
              <a:cs typeface="Arial"/>
              <a:sym typeface="Arial"/>
            </a:endParaRPr>
          </a:p>
        </p:txBody>
      </p:sp>
      <p:sp>
        <p:nvSpPr>
          <p:cNvPr id="12374" name="Google Shape;12374;p22"/>
          <p:cNvSpPr txBox="1"/>
          <p:nvPr/>
        </p:nvSpPr>
        <p:spPr>
          <a:xfrm>
            <a:off x="3171929" y="3568914"/>
            <a:ext cx="11610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r>
              <a:rPr lang="es" sz="2599" b="1" kern="0">
                <a:latin typeface="Arial"/>
                <a:cs typeface="Arial"/>
                <a:sym typeface="Arial"/>
              </a:rPr>
              <a:t>75%</a:t>
            </a:r>
            <a:endParaRPr sz="2599" b="1" kern="0">
              <a:latin typeface="Arial"/>
              <a:cs typeface="Arial"/>
              <a:sym typeface="Arial"/>
            </a:endParaRPr>
          </a:p>
        </p:txBody>
      </p:sp>
      <p:sp>
        <p:nvSpPr>
          <p:cNvPr id="12375" name="Google Shape;12375;p22"/>
          <p:cNvSpPr/>
          <p:nvPr/>
        </p:nvSpPr>
        <p:spPr>
          <a:xfrm>
            <a:off x="6878711" y="3990300"/>
            <a:ext cx="3576600" cy="35766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latin typeface="Arial"/>
              <a:cs typeface="Arial"/>
              <a:sym typeface="Arial"/>
            </a:endParaRPr>
          </a:p>
        </p:txBody>
      </p:sp>
      <p:sp>
        <p:nvSpPr>
          <p:cNvPr id="12376" name="Google Shape;12376;p22"/>
          <p:cNvSpPr/>
          <p:nvPr/>
        </p:nvSpPr>
        <p:spPr>
          <a:xfrm>
            <a:off x="13098809" y="3492401"/>
            <a:ext cx="3084600" cy="140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latin typeface="Arial"/>
              <a:cs typeface="Arial"/>
              <a:sym typeface="Arial"/>
            </a:endParaRPr>
          </a:p>
        </p:txBody>
      </p:sp>
      <p:grpSp>
        <p:nvGrpSpPr>
          <p:cNvPr id="12377" name="Google Shape;12377;p22"/>
          <p:cNvGrpSpPr/>
          <p:nvPr/>
        </p:nvGrpSpPr>
        <p:grpSpPr>
          <a:xfrm>
            <a:off x="7152973" y="4336234"/>
            <a:ext cx="2887664" cy="2887664"/>
            <a:chOff x="5681300" y="2527788"/>
            <a:chExt cx="805800" cy="805800"/>
          </a:xfrm>
        </p:grpSpPr>
        <p:sp>
          <p:nvSpPr>
            <p:cNvPr id="12378" name="Google Shape;12378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9" name="Google Shape;12379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80" name="Google Shape;12380;p22"/>
          <p:cNvGrpSpPr/>
          <p:nvPr/>
        </p:nvGrpSpPr>
        <p:grpSpPr>
          <a:xfrm>
            <a:off x="12481775" y="3567778"/>
            <a:ext cx="1253180" cy="1253180"/>
            <a:chOff x="5681300" y="2527788"/>
            <a:chExt cx="805800" cy="805800"/>
          </a:xfrm>
        </p:grpSpPr>
        <p:sp>
          <p:nvSpPr>
            <p:cNvPr id="12381" name="Google Shape;1238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2" name="Google Shape;1238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83" name="Google Shape;12383;p22"/>
          <p:cNvSpPr txBox="1"/>
          <p:nvPr/>
        </p:nvSpPr>
        <p:spPr>
          <a:xfrm>
            <a:off x="13986230" y="3752492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r>
              <a:rPr lang="fa-IR" sz="1601" kern="0" dirty="0">
                <a:latin typeface="Arial"/>
                <a:sym typeface="Arial"/>
              </a:rPr>
              <a:t>اسلاید متنی را برای پاور خود تنظیم کنید</a:t>
            </a:r>
            <a:endParaRPr sz="1601" kern="0">
              <a:latin typeface="Arial"/>
              <a:cs typeface="Arial"/>
              <a:sym typeface="Arial"/>
            </a:endParaRPr>
          </a:p>
        </p:txBody>
      </p:sp>
      <p:sp>
        <p:nvSpPr>
          <p:cNvPr id="12384" name="Google Shape;12384;p22"/>
          <p:cNvSpPr/>
          <p:nvPr/>
        </p:nvSpPr>
        <p:spPr>
          <a:xfrm>
            <a:off x="13098809" y="5076600"/>
            <a:ext cx="3084600" cy="140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latin typeface="Arial"/>
              <a:cs typeface="Arial"/>
              <a:sym typeface="Arial"/>
            </a:endParaRPr>
          </a:p>
        </p:txBody>
      </p:sp>
      <p:grpSp>
        <p:nvGrpSpPr>
          <p:cNvPr id="12385" name="Google Shape;12385;p22"/>
          <p:cNvGrpSpPr/>
          <p:nvPr/>
        </p:nvGrpSpPr>
        <p:grpSpPr>
          <a:xfrm>
            <a:off x="12481775" y="5151977"/>
            <a:ext cx="1253180" cy="1253180"/>
            <a:chOff x="5681300" y="2527788"/>
            <a:chExt cx="805800" cy="805800"/>
          </a:xfrm>
        </p:grpSpPr>
        <p:sp>
          <p:nvSpPr>
            <p:cNvPr id="12386" name="Google Shape;12386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7" name="Google Shape;12387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solidFill>
              <a:srgbClr val="40566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88" name="Google Shape;12388;p22"/>
          <p:cNvSpPr txBox="1"/>
          <p:nvPr/>
        </p:nvSpPr>
        <p:spPr>
          <a:xfrm>
            <a:off x="13986230" y="5336693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r>
              <a:rPr lang="fa-IR" sz="1601" kern="0" dirty="0">
                <a:latin typeface="Arial"/>
                <a:sym typeface="Arial"/>
              </a:rPr>
              <a:t>اسلاید متنی را برای پاور خود تنظیم کنید</a:t>
            </a:r>
            <a:endParaRPr sz="1601" kern="0">
              <a:latin typeface="Arial"/>
              <a:cs typeface="Arial"/>
              <a:sym typeface="Arial"/>
            </a:endParaRPr>
          </a:p>
        </p:txBody>
      </p:sp>
      <p:sp>
        <p:nvSpPr>
          <p:cNvPr id="12389" name="Google Shape;12389;p22"/>
          <p:cNvSpPr/>
          <p:nvPr/>
        </p:nvSpPr>
        <p:spPr>
          <a:xfrm>
            <a:off x="13098809" y="6660800"/>
            <a:ext cx="3084600" cy="140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latin typeface="Arial"/>
              <a:cs typeface="Arial"/>
              <a:sym typeface="Arial"/>
            </a:endParaRPr>
          </a:p>
        </p:txBody>
      </p:sp>
      <p:grpSp>
        <p:nvGrpSpPr>
          <p:cNvPr id="12390" name="Google Shape;12390;p22"/>
          <p:cNvGrpSpPr/>
          <p:nvPr/>
        </p:nvGrpSpPr>
        <p:grpSpPr>
          <a:xfrm>
            <a:off x="12481775" y="6736177"/>
            <a:ext cx="1253180" cy="1253180"/>
            <a:chOff x="5681300" y="2527788"/>
            <a:chExt cx="805800" cy="805800"/>
          </a:xfrm>
        </p:grpSpPr>
        <p:sp>
          <p:nvSpPr>
            <p:cNvPr id="12391" name="Google Shape;1239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2" name="Google Shape;1239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93" name="Google Shape;12393;p22"/>
          <p:cNvSpPr txBox="1"/>
          <p:nvPr/>
        </p:nvSpPr>
        <p:spPr>
          <a:xfrm>
            <a:off x="13986230" y="6920892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r>
              <a:rPr lang="fa-IR" sz="1601" kern="0" dirty="0">
                <a:latin typeface="Arial"/>
                <a:sym typeface="Arial"/>
              </a:rPr>
              <a:t>اسلاید متنی را برای پاور خود تنظیم کنید</a:t>
            </a:r>
            <a:endParaRPr sz="1601" kern="0">
              <a:latin typeface="Arial"/>
              <a:cs typeface="Arial"/>
              <a:sym typeface="Arial"/>
            </a:endParaRPr>
          </a:p>
        </p:txBody>
      </p:sp>
      <p:sp>
        <p:nvSpPr>
          <p:cNvPr id="12394" name="Google Shape;12394;p22"/>
          <p:cNvSpPr/>
          <p:nvPr/>
        </p:nvSpPr>
        <p:spPr>
          <a:xfrm>
            <a:off x="8459708" y="3859451"/>
            <a:ext cx="274200" cy="2742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latin typeface="Arial"/>
              <a:cs typeface="Arial"/>
              <a:sym typeface="Arial"/>
            </a:endParaRPr>
          </a:p>
        </p:txBody>
      </p:sp>
      <p:sp>
        <p:nvSpPr>
          <p:cNvPr id="12395" name="Google Shape;12395;p22"/>
          <p:cNvSpPr/>
          <p:nvPr/>
        </p:nvSpPr>
        <p:spPr>
          <a:xfrm>
            <a:off x="8459708" y="7426500"/>
            <a:ext cx="274200" cy="2742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latin typeface="Arial"/>
              <a:cs typeface="Arial"/>
              <a:sym typeface="Arial"/>
            </a:endParaRPr>
          </a:p>
        </p:txBody>
      </p:sp>
      <p:sp>
        <p:nvSpPr>
          <p:cNvPr id="12396" name="Google Shape;12396;p22"/>
          <p:cNvSpPr/>
          <p:nvPr/>
        </p:nvSpPr>
        <p:spPr>
          <a:xfrm>
            <a:off x="10315808" y="5642976"/>
            <a:ext cx="274200" cy="2742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latin typeface="Arial"/>
              <a:cs typeface="Arial"/>
              <a:sym typeface="Arial"/>
            </a:endParaRPr>
          </a:p>
        </p:txBody>
      </p:sp>
      <p:cxnSp>
        <p:nvCxnSpPr>
          <p:cNvPr id="12397" name="Google Shape;12397;p22"/>
          <p:cNvCxnSpPr>
            <a:stCxn id="12396" idx="6"/>
            <a:endCxn id="12382" idx="2"/>
          </p:cNvCxnSpPr>
          <p:nvPr/>
        </p:nvCxnSpPr>
        <p:spPr>
          <a:xfrm rot="10800000" flipH="1">
            <a:off x="10590008" y="4194276"/>
            <a:ext cx="1891800" cy="15858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8" name="Google Shape;12398;p22"/>
          <p:cNvCxnSpPr>
            <a:stCxn id="12396" idx="6"/>
            <a:endCxn id="12392" idx="2"/>
          </p:cNvCxnSpPr>
          <p:nvPr/>
        </p:nvCxnSpPr>
        <p:spPr>
          <a:xfrm>
            <a:off x="10590008" y="5780076"/>
            <a:ext cx="1891800" cy="15828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9" name="Google Shape;12399;p22"/>
          <p:cNvCxnSpPr>
            <a:stCxn id="12396" idx="6"/>
            <a:endCxn id="12387" idx="2"/>
          </p:cNvCxnSpPr>
          <p:nvPr/>
        </p:nvCxnSpPr>
        <p:spPr>
          <a:xfrm rot="10800000" flipH="1">
            <a:off x="10590008" y="5778276"/>
            <a:ext cx="1891800" cy="18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0" name="Google Shape;12400;p22"/>
          <p:cNvSpPr txBox="1"/>
          <p:nvPr/>
        </p:nvSpPr>
        <p:spPr>
          <a:xfrm>
            <a:off x="7601426" y="5153387"/>
            <a:ext cx="19908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r>
              <a:rPr lang="es" sz="6000" b="1" kern="0">
                <a:latin typeface="Arial"/>
                <a:cs typeface="Arial"/>
                <a:sym typeface="Arial"/>
              </a:rPr>
              <a:t>75%</a:t>
            </a:r>
            <a:endParaRPr sz="6000" b="1" kern="0">
              <a:latin typeface="Arial"/>
              <a:cs typeface="Arial"/>
              <a:sym typeface="Arial"/>
            </a:endParaRPr>
          </a:p>
        </p:txBody>
      </p:sp>
      <p:sp>
        <p:nvSpPr>
          <p:cNvPr id="12401" name="Google Shape;12401;p22"/>
          <p:cNvSpPr txBox="1">
            <a:spLocks noGrp="1"/>
          </p:cNvSpPr>
          <p:nvPr>
            <p:ph type="title" idx="4294967295"/>
          </p:nvPr>
        </p:nvSpPr>
        <p:spPr>
          <a:xfrm>
            <a:off x="0" y="647700"/>
            <a:ext cx="14093825" cy="96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 algn="ctr"/>
            <a:r>
              <a:rPr lang="fa-IR" dirty="0">
                <a:solidFill>
                  <a:schemeClr val="tx1"/>
                </a:solidFill>
              </a:rPr>
              <a:t>اینفوگرافیک ممتاز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8" name="Google Shape;7448;p72"/>
          <p:cNvGrpSpPr/>
          <p:nvPr/>
        </p:nvGrpSpPr>
        <p:grpSpPr>
          <a:xfrm>
            <a:off x="4201123" y="6797327"/>
            <a:ext cx="2205782" cy="1520675"/>
            <a:chOff x="4967783" y="2151471"/>
            <a:chExt cx="3920692" cy="2702940"/>
          </a:xfrm>
        </p:grpSpPr>
        <p:grpSp>
          <p:nvGrpSpPr>
            <p:cNvPr id="7449" name="Google Shape;7449;p72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7450" name="Google Shape;7450;p72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51" name="Google Shape;7451;p72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52" name="Google Shape;7452;p72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53" name="Google Shape;7453;p72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54" name="Google Shape;7454;p72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55" name="Google Shape;7455;p72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56" name="Google Shape;7456;p72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457" name="Google Shape;7457;p72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7458" name="Google Shape;7458;p72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59" name="Google Shape;7459;p72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60" name="Google Shape;7460;p72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61" name="Google Shape;7461;p72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62" name="Google Shape;7462;p72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7463" name="Google Shape;7463;p72"/>
          <p:cNvGrpSpPr/>
          <p:nvPr/>
        </p:nvGrpSpPr>
        <p:grpSpPr>
          <a:xfrm>
            <a:off x="7008938" y="2573881"/>
            <a:ext cx="3123822" cy="1417160"/>
            <a:chOff x="3530532" y="1496185"/>
            <a:chExt cx="1561911" cy="708580"/>
          </a:xfrm>
        </p:grpSpPr>
        <p:grpSp>
          <p:nvGrpSpPr>
            <p:cNvPr id="7464" name="Google Shape;7464;p72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7465" name="Google Shape;7465;p72"/>
              <p:cNvCxnSpPr>
                <a:endCxn id="7466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7" name="Google Shape;7467;p72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8" name="Google Shape;7468;p72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9" name="Google Shape;7469;p72"/>
              <p:cNvCxnSpPr>
                <a:stCxn id="7466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470" name="Google Shape;7470;p72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7471" name="Google Shape;7471;p72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2" name="Google Shape;7472;p72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7473" name="Google Shape;7473;p72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7475" name="Google Shape;7475;p72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7476" name="Google Shape;7476;p72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7" name="Google Shape;7477;p72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478" name="Google Shape;7478;p72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7479" name="Google Shape;7479;p72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0" name="Google Shape;7480;p72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7481" name="Google Shape;7481;p72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7482" name="Google Shape;7482;p72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7483" name="Google Shape;7483;p72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4" name="Google Shape;7484;p72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7485" name="Google Shape;7485;p72"/>
          <p:cNvGrpSpPr/>
          <p:nvPr/>
        </p:nvGrpSpPr>
        <p:grpSpPr>
          <a:xfrm>
            <a:off x="6972977" y="4298074"/>
            <a:ext cx="3194064" cy="757298"/>
            <a:chOff x="3512551" y="2358282"/>
            <a:chExt cx="1597032" cy="378649"/>
          </a:xfrm>
        </p:grpSpPr>
        <p:grpSp>
          <p:nvGrpSpPr>
            <p:cNvPr id="7486" name="Google Shape;7486;p72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487" name="Google Shape;7487;p72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8" name="Google Shape;7488;p72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9" name="Google Shape;7489;p72"/>
              <p:cNvCxnSpPr>
                <a:stCxn id="7490" idx="6"/>
                <a:endCxn id="749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92" name="Google Shape;7492;p72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493" name="Google Shape;7493;p72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1" name="Google Shape;7491;p72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94" name="Google Shape;7494;p72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495" name="Google Shape;7495;p72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496" name="Google Shape;7496;p72"/>
              <p:cNvCxnSpPr>
                <a:stCxn id="7497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8" name="Google Shape;7498;p72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497" name="Google Shape;7497;p72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499" name="Google Shape;7499;p72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7500" name="Google Shape;7500;p72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01" name="Google Shape;7501;p72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502" name="Google Shape;7502;p72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503" name="Google Shape;7503;p72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7504" name="Google Shape;7504;p72"/>
              <p:cNvCxnSpPr>
                <a:stCxn id="7505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0" name="Google Shape;7490;p72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505" name="Google Shape;7505;p72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7506" name="Google Shape;7506;p72"/>
          <p:cNvGrpSpPr/>
          <p:nvPr/>
        </p:nvGrpSpPr>
        <p:grpSpPr>
          <a:xfrm>
            <a:off x="13693142" y="1945668"/>
            <a:ext cx="3119618" cy="1445220"/>
            <a:chOff x="634175" y="2986275"/>
            <a:chExt cx="3147949" cy="1458344"/>
          </a:xfrm>
        </p:grpSpPr>
        <p:cxnSp>
          <p:nvCxnSpPr>
            <p:cNvPr id="7507" name="Google Shape;7507;p72"/>
            <p:cNvCxnSpPr>
              <a:stCxn id="7508" idx="4"/>
              <a:endCxn id="750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0" name="Google Shape;7510;p72"/>
            <p:cNvCxnSpPr>
              <a:stCxn id="7509" idx="0"/>
              <a:endCxn id="7511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2" name="Google Shape;7512;p72"/>
            <p:cNvCxnSpPr>
              <a:stCxn id="7511" idx="4"/>
              <a:endCxn id="7513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4" name="Google Shape;7514;p72"/>
            <p:cNvCxnSpPr>
              <a:stCxn id="7513" idx="0"/>
              <a:endCxn id="751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15" name="Google Shape;7515;p72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algn="ctr"/>
              <a:endParaRPr sz="280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algn="ctr"/>
              <a:endParaRPr sz="280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8" name="Google Shape;7508;p72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algn="ctr"/>
              <a:endParaRPr sz="280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3" name="Google Shape;7513;p72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algn="ctr"/>
              <a:endParaRPr sz="280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algn="ctr"/>
              <a:endParaRPr sz="280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6" name="Google Shape;7516;p72"/>
          <p:cNvGrpSpPr/>
          <p:nvPr/>
        </p:nvGrpSpPr>
        <p:grpSpPr>
          <a:xfrm>
            <a:off x="7000721" y="5365484"/>
            <a:ext cx="3141438" cy="588246"/>
            <a:chOff x="998425" y="1182125"/>
            <a:chExt cx="1065400" cy="199500"/>
          </a:xfrm>
        </p:grpSpPr>
        <p:sp>
          <p:nvSpPr>
            <p:cNvPr id="7517" name="Google Shape;7517;p72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20" name="Google Shape;7520;p72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21" name="Google Shape;7521;p72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522" name="Google Shape;7522;p72"/>
          <p:cNvGrpSpPr/>
          <p:nvPr/>
        </p:nvGrpSpPr>
        <p:grpSpPr>
          <a:xfrm>
            <a:off x="13687234" y="3600458"/>
            <a:ext cx="3131432" cy="733458"/>
            <a:chOff x="1247650" y="2075423"/>
            <a:chExt cx="6648477" cy="1557238"/>
          </a:xfrm>
        </p:grpSpPr>
        <p:sp>
          <p:nvSpPr>
            <p:cNvPr id="7523" name="Google Shape;7523;p72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27" name="Google Shape;7527;p72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28" name="Google Shape;7528;p72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529" name="Google Shape;7529;p72"/>
          <p:cNvGrpSpPr/>
          <p:nvPr/>
        </p:nvGrpSpPr>
        <p:grpSpPr>
          <a:xfrm>
            <a:off x="13655858" y="5898086"/>
            <a:ext cx="3194123" cy="1326881"/>
            <a:chOff x="6796238" y="3158297"/>
            <a:chExt cx="1630319" cy="677257"/>
          </a:xfrm>
        </p:grpSpPr>
        <p:cxnSp>
          <p:nvCxnSpPr>
            <p:cNvPr id="7530" name="Google Shape;7530;p72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1" name="Google Shape;7531;p72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2" name="Google Shape;7532;p72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3" name="Google Shape;7533;p72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7534" name="Google Shape;7534;p72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7535" name="Google Shape;7535;p72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536" name="Google Shape;7536;p72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537" name="Google Shape;7537;p72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7538" name="Google Shape;7538;p72"/>
          <p:cNvGrpSpPr/>
          <p:nvPr/>
        </p:nvGrpSpPr>
        <p:grpSpPr>
          <a:xfrm>
            <a:off x="10698132" y="1940872"/>
            <a:ext cx="2737212" cy="3187610"/>
            <a:chOff x="1839112" y="2209163"/>
            <a:chExt cx="1918159" cy="2233784"/>
          </a:xfrm>
        </p:grpSpPr>
        <p:sp>
          <p:nvSpPr>
            <p:cNvPr id="7539" name="Google Shape;7539;p72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7542" name="Google Shape;7542;p72"/>
            <p:cNvCxnSpPr>
              <a:stCxn id="7539" idx="6"/>
              <a:endCxn id="7540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3" name="Google Shape;7543;p72"/>
            <p:cNvCxnSpPr>
              <a:stCxn id="7540" idx="4"/>
              <a:endCxn id="754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5" name="Google Shape;7545;p72"/>
            <p:cNvCxnSpPr>
              <a:stCxn id="7544" idx="6"/>
              <a:endCxn id="7541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6" name="Google Shape;7546;p72"/>
            <p:cNvCxnSpPr>
              <a:stCxn id="7541" idx="4"/>
              <a:endCxn id="7547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44" name="Google Shape;7544;p72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7549" name="Google Shape;7549;p72"/>
            <p:cNvCxnSpPr>
              <a:endCxn id="7548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50" name="Google Shape;7550;p72"/>
          <p:cNvGrpSpPr/>
          <p:nvPr/>
        </p:nvGrpSpPr>
        <p:grpSpPr>
          <a:xfrm>
            <a:off x="6962879" y="1953343"/>
            <a:ext cx="3275936" cy="309884"/>
            <a:chOff x="238125" y="2506075"/>
            <a:chExt cx="7115411" cy="673075"/>
          </a:xfrm>
        </p:grpSpPr>
        <p:sp>
          <p:nvSpPr>
            <p:cNvPr id="7551" name="Google Shape;7551;p72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55" name="Google Shape;7555;p72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556" name="Google Shape;7556;p72"/>
          <p:cNvGrpSpPr/>
          <p:nvPr/>
        </p:nvGrpSpPr>
        <p:grpSpPr>
          <a:xfrm>
            <a:off x="1440250" y="2596539"/>
            <a:ext cx="4953524" cy="183486"/>
            <a:chOff x="1464850" y="436376"/>
            <a:chExt cx="6001362" cy="222300"/>
          </a:xfrm>
        </p:grpSpPr>
        <p:sp>
          <p:nvSpPr>
            <p:cNvPr id="7557" name="Google Shape;7557;p72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60" name="Google Shape;7560;p72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61" name="Google Shape;7561;p72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7562" name="Google Shape;7562;p72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3" name="Google Shape;7563;p72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4" name="Google Shape;7564;p72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5" name="Google Shape;7565;p72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6" name="Google Shape;7566;p72"/>
          <p:cNvGrpSpPr/>
          <p:nvPr/>
        </p:nvGrpSpPr>
        <p:grpSpPr>
          <a:xfrm>
            <a:off x="1412783" y="5067470"/>
            <a:ext cx="2905421" cy="1303847"/>
            <a:chOff x="803162" y="2667727"/>
            <a:chExt cx="1411906" cy="633611"/>
          </a:xfrm>
        </p:grpSpPr>
        <p:cxnSp>
          <p:nvCxnSpPr>
            <p:cNvPr id="7567" name="Google Shape;7567;p72"/>
            <p:cNvCxnSpPr>
              <a:stCxn id="7568" idx="2"/>
              <a:endCxn id="7569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0" name="Google Shape;7570;p72"/>
            <p:cNvCxnSpPr>
              <a:stCxn id="7571" idx="0"/>
              <a:endCxn id="7568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2" name="Google Shape;7572;p72"/>
            <p:cNvCxnSpPr>
              <a:stCxn id="7571" idx="2"/>
              <a:endCxn id="7573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4" name="Google Shape;7574;p72"/>
            <p:cNvCxnSpPr>
              <a:stCxn id="7575" idx="0"/>
              <a:endCxn id="7571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6" name="Google Shape;7576;p72"/>
            <p:cNvCxnSpPr>
              <a:stCxn id="7569" idx="2"/>
              <a:endCxn id="7577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8" name="Google Shape;7578;p72"/>
            <p:cNvCxnSpPr>
              <a:stCxn id="7579" idx="0"/>
              <a:endCxn id="7569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75" name="Google Shape;7575;p72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580" name="Google Shape;7580;p72"/>
          <p:cNvGrpSpPr/>
          <p:nvPr/>
        </p:nvGrpSpPr>
        <p:grpSpPr>
          <a:xfrm>
            <a:off x="1412788" y="1938548"/>
            <a:ext cx="5037083" cy="418619"/>
            <a:chOff x="803163" y="1111966"/>
            <a:chExt cx="2447800" cy="203430"/>
          </a:xfrm>
        </p:grpSpPr>
        <p:grpSp>
          <p:nvGrpSpPr>
            <p:cNvPr id="7581" name="Google Shape;7581;p72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582" name="Google Shape;7582;p72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7583" name="Google Shape;7583;p72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584" name="Google Shape;7584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85" name="Google Shape;7585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  <p:cxnSp>
          <p:nvCxnSpPr>
            <p:cNvPr id="7586" name="Google Shape;7586;p72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87" name="Google Shape;7587;p72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7588" name="Google Shape;7588;p72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7589" name="Google Shape;7589;p72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590" name="Google Shape;7590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1" name="Google Shape;7591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sp>
            <p:nvSpPr>
              <p:cNvPr id="7592" name="Google Shape;7592;p72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593" name="Google Shape;7593;p72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7594" name="Google Shape;7594;p72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595" name="Google Shape;7595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6" name="Google Shape;7596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sp>
            <p:nvSpPr>
              <p:cNvPr id="7597" name="Google Shape;7597;p72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598" name="Google Shape;7598;p72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7599" name="Google Shape;7599;p72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00" name="Google Shape;7600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01" name="Google Shape;7601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sp>
            <p:nvSpPr>
              <p:cNvPr id="7602" name="Google Shape;7602;p72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7603" name="Google Shape;7603;p72"/>
          <p:cNvGrpSpPr/>
          <p:nvPr/>
        </p:nvGrpSpPr>
        <p:grpSpPr>
          <a:xfrm>
            <a:off x="6998807" y="7331810"/>
            <a:ext cx="3135557" cy="983354"/>
            <a:chOff x="5194708" y="3484366"/>
            <a:chExt cx="3148148" cy="987304"/>
          </a:xfrm>
        </p:grpSpPr>
        <p:grpSp>
          <p:nvGrpSpPr>
            <p:cNvPr id="7604" name="Google Shape;7604;p72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7605" name="Google Shape;7605;p72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06" name="Google Shape;7606;p72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07" name="Google Shape;7607;p72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608" name="Google Shape;7608;p72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7609" name="Google Shape;7609;p72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10" name="Google Shape;7610;p72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11" name="Google Shape;7611;p72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612" name="Google Shape;7612;p72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7613" name="Google Shape;7613;p72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14" name="Google Shape;7614;p72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15" name="Google Shape;7615;p72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616" name="Google Shape;7616;p72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7617" name="Google Shape;7617;p72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18" name="Google Shape;7618;p72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19" name="Google Shape;7619;p72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7620" name="Google Shape;7620;p72"/>
          <p:cNvGrpSpPr/>
          <p:nvPr/>
        </p:nvGrpSpPr>
        <p:grpSpPr>
          <a:xfrm>
            <a:off x="6920024" y="6292631"/>
            <a:ext cx="3233928" cy="692513"/>
            <a:chOff x="1808063" y="4294338"/>
            <a:chExt cx="3370782" cy="721817"/>
          </a:xfrm>
        </p:grpSpPr>
        <p:sp>
          <p:nvSpPr>
            <p:cNvPr id="7621" name="Google Shape;7621;p72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22" name="Google Shape;7622;p72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23" name="Google Shape;7623;p72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24" name="Google Shape;7624;p72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25" name="Google Shape;7625;p72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26" name="Google Shape;7626;p72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27" name="Google Shape;7627;p72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28" name="Google Shape;7628;p72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29" name="Google Shape;7629;p72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30" name="Google Shape;7630;p72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631" name="Google Shape;7631;p72"/>
          <p:cNvGrpSpPr/>
          <p:nvPr/>
        </p:nvGrpSpPr>
        <p:grpSpPr>
          <a:xfrm>
            <a:off x="1476449" y="6864689"/>
            <a:ext cx="2591765" cy="1293174"/>
            <a:chOff x="834100" y="3642869"/>
            <a:chExt cx="1259483" cy="628426"/>
          </a:xfrm>
        </p:grpSpPr>
        <p:sp>
          <p:nvSpPr>
            <p:cNvPr id="7632" name="Google Shape;7632;p72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33" name="Google Shape;7633;p72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34" name="Google Shape;7634;p72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35" name="Google Shape;7635;p72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36" name="Google Shape;7636;p72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37" name="Google Shape;7637;p72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38" name="Google Shape;7638;p72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39" name="Google Shape;7639;p72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40" name="Google Shape;7640;p72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41" name="Google Shape;7641;p72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42" name="Google Shape;7642;p72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43" name="Google Shape;7643;p72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44" name="Google Shape;7644;p72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45" name="Google Shape;7645;p72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46" name="Google Shape;7646;p72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47" name="Google Shape;7647;p72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48" name="Google Shape;7648;p72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49" name="Google Shape;7649;p72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50" name="Google Shape;7650;p72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51" name="Google Shape;7651;p72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52" name="Google Shape;7652;p72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53" name="Google Shape;7653;p72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54" name="Google Shape;7654;p72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55" name="Google Shape;7655;p72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56" name="Google Shape;7656;p72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7657" name="Google Shape;7657;p72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7658" name="Google Shape;7658;p72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4E9E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59" name="Google Shape;7659;p72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60" name="Google Shape;7660;p72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61" name="Google Shape;7661;p72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62" name="Google Shape;7662;p72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63" name="Google Shape;7663;p72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64" name="Google Shape;7664;p72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65" name="Google Shape;7665;p72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66" name="Google Shape;7666;p72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67" name="Google Shape;7667;p72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68" name="Google Shape;7668;p72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69" name="Google Shape;7669;p72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70" name="Google Shape;7670;p72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71" name="Google Shape;7671;p72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72" name="Google Shape;7672;p72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73" name="Google Shape;7673;p72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74" name="Google Shape;7674;p72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75" name="Google Shape;7675;p72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76" name="Google Shape;7676;p72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677" name="Google Shape;7677;p72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7678" name="Google Shape;7678;p72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79" name="Google Shape;7679;p72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80" name="Google Shape;7680;p72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81" name="Google Shape;7681;p72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82" name="Google Shape;7682;p72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83" name="Google Shape;7683;p72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84" name="Google Shape;7684;p72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85" name="Google Shape;7685;p72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86" name="Google Shape;7686;p72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87" name="Google Shape;7687;p72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88" name="Google Shape;7688;p72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89" name="Google Shape;7689;p72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90" name="Google Shape;7690;p72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91" name="Google Shape;7691;p72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692" name="Google Shape;7692;p72"/>
          <p:cNvGrpSpPr/>
          <p:nvPr/>
        </p:nvGrpSpPr>
        <p:grpSpPr>
          <a:xfrm rot="5400000">
            <a:off x="11902674" y="6457682"/>
            <a:ext cx="328128" cy="2829833"/>
            <a:chOff x="4428249" y="1369375"/>
            <a:chExt cx="36905" cy="429569"/>
          </a:xfrm>
        </p:grpSpPr>
        <p:sp>
          <p:nvSpPr>
            <p:cNvPr id="7693" name="Google Shape;7693;p72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94" name="Google Shape;7694;p72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95" name="Google Shape;7695;p72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96" name="Google Shape;7696;p72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97" name="Google Shape;7697;p72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98" name="Google Shape;7698;p72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99" name="Google Shape;7699;p72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00" name="Google Shape;7700;p72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01" name="Google Shape;7701;p72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02" name="Google Shape;7702;p72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03" name="Google Shape;7703;p72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04" name="Google Shape;7704;p72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05" name="Google Shape;7705;p72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06" name="Google Shape;7706;p72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07" name="Google Shape;7707;p72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08" name="Google Shape;7708;p72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09" name="Google Shape;7709;p72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10" name="Google Shape;7710;p72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11" name="Google Shape;7711;p72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12" name="Google Shape;7712;p72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13" name="Google Shape;7713;p72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14" name="Google Shape;7714;p72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15" name="Google Shape;7715;p72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16" name="Google Shape;7716;p72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17" name="Google Shape;7717;p72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18" name="Google Shape;7718;p72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19" name="Google Shape;7719;p72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20" name="Google Shape;7720;p72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21" name="Google Shape;7721;p72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22" name="Google Shape;7722;p72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23" name="Google Shape;7723;p72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24" name="Google Shape;7724;p72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725" name="Google Shape;7725;p72"/>
          <p:cNvGrpSpPr/>
          <p:nvPr/>
        </p:nvGrpSpPr>
        <p:grpSpPr>
          <a:xfrm rot="10800000" flipH="1">
            <a:off x="10647533" y="5634772"/>
            <a:ext cx="2838414" cy="49616"/>
            <a:chOff x="219558" y="4738465"/>
            <a:chExt cx="5852400" cy="102300"/>
          </a:xfrm>
        </p:grpSpPr>
        <p:cxnSp>
          <p:nvCxnSpPr>
            <p:cNvPr id="7726" name="Google Shape;7726;p72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727" name="Google Shape;7727;p72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28" name="Google Shape;7728;p72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29" name="Google Shape;7729;p72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30" name="Google Shape;7730;p72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31" name="Google Shape;7731;p72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732" name="Google Shape;7732;p72"/>
          <p:cNvGrpSpPr/>
          <p:nvPr/>
        </p:nvGrpSpPr>
        <p:grpSpPr>
          <a:xfrm>
            <a:off x="10670170" y="6380897"/>
            <a:ext cx="2793140" cy="770033"/>
            <a:chOff x="5286284" y="2966544"/>
            <a:chExt cx="1396570" cy="385016"/>
          </a:xfrm>
        </p:grpSpPr>
        <p:cxnSp>
          <p:nvCxnSpPr>
            <p:cNvPr id="7733" name="Google Shape;7733;p72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7734" name="Google Shape;7734;p72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7735" name="Google Shape;7735;p72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7736" name="Google Shape;7736;p72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7" name="Google Shape;7737;p72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8" name="Google Shape;7738;p72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9" name="Google Shape;7739;p72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0" name="Google Shape;7740;p72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1" name="Google Shape;7741;p72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2" name="Google Shape;7742;p72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3" name="Google Shape;7743;p72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744" name="Google Shape;7744;p72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7745" name="Google Shape;7745;p72"/>
          <p:cNvGrpSpPr/>
          <p:nvPr/>
        </p:nvGrpSpPr>
        <p:grpSpPr>
          <a:xfrm>
            <a:off x="4042301" y="3218450"/>
            <a:ext cx="2364552" cy="1324055"/>
            <a:chOff x="2029517" y="1732295"/>
            <a:chExt cx="1149068" cy="643432"/>
          </a:xfrm>
        </p:grpSpPr>
        <p:grpSp>
          <p:nvGrpSpPr>
            <p:cNvPr id="7746" name="Google Shape;7746;p72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7747" name="Google Shape;7747;p72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7748" name="Google Shape;7748;p72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49" name="Google Shape;7749;p72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7750" name="Google Shape;7750;p72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7751" name="Google Shape;7751;p72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52" name="Google Shape;7752;p72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  <p:grpSp>
          <p:nvGrpSpPr>
            <p:cNvPr id="7753" name="Google Shape;7753;p72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7754" name="Google Shape;7754;p72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7755" name="Google Shape;7755;p72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7756" name="Google Shape;7756;p72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57" name="Google Shape;7757;p72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7758" name="Google Shape;7758;p72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7759" name="Google Shape;7759;p72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0" name="Google Shape;7760;p72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  <p:grpSp>
            <p:nvGrpSpPr>
              <p:cNvPr id="7761" name="Google Shape;7761;p72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7762" name="Google Shape;7762;p72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grpSp>
              <p:nvGrpSpPr>
                <p:cNvPr id="7763" name="Google Shape;7763;p72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7764" name="Google Shape;7764;p72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5" name="Google Shape;7765;p72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7766" name="Google Shape;7766;p72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7767" name="Google Shape;7767;p72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8" name="Google Shape;7768;p72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</p:grpSp>
      </p:grpSp>
      <p:grpSp>
        <p:nvGrpSpPr>
          <p:cNvPr id="7769" name="Google Shape;7769;p72"/>
          <p:cNvGrpSpPr/>
          <p:nvPr/>
        </p:nvGrpSpPr>
        <p:grpSpPr>
          <a:xfrm>
            <a:off x="1412800" y="3113675"/>
            <a:ext cx="1925303" cy="1620116"/>
            <a:chOff x="844912" y="1681380"/>
            <a:chExt cx="935611" cy="787305"/>
          </a:xfrm>
        </p:grpSpPr>
        <p:grpSp>
          <p:nvGrpSpPr>
            <p:cNvPr id="7770" name="Google Shape;7770;p72"/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7771" name="Google Shape;7771;p72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772" name="Google Shape;7772;p72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773" name="Google Shape;7773;p72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774" name="Google Shape;7774;p72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775" name="Google Shape;7775;p72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776" name="Google Shape;7776;p72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777" name="Google Shape;7777;p72"/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7778" name="Google Shape;7778;p72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7779" name="Google Shape;7779;p72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7780" name="Google Shape;7780;p72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7781" name="Google Shape;7781;p72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82" name="Google Shape;7782;p72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83" name="Google Shape;7783;p72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84" name="Google Shape;7784;p72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85" name="Google Shape;7785;p72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86" name="Google Shape;7786;p72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87" name="Google Shape;7787;p72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sp>
              <p:nvSpPr>
                <p:cNvPr id="7788" name="Google Shape;7788;p72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7789" name="Google Shape;7789;p72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  <p:grpSp>
          <p:nvGrpSpPr>
            <p:cNvPr id="7790" name="Google Shape;7790;p72"/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7791" name="Google Shape;7791;p72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7792" name="Google Shape;7792;p72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7793" name="Google Shape;7793;p72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7794" name="Google Shape;7794;p72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95" name="Google Shape;7795;p72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96" name="Google Shape;7796;p72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97" name="Google Shape;7797;p72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98" name="Google Shape;7798;p72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799" name="Google Shape;7799;p72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00" name="Google Shape;7800;p72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sp>
              <p:nvSpPr>
                <p:cNvPr id="7801" name="Google Shape;7801;p72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7802" name="Google Shape;7802;p72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</p:grpSp>
      <p:grpSp>
        <p:nvGrpSpPr>
          <p:cNvPr id="7803" name="Google Shape;7803;p72"/>
          <p:cNvGrpSpPr/>
          <p:nvPr/>
        </p:nvGrpSpPr>
        <p:grpSpPr>
          <a:xfrm>
            <a:off x="13630681" y="4648535"/>
            <a:ext cx="3244538" cy="1104887"/>
            <a:chOff x="6894650" y="2574740"/>
            <a:chExt cx="1445100" cy="492111"/>
          </a:xfrm>
        </p:grpSpPr>
        <p:sp>
          <p:nvSpPr>
            <p:cNvPr id="7804" name="Google Shape;7804;p72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805" name="Google Shape;7805;p72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806" name="Google Shape;7806;p72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807" name="Google Shape;7807;p72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808" name="Google Shape;7808;p72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7809" name="Google Shape;7809;p72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0" name="Google Shape;7810;p72"/>
          <p:cNvGrpSpPr/>
          <p:nvPr/>
        </p:nvGrpSpPr>
        <p:grpSpPr>
          <a:xfrm>
            <a:off x="13669765" y="7397047"/>
            <a:ext cx="3166412" cy="951410"/>
            <a:chOff x="6953919" y="3907920"/>
            <a:chExt cx="1377300" cy="475705"/>
          </a:xfrm>
        </p:grpSpPr>
        <p:cxnSp>
          <p:nvCxnSpPr>
            <p:cNvPr id="7811" name="Google Shape;7811;p72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2" name="Google Shape;7812;p72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3" name="Google Shape;7813;p72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4" name="Google Shape;7814;p72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5" name="Google Shape;7815;p72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6" name="Google Shape;7816;p72"/>
          <p:cNvGrpSpPr/>
          <p:nvPr/>
        </p:nvGrpSpPr>
        <p:grpSpPr>
          <a:xfrm>
            <a:off x="4676940" y="4919337"/>
            <a:ext cx="1672572" cy="1649058"/>
            <a:chOff x="2389399" y="2595741"/>
            <a:chExt cx="812796" cy="801369"/>
          </a:xfrm>
        </p:grpSpPr>
        <p:grpSp>
          <p:nvGrpSpPr>
            <p:cNvPr id="7817" name="Google Shape;7817;p72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7818" name="Google Shape;7818;p72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19" name="Google Shape;7819;p72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20" name="Google Shape;7820;p72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821" name="Google Shape;7821;p72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7822" name="Google Shape;7822;p72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7823" name="Google Shape;7823;p72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7824" name="Google Shape;7824;p72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25" name="Google Shape;7825;p72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26" name="Google Shape;7826;p72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7827" name="Google Shape;7827;p72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7828" name="Google Shape;7828;p72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29" name="Google Shape;7829;p72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  <p:grpSp>
            <p:nvGrpSpPr>
              <p:cNvPr id="7830" name="Google Shape;7830;p72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7831" name="Google Shape;7831;p72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7832" name="Google Shape;7832;p72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33" name="Google Shape;7833;p72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34" name="Google Shape;7834;p72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7835" name="Google Shape;7835;p72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7836" name="Google Shape;7836;p72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37" name="Google Shape;7837;p72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  <p:grpSp>
            <p:nvGrpSpPr>
              <p:cNvPr id="7838" name="Google Shape;7838;p72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7839" name="Google Shape;7839;p72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7840" name="Google Shape;7840;p72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41" name="Google Shape;7841;p72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42" name="Google Shape;7842;p72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7843" name="Google Shape;7843;p72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7844" name="Google Shape;7844;p72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45" name="Google Shape;7845;p72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</p:grpSp>
        <p:grpSp>
          <p:nvGrpSpPr>
            <p:cNvPr id="7846" name="Google Shape;7846;p72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7847" name="Google Shape;7847;p72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7848" name="Google Shape;7848;p72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7849" name="Google Shape;7849;p72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50" name="Google Shape;7850;p72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51" name="Google Shape;7851;p72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7852" name="Google Shape;7852;p72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7853" name="Google Shape;7853;p72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54" name="Google Shape;7854;p72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  <p:grpSp>
            <p:nvGrpSpPr>
              <p:cNvPr id="7855" name="Google Shape;7855;p72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7856" name="Google Shape;7856;p72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7857" name="Google Shape;7857;p72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58" name="Google Shape;7858;p72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59" name="Google Shape;7859;p72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7860" name="Google Shape;7860;p72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7861" name="Google Shape;7861;p72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62" name="Google Shape;7862;p72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  <p:grpSp>
            <p:nvGrpSpPr>
              <p:cNvPr id="7863" name="Google Shape;7863;p72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7864" name="Google Shape;7864;p72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7865" name="Google Shape;7865;p72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66" name="Google Shape;7866;p72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67" name="Google Shape;7867;p72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7868" name="Google Shape;7868;p72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7869" name="Google Shape;7869;p72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7870" name="Google Shape;7870;p72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D03457C8-C754-BFC2-65F4-21CC25EF9414}"/>
              </a:ext>
            </a:extLst>
          </p:cNvPr>
          <p:cNvSpPr txBox="1">
            <a:spLocks/>
          </p:cNvSpPr>
          <p:nvPr/>
        </p:nvSpPr>
        <p:spPr>
          <a:xfrm>
            <a:off x="1211051" y="507512"/>
            <a:ext cx="15421200" cy="9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3600" dirty="0">
                <a:solidFill>
                  <a:schemeClr val="tx1"/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5" name="Google Shape;7875;p73"/>
          <p:cNvGrpSpPr/>
          <p:nvPr/>
        </p:nvGrpSpPr>
        <p:grpSpPr>
          <a:xfrm>
            <a:off x="1404176" y="6311844"/>
            <a:ext cx="4780829" cy="2049600"/>
            <a:chOff x="728925" y="3296613"/>
            <a:chExt cx="2390414" cy="1024800"/>
          </a:xfrm>
        </p:grpSpPr>
        <p:grpSp>
          <p:nvGrpSpPr>
            <p:cNvPr id="7876" name="Google Shape;7876;p73"/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7877" name="Google Shape;7877;p73"/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1"/>
              </a:p>
            </p:txBody>
          </p:sp>
          <p:sp>
            <p:nvSpPr>
              <p:cNvPr id="7878" name="Google Shape;7878;p73"/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1"/>
              </a:p>
            </p:txBody>
          </p:sp>
        </p:grpSp>
        <p:grpSp>
          <p:nvGrpSpPr>
            <p:cNvPr id="7879" name="Google Shape;7879;p73"/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7880" name="Google Shape;7880;p73"/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1"/>
              </a:p>
            </p:txBody>
          </p:sp>
          <p:sp>
            <p:nvSpPr>
              <p:cNvPr id="7881" name="Google Shape;7881;p73"/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1"/>
              </a:p>
            </p:txBody>
          </p:sp>
          <p:sp>
            <p:nvSpPr>
              <p:cNvPr id="7882" name="Google Shape;7882;p73"/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1"/>
              </a:p>
            </p:txBody>
          </p:sp>
          <p:sp>
            <p:nvSpPr>
              <p:cNvPr id="7883" name="Google Shape;7883;p73"/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1"/>
              </a:p>
            </p:txBody>
          </p:sp>
          <p:sp>
            <p:nvSpPr>
              <p:cNvPr id="7884" name="Google Shape;7884;p73"/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1"/>
              </a:p>
            </p:txBody>
          </p:sp>
        </p:grpSp>
        <p:grpSp>
          <p:nvGrpSpPr>
            <p:cNvPr id="7885" name="Google Shape;7885;p73"/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7886" name="Google Shape;7886;p73"/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87" name="Google Shape;7887;p73"/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88" name="Google Shape;7888;p73"/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89" name="Google Shape;7889;p73"/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90" name="Google Shape;7890;p73"/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91" name="Google Shape;7891;p73"/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92" name="Google Shape;7892;p73"/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93" name="Google Shape;7893;p73"/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94" name="Google Shape;7894;p73"/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95" name="Google Shape;7895;p73"/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96" name="Google Shape;7896;p73"/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97" name="Google Shape;7897;p73"/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98" name="Google Shape;7898;p73"/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899" name="Google Shape;7899;p73"/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00" name="Google Shape;7900;p73"/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01" name="Google Shape;7901;p73"/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02" name="Google Shape;7902;p73"/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03" name="Google Shape;7903;p73"/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04" name="Google Shape;7904;p73"/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05" name="Google Shape;7905;p73"/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aphicFrame>
        <p:nvGraphicFramePr>
          <p:cNvPr id="7906" name="Google Shape;7906;p73"/>
          <p:cNvGraphicFramePr/>
          <p:nvPr/>
        </p:nvGraphicFramePr>
        <p:xfrm>
          <a:off x="11875574" y="4307669"/>
          <a:ext cx="5008200" cy="1767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2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907" name="Google Shape;7907;p73"/>
          <p:cNvGrpSpPr/>
          <p:nvPr/>
        </p:nvGrpSpPr>
        <p:grpSpPr>
          <a:xfrm>
            <a:off x="1420929" y="1963199"/>
            <a:ext cx="4793010" cy="1953005"/>
            <a:chOff x="749309" y="1112739"/>
            <a:chExt cx="2371603" cy="976502"/>
          </a:xfrm>
        </p:grpSpPr>
        <p:grpSp>
          <p:nvGrpSpPr>
            <p:cNvPr id="7908" name="Google Shape;7908;p73"/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7909" name="Google Shape;7909;p73"/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10" name="Google Shape;7910;p73"/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11" name="Google Shape;7911;p73"/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12" name="Google Shape;7912;p73"/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13" name="Google Shape;7913;p73"/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14" name="Google Shape;7914;p73"/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15" name="Google Shape;7915;p73"/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16" name="Google Shape;7916;p73"/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17" name="Google Shape;7917;p73"/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18" name="Google Shape;7918;p73"/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19" name="Google Shape;7919;p73"/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20" name="Google Shape;7920;p73"/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21" name="Google Shape;7921;p73"/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22" name="Google Shape;7922;p73"/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23" name="Google Shape;7923;p73"/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24" name="Google Shape;7924;p73"/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25" name="Google Shape;7925;p73"/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26" name="Google Shape;7926;p73"/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27" name="Google Shape;7927;p73"/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28" name="Google Shape;7928;p73"/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29" name="Google Shape;7929;p73"/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30" name="Google Shape;7930;p73"/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31" name="Google Shape;7931;p73"/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32" name="Google Shape;7932;p73"/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933" name="Google Shape;7933;p73"/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7934" name="Google Shape;7934;p73"/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35" name="Google Shape;7935;p73"/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36" name="Google Shape;7936;p73"/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37" name="Google Shape;7937;p73"/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7938" name="Google Shape;7938;p73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939" name="Google Shape;7939;p73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940" name="Google Shape;7940;p73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941" name="Google Shape;7941;p73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aphicFrame>
        <p:nvGraphicFramePr>
          <p:cNvPr id="7942" name="Google Shape;7942;p73"/>
          <p:cNvGraphicFramePr/>
          <p:nvPr/>
        </p:nvGraphicFramePr>
        <p:xfrm>
          <a:off x="11875625" y="1963169"/>
          <a:ext cx="5008200" cy="195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43" name="Google Shape;7943;p73"/>
          <p:cNvGraphicFramePr/>
          <p:nvPr/>
        </p:nvGraphicFramePr>
        <p:xfrm>
          <a:off x="6717350" y="4307669"/>
          <a:ext cx="4726800" cy="1737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182850" marR="182850" marT="182850" marB="18285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44" name="Google Shape;7944;p73"/>
          <p:cNvGrpSpPr/>
          <p:nvPr/>
        </p:nvGrpSpPr>
        <p:grpSpPr>
          <a:xfrm>
            <a:off x="6721324" y="6289591"/>
            <a:ext cx="4726754" cy="2094125"/>
            <a:chOff x="3358399" y="3285485"/>
            <a:chExt cx="2363377" cy="1047062"/>
          </a:xfrm>
        </p:grpSpPr>
        <p:grpSp>
          <p:nvGrpSpPr>
            <p:cNvPr id="7945" name="Google Shape;7945;p73"/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7946" name="Google Shape;7946;p73"/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47" name="Google Shape;7947;p73"/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48" name="Google Shape;7948;p73"/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49" name="Google Shape;7949;p73"/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50" name="Google Shape;7950;p73"/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951" name="Google Shape;7951;p73"/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7952" name="Google Shape;7952;p73"/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53" name="Google Shape;7953;p73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54" name="Google Shape;7954;p73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55" name="Google Shape;7955;p73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56" name="Google Shape;7956;p73"/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957" name="Google Shape;7957;p73"/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7958" name="Google Shape;7958;p73"/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59" name="Google Shape;7959;p73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60" name="Google Shape;7960;p73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61" name="Google Shape;7961;p73"/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62" name="Google Shape;7962;p73"/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963" name="Google Shape;7963;p73"/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7964" name="Google Shape;7964;p73"/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65" name="Google Shape;7965;p73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66" name="Google Shape;7966;p73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67" name="Google Shape;7967;p73"/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68" name="Google Shape;7968;p73"/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969" name="Google Shape;7969;p73"/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7970" name="Google Shape;7970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71" name="Google Shape;7971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72" name="Google Shape;7972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73" name="Google Shape;7973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74" name="Google Shape;7974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7975" name="Google Shape;7975;p73"/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7976" name="Google Shape;7976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77" name="Google Shape;7977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78" name="Google Shape;7978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79" name="Google Shape;7979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7980" name="Google Shape;7980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aphicFrame>
        <p:nvGraphicFramePr>
          <p:cNvPr id="7981" name="Google Shape;7981;p73"/>
          <p:cNvGraphicFramePr/>
          <p:nvPr/>
        </p:nvGraphicFramePr>
        <p:xfrm>
          <a:off x="1422928" y="4307669"/>
          <a:ext cx="4739600" cy="177870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9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9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82" name="Google Shape;7982;p73"/>
          <p:cNvGrpSpPr/>
          <p:nvPr/>
        </p:nvGrpSpPr>
        <p:grpSpPr>
          <a:xfrm>
            <a:off x="8322266" y="5115299"/>
            <a:ext cx="2604191" cy="121919"/>
            <a:chOff x="3558802" y="4011427"/>
            <a:chExt cx="1866000" cy="111300"/>
          </a:xfrm>
        </p:grpSpPr>
        <p:sp>
          <p:nvSpPr>
            <p:cNvPr id="7983" name="Google Shape;7983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984" name="Google Shape;7984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985" name="Google Shape;7985;p73"/>
          <p:cNvGrpSpPr/>
          <p:nvPr/>
        </p:nvGrpSpPr>
        <p:grpSpPr>
          <a:xfrm>
            <a:off x="9413240" y="5679617"/>
            <a:ext cx="1828680" cy="121919"/>
            <a:chOff x="3558802" y="4011427"/>
            <a:chExt cx="1866000" cy="111300"/>
          </a:xfrm>
        </p:grpSpPr>
        <p:sp>
          <p:nvSpPr>
            <p:cNvPr id="7986" name="Google Shape;7986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987" name="Google Shape;7987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988" name="Google Shape;7988;p73"/>
          <p:cNvGrpSpPr/>
          <p:nvPr/>
        </p:nvGrpSpPr>
        <p:grpSpPr>
          <a:xfrm>
            <a:off x="11742839" y="6335213"/>
            <a:ext cx="5045735" cy="2002908"/>
            <a:chOff x="1904318" y="789980"/>
            <a:chExt cx="1489472" cy="606868"/>
          </a:xfrm>
        </p:grpSpPr>
        <p:cxnSp>
          <p:nvCxnSpPr>
            <p:cNvPr id="7989" name="Google Shape;7989;p73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0" name="Google Shape;7990;p73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1" name="Google Shape;7991;p73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92" name="Google Shape;7992;p73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JANUARY</a:t>
              </a:r>
              <a:endParaRPr sz="800"/>
            </a:p>
          </p:txBody>
        </p:sp>
        <p:sp>
          <p:nvSpPr>
            <p:cNvPr id="7993" name="Google Shape;7993;p73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FEBRUARY</a:t>
              </a:r>
              <a:endParaRPr sz="800"/>
            </a:p>
          </p:txBody>
        </p:sp>
        <p:sp>
          <p:nvSpPr>
            <p:cNvPr id="7994" name="Google Shape;7994;p73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MARCH</a:t>
              </a:r>
              <a:endParaRPr sz="800"/>
            </a:p>
          </p:txBody>
        </p:sp>
        <p:sp>
          <p:nvSpPr>
            <p:cNvPr id="7995" name="Google Shape;7995;p73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APRIL</a:t>
              </a:r>
              <a:endParaRPr sz="800"/>
            </a:p>
          </p:txBody>
        </p:sp>
        <p:sp>
          <p:nvSpPr>
            <p:cNvPr id="7996" name="Google Shape;7996;p73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997" name="Google Shape;7997;p73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998" name="Google Shape;7998;p73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999" name="Google Shape;7999;p73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00" name="Google Shape;8000;p73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01" name="Google Shape;8001;p73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02" name="Google Shape;8002;p73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>
                <a:spcAft>
                  <a:spcPts val="3200"/>
                </a:spcAft>
              </a:pPr>
              <a:r>
                <a:rPr lang="en" sz="800"/>
                <a:t>PHASE 1</a:t>
              </a:r>
              <a:endParaRPr sz="800"/>
            </a:p>
          </p:txBody>
        </p:sp>
        <p:sp>
          <p:nvSpPr>
            <p:cNvPr id="8003" name="Google Shape;8003;p73"/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1</a:t>
              </a:r>
              <a:endParaRPr sz="800"/>
            </a:p>
          </p:txBody>
        </p:sp>
        <p:sp>
          <p:nvSpPr>
            <p:cNvPr id="8004" name="Google Shape;8004;p73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2</a:t>
              </a:r>
              <a:endParaRPr sz="800"/>
            </a:p>
          </p:txBody>
        </p:sp>
        <p:sp>
          <p:nvSpPr>
            <p:cNvPr id="8005" name="Google Shape;8005;p73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006" name="Google Shape;8006;p73"/>
          <p:cNvGrpSpPr/>
          <p:nvPr/>
        </p:nvGrpSpPr>
        <p:grpSpPr>
          <a:xfrm>
            <a:off x="6711650" y="1903286"/>
            <a:ext cx="4726787" cy="2011730"/>
            <a:chOff x="3292400" y="1193188"/>
            <a:chExt cx="2615240" cy="1131075"/>
          </a:xfrm>
        </p:grpSpPr>
        <p:sp>
          <p:nvSpPr>
            <p:cNvPr id="8007" name="Google Shape;8007;p73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ABBC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800"/>
            </a:p>
          </p:txBody>
        </p:sp>
        <p:sp>
          <p:nvSpPr>
            <p:cNvPr id="8008" name="Google Shape;8008;p73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800"/>
            </a:p>
          </p:txBody>
        </p:sp>
        <p:sp>
          <p:nvSpPr>
            <p:cNvPr id="8009" name="Google Shape;8009;p73"/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JANUARY</a:t>
              </a:r>
              <a:endParaRPr sz="800"/>
            </a:p>
          </p:txBody>
        </p:sp>
        <p:sp>
          <p:nvSpPr>
            <p:cNvPr id="8010" name="Google Shape;8010;p73"/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FEBRUARY</a:t>
              </a:r>
              <a:endParaRPr sz="800"/>
            </a:p>
          </p:txBody>
        </p:sp>
        <p:sp>
          <p:nvSpPr>
            <p:cNvPr id="8011" name="Google Shape;8011;p73"/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MARCH</a:t>
              </a:r>
              <a:endParaRPr sz="800"/>
            </a:p>
          </p:txBody>
        </p:sp>
        <p:sp>
          <p:nvSpPr>
            <p:cNvPr id="8012" name="Google Shape;8012;p73"/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APRIL</a:t>
              </a:r>
              <a:endParaRPr sz="800"/>
            </a:p>
          </p:txBody>
        </p:sp>
        <p:sp>
          <p:nvSpPr>
            <p:cNvPr id="8013" name="Google Shape;8013;p73"/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MAY</a:t>
              </a:r>
              <a:endParaRPr sz="800"/>
            </a:p>
          </p:txBody>
        </p:sp>
        <p:sp>
          <p:nvSpPr>
            <p:cNvPr id="8014" name="Google Shape;8014;p73"/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JUNE</a:t>
              </a:r>
              <a:endParaRPr sz="800"/>
            </a:p>
          </p:txBody>
        </p:sp>
        <p:sp>
          <p:nvSpPr>
            <p:cNvPr id="8015" name="Google Shape;8015;p73"/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3200"/>
                </a:spcAft>
              </a:pPr>
              <a:r>
                <a:rPr lang="en" sz="800"/>
                <a:t>PHASE 1</a:t>
              </a:r>
              <a:endParaRPr sz="800"/>
            </a:p>
          </p:txBody>
        </p:sp>
        <p:sp>
          <p:nvSpPr>
            <p:cNvPr id="8016" name="Google Shape;8016;p73"/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3200"/>
                </a:spcAft>
              </a:pPr>
              <a:r>
                <a:rPr lang="en" sz="800"/>
                <a:t>PHASE 2</a:t>
              </a:r>
              <a:endParaRPr sz="800"/>
            </a:p>
          </p:txBody>
        </p:sp>
        <p:sp>
          <p:nvSpPr>
            <p:cNvPr id="8017" name="Google Shape;8017;p73"/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1</a:t>
              </a:r>
              <a:endParaRPr sz="800"/>
            </a:p>
          </p:txBody>
        </p:sp>
        <p:sp>
          <p:nvSpPr>
            <p:cNvPr id="8018" name="Google Shape;8018;p73"/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2</a:t>
              </a:r>
              <a:endParaRPr sz="800"/>
            </a:p>
          </p:txBody>
        </p:sp>
        <p:sp>
          <p:nvSpPr>
            <p:cNvPr id="8019" name="Google Shape;8019;p73"/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1</a:t>
              </a:r>
              <a:endParaRPr sz="800"/>
            </a:p>
          </p:txBody>
        </p:sp>
        <p:sp>
          <p:nvSpPr>
            <p:cNvPr id="8020" name="Google Shape;8020;p73"/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2</a:t>
              </a:r>
              <a:endParaRPr sz="800"/>
            </a:p>
          </p:txBody>
        </p:sp>
        <p:grpSp>
          <p:nvGrpSpPr>
            <p:cNvPr id="8021" name="Google Shape;8021;p73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8022" name="Google Shape;8022;p73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23" name="Google Shape;8023;p73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24" name="Google Shape;8024;p73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25" name="Google Shape;8025;p73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26" name="Google Shape;8026;p73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27" name="Google Shape;8027;p73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28" name="Google Shape;8028;p73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29" name="Google Shape;8029;p73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30" name="Google Shape;8030;p73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31" name="Google Shape;8031;p73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32" name="Google Shape;8032;p73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8033" name="Google Shape;8033;p73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32BD9BC6-8107-9167-8DA1-43D7FC31F453}"/>
              </a:ext>
            </a:extLst>
          </p:cNvPr>
          <p:cNvSpPr txBox="1">
            <a:spLocks/>
          </p:cNvSpPr>
          <p:nvPr/>
        </p:nvSpPr>
        <p:spPr>
          <a:xfrm>
            <a:off x="1529501" y="748775"/>
            <a:ext cx="15421200" cy="9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3200" dirty="0">
                <a:solidFill>
                  <a:schemeClr val="tx1"/>
                </a:solidFill>
                <a:cs typeface="B Nazanin" panose="00000700000000000000" pitchFamily="2" charset="-78"/>
              </a:rPr>
              <a:t>جدولهای و نمودار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8" name="Google Shape;8038;p74"/>
          <p:cNvGrpSpPr/>
          <p:nvPr/>
        </p:nvGrpSpPr>
        <p:grpSpPr>
          <a:xfrm>
            <a:off x="9593381" y="1941873"/>
            <a:ext cx="1490862" cy="1437726"/>
            <a:chOff x="4249973" y="1201875"/>
            <a:chExt cx="1958568" cy="1888762"/>
          </a:xfrm>
        </p:grpSpPr>
        <p:sp>
          <p:nvSpPr>
            <p:cNvPr id="8039" name="Google Shape;8039;p74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8040" name="Google Shape;8040;p74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8041" name="Google Shape;8041;p74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endParaRPr sz="24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2" name="Google Shape;8042;p74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043" name="Google Shape;8043;p74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8044" name="Google Shape;8044;p74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endParaRPr sz="24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5" name="Google Shape;8045;p74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046" name="Google Shape;8046;p74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8047" name="Google Shape;8047;p74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endParaRPr sz="24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8" name="Google Shape;8048;p74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049" name="Google Shape;8049;p74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8050" name="Google Shape;8050;p74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endParaRPr sz="24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1" name="Google Shape;8051;p74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052" name="Google Shape;8052;p74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8053" name="Google Shape;8053;p74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endParaRPr sz="24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4" name="Google Shape;8054;p74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055" name="Google Shape;8055;p74"/>
          <p:cNvGrpSpPr/>
          <p:nvPr/>
        </p:nvGrpSpPr>
        <p:grpSpPr>
          <a:xfrm>
            <a:off x="1426129" y="3698773"/>
            <a:ext cx="1523534" cy="1459793"/>
            <a:chOff x="2657744" y="2337745"/>
            <a:chExt cx="832987" cy="798137"/>
          </a:xfrm>
        </p:grpSpPr>
        <p:sp>
          <p:nvSpPr>
            <p:cNvPr id="8056" name="Google Shape;8056;p74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57" name="Google Shape;8057;p74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58" name="Google Shape;8058;p74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59" name="Google Shape;8059;p74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60" name="Google Shape;8060;p74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61" name="Google Shape;8061;p74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062" name="Google Shape;8062;p74"/>
          <p:cNvGrpSpPr/>
          <p:nvPr/>
        </p:nvGrpSpPr>
        <p:grpSpPr>
          <a:xfrm>
            <a:off x="6448055" y="3705185"/>
            <a:ext cx="1371138" cy="1447172"/>
            <a:chOff x="3398134" y="2057755"/>
            <a:chExt cx="704087" cy="743130"/>
          </a:xfrm>
        </p:grpSpPr>
        <p:grpSp>
          <p:nvGrpSpPr>
            <p:cNvPr id="8063" name="Google Shape;8063;p74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8064" name="Google Shape;8064;p74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algn="ctr"/>
                <a:endParaRPr sz="280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5" name="Google Shape;8065;p74"/>
              <p:cNvCxnSpPr>
                <a:stCxn id="8064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6" name="Google Shape;8066;p74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8067" name="Google Shape;8067;p74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algn="ctr"/>
                <a:endParaRPr sz="280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8" name="Google Shape;8068;p74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9" name="Google Shape;8069;p74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070" name="Google Shape;8070;p74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algn="ctr"/>
                <a:endParaRPr sz="280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1" name="Google Shape;8071;p74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2" name="Google Shape;8072;p74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8073" name="Google Shape;8073;p74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algn="ctr"/>
                <a:endParaRPr sz="280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4" name="Google Shape;8074;p74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5" name="Google Shape;8075;p74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8076" name="Google Shape;8076;p74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algn="ctr"/>
                <a:endParaRPr sz="280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7" name="Google Shape;8077;p74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78" name="Google Shape;8078;p74"/>
          <p:cNvGrpSpPr/>
          <p:nvPr/>
        </p:nvGrpSpPr>
        <p:grpSpPr>
          <a:xfrm>
            <a:off x="9798500" y="3718577"/>
            <a:ext cx="1420307" cy="1420307"/>
            <a:chOff x="5007123" y="2079403"/>
            <a:chExt cx="687600" cy="687600"/>
          </a:xfrm>
        </p:grpSpPr>
        <p:sp>
          <p:nvSpPr>
            <p:cNvPr id="8079" name="Google Shape;8079;p74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80" name="Google Shape;8080;p74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81" name="Google Shape;8081;p74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82" name="Google Shape;8082;p74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083" name="Google Shape;8083;p74"/>
          <p:cNvGrpSpPr/>
          <p:nvPr/>
        </p:nvGrpSpPr>
        <p:grpSpPr>
          <a:xfrm>
            <a:off x="11417375" y="3707590"/>
            <a:ext cx="1441997" cy="1442366"/>
            <a:chOff x="5797446" y="2063053"/>
            <a:chExt cx="698100" cy="698280"/>
          </a:xfrm>
        </p:grpSpPr>
        <p:sp>
          <p:nvSpPr>
            <p:cNvPr id="8084" name="Google Shape;8084;p74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85" name="Google Shape;8085;p74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86" name="Google Shape;8086;p74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87" name="Google Shape;8087;p74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088" name="Google Shape;8088;p74"/>
          <p:cNvGrpSpPr/>
          <p:nvPr/>
        </p:nvGrpSpPr>
        <p:grpSpPr>
          <a:xfrm>
            <a:off x="16307671" y="6998798"/>
            <a:ext cx="561170" cy="1346328"/>
            <a:chOff x="8075075" y="3754290"/>
            <a:chExt cx="255612" cy="613194"/>
          </a:xfrm>
        </p:grpSpPr>
        <p:grpSp>
          <p:nvGrpSpPr>
            <p:cNvPr id="8089" name="Google Shape;8089;p74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090" name="Google Shape;8090;p74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091" name="Google Shape;8091;p74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8092" name="Google Shape;8092;p74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093" name="Google Shape;8093;p74"/>
          <p:cNvGrpSpPr/>
          <p:nvPr/>
        </p:nvGrpSpPr>
        <p:grpSpPr>
          <a:xfrm>
            <a:off x="10541784" y="6976394"/>
            <a:ext cx="940704" cy="1367490"/>
            <a:chOff x="1697726" y="3244179"/>
            <a:chExt cx="788124" cy="1146069"/>
          </a:xfrm>
        </p:grpSpPr>
        <p:sp>
          <p:nvSpPr>
            <p:cNvPr id="8094" name="Google Shape;8094;p74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95" name="Google Shape;8095;p74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8096" name="Google Shape;8096;p74"/>
          <p:cNvSpPr/>
          <p:nvPr/>
        </p:nvSpPr>
        <p:spPr>
          <a:xfrm>
            <a:off x="16256714" y="6804397"/>
            <a:ext cx="408" cy="8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pSp>
        <p:nvGrpSpPr>
          <p:cNvPr id="8097" name="Google Shape;8097;p74"/>
          <p:cNvGrpSpPr/>
          <p:nvPr/>
        </p:nvGrpSpPr>
        <p:grpSpPr>
          <a:xfrm>
            <a:off x="11784088" y="6998798"/>
            <a:ext cx="587783" cy="587690"/>
            <a:chOff x="6134814" y="3754290"/>
            <a:chExt cx="293891" cy="293845"/>
          </a:xfrm>
        </p:grpSpPr>
        <p:sp>
          <p:nvSpPr>
            <p:cNvPr id="8098" name="Google Shape;8098;p74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99" name="Google Shape;8099;p74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100" name="Google Shape;8100;p74"/>
          <p:cNvGrpSpPr/>
          <p:nvPr/>
        </p:nvGrpSpPr>
        <p:grpSpPr>
          <a:xfrm>
            <a:off x="11784088" y="7756139"/>
            <a:ext cx="587783" cy="587783"/>
            <a:chOff x="6134814" y="4086186"/>
            <a:chExt cx="293891" cy="293891"/>
          </a:xfrm>
        </p:grpSpPr>
        <p:sp>
          <p:nvSpPr>
            <p:cNvPr id="8101" name="Google Shape;8101;p74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02" name="Google Shape;8102;p74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8103" name="Google Shape;8103;p74"/>
          <p:cNvSpPr/>
          <p:nvPr/>
        </p:nvSpPr>
        <p:spPr>
          <a:xfrm>
            <a:off x="13860941" y="6997192"/>
            <a:ext cx="1219386" cy="134630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8104" name="Google Shape;8104;p74"/>
          <p:cNvSpPr/>
          <p:nvPr/>
        </p:nvSpPr>
        <p:spPr>
          <a:xfrm rot="10800000">
            <a:off x="12673466" y="6992666"/>
            <a:ext cx="885878" cy="1351277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pSp>
        <p:nvGrpSpPr>
          <p:cNvPr id="8105" name="Google Shape;8105;p74"/>
          <p:cNvGrpSpPr/>
          <p:nvPr/>
        </p:nvGrpSpPr>
        <p:grpSpPr>
          <a:xfrm>
            <a:off x="15634037" y="5413525"/>
            <a:ext cx="1245767" cy="1243889"/>
            <a:chOff x="1187048" y="238125"/>
            <a:chExt cx="5256397" cy="5248476"/>
          </a:xfrm>
        </p:grpSpPr>
        <p:sp>
          <p:nvSpPr>
            <p:cNvPr id="8106" name="Google Shape;8106;p74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07" name="Google Shape;8107;p74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08" name="Google Shape;8108;p74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09" name="Google Shape;8109;p74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110" name="Google Shape;8110;p74"/>
          <p:cNvGrpSpPr/>
          <p:nvPr/>
        </p:nvGrpSpPr>
        <p:grpSpPr>
          <a:xfrm>
            <a:off x="4548248" y="5432741"/>
            <a:ext cx="2621975" cy="1224815"/>
            <a:chOff x="238125" y="1188750"/>
            <a:chExt cx="7140450" cy="3335550"/>
          </a:xfrm>
        </p:grpSpPr>
        <p:sp>
          <p:nvSpPr>
            <p:cNvPr id="8111" name="Google Shape;8111;p74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12" name="Google Shape;8112;p74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13" name="Google Shape;8113;p74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14" name="Google Shape;8114;p74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15" name="Google Shape;8115;p74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116" name="Google Shape;8116;p74"/>
          <p:cNvGrpSpPr/>
          <p:nvPr/>
        </p:nvGrpSpPr>
        <p:grpSpPr>
          <a:xfrm>
            <a:off x="13199992" y="5413850"/>
            <a:ext cx="2220599" cy="1243404"/>
            <a:chOff x="238125" y="1335475"/>
            <a:chExt cx="5418735" cy="3034175"/>
          </a:xfrm>
        </p:grpSpPr>
        <p:sp>
          <p:nvSpPr>
            <p:cNvPr id="8117" name="Google Shape;8117;p74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18" name="Google Shape;8118;p74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19" name="Google Shape;8119;p74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120" name="Google Shape;8120;p74"/>
          <p:cNvGrpSpPr/>
          <p:nvPr/>
        </p:nvGrpSpPr>
        <p:grpSpPr>
          <a:xfrm>
            <a:off x="10835312" y="5407646"/>
            <a:ext cx="2148902" cy="1254362"/>
            <a:chOff x="5359127" y="2910889"/>
            <a:chExt cx="1097723" cy="640831"/>
          </a:xfrm>
        </p:grpSpPr>
        <p:grpSp>
          <p:nvGrpSpPr>
            <p:cNvPr id="8121" name="Google Shape;8121;p74"/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8122" name="Google Shape;8122;p74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3" name="Google Shape;8123;p74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124" name="Google Shape;8124;p74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8125" name="Google Shape;8125;p74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6" name="Google Shape;8126;p74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127" name="Google Shape;8127;p74"/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8128" name="Google Shape;8128;p74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9" name="Google Shape;8129;p74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130" name="Google Shape;8130;p74"/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8131" name="Google Shape;8131;p74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2" name="Google Shape;8132;p74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8133" name="Google Shape;8133;p74"/>
          <p:cNvGrpSpPr/>
          <p:nvPr/>
        </p:nvGrpSpPr>
        <p:grpSpPr>
          <a:xfrm>
            <a:off x="15137737" y="3709069"/>
            <a:ext cx="1749953" cy="1439201"/>
            <a:chOff x="7608988" y="2093194"/>
            <a:chExt cx="817276" cy="672147"/>
          </a:xfrm>
        </p:grpSpPr>
        <p:cxnSp>
          <p:nvCxnSpPr>
            <p:cNvPr id="8134" name="Google Shape;8134;p74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5" name="Google Shape;8135;p74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6" name="Google Shape;8136;p74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7" name="Google Shape;8137;p74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8" name="Google Shape;8138;p74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9" name="Google Shape;8139;p74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40" name="Google Shape;8140;p74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8141" name="Google Shape;8141;p74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42" name="Google Shape;8142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43" name="Google Shape;8143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44" name="Google Shape;8144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45" name="Google Shape;8145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46" name="Google Shape;8146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47" name="Google Shape;8147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48" name="Google Shape;8148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8149" name="Google Shape;8149;p74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50" name="Google Shape;8150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51" name="Google Shape;8151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52" name="Google Shape;8152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53" name="Google Shape;8153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54" name="Google Shape;8154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55" name="Google Shape;8155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156" name="Google Shape;8156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</p:grpSp>
      <p:grpSp>
        <p:nvGrpSpPr>
          <p:cNvPr id="8157" name="Google Shape;8157;p74"/>
          <p:cNvGrpSpPr/>
          <p:nvPr/>
        </p:nvGrpSpPr>
        <p:grpSpPr>
          <a:xfrm>
            <a:off x="8026610" y="1941873"/>
            <a:ext cx="1425114" cy="1571802"/>
            <a:chOff x="4206459" y="1191441"/>
            <a:chExt cx="712557" cy="785901"/>
          </a:xfrm>
        </p:grpSpPr>
        <p:sp>
          <p:nvSpPr>
            <p:cNvPr id="8158" name="Google Shape;8158;p74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59" name="Google Shape;8159;p74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60" name="Google Shape;8160;p74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61" name="Google Shape;8161;p74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8162" name="Google Shape;8162;p74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8163" name="Google Shape;8163;p74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64" name="Google Shape;8164;p74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65" name="Google Shape;8165;p74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66" name="Google Shape;8166;p74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167" name="Google Shape;8167;p74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8168" name="Google Shape;8168;p74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69" name="Google Shape;8169;p74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70" name="Google Shape;8170;p74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71" name="Google Shape;8171;p74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172" name="Google Shape;8172;p74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8173" name="Google Shape;8173;p74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74" name="Google Shape;8174;p74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75" name="Google Shape;8175;p74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76" name="Google Shape;8176;p74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177" name="Google Shape;8177;p74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8178" name="Google Shape;8178;p74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79" name="Google Shape;8179;p74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80" name="Google Shape;8180;p74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81" name="Google Shape;8181;p74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8182" name="Google Shape;8182;p74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83" name="Google Shape;8183;p74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84" name="Google Shape;8184;p74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85" name="Google Shape;8185;p74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8186" name="Google Shape;8186;p74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8187" name="Google Shape;8187;p74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88" name="Google Shape;8188;p74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89" name="Google Shape;8189;p74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90" name="Google Shape;8190;p74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191" name="Google Shape;8191;p74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8192" name="Google Shape;8192;p74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93" name="Google Shape;8193;p74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94" name="Google Shape;8194;p74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195" name="Google Shape;8195;p74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196" name="Google Shape;8196;p74"/>
          <p:cNvGrpSpPr/>
          <p:nvPr/>
        </p:nvGrpSpPr>
        <p:grpSpPr>
          <a:xfrm>
            <a:off x="8017562" y="3708319"/>
            <a:ext cx="1582574" cy="1440701"/>
            <a:chOff x="267375" y="1071875"/>
            <a:chExt cx="470500" cy="428550"/>
          </a:xfrm>
        </p:grpSpPr>
        <p:sp>
          <p:nvSpPr>
            <p:cNvPr id="8197" name="Google Shape;8197;p74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98" name="Google Shape;8198;p74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99" name="Google Shape;8199;p74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00" name="Google Shape;8200;p74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01" name="Google Shape;8201;p74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02" name="Google Shape;8202;p74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03" name="Google Shape;8203;p74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04" name="Google Shape;8204;p74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205" name="Google Shape;8205;p74"/>
          <p:cNvGrpSpPr/>
          <p:nvPr/>
        </p:nvGrpSpPr>
        <p:grpSpPr>
          <a:xfrm>
            <a:off x="1418551" y="6997579"/>
            <a:ext cx="2816888" cy="1346333"/>
            <a:chOff x="712664" y="3693287"/>
            <a:chExt cx="1460738" cy="698160"/>
          </a:xfrm>
        </p:grpSpPr>
        <p:grpSp>
          <p:nvGrpSpPr>
            <p:cNvPr id="8206" name="Google Shape;8206;p74"/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8207" name="Google Shape;8207;p74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08" name="Google Shape;8208;p74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09" name="Google Shape;8209;p74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210" name="Google Shape;8210;p74"/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8211" name="Google Shape;8211;p74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12" name="Google Shape;8212;p74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13" name="Google Shape;8213;p74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214" name="Google Shape;8214;p74"/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8215" name="Google Shape;8215;p74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16" name="Google Shape;8216;p74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17" name="Google Shape;8217;p74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18" name="Google Shape;8218;p74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19" name="Google Shape;8219;p74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20" name="Google Shape;8220;p74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221" name="Google Shape;8221;p74"/>
          <p:cNvGrpSpPr/>
          <p:nvPr/>
        </p:nvGrpSpPr>
        <p:grpSpPr>
          <a:xfrm>
            <a:off x="6293981" y="1941873"/>
            <a:ext cx="1590971" cy="1477662"/>
            <a:chOff x="3348603" y="1236445"/>
            <a:chExt cx="749256" cy="695894"/>
          </a:xfrm>
        </p:grpSpPr>
        <p:grpSp>
          <p:nvGrpSpPr>
            <p:cNvPr id="8222" name="Google Shape;8222;p74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8223" name="Google Shape;8223;p74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24" name="Google Shape;8224;p74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225" name="Google Shape;8225;p74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8226" name="Google Shape;8226;p74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27" name="Google Shape;8227;p74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228" name="Google Shape;8228;p74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8229" name="Google Shape;8229;p74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30" name="Google Shape;8230;p74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231" name="Google Shape;8231;p74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8232" name="Google Shape;8232;p74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33" name="Google Shape;8233;p74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234" name="Google Shape;8234;p74"/>
          <p:cNvGrpSpPr/>
          <p:nvPr/>
        </p:nvGrpSpPr>
        <p:grpSpPr>
          <a:xfrm>
            <a:off x="4537036" y="6987665"/>
            <a:ext cx="2649848" cy="1356167"/>
            <a:chOff x="2413923" y="3711366"/>
            <a:chExt cx="1374117" cy="703260"/>
          </a:xfrm>
        </p:grpSpPr>
        <p:grpSp>
          <p:nvGrpSpPr>
            <p:cNvPr id="8235" name="Google Shape;8235;p74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8236" name="Google Shape;8236;p74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8237" name="Google Shape;8237;p74"/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8238" name="Google Shape;8238;p74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239" name="Google Shape;8239;p74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0" name="Google Shape;8240;p74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8241" name="Google Shape;8241;p74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242" name="Google Shape;8242;p74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3" name="Google Shape;8243;p74"/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8244" name="Google Shape;8244;p74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245" name="Google Shape;8245;p74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6" name="Google Shape;8246;p74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8247" name="Google Shape;8247;p74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248" name="Google Shape;8248;p74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9" name="Google Shape;8249;p74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8250" name="Google Shape;8250;p74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251" name="Google Shape;8251;p74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252" name="Google Shape;8252;p74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8253" name="Google Shape;8253;p74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54" name="Google Shape;8254;p74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255" name="Google Shape;8255;p74"/>
          <p:cNvGrpSpPr/>
          <p:nvPr/>
        </p:nvGrpSpPr>
        <p:grpSpPr>
          <a:xfrm>
            <a:off x="12785579" y="2088763"/>
            <a:ext cx="2262174" cy="1174766"/>
            <a:chOff x="238125" y="999450"/>
            <a:chExt cx="7140700" cy="3708225"/>
          </a:xfrm>
        </p:grpSpPr>
        <p:sp>
          <p:nvSpPr>
            <p:cNvPr id="8256" name="Google Shape;8256;p74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57" name="Google Shape;8257;p74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58" name="Google Shape;8258;p74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59" name="Google Shape;8259;p74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60" name="Google Shape;8260;p74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61" name="Google Shape;8261;p74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13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62" name="Google Shape;8262;p74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63" name="Google Shape;8263;p74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64" name="Google Shape;8264;p74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265" name="Google Shape;8265;p74"/>
          <p:cNvGrpSpPr/>
          <p:nvPr/>
        </p:nvGrpSpPr>
        <p:grpSpPr>
          <a:xfrm>
            <a:off x="7488480" y="6987749"/>
            <a:ext cx="2751708" cy="1356263"/>
            <a:chOff x="3913765" y="3641905"/>
            <a:chExt cx="1522805" cy="750560"/>
          </a:xfrm>
        </p:grpSpPr>
        <p:grpSp>
          <p:nvGrpSpPr>
            <p:cNvPr id="8266" name="Google Shape;8266;p74"/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8267" name="Google Shape;8267;p74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8268" name="Google Shape;8268;p74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269" name="Google Shape;8269;p74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r>
                    <a:rPr lang="en" sz="3600"/>
                    <a:t>     </a:t>
                  </a:r>
                  <a:endParaRPr sz="3600"/>
                </a:p>
              </p:txBody>
            </p:sp>
          </p:grpSp>
          <p:grpSp>
            <p:nvGrpSpPr>
              <p:cNvPr id="8270" name="Google Shape;8270;p74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8271" name="Google Shape;8271;p74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272" name="Google Shape;8272;p74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DBE2E7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8273" name="Google Shape;8273;p74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8274" name="Google Shape;8274;p74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275" name="Google Shape;8275;p74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  <p:grpSp>
          <p:nvGrpSpPr>
            <p:cNvPr id="8276" name="Google Shape;8276;p74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8277" name="Google Shape;8277;p74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78" name="Google Shape;8278;p74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79" name="Google Shape;8279;p74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80" name="Google Shape;8280;p74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281" name="Google Shape;8281;p74"/>
          <p:cNvGrpSpPr/>
          <p:nvPr/>
        </p:nvGrpSpPr>
        <p:grpSpPr>
          <a:xfrm>
            <a:off x="13057899" y="3707603"/>
            <a:ext cx="1881474" cy="1442135"/>
            <a:chOff x="6599718" y="2068734"/>
            <a:chExt cx="940737" cy="721067"/>
          </a:xfrm>
        </p:grpSpPr>
        <p:sp>
          <p:nvSpPr>
            <p:cNvPr id="8282" name="Google Shape;8282;p74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83" name="Google Shape;8283;p74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84" name="Google Shape;8284;p74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85" name="Google Shape;8285;p74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86" name="Google Shape;8286;p74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87" name="Google Shape;8287;p74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8288" name="Google Shape;8288;p74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8289" name="Google Shape;8289;p74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90" name="Google Shape;8290;p74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91" name="Google Shape;8291;p74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92" name="Google Shape;8292;p74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93" name="Google Shape;8293;p74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294" name="Google Shape;8294;p74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8295" name="Google Shape;8295;p74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8296" name="Google Shape;8296;p74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297" name="Google Shape;8297;p74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298" name="Google Shape;8298;p74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299" name="Google Shape;8299;p74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300" name="Google Shape;8300;p74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301" name="Google Shape;8301;p74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302" name="Google Shape;8302;p74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</p:grpSp>
      <p:grpSp>
        <p:nvGrpSpPr>
          <p:cNvPr id="8303" name="Google Shape;8303;p74"/>
          <p:cNvGrpSpPr/>
          <p:nvPr/>
        </p:nvGrpSpPr>
        <p:grpSpPr>
          <a:xfrm>
            <a:off x="4824536" y="3716294"/>
            <a:ext cx="1425155" cy="1424748"/>
            <a:chOff x="2559249" y="2069323"/>
            <a:chExt cx="685566" cy="685634"/>
          </a:xfrm>
        </p:grpSpPr>
        <p:sp>
          <p:nvSpPr>
            <p:cNvPr id="8304" name="Google Shape;8304;p74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05" name="Google Shape;8305;p74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06" name="Google Shape;8306;p74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07" name="Google Shape;8307;p74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08" name="Google Shape;8308;p74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09" name="Google Shape;8309;p74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10" name="Google Shape;8310;p74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11" name="Google Shape;8311;p74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12" name="Google Shape;8312;p74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13" name="Google Shape;8313;p74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14" name="Google Shape;8314;p74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15" name="Google Shape;8315;p74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16" name="Google Shape;8316;p74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317" name="Google Shape;8317;p74"/>
          <p:cNvGrpSpPr/>
          <p:nvPr/>
        </p:nvGrpSpPr>
        <p:grpSpPr>
          <a:xfrm>
            <a:off x="15189412" y="1941874"/>
            <a:ext cx="1691291" cy="1423823"/>
            <a:chOff x="951975" y="315800"/>
            <a:chExt cx="5860325" cy="4933550"/>
          </a:xfrm>
        </p:grpSpPr>
        <p:sp>
          <p:nvSpPr>
            <p:cNvPr id="8318" name="Google Shape;8318;p74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19" name="Google Shape;8319;p74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20" name="Google Shape;8320;p74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21" name="Google Shape;8321;p74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22" name="Google Shape;8322;p74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23" name="Google Shape;8323;p74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24" name="Google Shape;8324;p74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25" name="Google Shape;8325;p74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326" name="Google Shape;8326;p74"/>
          <p:cNvGrpSpPr/>
          <p:nvPr/>
        </p:nvGrpSpPr>
        <p:grpSpPr>
          <a:xfrm>
            <a:off x="7383668" y="5414092"/>
            <a:ext cx="3235865" cy="1243448"/>
            <a:chOff x="3862800" y="3038525"/>
            <a:chExt cx="1329006" cy="510698"/>
          </a:xfrm>
        </p:grpSpPr>
        <p:sp>
          <p:nvSpPr>
            <p:cNvPr id="8327" name="Google Shape;8327;p74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28" name="Google Shape;8328;p74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8329" name="Google Shape;8329;p74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8330" name="Google Shape;8330;p74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31" name="Google Shape;8331;p74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332" name="Google Shape;8332;p74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8333" name="Google Shape;8333;p74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34" name="Google Shape;8334;p74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335" name="Google Shape;8335;p74"/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8336" name="Google Shape;8336;p74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37" name="Google Shape;8337;p74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338" name="Google Shape;8338;p74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8339" name="Google Shape;8339;p74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40" name="Google Shape;8340;p74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341" name="Google Shape;8341;p74"/>
          <p:cNvGrpSpPr/>
          <p:nvPr/>
        </p:nvGrpSpPr>
        <p:grpSpPr>
          <a:xfrm>
            <a:off x="1400314" y="1941872"/>
            <a:ext cx="1766411" cy="1550352"/>
            <a:chOff x="649648" y="271400"/>
            <a:chExt cx="6215377" cy="5455143"/>
          </a:xfrm>
        </p:grpSpPr>
        <p:sp>
          <p:nvSpPr>
            <p:cNvPr id="8342" name="Google Shape;8342;p74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43" name="Google Shape;8343;p74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44" name="Google Shape;8344;p74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45" name="Google Shape;8345;p74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46" name="Google Shape;8346;p74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47" name="Google Shape;8347;p74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48" name="Google Shape;8348;p74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49" name="Google Shape;8349;p74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50" name="Google Shape;8350;p74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51" name="Google Shape;8351;p74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52" name="Google Shape;8352;p74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53" name="Google Shape;8353;p74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354" name="Google Shape;8354;p74"/>
          <p:cNvGrpSpPr/>
          <p:nvPr/>
        </p:nvGrpSpPr>
        <p:grpSpPr>
          <a:xfrm>
            <a:off x="4616915" y="1941874"/>
            <a:ext cx="1535408" cy="1630979"/>
            <a:chOff x="2499700" y="1135950"/>
            <a:chExt cx="732402" cy="777990"/>
          </a:xfrm>
        </p:grpSpPr>
        <p:grpSp>
          <p:nvGrpSpPr>
            <p:cNvPr id="8355" name="Google Shape;8355;p74"/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8356" name="Google Shape;8356;p74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57" name="Google Shape;8357;p74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58" name="Google Shape;8358;p74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59" name="Google Shape;8359;p74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60" name="Google Shape;8360;p74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61" name="Google Shape;8361;p74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62" name="Google Shape;8362;p74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63" name="Google Shape;8363;p74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64" name="Google Shape;8364;p74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65" name="Google Shape;8365;p74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66" name="Google Shape;8366;p74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67" name="Google Shape;8367;p74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68" name="Google Shape;8368;p74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69" name="Google Shape;8369;p74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70" name="Google Shape;8370;p74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71" name="Google Shape;8371;p74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72" name="Google Shape;8372;p74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73" name="Google Shape;8373;p74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74" name="Google Shape;8374;p74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75" name="Google Shape;8375;p74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76" name="Google Shape;8376;p74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77" name="Google Shape;8377;p74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78" name="Google Shape;8378;p74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79" name="Google Shape;8379;p74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80" name="Google Shape;8380;p74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81" name="Google Shape;8381;p74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82" name="Google Shape;8382;p74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383" name="Google Shape;8383;p74"/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8384" name="Google Shape;8384;p74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85" name="Google Shape;8385;p74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86" name="Google Shape;8386;p74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87" name="Google Shape;8387;p74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388" name="Google Shape;8388;p74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389" name="Google Shape;8389;p74"/>
          <p:cNvGrpSpPr/>
          <p:nvPr/>
        </p:nvGrpSpPr>
        <p:grpSpPr>
          <a:xfrm>
            <a:off x="3308380" y="1941874"/>
            <a:ext cx="1166879" cy="1740458"/>
            <a:chOff x="1716825" y="1121550"/>
            <a:chExt cx="622800" cy="928938"/>
          </a:xfrm>
        </p:grpSpPr>
        <p:grpSp>
          <p:nvGrpSpPr>
            <p:cNvPr id="8390" name="Google Shape;8390;p74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8391" name="Google Shape;8391;p74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2" name="Google Shape;8392;p74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393" name="Google Shape;8393;p74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8394" name="Google Shape;8394;p74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5" name="Google Shape;8395;p74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396" name="Google Shape;8396;p74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8397" name="Google Shape;8397;p74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8" name="Google Shape;8398;p74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399" name="Google Shape;8399;p74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8400" name="Google Shape;8400;p74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01" name="Google Shape;8401;p74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8402" name="Google Shape;8402;p74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403" name="Google Shape;8403;p74"/>
          <p:cNvGrpSpPr/>
          <p:nvPr/>
        </p:nvGrpSpPr>
        <p:grpSpPr>
          <a:xfrm>
            <a:off x="3148025" y="3714517"/>
            <a:ext cx="1478144" cy="1428305"/>
            <a:chOff x="4334725" y="1355875"/>
            <a:chExt cx="3106650" cy="3001900"/>
          </a:xfrm>
        </p:grpSpPr>
        <p:grpSp>
          <p:nvGrpSpPr>
            <p:cNvPr id="8404" name="Google Shape;8404;p74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8405" name="Google Shape;8405;p74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06" name="Google Shape;8406;p74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07" name="Google Shape;8407;p74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408" name="Google Shape;8408;p74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8409" name="Google Shape;8409;p74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10" name="Google Shape;8410;p74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11" name="Google Shape;8411;p74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412" name="Google Shape;8412;p74"/>
          <p:cNvGrpSpPr/>
          <p:nvPr/>
        </p:nvGrpSpPr>
        <p:grpSpPr>
          <a:xfrm>
            <a:off x="15381923" y="6976060"/>
            <a:ext cx="624149" cy="1368347"/>
            <a:chOff x="7645573" y="3754300"/>
            <a:chExt cx="293855" cy="644170"/>
          </a:xfrm>
        </p:grpSpPr>
        <p:sp>
          <p:nvSpPr>
            <p:cNvPr id="8413" name="Google Shape;8413;p74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414" name="Google Shape;8414;p74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415" name="Google Shape;8415;p74"/>
          <p:cNvGrpSpPr/>
          <p:nvPr/>
        </p:nvGrpSpPr>
        <p:grpSpPr>
          <a:xfrm>
            <a:off x="11225900" y="1941873"/>
            <a:ext cx="1418022" cy="1478718"/>
            <a:chOff x="5830645" y="1256617"/>
            <a:chExt cx="530340" cy="553040"/>
          </a:xfrm>
        </p:grpSpPr>
        <p:grpSp>
          <p:nvGrpSpPr>
            <p:cNvPr id="8416" name="Google Shape;8416;p74"/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8417" name="Google Shape;8417;p74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18" name="Google Shape;8418;p74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419" name="Google Shape;8419;p74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8420" name="Google Shape;8420;p74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21" name="Google Shape;8421;p74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422" name="Google Shape;8422;p74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8423" name="Google Shape;8423;p74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24" name="Google Shape;8424;p74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425" name="Google Shape;8425;p74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8426" name="Google Shape;8426;p74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27" name="Google Shape;8427;p74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8428" name="Google Shape;8428;p74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429" name="Google Shape;8429;p74"/>
          <p:cNvGrpSpPr/>
          <p:nvPr/>
        </p:nvGrpSpPr>
        <p:grpSpPr>
          <a:xfrm>
            <a:off x="1428890" y="5414105"/>
            <a:ext cx="2905910" cy="1242720"/>
            <a:chOff x="732422" y="2990152"/>
            <a:chExt cx="1337773" cy="572102"/>
          </a:xfrm>
        </p:grpSpPr>
        <p:sp>
          <p:nvSpPr>
            <p:cNvPr id="8430" name="Google Shape;8430;p74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6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431" name="Google Shape;8431;p74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432" name="Google Shape;8432;p74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433" name="Google Shape;8433;p74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434" name="Google Shape;8434;p74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435" name="Google Shape;8435;p74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7ADDA8D3-5239-87FC-6B32-D24F2191C39E}"/>
              </a:ext>
            </a:extLst>
          </p:cNvPr>
          <p:cNvSpPr txBox="1">
            <a:spLocks/>
          </p:cNvSpPr>
          <p:nvPr/>
        </p:nvSpPr>
        <p:spPr>
          <a:xfrm>
            <a:off x="1428888" y="599996"/>
            <a:ext cx="15421200" cy="9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4001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0" name="Google Shape;8440;p75"/>
          <p:cNvGrpSpPr/>
          <p:nvPr/>
        </p:nvGrpSpPr>
        <p:grpSpPr>
          <a:xfrm>
            <a:off x="1417160" y="1931744"/>
            <a:ext cx="3272234" cy="3052289"/>
            <a:chOff x="729238" y="1179665"/>
            <a:chExt cx="1636117" cy="1526144"/>
          </a:xfrm>
        </p:grpSpPr>
        <p:grpSp>
          <p:nvGrpSpPr>
            <p:cNvPr id="8441" name="Google Shape;8441;p75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8442" name="Google Shape;8442;p75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43" name="Google Shape;8443;p75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44" name="Google Shape;8444;p75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45" name="Google Shape;8445;p75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46" name="Google Shape;8446;p75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47" name="Google Shape;8447;p75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48" name="Google Shape;8448;p75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49" name="Google Shape;8449;p75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50" name="Google Shape;8450;p75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51" name="Google Shape;8451;p75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452" name="Google Shape;8452;p75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8453" name="Google Shape;8453;p75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54" name="Google Shape;8454;p75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55" name="Google Shape;8455;p75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56" name="Google Shape;8456;p75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57" name="Google Shape;8457;p75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58" name="Google Shape;8458;p75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59" name="Google Shape;8459;p75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60" name="Google Shape;8460;p75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61" name="Google Shape;8461;p75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62" name="Google Shape;8462;p75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463" name="Google Shape;8463;p75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8464" name="Google Shape;8464;p75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65" name="Google Shape;8465;p75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66" name="Google Shape;8466;p75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67" name="Google Shape;8467;p75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68" name="Google Shape;8468;p75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69" name="Google Shape;8469;p75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70" name="Google Shape;8470;p75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71" name="Google Shape;8471;p75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72" name="Google Shape;8472;p75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73" name="Google Shape;8473;p75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474" name="Google Shape;8474;p75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8475" name="Google Shape;8475;p75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76" name="Google Shape;8476;p75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77" name="Google Shape;8477;p75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78" name="Google Shape;8478;p75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79" name="Google Shape;8479;p75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80" name="Google Shape;8480;p75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81" name="Google Shape;8481;p75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82" name="Google Shape;8482;p75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83" name="Google Shape;8483;p75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84" name="Google Shape;8484;p75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485" name="Google Shape;8485;p75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8486" name="Google Shape;8486;p75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87" name="Google Shape;8487;p75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88" name="Google Shape;8488;p75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89" name="Google Shape;8489;p75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90" name="Google Shape;8490;p75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91" name="Google Shape;8491;p75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92" name="Google Shape;8492;p75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93" name="Google Shape;8493;p75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94" name="Google Shape;8494;p75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95" name="Google Shape;8495;p75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496" name="Google Shape;8496;p75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8497" name="Google Shape;8497;p75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98" name="Google Shape;8498;p75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499" name="Google Shape;8499;p75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00" name="Google Shape;8500;p75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01" name="Google Shape;8501;p75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02" name="Google Shape;8502;p75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03" name="Google Shape;8503;p75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04" name="Google Shape;8504;p75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05" name="Google Shape;8505;p75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06" name="Google Shape;8506;p75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507" name="Google Shape;8507;p75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8508" name="Google Shape;8508;p75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09" name="Google Shape;8509;p75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10" name="Google Shape;8510;p75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11" name="Google Shape;8511;p75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12" name="Google Shape;8512;p75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13" name="Google Shape;8513;p75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14" name="Google Shape;8514;p75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15" name="Google Shape;8515;p75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16" name="Google Shape;8516;p75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17" name="Google Shape;8517;p75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518" name="Google Shape;8518;p75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8519" name="Google Shape;8519;p75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20" name="Google Shape;8520;p75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21" name="Google Shape;8521;p75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22" name="Google Shape;8522;p75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23" name="Google Shape;8523;p75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24" name="Google Shape;8524;p75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25" name="Google Shape;8525;p75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26" name="Google Shape;8526;p75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27" name="Google Shape;8527;p75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28" name="Google Shape;8528;p75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529" name="Google Shape;8529;p75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8530" name="Google Shape;8530;p75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31" name="Google Shape;8531;p75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32" name="Google Shape;8532;p75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33" name="Google Shape;8533;p75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34" name="Google Shape;8534;p75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35" name="Google Shape;8535;p75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36" name="Google Shape;8536;p75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37" name="Google Shape;8537;p75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38" name="Google Shape;8538;p75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39" name="Google Shape;8539;p75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540" name="Google Shape;8540;p75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8541" name="Google Shape;8541;p75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42" name="Google Shape;8542;p75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43" name="Google Shape;8543;p75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44" name="Google Shape;8544;p75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45" name="Google Shape;8545;p75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46" name="Google Shape;8546;p75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47" name="Google Shape;8547;p75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48" name="Google Shape;8548;p75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49" name="Google Shape;8549;p75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50" name="Google Shape;8550;p75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551" name="Google Shape;8551;p75"/>
          <p:cNvGrpSpPr/>
          <p:nvPr/>
        </p:nvGrpSpPr>
        <p:grpSpPr>
          <a:xfrm>
            <a:off x="5206492" y="1970024"/>
            <a:ext cx="2728496" cy="2204267"/>
            <a:chOff x="2623904" y="1198803"/>
            <a:chExt cx="1364248" cy="1102133"/>
          </a:xfrm>
        </p:grpSpPr>
        <p:grpSp>
          <p:nvGrpSpPr>
            <p:cNvPr id="8552" name="Google Shape;8552;p75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8553" name="Google Shape;8553;p75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54" name="Google Shape;8554;p75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55" name="Google Shape;8555;p75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56" name="Google Shape;8556;p75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57" name="Google Shape;8557;p75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558" name="Google Shape;8558;p75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8559" name="Google Shape;8559;p75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60" name="Google Shape;8560;p75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61" name="Google Shape;8561;p75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62" name="Google Shape;8562;p75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63" name="Google Shape;8563;p75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564" name="Google Shape;8564;p75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8565" name="Google Shape;8565;p75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66" name="Google Shape;8566;p75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67" name="Google Shape;8567;p75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68" name="Google Shape;8568;p75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69" name="Google Shape;8569;p75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570" name="Google Shape;8570;p75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8571" name="Google Shape;8571;p75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72" name="Google Shape;8572;p75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73" name="Google Shape;8573;p75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74" name="Google Shape;8574;p75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575" name="Google Shape;8575;p75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576" name="Google Shape;8576;p75"/>
          <p:cNvGrpSpPr/>
          <p:nvPr/>
        </p:nvGrpSpPr>
        <p:grpSpPr>
          <a:xfrm>
            <a:off x="5185414" y="4888387"/>
            <a:ext cx="2775083" cy="318248"/>
            <a:chOff x="3200660" y="2180272"/>
            <a:chExt cx="2563824" cy="378237"/>
          </a:xfrm>
        </p:grpSpPr>
        <p:sp>
          <p:nvSpPr>
            <p:cNvPr id="8577" name="Google Shape;8577;p75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78" name="Google Shape;8578;p75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79" name="Google Shape;8579;p75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80" name="Google Shape;8580;p75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81" name="Google Shape;8581;p75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82" name="Google Shape;8582;p75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83" name="Google Shape;8583;p75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84" name="Google Shape;8584;p75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85" name="Google Shape;8585;p75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86" name="Google Shape;8586;p75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87" name="Google Shape;8587;p75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88" name="Google Shape;8588;p75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89" name="Google Shape;8589;p75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90" name="Google Shape;8590;p75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91" name="Google Shape;8591;p75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92" name="Google Shape;8592;p75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93" name="Google Shape;8593;p75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94" name="Google Shape;8594;p75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595" name="Google Shape;8595;p75"/>
          <p:cNvGrpSpPr/>
          <p:nvPr/>
        </p:nvGrpSpPr>
        <p:grpSpPr>
          <a:xfrm>
            <a:off x="5178463" y="5444038"/>
            <a:ext cx="2781005" cy="319250"/>
            <a:chOff x="3530150" y="2790075"/>
            <a:chExt cx="1962600" cy="225300"/>
          </a:xfrm>
        </p:grpSpPr>
        <p:sp>
          <p:nvSpPr>
            <p:cNvPr id="8596" name="Google Shape;8596;p75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97" name="Google Shape;8597;p75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598" name="Google Shape;8598;p75"/>
          <p:cNvGrpSpPr/>
          <p:nvPr/>
        </p:nvGrpSpPr>
        <p:grpSpPr>
          <a:xfrm>
            <a:off x="5179769" y="6000689"/>
            <a:ext cx="2823258" cy="307523"/>
            <a:chOff x="3558802" y="4011427"/>
            <a:chExt cx="1866000" cy="111300"/>
          </a:xfrm>
        </p:grpSpPr>
        <p:sp>
          <p:nvSpPr>
            <p:cNvPr id="8599" name="Google Shape;8599;p75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00" name="Google Shape;8600;p75"/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601" name="Google Shape;8601;p75"/>
          <p:cNvGrpSpPr/>
          <p:nvPr/>
        </p:nvGrpSpPr>
        <p:grpSpPr>
          <a:xfrm>
            <a:off x="5179154" y="4411490"/>
            <a:ext cx="2767007" cy="239498"/>
            <a:chOff x="3465975" y="2270276"/>
            <a:chExt cx="1986364" cy="171929"/>
          </a:xfrm>
        </p:grpSpPr>
        <p:sp>
          <p:nvSpPr>
            <p:cNvPr id="8602" name="Google Shape;8602;p75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03" name="Google Shape;8603;p75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04" name="Google Shape;8604;p75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05" name="Google Shape;8605;p75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06" name="Google Shape;8606;p75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07" name="Google Shape;8607;p75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08" name="Google Shape;8608;p75"/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09" name="Google Shape;8609;p75"/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610" name="Google Shape;8610;p75"/>
          <p:cNvGrpSpPr/>
          <p:nvPr/>
        </p:nvGrpSpPr>
        <p:grpSpPr>
          <a:xfrm>
            <a:off x="5201170" y="7138789"/>
            <a:ext cx="2739062" cy="390920"/>
            <a:chOff x="723300" y="4253549"/>
            <a:chExt cx="2276482" cy="324900"/>
          </a:xfrm>
        </p:grpSpPr>
        <p:sp>
          <p:nvSpPr>
            <p:cNvPr id="8611" name="Google Shape;8611;p75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12" name="Google Shape;8612;p75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13" name="Google Shape;8613;p75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14" name="Google Shape;8614;p75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15" name="Google Shape;8615;p75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616" name="Google Shape;8616;p75"/>
          <p:cNvGrpSpPr/>
          <p:nvPr/>
        </p:nvGrpSpPr>
        <p:grpSpPr>
          <a:xfrm>
            <a:off x="5180291" y="6541150"/>
            <a:ext cx="2778132" cy="360239"/>
            <a:chOff x="705948" y="3788465"/>
            <a:chExt cx="2308953" cy="299400"/>
          </a:xfrm>
        </p:grpSpPr>
        <p:sp>
          <p:nvSpPr>
            <p:cNvPr id="8617" name="Google Shape;8617;p75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18" name="Google Shape;8618;p75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19" name="Google Shape;8619;p75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20" name="Google Shape;8620;p75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21" name="Google Shape;8621;p75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622" name="Google Shape;8622;p75"/>
          <p:cNvGrpSpPr/>
          <p:nvPr/>
        </p:nvGrpSpPr>
        <p:grpSpPr>
          <a:xfrm>
            <a:off x="5276165" y="7767109"/>
            <a:ext cx="2609219" cy="588149"/>
            <a:chOff x="2658741" y="4097347"/>
            <a:chExt cx="1304609" cy="294074"/>
          </a:xfrm>
        </p:grpSpPr>
        <p:grpSp>
          <p:nvGrpSpPr>
            <p:cNvPr id="8623" name="Google Shape;8623;p75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8624" name="Google Shape;8624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25" name="Google Shape;8625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626" name="Google Shape;8626;p75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8627" name="Google Shape;8627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28" name="Google Shape;8628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629" name="Google Shape;8629;p75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8630" name="Google Shape;8630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31" name="Google Shape;8631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632" name="Google Shape;8632;p75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8633" name="Google Shape;8633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34" name="Google Shape;8634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635" name="Google Shape;8635;p75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8636" name="Google Shape;8636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37" name="Google Shape;8637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638" name="Google Shape;8638;p75"/>
          <p:cNvGrpSpPr/>
          <p:nvPr/>
        </p:nvGrpSpPr>
        <p:grpSpPr>
          <a:xfrm>
            <a:off x="8513827" y="3733354"/>
            <a:ext cx="2867642" cy="383003"/>
            <a:chOff x="4273350" y="2080469"/>
            <a:chExt cx="1433821" cy="191501"/>
          </a:xfrm>
        </p:grpSpPr>
        <p:grpSp>
          <p:nvGrpSpPr>
            <p:cNvPr id="8639" name="Google Shape;8639;p75"/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8640" name="Google Shape;8640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1" name="Google Shape;8641;p75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8642" name="Google Shape;8642;p75"/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8643" name="Google Shape;8643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4" name="Google Shape;8644;p75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8645" name="Google Shape;8645;p75"/>
          <p:cNvGrpSpPr/>
          <p:nvPr/>
        </p:nvGrpSpPr>
        <p:grpSpPr>
          <a:xfrm>
            <a:off x="8516936" y="1938490"/>
            <a:ext cx="2861423" cy="1486778"/>
            <a:chOff x="5159450" y="1919950"/>
            <a:chExt cx="1541050" cy="862500"/>
          </a:xfrm>
        </p:grpSpPr>
        <p:sp>
          <p:nvSpPr>
            <p:cNvPr id="8646" name="Google Shape;8646;p75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sz="3600"/>
            </a:p>
          </p:txBody>
        </p:sp>
        <p:grpSp>
          <p:nvGrpSpPr>
            <p:cNvPr id="8647" name="Google Shape;8647;p75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8648" name="Google Shape;8648;p75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9" name="Google Shape;8649;p75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50" name="Google Shape;8650;p75"/>
          <p:cNvGrpSpPr/>
          <p:nvPr/>
        </p:nvGrpSpPr>
        <p:grpSpPr>
          <a:xfrm>
            <a:off x="8497163" y="4385144"/>
            <a:ext cx="2900969" cy="2104175"/>
            <a:chOff x="5230575" y="1554475"/>
            <a:chExt cx="2137150" cy="1550150"/>
          </a:xfrm>
        </p:grpSpPr>
        <p:sp>
          <p:nvSpPr>
            <p:cNvPr id="8651" name="Google Shape;8651;p75"/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52" name="Google Shape;8652;p75"/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53" name="Google Shape;8653;p75"/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54" name="Google Shape;8654;p75"/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55" name="Google Shape;8655;p75"/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56" name="Google Shape;8656;p75"/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57" name="Google Shape;8657;p75"/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58" name="Google Shape;8658;p75"/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59" name="Google Shape;8659;p75"/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60" name="Google Shape;8660;p75"/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61" name="Google Shape;8661;p75"/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62" name="Google Shape;8662;p75"/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63" name="Google Shape;8663;p75"/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664" name="Google Shape;8664;p75"/>
          <p:cNvGrpSpPr/>
          <p:nvPr/>
        </p:nvGrpSpPr>
        <p:grpSpPr>
          <a:xfrm rot="10800000">
            <a:off x="8530263" y="6569522"/>
            <a:ext cx="2834766" cy="1775892"/>
            <a:chOff x="5645403" y="2920021"/>
            <a:chExt cx="2650800" cy="2180614"/>
          </a:xfrm>
        </p:grpSpPr>
        <p:sp>
          <p:nvSpPr>
            <p:cNvPr id="8665" name="Google Shape;8665;p75"/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8666" name="Google Shape;8666;p75"/>
            <p:cNvCxnSpPr>
              <a:stCxn id="8665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7" name="Google Shape;8667;p75"/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8668" name="Google Shape;8668;p75"/>
            <p:cNvCxnSpPr>
              <a:endCxn id="8667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9" name="Google Shape;8669;p75"/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8670" name="Google Shape;8670;p75"/>
            <p:cNvCxnSpPr>
              <a:stCxn id="8669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71" name="Google Shape;8671;p75"/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8672" name="Google Shape;8672;p75"/>
            <p:cNvCxnSpPr>
              <a:endCxn id="8671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73" name="Google Shape;8673;p75"/>
          <p:cNvGrpSpPr/>
          <p:nvPr/>
        </p:nvGrpSpPr>
        <p:grpSpPr>
          <a:xfrm>
            <a:off x="14730983" y="4376234"/>
            <a:ext cx="2143487" cy="2043158"/>
            <a:chOff x="7189833" y="2022667"/>
            <a:chExt cx="1251159" cy="1192597"/>
          </a:xfrm>
        </p:grpSpPr>
        <p:sp>
          <p:nvSpPr>
            <p:cNvPr id="8674" name="Google Shape;8674;p75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75" name="Google Shape;8675;p75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76" name="Google Shape;8676;p75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77" name="Google Shape;8677;p75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678" name="Google Shape;8678;p75"/>
          <p:cNvGrpSpPr/>
          <p:nvPr/>
        </p:nvGrpSpPr>
        <p:grpSpPr>
          <a:xfrm>
            <a:off x="1413524" y="5229047"/>
            <a:ext cx="3390749" cy="3121674"/>
            <a:chOff x="727421" y="2828315"/>
            <a:chExt cx="1695374" cy="1560837"/>
          </a:xfrm>
        </p:grpSpPr>
        <p:grpSp>
          <p:nvGrpSpPr>
            <p:cNvPr id="8679" name="Google Shape;8679;p75"/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8680" name="Google Shape;8680;p75"/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81" name="Google Shape;8681;p75"/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82" name="Google Shape;8682;p75"/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83" name="Google Shape;8683;p75"/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84" name="Google Shape;8684;p75"/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85" name="Google Shape;8685;p75"/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86" name="Google Shape;8686;p75"/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687" name="Google Shape;8687;p75"/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8688" name="Google Shape;8688;p75"/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89" name="Google Shape;8689;p75"/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90" name="Google Shape;8690;p75"/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91" name="Google Shape;8691;p75"/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92" name="Google Shape;8692;p75"/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93" name="Google Shape;8693;p75"/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94" name="Google Shape;8694;p75"/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695" name="Google Shape;8695;p75"/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8696" name="Google Shape;8696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97" name="Google Shape;8697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98" name="Google Shape;8698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699" name="Google Shape;8699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00" name="Google Shape;8700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01" name="Google Shape;8701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02" name="Google Shape;8702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703" name="Google Shape;8703;p75"/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8704" name="Google Shape;8704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05" name="Google Shape;8705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06" name="Google Shape;8706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07" name="Google Shape;8707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08" name="Google Shape;8708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09" name="Google Shape;8709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10" name="Google Shape;8710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711" name="Google Shape;8711;p75"/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8712" name="Google Shape;8712;p75"/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13" name="Google Shape;8713;p75"/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14" name="Google Shape;8714;p75"/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15" name="Google Shape;8715;p75"/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16" name="Google Shape;8716;p75"/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17" name="Google Shape;8717;p75"/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18" name="Google Shape;8718;p75"/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719" name="Google Shape;8719;p75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8720" name="Google Shape;8720;p75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1" name="Google Shape;8721;p75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22" name="Google Shape;8722;p75"/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8723" name="Google Shape;8723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24" name="Google Shape;8724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25" name="Google Shape;8725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26" name="Google Shape;8726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27" name="Google Shape;8727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28" name="Google Shape;8728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29" name="Google Shape;8729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8730" name="Google Shape;8730;p75"/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8731" name="Google Shape;8731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32" name="Google Shape;8732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33" name="Google Shape;8733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34" name="Google Shape;8734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35" name="Google Shape;8735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36" name="Google Shape;8736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8737" name="Google Shape;8737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8738" name="Google Shape;8738;p75"/>
          <p:cNvGrpSpPr/>
          <p:nvPr/>
        </p:nvGrpSpPr>
        <p:grpSpPr>
          <a:xfrm>
            <a:off x="11830683" y="4384190"/>
            <a:ext cx="2497086" cy="2050638"/>
            <a:chOff x="5183758" y="1210600"/>
            <a:chExt cx="3605380" cy="2960783"/>
          </a:xfrm>
        </p:grpSpPr>
        <p:sp>
          <p:nvSpPr>
            <p:cNvPr id="8739" name="Google Shape;8739;p75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40" name="Google Shape;8740;p75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41" name="Google Shape;8741;p75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42" name="Google Shape;8742;p75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8743" name="Google Shape;8743;p75"/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4" name="Google Shape;8744;p75"/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5" name="Google Shape;8745;p75"/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6" name="Google Shape;8746;p75"/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747" name="Google Shape;8747;p75"/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748" name="Google Shape;8748;p75"/>
          <p:cNvGrpSpPr/>
          <p:nvPr/>
        </p:nvGrpSpPr>
        <p:grpSpPr>
          <a:xfrm>
            <a:off x="11544807" y="6660823"/>
            <a:ext cx="5329662" cy="1686881"/>
            <a:chOff x="5916567" y="1099697"/>
            <a:chExt cx="2556683" cy="809211"/>
          </a:xfrm>
        </p:grpSpPr>
        <p:sp>
          <p:nvSpPr>
            <p:cNvPr id="8749" name="Google Shape;8749;p75"/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50" name="Google Shape;8750;p75"/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51" name="Google Shape;8751;p75"/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52" name="Google Shape;8752;p75"/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53" name="Google Shape;8753;p75"/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54" name="Google Shape;8754;p75"/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55" name="Google Shape;8755;p75"/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56" name="Google Shape;8756;p75"/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757" name="Google Shape;8757;p75"/>
          <p:cNvGrpSpPr/>
          <p:nvPr/>
        </p:nvGrpSpPr>
        <p:grpSpPr>
          <a:xfrm>
            <a:off x="11759888" y="1958540"/>
            <a:ext cx="2599703" cy="2046677"/>
            <a:chOff x="5900602" y="1193063"/>
            <a:chExt cx="1299851" cy="1023338"/>
          </a:xfrm>
        </p:grpSpPr>
        <p:grpSp>
          <p:nvGrpSpPr>
            <p:cNvPr id="8758" name="Google Shape;8758;p75"/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8759" name="Google Shape;8759;p75"/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8760" name="Google Shape;8760;p75"/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761" name="Google Shape;8761;p75"/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8762" name="Google Shape;8762;p75"/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8763" name="Google Shape;8763;p75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764" name="Google Shape;8764;p75"/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65" name="Google Shape;8765;p75"/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8766" name="Google Shape;8766;p75"/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8767" name="Google Shape;8767;p75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768" name="Google Shape;8768;p75"/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8769" name="Google Shape;8769;p75"/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8770" name="Google Shape;8770;p75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771" name="Google Shape;8771;p75"/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2" name="Google Shape;8772;p75"/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8773" name="Google Shape;8773;p75"/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8774" name="Google Shape;8774;p75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775" name="Google Shape;8775;p75"/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8776" name="Google Shape;8776;p75"/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8777" name="Google Shape;8777;p75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778" name="Google Shape;8778;p75"/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9" name="Google Shape;8779;p75"/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8780" name="Google Shape;8780;p75"/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8781" name="Google Shape;8781;p75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8782" name="Google Shape;8782;p75"/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8783" name="Google Shape;8783;p75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8784" name="Google Shape;8784;p75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785" name="Google Shape;8785;p75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8786" name="Google Shape;8786;p75"/>
          <p:cNvGrpSpPr/>
          <p:nvPr/>
        </p:nvGrpSpPr>
        <p:grpSpPr>
          <a:xfrm>
            <a:off x="14435651" y="1958831"/>
            <a:ext cx="2438826" cy="2102730"/>
            <a:chOff x="7287122" y="1165658"/>
            <a:chExt cx="1219413" cy="1051365"/>
          </a:xfrm>
        </p:grpSpPr>
        <p:grpSp>
          <p:nvGrpSpPr>
            <p:cNvPr id="8787" name="Google Shape;8787;p75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8788" name="Google Shape;8788;p75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8789" name="Google Shape;8789;p75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8790" name="Google Shape;8790;p75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791" name="Google Shape;8791;p75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2" name="Google Shape;8792;p75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8793" name="Google Shape;8793;p75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8794" name="Google Shape;8794;p75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8795" name="Google Shape;8795;p75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796" name="Google Shape;8796;p75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7" name="Google Shape;8797;p75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8798" name="Google Shape;8798;p75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8799" name="Google Shape;8799;p75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8800" name="Google Shape;8800;p75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801" name="Google Shape;8801;p75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02" name="Google Shape;8802;p75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8803" name="Google Shape;8803;p75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8804" name="Google Shape;8804;p75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8805" name="Google Shape;8805;p75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8806" name="Google Shape;8806;p75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5487E090-3726-A1D2-31C4-F2C099393C4A}"/>
              </a:ext>
            </a:extLst>
          </p:cNvPr>
          <p:cNvSpPr txBox="1">
            <a:spLocks/>
          </p:cNvSpPr>
          <p:nvPr/>
        </p:nvSpPr>
        <p:spPr>
          <a:xfrm>
            <a:off x="1428888" y="599996"/>
            <a:ext cx="15421200" cy="9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4001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800102" y="1366151"/>
            <a:ext cx="4629150" cy="5476984"/>
            <a:chOff x="884237" y="1516734"/>
            <a:chExt cx="6172200" cy="7302645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494" name="TextBox 493"/>
              <p:cNvSpPr txBox="1"/>
              <p:nvPr/>
            </p:nvSpPr>
            <p:spPr>
              <a:xfrm>
                <a:off x="808037" y="1532661"/>
                <a:ext cx="3886200" cy="14773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6600" dirty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نمادها</a:t>
                </a:r>
                <a:endParaRPr lang="en-US" sz="6600" dirty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498" name="Rectangle 35"/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68504" tIns="34254" rIns="68504" bIns="34254" anchor="ctr"/>
                <a:lstStyle/>
                <a:p>
                  <a:pPr algn="ctr" defTabSz="815564">
                    <a:defRPr/>
                  </a:pPr>
                  <a:endParaRPr lang="en-US" sz="1050" dirty="0">
                    <a:solidFill>
                      <a:schemeClr val="tx1"/>
                    </a:solidFill>
                    <a:latin typeface="Open Sans Light"/>
                  </a:endParaRPr>
                </a:p>
              </p:txBody>
            </p:sp>
            <p:sp>
              <p:nvSpPr>
                <p:cNvPr id="499" name="Rectangle 35"/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68504" tIns="34254" rIns="68504" bIns="34254" anchor="ctr"/>
                <a:lstStyle/>
                <a:p>
                  <a:pPr algn="ctr" defTabSz="815564">
                    <a:defRPr/>
                  </a:pPr>
                  <a:endParaRPr lang="en-US" sz="1050" dirty="0">
                    <a:solidFill>
                      <a:schemeClr val="tx1"/>
                    </a:solidFill>
                    <a:latin typeface="Open Sans Light"/>
                  </a:endParaRPr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1112837" y="6062993"/>
              <a:ext cx="5943600" cy="2756386"/>
              <a:chOff x="960437" y="4996193"/>
              <a:chExt cx="5943600" cy="2756386"/>
            </a:xfrm>
          </p:grpSpPr>
          <p:sp>
            <p:nvSpPr>
              <p:cNvPr id="273" name="Title 20"/>
              <p:cNvSpPr txBox="1">
                <a:spLocks/>
              </p:cNvSpPr>
              <p:nvPr/>
            </p:nvSpPr>
            <p:spPr bwMode="auto">
              <a:xfrm>
                <a:off x="960437" y="7080671"/>
                <a:ext cx="5943600" cy="67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91" tIns="91445" rIns="182891" bIns="91445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1800" dirty="0"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19404" y="4996193"/>
                <a:ext cx="502202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2700" b="1" dirty="0">
                    <a:latin typeface="Lato Black" charset="0"/>
                    <a:ea typeface="Lato Black" charset="0"/>
                    <a:cs typeface="Lato Black" charset="0"/>
                  </a:rPr>
                  <a:t>مجموعه آیکون های اجتماعی</a:t>
                </a:r>
                <a:endParaRPr lang="en-US" sz="2700" b="1" dirty="0"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</p:grpSp>
      <p:grpSp>
        <p:nvGrpSpPr>
          <p:cNvPr id="661" name="กลุ่ม 660"/>
          <p:cNvGrpSpPr/>
          <p:nvPr/>
        </p:nvGrpSpPr>
        <p:grpSpPr>
          <a:xfrm>
            <a:off x="7372352" y="1578770"/>
            <a:ext cx="987029" cy="976313"/>
            <a:chOff x="9799638" y="2105025"/>
            <a:chExt cx="1316037" cy="130175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662" name="กลุ่ม 661"/>
          <p:cNvGrpSpPr/>
          <p:nvPr/>
        </p:nvGrpSpPr>
        <p:grpSpPr>
          <a:xfrm>
            <a:off x="8945168" y="1578770"/>
            <a:ext cx="988218" cy="976313"/>
            <a:chOff x="11896725" y="2105025"/>
            <a:chExt cx="1317625" cy="130175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86" name="กลุ่ม 2085"/>
          <p:cNvGrpSpPr/>
          <p:nvPr/>
        </p:nvGrpSpPr>
        <p:grpSpPr>
          <a:xfrm>
            <a:off x="10519172" y="5954318"/>
            <a:ext cx="987029" cy="988218"/>
            <a:chOff x="13995400" y="7939088"/>
            <a:chExt cx="1316037" cy="1317625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663" name="กลุ่ม 662"/>
          <p:cNvGrpSpPr/>
          <p:nvPr/>
        </p:nvGrpSpPr>
        <p:grpSpPr>
          <a:xfrm>
            <a:off x="10519172" y="1578770"/>
            <a:ext cx="987029" cy="976313"/>
            <a:chOff x="13995400" y="2105025"/>
            <a:chExt cx="1316037" cy="1301750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664" name="กลุ่ม 663"/>
          <p:cNvGrpSpPr/>
          <p:nvPr/>
        </p:nvGrpSpPr>
        <p:grpSpPr>
          <a:xfrm>
            <a:off x="12091991" y="1578770"/>
            <a:ext cx="988218" cy="976313"/>
            <a:chOff x="16092488" y="2105025"/>
            <a:chExt cx="1317625" cy="130175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85" name="กลุ่ม 2084"/>
          <p:cNvGrpSpPr/>
          <p:nvPr/>
        </p:nvGrpSpPr>
        <p:grpSpPr>
          <a:xfrm>
            <a:off x="12091991" y="5954318"/>
            <a:ext cx="988218" cy="988218"/>
            <a:chOff x="16092488" y="7939088"/>
            <a:chExt cx="1317625" cy="1317625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48" name="Freeform 23"/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49" name="Freeform 24"/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669" name="กลุ่ม 668"/>
          <p:cNvGrpSpPr/>
          <p:nvPr/>
        </p:nvGrpSpPr>
        <p:grpSpPr>
          <a:xfrm>
            <a:off x="12091991" y="3037287"/>
            <a:ext cx="988218" cy="988218"/>
            <a:chOff x="16092488" y="4049713"/>
            <a:chExt cx="1317625" cy="1317625"/>
          </a:xfrm>
        </p:grpSpPr>
        <p:sp>
          <p:nvSpPr>
            <p:cNvPr id="2051" name="Oval 25"/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52" name="Freeform 26"/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13665995" y="1578770"/>
            <a:ext cx="987029" cy="976313"/>
            <a:chOff x="18191163" y="2105025"/>
            <a:chExt cx="1316037" cy="1301750"/>
          </a:xfrm>
        </p:grpSpPr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54" name="Freeform 28"/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84" name="กลุ่ม 2083"/>
          <p:cNvGrpSpPr/>
          <p:nvPr/>
        </p:nvGrpSpPr>
        <p:grpSpPr>
          <a:xfrm>
            <a:off x="13665995" y="5954318"/>
            <a:ext cx="987029" cy="988218"/>
            <a:chOff x="18191163" y="7939088"/>
            <a:chExt cx="1316037" cy="1317625"/>
          </a:xfrm>
        </p:grpSpPr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56" name="Freeform 30"/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80" name="กลุ่ม 2079"/>
          <p:cNvGrpSpPr/>
          <p:nvPr/>
        </p:nvGrpSpPr>
        <p:grpSpPr>
          <a:xfrm>
            <a:off x="8945168" y="4495802"/>
            <a:ext cx="988218" cy="988218"/>
            <a:chOff x="11896725" y="5994400"/>
            <a:chExt cx="1317625" cy="1317625"/>
          </a:xfrm>
        </p:grpSpPr>
        <p:sp>
          <p:nvSpPr>
            <p:cNvPr id="2061" name="Oval 35"/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62" name="Freeform 36"/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667" name="กลุ่ม 666"/>
          <p:cNvGrpSpPr/>
          <p:nvPr/>
        </p:nvGrpSpPr>
        <p:grpSpPr>
          <a:xfrm>
            <a:off x="8945168" y="3037287"/>
            <a:ext cx="988218" cy="988218"/>
            <a:chOff x="11896725" y="4049713"/>
            <a:chExt cx="1317625" cy="1317625"/>
          </a:xfrm>
        </p:grpSpPr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64" name="Freeform 38"/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81" name="กลุ่ม 2080"/>
          <p:cNvGrpSpPr/>
          <p:nvPr/>
        </p:nvGrpSpPr>
        <p:grpSpPr>
          <a:xfrm>
            <a:off x="10519172" y="4495802"/>
            <a:ext cx="987029" cy="988218"/>
            <a:chOff x="13995400" y="5994400"/>
            <a:chExt cx="1316037" cy="1317625"/>
          </a:xfrm>
        </p:grpSpPr>
        <p:sp>
          <p:nvSpPr>
            <p:cNvPr id="2065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66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88" name="กลุ่ม 2087"/>
          <p:cNvGrpSpPr/>
          <p:nvPr/>
        </p:nvGrpSpPr>
        <p:grpSpPr>
          <a:xfrm>
            <a:off x="7372352" y="5954318"/>
            <a:ext cx="987029" cy="988218"/>
            <a:chOff x="9799638" y="7939088"/>
            <a:chExt cx="1316037" cy="1317625"/>
          </a:xfrm>
        </p:grpSpPr>
        <p:sp>
          <p:nvSpPr>
            <p:cNvPr id="2067" name="Oval 41"/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68" name="Freeform 42"/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668" name="กลุ่ม 667"/>
          <p:cNvGrpSpPr/>
          <p:nvPr/>
        </p:nvGrpSpPr>
        <p:grpSpPr>
          <a:xfrm>
            <a:off x="10519172" y="3037287"/>
            <a:ext cx="987029" cy="988218"/>
            <a:chOff x="13995400" y="4049713"/>
            <a:chExt cx="1316037" cy="1317625"/>
          </a:xfrm>
        </p:grpSpPr>
        <p:sp>
          <p:nvSpPr>
            <p:cNvPr id="2069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70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71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83" name="กลุ่ม 2082"/>
          <p:cNvGrpSpPr/>
          <p:nvPr/>
        </p:nvGrpSpPr>
        <p:grpSpPr>
          <a:xfrm>
            <a:off x="13665995" y="4495802"/>
            <a:ext cx="987029" cy="988218"/>
            <a:chOff x="18191163" y="5994400"/>
            <a:chExt cx="1316037" cy="1317625"/>
          </a:xfrm>
        </p:grpSpPr>
        <p:sp>
          <p:nvSpPr>
            <p:cNvPr id="2072" name="Oval 46"/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73" name="Freeform 47"/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82" name="กลุ่ม 2081"/>
          <p:cNvGrpSpPr/>
          <p:nvPr/>
        </p:nvGrpSpPr>
        <p:grpSpPr>
          <a:xfrm>
            <a:off x="12091991" y="4495802"/>
            <a:ext cx="988218" cy="988218"/>
            <a:chOff x="16092488" y="5994400"/>
            <a:chExt cx="1317625" cy="1317625"/>
          </a:xfrm>
        </p:grpSpPr>
        <p:sp>
          <p:nvSpPr>
            <p:cNvPr id="2074" name="Oval 48"/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87" name="กลุ่ม 2086"/>
          <p:cNvGrpSpPr/>
          <p:nvPr/>
        </p:nvGrpSpPr>
        <p:grpSpPr>
          <a:xfrm>
            <a:off x="8945168" y="5954318"/>
            <a:ext cx="988218" cy="988218"/>
            <a:chOff x="11896725" y="7939088"/>
            <a:chExt cx="1317625" cy="1317625"/>
          </a:xfrm>
        </p:grpSpPr>
        <p:sp>
          <p:nvSpPr>
            <p:cNvPr id="2076" name="Oval 50"/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078" name="Oval 52"/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666" name="กลุ่ม 665"/>
          <p:cNvGrpSpPr/>
          <p:nvPr/>
        </p:nvGrpSpPr>
        <p:grpSpPr>
          <a:xfrm>
            <a:off x="7372352" y="3037287"/>
            <a:ext cx="987029" cy="988218"/>
            <a:chOff x="9799638" y="4049713"/>
            <a:chExt cx="1316037" cy="1317625"/>
          </a:xfrm>
        </p:grpSpPr>
        <p:sp>
          <p:nvSpPr>
            <p:cNvPr id="2079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56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670" name="กลุ่ม 669"/>
          <p:cNvGrpSpPr/>
          <p:nvPr/>
        </p:nvGrpSpPr>
        <p:grpSpPr>
          <a:xfrm>
            <a:off x="13665995" y="3037287"/>
            <a:ext cx="987029" cy="988218"/>
            <a:chOff x="18191163" y="4049713"/>
            <a:chExt cx="1316037" cy="1317625"/>
          </a:xfrm>
        </p:grpSpPr>
        <p:sp>
          <p:nvSpPr>
            <p:cNvPr id="257" name="Oval 55"/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58" name="Oval 56"/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59" name="Freeform 57"/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60" name="Freeform 58"/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671" name="กลุ่ม 670"/>
          <p:cNvGrpSpPr/>
          <p:nvPr/>
        </p:nvGrpSpPr>
        <p:grpSpPr>
          <a:xfrm>
            <a:off x="7372352" y="4495802"/>
            <a:ext cx="987029" cy="988218"/>
            <a:chOff x="9799638" y="5994400"/>
            <a:chExt cx="1316037" cy="1317625"/>
          </a:xfrm>
        </p:grpSpPr>
        <p:sp>
          <p:nvSpPr>
            <p:cNvPr id="261" name="Oval 59"/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62" name="Freeform 60"/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91" name="กลุ่ม 2090"/>
          <p:cNvGrpSpPr/>
          <p:nvPr/>
        </p:nvGrpSpPr>
        <p:grpSpPr>
          <a:xfrm>
            <a:off x="10519172" y="7412834"/>
            <a:ext cx="987029" cy="988218"/>
            <a:chOff x="13995400" y="9883775"/>
            <a:chExt cx="1316037" cy="1317625"/>
          </a:xfrm>
        </p:grpSpPr>
        <p:sp>
          <p:nvSpPr>
            <p:cNvPr id="263" name="Oval 61"/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64" name="Freeform 62"/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90" name="กลุ่ม 2089"/>
          <p:cNvGrpSpPr/>
          <p:nvPr/>
        </p:nvGrpSpPr>
        <p:grpSpPr>
          <a:xfrm>
            <a:off x="8945168" y="7412834"/>
            <a:ext cx="988218" cy="988218"/>
            <a:chOff x="11896725" y="9883775"/>
            <a:chExt cx="1317625" cy="1317625"/>
          </a:xfrm>
        </p:grpSpPr>
        <p:sp>
          <p:nvSpPr>
            <p:cNvPr id="265" name="Oval 63"/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66" name="Freeform 64"/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68" name="Freeform 66"/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69" name="Freeform 67"/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89" name="กลุ่ม 2088"/>
          <p:cNvGrpSpPr/>
          <p:nvPr/>
        </p:nvGrpSpPr>
        <p:grpSpPr>
          <a:xfrm>
            <a:off x="7372352" y="7412834"/>
            <a:ext cx="987029" cy="988218"/>
            <a:chOff x="9799638" y="9883775"/>
            <a:chExt cx="1316037" cy="1317625"/>
          </a:xfrm>
        </p:grpSpPr>
        <p:sp>
          <p:nvSpPr>
            <p:cNvPr id="270" name="Oval 68"/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71" name="Freeform 69"/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72" name="Freeform 70"/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92" name="กลุ่ม 2091"/>
          <p:cNvGrpSpPr/>
          <p:nvPr/>
        </p:nvGrpSpPr>
        <p:grpSpPr>
          <a:xfrm>
            <a:off x="12091991" y="7412834"/>
            <a:ext cx="988218" cy="988218"/>
            <a:chOff x="16092488" y="9883775"/>
            <a:chExt cx="1317625" cy="1317625"/>
          </a:xfrm>
        </p:grpSpPr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656" name="Freeform 72"/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093" name="กลุ่ม 2092"/>
          <p:cNvGrpSpPr/>
          <p:nvPr/>
        </p:nvGrpSpPr>
        <p:grpSpPr>
          <a:xfrm>
            <a:off x="13665995" y="7412834"/>
            <a:ext cx="987029" cy="988218"/>
            <a:chOff x="18191163" y="9883775"/>
            <a:chExt cx="1316037" cy="1317625"/>
          </a:xfrm>
        </p:grpSpPr>
        <p:sp>
          <p:nvSpPr>
            <p:cNvPr id="657" name="Oval 73"/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658" name="Freeform 74"/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659" name="Freeform 75"/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660" name="Freeform 76"/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</p:spTree>
    <p:extLst>
      <p:ext uri="{BB962C8B-B14F-4D97-AF65-F5344CB8AC3E}">
        <p14:creationId xmlns:p14="http://schemas.microsoft.com/office/powerpoint/2010/main" val="198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4" name="Google Shape;13884;p27"/>
          <p:cNvSpPr/>
          <p:nvPr/>
        </p:nvSpPr>
        <p:spPr>
          <a:xfrm>
            <a:off x="2085628" y="3535583"/>
            <a:ext cx="724895" cy="709229"/>
          </a:xfrm>
          <a:custGeom>
            <a:avLst/>
            <a:gdLst/>
            <a:ahLst/>
            <a:cxnLst/>
            <a:rect l="l" t="t" r="r" b="b"/>
            <a:pathLst>
              <a:path w="12123" h="11861" extrusionOk="0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885" name="Google Shape;13885;p27"/>
          <p:cNvGrpSpPr/>
          <p:nvPr/>
        </p:nvGrpSpPr>
        <p:grpSpPr>
          <a:xfrm>
            <a:off x="5083318" y="3535514"/>
            <a:ext cx="713474" cy="706478"/>
            <a:chOff x="3192838" y="1931233"/>
            <a:chExt cx="298300" cy="295375"/>
          </a:xfrm>
        </p:grpSpPr>
        <p:sp>
          <p:nvSpPr>
            <p:cNvPr id="13886" name="Google Shape;13886;p27"/>
            <p:cNvSpPr/>
            <p:nvPr/>
          </p:nvSpPr>
          <p:spPr>
            <a:xfrm>
              <a:off x="3192838" y="1931233"/>
              <a:ext cx="91700" cy="295375"/>
            </a:xfrm>
            <a:custGeom>
              <a:avLst/>
              <a:gdLst/>
              <a:ahLst/>
              <a:cxnLst/>
              <a:rect l="l" t="t" r="r" b="b"/>
              <a:pathLst>
                <a:path w="3668" h="11815" extrusionOk="0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7" name="Google Shape;13887;p27"/>
            <p:cNvSpPr/>
            <p:nvPr/>
          </p:nvSpPr>
          <p:spPr>
            <a:xfrm>
              <a:off x="3222013" y="1955483"/>
              <a:ext cx="32175" cy="37850"/>
            </a:xfrm>
            <a:custGeom>
              <a:avLst/>
              <a:gdLst/>
              <a:ahLst/>
              <a:cxnLst/>
              <a:rect l="l" t="t" r="r" b="b"/>
              <a:pathLst>
                <a:path w="1287" h="1514" extrusionOk="0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8" name="Google Shape;13888;p27"/>
            <p:cNvSpPr/>
            <p:nvPr/>
          </p:nvSpPr>
          <p:spPr>
            <a:xfrm>
              <a:off x="3212488" y="20735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9" name="Google Shape;13889;p27"/>
            <p:cNvSpPr/>
            <p:nvPr/>
          </p:nvSpPr>
          <p:spPr>
            <a:xfrm>
              <a:off x="3212488" y="20932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0" name="Google Shape;13890;p27"/>
            <p:cNvSpPr/>
            <p:nvPr/>
          </p:nvSpPr>
          <p:spPr>
            <a:xfrm>
              <a:off x="3212488" y="211345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1" name="Google Shape;13891;p27"/>
            <p:cNvSpPr/>
            <p:nvPr/>
          </p:nvSpPr>
          <p:spPr>
            <a:xfrm>
              <a:off x="3212488" y="213370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2" name="Google Shape;13892;p27"/>
            <p:cNvSpPr/>
            <p:nvPr/>
          </p:nvSpPr>
          <p:spPr>
            <a:xfrm>
              <a:off x="3212488" y="215275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3" name="Google Shape;13893;p27"/>
            <p:cNvSpPr/>
            <p:nvPr/>
          </p:nvSpPr>
          <p:spPr>
            <a:xfrm>
              <a:off x="3212488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4" name="Google Shape;13894;p27"/>
            <p:cNvSpPr/>
            <p:nvPr/>
          </p:nvSpPr>
          <p:spPr>
            <a:xfrm>
              <a:off x="3400013" y="1931233"/>
              <a:ext cx="91125" cy="295375"/>
            </a:xfrm>
            <a:custGeom>
              <a:avLst/>
              <a:gdLst/>
              <a:ahLst/>
              <a:cxnLst/>
              <a:rect l="l" t="t" r="r" b="b"/>
              <a:pathLst>
                <a:path w="3645" h="11815" extrusionOk="0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5" name="Google Shape;13895;p27"/>
            <p:cNvSpPr/>
            <p:nvPr/>
          </p:nvSpPr>
          <p:spPr>
            <a:xfrm>
              <a:off x="3429788" y="1955108"/>
              <a:ext cx="32775" cy="36925"/>
            </a:xfrm>
            <a:custGeom>
              <a:avLst/>
              <a:gdLst/>
              <a:ahLst/>
              <a:cxnLst/>
              <a:rect l="l" t="t" r="r" b="b"/>
              <a:pathLst>
                <a:path w="1311" h="1477" extrusionOk="0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6" name="Google Shape;13896;p27"/>
            <p:cNvSpPr/>
            <p:nvPr/>
          </p:nvSpPr>
          <p:spPr>
            <a:xfrm>
              <a:off x="3419663" y="207418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7" name="Google Shape;13897;p27"/>
            <p:cNvSpPr/>
            <p:nvPr/>
          </p:nvSpPr>
          <p:spPr>
            <a:xfrm>
              <a:off x="3419663" y="209323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8" name="Google Shape;13898;p27"/>
            <p:cNvSpPr/>
            <p:nvPr/>
          </p:nvSpPr>
          <p:spPr>
            <a:xfrm>
              <a:off x="3419663" y="2113458"/>
              <a:ext cx="52425" cy="8975"/>
            </a:xfrm>
            <a:custGeom>
              <a:avLst/>
              <a:gdLst/>
              <a:ahLst/>
              <a:cxnLst/>
              <a:rect l="l" t="t" r="r" b="b"/>
              <a:pathLst>
                <a:path w="2097" h="359" extrusionOk="0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9" name="Google Shape;13899;p27"/>
            <p:cNvSpPr/>
            <p:nvPr/>
          </p:nvSpPr>
          <p:spPr>
            <a:xfrm>
              <a:off x="3419663" y="213370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0" name="Google Shape;13900;p27"/>
            <p:cNvSpPr/>
            <p:nvPr/>
          </p:nvSpPr>
          <p:spPr>
            <a:xfrm>
              <a:off x="3419663" y="215275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1" name="Google Shape;13901;p27"/>
            <p:cNvSpPr/>
            <p:nvPr/>
          </p:nvSpPr>
          <p:spPr>
            <a:xfrm>
              <a:off x="3419663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2" name="Google Shape;13902;p27"/>
            <p:cNvSpPr/>
            <p:nvPr/>
          </p:nvSpPr>
          <p:spPr>
            <a:xfrm>
              <a:off x="3329188" y="2163483"/>
              <a:ext cx="26200" cy="36925"/>
            </a:xfrm>
            <a:custGeom>
              <a:avLst/>
              <a:gdLst/>
              <a:ahLst/>
              <a:cxnLst/>
              <a:rect l="l" t="t" r="r" b="b"/>
              <a:pathLst>
                <a:path w="1048" h="1477" extrusionOk="0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3" name="Google Shape;13903;p27"/>
            <p:cNvSpPr/>
            <p:nvPr/>
          </p:nvSpPr>
          <p:spPr>
            <a:xfrm>
              <a:off x="3297613" y="1931283"/>
              <a:ext cx="90525" cy="295325"/>
            </a:xfrm>
            <a:custGeom>
              <a:avLst/>
              <a:gdLst/>
              <a:ahLst/>
              <a:cxnLst/>
              <a:rect l="l" t="t" r="r" b="b"/>
              <a:pathLst>
                <a:path w="3621" h="11813" extrusionOk="0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4" name="Google Shape;13904;p27"/>
            <p:cNvSpPr/>
            <p:nvPr/>
          </p:nvSpPr>
          <p:spPr>
            <a:xfrm>
              <a:off x="3316088" y="19759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5" name="Google Shape;13905;p27"/>
            <p:cNvSpPr/>
            <p:nvPr/>
          </p:nvSpPr>
          <p:spPr>
            <a:xfrm>
              <a:off x="3316088" y="19961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6" name="Google Shape;13906;p27"/>
            <p:cNvSpPr/>
            <p:nvPr/>
          </p:nvSpPr>
          <p:spPr>
            <a:xfrm>
              <a:off x="3316088" y="20158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7" name="Google Shape;13907;p27"/>
            <p:cNvSpPr/>
            <p:nvPr/>
          </p:nvSpPr>
          <p:spPr>
            <a:xfrm>
              <a:off x="3316088" y="20354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8" name="Google Shape;13908;p27"/>
            <p:cNvSpPr/>
            <p:nvPr/>
          </p:nvSpPr>
          <p:spPr>
            <a:xfrm>
              <a:off x="3316088" y="205570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9" name="Google Shape;13909;p27"/>
            <p:cNvSpPr/>
            <p:nvPr/>
          </p:nvSpPr>
          <p:spPr>
            <a:xfrm>
              <a:off x="3316088" y="2075358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0" name="Google Shape;13910;p27"/>
          <p:cNvGrpSpPr/>
          <p:nvPr/>
        </p:nvGrpSpPr>
        <p:grpSpPr>
          <a:xfrm>
            <a:off x="6545807" y="3532823"/>
            <a:ext cx="685013" cy="710604"/>
            <a:chOff x="3676863" y="1930108"/>
            <a:chExt cx="286400" cy="297100"/>
          </a:xfrm>
        </p:grpSpPr>
        <p:sp>
          <p:nvSpPr>
            <p:cNvPr id="13911" name="Google Shape;13911;p27"/>
            <p:cNvSpPr/>
            <p:nvPr/>
          </p:nvSpPr>
          <p:spPr>
            <a:xfrm>
              <a:off x="3779863" y="1930108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2" name="Google Shape;13912;p27"/>
            <p:cNvSpPr/>
            <p:nvPr/>
          </p:nvSpPr>
          <p:spPr>
            <a:xfrm>
              <a:off x="3732838" y="2021183"/>
              <a:ext cx="175650" cy="92900"/>
            </a:xfrm>
            <a:custGeom>
              <a:avLst/>
              <a:gdLst/>
              <a:ahLst/>
              <a:cxnLst/>
              <a:rect l="l" t="t" r="r" b="b"/>
              <a:pathLst>
                <a:path w="7026" h="3716" extrusionOk="0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3" name="Google Shape;13913;p27"/>
            <p:cNvSpPr/>
            <p:nvPr/>
          </p:nvSpPr>
          <p:spPr>
            <a:xfrm>
              <a:off x="3676863" y="2125383"/>
              <a:ext cx="286400" cy="101825"/>
            </a:xfrm>
            <a:custGeom>
              <a:avLst/>
              <a:gdLst/>
              <a:ahLst/>
              <a:cxnLst/>
              <a:rect l="l" t="t" r="r" b="b"/>
              <a:pathLst>
                <a:path w="11456" h="4073" extrusionOk="0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4" name="Google Shape;13914;p27"/>
          <p:cNvGrpSpPr/>
          <p:nvPr/>
        </p:nvGrpSpPr>
        <p:grpSpPr>
          <a:xfrm>
            <a:off x="3595174" y="3531149"/>
            <a:ext cx="714911" cy="712278"/>
            <a:chOff x="2698088" y="1929408"/>
            <a:chExt cx="298900" cy="297800"/>
          </a:xfrm>
        </p:grpSpPr>
        <p:sp>
          <p:nvSpPr>
            <p:cNvPr id="13915" name="Google Shape;13915;p27"/>
            <p:cNvSpPr/>
            <p:nvPr/>
          </p:nvSpPr>
          <p:spPr>
            <a:xfrm>
              <a:off x="2735013" y="1931283"/>
              <a:ext cx="170300" cy="140675"/>
            </a:xfrm>
            <a:custGeom>
              <a:avLst/>
              <a:gdLst/>
              <a:ahLst/>
              <a:cxnLst/>
              <a:rect l="l" t="t" r="r" b="b"/>
              <a:pathLst>
                <a:path w="6812" h="5627" extrusionOk="0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6" name="Google Shape;13916;p27"/>
            <p:cNvSpPr/>
            <p:nvPr/>
          </p:nvSpPr>
          <p:spPr>
            <a:xfrm>
              <a:off x="2698088" y="1929408"/>
              <a:ext cx="298900" cy="297800"/>
            </a:xfrm>
            <a:custGeom>
              <a:avLst/>
              <a:gdLst/>
              <a:ahLst/>
              <a:cxnLst/>
              <a:rect l="l" t="t" r="r" b="b"/>
              <a:pathLst>
                <a:path w="11956" h="11912" extrusionOk="0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7" name="Google Shape;13917;p27"/>
          <p:cNvGrpSpPr/>
          <p:nvPr/>
        </p:nvGrpSpPr>
        <p:grpSpPr>
          <a:xfrm>
            <a:off x="9645991" y="3534199"/>
            <a:ext cx="576782" cy="709469"/>
            <a:chOff x="4718163" y="1930683"/>
            <a:chExt cx="241150" cy="296625"/>
          </a:xfrm>
        </p:grpSpPr>
        <p:sp>
          <p:nvSpPr>
            <p:cNvPr id="13918" name="Google Shape;13918;p27"/>
            <p:cNvSpPr/>
            <p:nvPr/>
          </p:nvSpPr>
          <p:spPr>
            <a:xfrm>
              <a:off x="4852713" y="2030708"/>
              <a:ext cx="106000" cy="196500"/>
            </a:xfrm>
            <a:custGeom>
              <a:avLst/>
              <a:gdLst/>
              <a:ahLst/>
              <a:cxnLst/>
              <a:rect l="l" t="t" r="r" b="b"/>
              <a:pathLst>
                <a:path w="4240" h="7860" extrusionOk="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9" name="Google Shape;13919;p27"/>
            <p:cNvSpPr/>
            <p:nvPr/>
          </p:nvSpPr>
          <p:spPr>
            <a:xfrm>
              <a:off x="4846763" y="1968708"/>
              <a:ext cx="31575" cy="45350"/>
            </a:xfrm>
            <a:custGeom>
              <a:avLst/>
              <a:gdLst/>
              <a:ahLst/>
              <a:cxnLst/>
              <a:rect l="l" t="t" r="r" b="b"/>
              <a:pathLst>
                <a:path w="1263" h="1814" extrusionOk="0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0" name="Google Shape;13920;p27"/>
            <p:cNvSpPr/>
            <p:nvPr/>
          </p:nvSpPr>
          <p:spPr>
            <a:xfrm>
              <a:off x="4884263" y="1969958"/>
              <a:ext cx="28600" cy="47075"/>
            </a:xfrm>
            <a:custGeom>
              <a:avLst/>
              <a:gdLst/>
              <a:ahLst/>
              <a:cxnLst/>
              <a:rect l="l" t="t" r="r" b="b"/>
              <a:pathLst>
                <a:path w="1144" h="1883" extrusionOk="0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1" name="Google Shape;13921;p27"/>
            <p:cNvSpPr/>
            <p:nvPr/>
          </p:nvSpPr>
          <p:spPr>
            <a:xfrm>
              <a:off x="4928913" y="1968908"/>
              <a:ext cx="24425" cy="46350"/>
            </a:xfrm>
            <a:custGeom>
              <a:avLst/>
              <a:gdLst/>
              <a:ahLst/>
              <a:cxnLst/>
              <a:rect l="l" t="t" r="r" b="b"/>
              <a:pathLst>
                <a:path w="977" h="1854" extrusionOk="0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2" name="Google Shape;13922;p27"/>
            <p:cNvSpPr/>
            <p:nvPr/>
          </p:nvSpPr>
          <p:spPr>
            <a:xfrm>
              <a:off x="4923563" y="19729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3" name="Google Shape;13923;p27"/>
            <p:cNvSpPr/>
            <p:nvPr/>
          </p:nvSpPr>
          <p:spPr>
            <a:xfrm>
              <a:off x="4948563" y="2001533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4" name="Google Shape;13924;p27"/>
            <p:cNvSpPr/>
            <p:nvPr/>
          </p:nvSpPr>
          <p:spPr>
            <a:xfrm>
              <a:off x="4739588" y="1930683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5" name="Google Shape;13925;p27"/>
            <p:cNvSpPr/>
            <p:nvPr/>
          </p:nvSpPr>
          <p:spPr>
            <a:xfrm>
              <a:off x="4718163" y="1997383"/>
              <a:ext cx="106575" cy="229925"/>
            </a:xfrm>
            <a:custGeom>
              <a:avLst/>
              <a:gdLst/>
              <a:ahLst/>
              <a:cxnLst/>
              <a:rect l="l" t="t" r="r" b="b"/>
              <a:pathLst>
                <a:path w="4263" h="9197" extrusionOk="0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26" name="Google Shape;13926;p27"/>
          <p:cNvGrpSpPr/>
          <p:nvPr/>
        </p:nvGrpSpPr>
        <p:grpSpPr>
          <a:xfrm>
            <a:off x="11033019" y="3531386"/>
            <a:ext cx="712038" cy="710604"/>
            <a:chOff x="5170638" y="1929508"/>
            <a:chExt cx="297700" cy="297100"/>
          </a:xfrm>
        </p:grpSpPr>
        <p:sp>
          <p:nvSpPr>
            <p:cNvPr id="13927" name="Google Shape;13927;p27"/>
            <p:cNvSpPr/>
            <p:nvPr/>
          </p:nvSpPr>
          <p:spPr>
            <a:xfrm>
              <a:off x="5170638" y="19295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8" name="Google Shape;13928;p27"/>
            <p:cNvSpPr/>
            <p:nvPr/>
          </p:nvSpPr>
          <p:spPr>
            <a:xfrm>
              <a:off x="5333763" y="1994383"/>
              <a:ext cx="33950" cy="53025"/>
            </a:xfrm>
            <a:custGeom>
              <a:avLst/>
              <a:gdLst/>
              <a:ahLst/>
              <a:cxnLst/>
              <a:rect l="l" t="t" r="r" b="b"/>
              <a:pathLst>
                <a:path w="1358" h="2121" extrusionOk="0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9" name="Google Shape;13929;p27"/>
            <p:cNvSpPr/>
            <p:nvPr/>
          </p:nvSpPr>
          <p:spPr>
            <a:xfrm>
              <a:off x="5369488" y="1993808"/>
              <a:ext cx="36325" cy="54800"/>
            </a:xfrm>
            <a:custGeom>
              <a:avLst/>
              <a:gdLst/>
              <a:ahLst/>
              <a:cxnLst/>
              <a:rect l="l" t="t" r="r" b="b"/>
              <a:pathLst>
                <a:path w="1453" h="2192" extrusionOk="0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0" name="Google Shape;13930;p27"/>
            <p:cNvSpPr/>
            <p:nvPr/>
          </p:nvSpPr>
          <p:spPr>
            <a:xfrm>
              <a:off x="5421288" y="1991808"/>
              <a:ext cx="30975" cy="60950"/>
            </a:xfrm>
            <a:custGeom>
              <a:avLst/>
              <a:gdLst/>
              <a:ahLst/>
              <a:cxnLst/>
              <a:rect l="l" t="t" r="r" b="b"/>
              <a:pathLst>
                <a:path w="1239" h="2438" extrusionOk="0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1" name="Google Shape;13931;p27"/>
            <p:cNvSpPr/>
            <p:nvPr/>
          </p:nvSpPr>
          <p:spPr>
            <a:xfrm>
              <a:off x="5412338" y="1994983"/>
              <a:ext cx="13125" cy="13725"/>
            </a:xfrm>
            <a:custGeom>
              <a:avLst/>
              <a:gdLst/>
              <a:ahLst/>
              <a:cxnLst/>
              <a:rect l="l" t="t" r="r" b="b"/>
              <a:pathLst>
                <a:path w="525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2" name="Google Shape;13932;p27"/>
            <p:cNvSpPr/>
            <p:nvPr/>
          </p:nvSpPr>
          <p:spPr>
            <a:xfrm>
              <a:off x="5447463" y="2036058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33" name="Google Shape;13933;p27"/>
          <p:cNvGrpSpPr/>
          <p:nvPr/>
        </p:nvGrpSpPr>
        <p:grpSpPr>
          <a:xfrm>
            <a:off x="12548189" y="3534200"/>
            <a:ext cx="712038" cy="707795"/>
            <a:chOff x="5676688" y="1930683"/>
            <a:chExt cx="297700" cy="295925"/>
          </a:xfrm>
        </p:grpSpPr>
        <p:sp>
          <p:nvSpPr>
            <p:cNvPr id="13934" name="Google Shape;13934;p27"/>
            <p:cNvSpPr/>
            <p:nvPr/>
          </p:nvSpPr>
          <p:spPr>
            <a:xfrm>
              <a:off x="5776113" y="2057508"/>
              <a:ext cx="86350" cy="8950"/>
            </a:xfrm>
            <a:custGeom>
              <a:avLst/>
              <a:gdLst/>
              <a:ahLst/>
              <a:cxnLst/>
              <a:rect l="l" t="t" r="r" b="b"/>
              <a:pathLst>
                <a:path w="3454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5" name="Google Shape;13935;p27"/>
            <p:cNvSpPr/>
            <p:nvPr/>
          </p:nvSpPr>
          <p:spPr>
            <a:xfrm>
              <a:off x="5776113" y="2080133"/>
              <a:ext cx="87550" cy="8950"/>
            </a:xfrm>
            <a:custGeom>
              <a:avLst/>
              <a:gdLst/>
              <a:ahLst/>
              <a:cxnLst/>
              <a:rect l="l" t="t" r="r" b="b"/>
              <a:pathLst>
                <a:path w="350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6" name="Google Shape;13936;p27"/>
            <p:cNvSpPr/>
            <p:nvPr/>
          </p:nvSpPr>
          <p:spPr>
            <a:xfrm>
              <a:off x="5795763" y="2101558"/>
              <a:ext cx="48850" cy="8950"/>
            </a:xfrm>
            <a:custGeom>
              <a:avLst/>
              <a:gdLst/>
              <a:ahLst/>
              <a:cxnLst/>
              <a:rect l="l" t="t" r="r" b="b"/>
              <a:pathLst>
                <a:path w="1954" h="358" extrusionOk="0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7" name="Google Shape;13937;p27"/>
            <p:cNvSpPr/>
            <p:nvPr/>
          </p:nvSpPr>
          <p:spPr>
            <a:xfrm>
              <a:off x="5676688" y="1930683"/>
              <a:ext cx="297700" cy="295925"/>
            </a:xfrm>
            <a:custGeom>
              <a:avLst/>
              <a:gdLst/>
              <a:ahLst/>
              <a:cxnLst/>
              <a:rect l="l" t="t" r="r" b="b"/>
              <a:pathLst>
                <a:path w="11908" h="11837" extrusionOk="0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38" name="Google Shape;13938;p27"/>
          <p:cNvSpPr/>
          <p:nvPr/>
        </p:nvSpPr>
        <p:spPr>
          <a:xfrm>
            <a:off x="14068937" y="3537017"/>
            <a:ext cx="605244" cy="714911"/>
          </a:xfrm>
          <a:custGeom>
            <a:avLst/>
            <a:gdLst/>
            <a:ahLst/>
            <a:cxnLst/>
            <a:rect l="l" t="t" r="r" b="b"/>
            <a:pathLst>
              <a:path w="10122" h="11956" extrusionOk="0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939" name="Google Shape;13939;p27"/>
          <p:cNvGrpSpPr/>
          <p:nvPr/>
        </p:nvGrpSpPr>
        <p:grpSpPr>
          <a:xfrm>
            <a:off x="15484592" y="3535632"/>
            <a:ext cx="709229" cy="710664"/>
            <a:chOff x="6649513" y="1931283"/>
            <a:chExt cx="296525" cy="297125"/>
          </a:xfrm>
        </p:grpSpPr>
        <p:sp>
          <p:nvSpPr>
            <p:cNvPr id="13940" name="Google Shape;13940;p27"/>
            <p:cNvSpPr/>
            <p:nvPr/>
          </p:nvSpPr>
          <p:spPr>
            <a:xfrm>
              <a:off x="6762638" y="1953308"/>
              <a:ext cx="69675" cy="8950"/>
            </a:xfrm>
            <a:custGeom>
              <a:avLst/>
              <a:gdLst/>
              <a:ahLst/>
              <a:cxnLst/>
              <a:rect l="l" t="t" r="r" b="b"/>
              <a:pathLst>
                <a:path w="2787" h="358" extrusionOk="0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1" name="Google Shape;13941;p27"/>
            <p:cNvSpPr/>
            <p:nvPr/>
          </p:nvSpPr>
          <p:spPr>
            <a:xfrm>
              <a:off x="6777513" y="1972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2" name="Google Shape;13942;p27"/>
            <p:cNvSpPr/>
            <p:nvPr/>
          </p:nvSpPr>
          <p:spPr>
            <a:xfrm>
              <a:off x="6649513" y="1931283"/>
              <a:ext cx="296525" cy="297125"/>
            </a:xfrm>
            <a:custGeom>
              <a:avLst/>
              <a:gdLst/>
              <a:ahLst/>
              <a:cxnLst/>
              <a:rect l="l" t="t" r="r" b="b"/>
              <a:pathLst>
                <a:path w="11861" h="11885" extrusionOk="0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3" name="Google Shape;13943;p27"/>
          <p:cNvGrpSpPr/>
          <p:nvPr/>
        </p:nvGrpSpPr>
        <p:grpSpPr>
          <a:xfrm>
            <a:off x="15480289" y="4583720"/>
            <a:ext cx="713534" cy="709169"/>
            <a:chOff x="6647713" y="2369483"/>
            <a:chExt cx="298325" cy="296500"/>
          </a:xfrm>
        </p:grpSpPr>
        <p:sp>
          <p:nvSpPr>
            <p:cNvPr id="13944" name="Google Shape;13944;p27"/>
            <p:cNvSpPr/>
            <p:nvPr/>
          </p:nvSpPr>
          <p:spPr>
            <a:xfrm>
              <a:off x="6648313" y="2370058"/>
              <a:ext cx="144700" cy="144100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5" name="Google Shape;13945;p27"/>
            <p:cNvSpPr/>
            <p:nvPr/>
          </p:nvSpPr>
          <p:spPr>
            <a:xfrm>
              <a:off x="6647713" y="2521883"/>
              <a:ext cx="240550" cy="144100"/>
            </a:xfrm>
            <a:custGeom>
              <a:avLst/>
              <a:gdLst/>
              <a:ahLst/>
              <a:cxnLst/>
              <a:rect l="l" t="t" r="r" b="b"/>
              <a:pathLst>
                <a:path w="9622" h="5764" extrusionOk="0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6" name="Google Shape;13946;p27"/>
            <p:cNvSpPr/>
            <p:nvPr/>
          </p:nvSpPr>
          <p:spPr>
            <a:xfrm>
              <a:off x="6801913" y="2369483"/>
              <a:ext cx="144125" cy="243525"/>
            </a:xfrm>
            <a:custGeom>
              <a:avLst/>
              <a:gdLst/>
              <a:ahLst/>
              <a:cxnLst/>
              <a:rect l="l" t="t" r="r" b="b"/>
              <a:pathLst>
                <a:path w="5765" h="9741" extrusionOk="0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7" name="Google Shape;13947;p27"/>
          <p:cNvGrpSpPr/>
          <p:nvPr/>
        </p:nvGrpSpPr>
        <p:grpSpPr>
          <a:xfrm>
            <a:off x="14014985" y="4583720"/>
            <a:ext cx="710604" cy="709169"/>
            <a:chOff x="6162513" y="2369483"/>
            <a:chExt cx="297100" cy="296500"/>
          </a:xfrm>
        </p:grpSpPr>
        <p:sp>
          <p:nvSpPr>
            <p:cNvPr id="13948" name="Google Shape;13948;p27"/>
            <p:cNvSpPr/>
            <p:nvPr/>
          </p:nvSpPr>
          <p:spPr>
            <a:xfrm>
              <a:off x="6197638" y="2404608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9" name="Google Shape;13949;p27"/>
            <p:cNvSpPr/>
            <p:nvPr/>
          </p:nvSpPr>
          <p:spPr>
            <a:xfrm>
              <a:off x="6162513" y="2369483"/>
              <a:ext cx="158375" cy="157775"/>
            </a:xfrm>
            <a:custGeom>
              <a:avLst/>
              <a:gdLst/>
              <a:ahLst/>
              <a:cxnLst/>
              <a:rect l="l" t="t" r="r" b="b"/>
              <a:pathLst>
                <a:path w="6335" h="6311" extrusionOk="0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0" name="Google Shape;13950;p27"/>
            <p:cNvSpPr/>
            <p:nvPr/>
          </p:nvSpPr>
          <p:spPr>
            <a:xfrm>
              <a:off x="6232763" y="2427808"/>
              <a:ext cx="16100" cy="41700"/>
            </a:xfrm>
            <a:custGeom>
              <a:avLst/>
              <a:gdLst/>
              <a:ahLst/>
              <a:cxnLst/>
              <a:rect l="l" t="t" r="r" b="b"/>
              <a:pathLst>
                <a:path w="644" h="166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1" name="Google Shape;13951;p27"/>
            <p:cNvSpPr/>
            <p:nvPr/>
          </p:nvSpPr>
          <p:spPr>
            <a:xfrm>
              <a:off x="6319088" y="2526658"/>
              <a:ext cx="100050" cy="99425"/>
            </a:xfrm>
            <a:custGeom>
              <a:avLst/>
              <a:gdLst/>
              <a:ahLst/>
              <a:cxnLst/>
              <a:rect l="l" t="t" r="r" b="b"/>
              <a:pathLst>
                <a:path w="4002" h="3977" extrusionOk="0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2" name="Google Shape;13952;p27"/>
            <p:cNvSpPr/>
            <p:nvPr/>
          </p:nvSpPr>
          <p:spPr>
            <a:xfrm>
              <a:off x="6278588" y="2486158"/>
              <a:ext cx="181025" cy="179825"/>
            </a:xfrm>
            <a:custGeom>
              <a:avLst/>
              <a:gdLst/>
              <a:ahLst/>
              <a:cxnLst/>
              <a:rect l="l" t="t" r="r" b="b"/>
              <a:pathLst>
                <a:path w="7241" h="7193" extrusionOk="0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3" name="Google Shape;13953;p27"/>
            <p:cNvSpPr/>
            <p:nvPr/>
          </p:nvSpPr>
          <p:spPr>
            <a:xfrm>
              <a:off x="6355988" y="2553433"/>
              <a:ext cx="26825" cy="42900"/>
            </a:xfrm>
            <a:custGeom>
              <a:avLst/>
              <a:gdLst/>
              <a:ahLst/>
              <a:cxnLst/>
              <a:rect l="l" t="t" r="r" b="b"/>
              <a:pathLst>
                <a:path w="1073" h="1716" extrusionOk="0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54" name="Google Shape;13954;p27"/>
          <p:cNvGrpSpPr/>
          <p:nvPr/>
        </p:nvGrpSpPr>
        <p:grpSpPr>
          <a:xfrm>
            <a:off x="12546755" y="4585094"/>
            <a:ext cx="712038" cy="709229"/>
            <a:chOff x="5676088" y="2370058"/>
            <a:chExt cx="297700" cy="296525"/>
          </a:xfrm>
        </p:grpSpPr>
        <p:sp>
          <p:nvSpPr>
            <p:cNvPr id="13955" name="Google Shape;13955;p27"/>
            <p:cNvSpPr/>
            <p:nvPr/>
          </p:nvSpPr>
          <p:spPr>
            <a:xfrm>
              <a:off x="5787438" y="24921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6" name="Google Shape;13956;p27"/>
            <p:cNvSpPr/>
            <p:nvPr/>
          </p:nvSpPr>
          <p:spPr>
            <a:xfrm>
              <a:off x="5787438" y="25129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7" name="Google Shape;13957;p27"/>
            <p:cNvSpPr/>
            <p:nvPr/>
          </p:nvSpPr>
          <p:spPr>
            <a:xfrm>
              <a:off x="5804088" y="2534983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8" name="Google Shape;13958;p27"/>
            <p:cNvSpPr/>
            <p:nvPr/>
          </p:nvSpPr>
          <p:spPr>
            <a:xfrm>
              <a:off x="5753488" y="2448658"/>
              <a:ext cx="141125" cy="140525"/>
            </a:xfrm>
            <a:custGeom>
              <a:avLst/>
              <a:gdLst/>
              <a:ahLst/>
              <a:cxnLst/>
              <a:rect l="l" t="t" r="r" b="b"/>
              <a:pathLst>
                <a:path w="5645" h="5621" extrusionOk="0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9" name="Google Shape;13959;p27"/>
            <p:cNvSpPr/>
            <p:nvPr/>
          </p:nvSpPr>
          <p:spPr>
            <a:xfrm>
              <a:off x="5676088" y="2370058"/>
              <a:ext cx="297700" cy="296525"/>
            </a:xfrm>
            <a:custGeom>
              <a:avLst/>
              <a:gdLst/>
              <a:ahLst/>
              <a:cxnLst/>
              <a:rect l="l" t="t" r="r" b="b"/>
              <a:pathLst>
                <a:path w="11908" h="11861" extrusionOk="0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60" name="Google Shape;13960;p27"/>
          <p:cNvGrpSpPr/>
          <p:nvPr/>
        </p:nvGrpSpPr>
        <p:grpSpPr>
          <a:xfrm>
            <a:off x="11028713" y="4585094"/>
            <a:ext cx="712098" cy="710664"/>
            <a:chOff x="5168838" y="2370058"/>
            <a:chExt cx="297725" cy="297125"/>
          </a:xfrm>
        </p:grpSpPr>
        <p:sp>
          <p:nvSpPr>
            <p:cNvPr id="13961" name="Google Shape;13961;p27"/>
            <p:cNvSpPr/>
            <p:nvPr/>
          </p:nvSpPr>
          <p:spPr>
            <a:xfrm>
              <a:off x="52087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2" name="Google Shape;13962;p27"/>
            <p:cNvSpPr/>
            <p:nvPr/>
          </p:nvSpPr>
          <p:spPr>
            <a:xfrm>
              <a:off x="5276013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3" name="Google Shape;13963;p27"/>
            <p:cNvSpPr/>
            <p:nvPr/>
          </p:nvSpPr>
          <p:spPr>
            <a:xfrm>
              <a:off x="52998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4" name="Google Shape;13964;p27"/>
            <p:cNvSpPr/>
            <p:nvPr/>
          </p:nvSpPr>
          <p:spPr>
            <a:xfrm>
              <a:off x="52533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5" name="Google Shape;13965;p27"/>
            <p:cNvSpPr/>
            <p:nvPr/>
          </p:nvSpPr>
          <p:spPr>
            <a:xfrm>
              <a:off x="52289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6" name="Google Shape;13966;p27"/>
            <p:cNvSpPr/>
            <p:nvPr/>
          </p:nvSpPr>
          <p:spPr>
            <a:xfrm>
              <a:off x="53236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7" name="Google Shape;13967;p27"/>
            <p:cNvSpPr/>
            <p:nvPr/>
          </p:nvSpPr>
          <p:spPr>
            <a:xfrm>
              <a:off x="539448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8" name="Google Shape;13968;p27"/>
            <p:cNvSpPr/>
            <p:nvPr/>
          </p:nvSpPr>
          <p:spPr>
            <a:xfrm>
              <a:off x="54159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9" name="Google Shape;13969;p27"/>
            <p:cNvSpPr/>
            <p:nvPr/>
          </p:nvSpPr>
          <p:spPr>
            <a:xfrm>
              <a:off x="5441513" y="24248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0" name="Google Shape;13970;p27"/>
            <p:cNvSpPr/>
            <p:nvPr/>
          </p:nvSpPr>
          <p:spPr>
            <a:xfrm>
              <a:off x="5168838" y="237005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71" name="Google Shape;13971;p27"/>
          <p:cNvGrpSpPr/>
          <p:nvPr/>
        </p:nvGrpSpPr>
        <p:grpSpPr>
          <a:xfrm>
            <a:off x="9540570" y="4711862"/>
            <a:ext cx="710664" cy="455699"/>
            <a:chOff x="4674088" y="2423058"/>
            <a:chExt cx="297125" cy="190525"/>
          </a:xfrm>
        </p:grpSpPr>
        <p:sp>
          <p:nvSpPr>
            <p:cNvPr id="13972" name="Google Shape;13972;p27"/>
            <p:cNvSpPr/>
            <p:nvPr/>
          </p:nvSpPr>
          <p:spPr>
            <a:xfrm>
              <a:off x="4674088" y="2423058"/>
              <a:ext cx="297125" cy="190525"/>
            </a:xfrm>
            <a:custGeom>
              <a:avLst/>
              <a:gdLst/>
              <a:ahLst/>
              <a:cxnLst/>
              <a:rect l="l" t="t" r="r" b="b"/>
              <a:pathLst>
                <a:path w="11885" h="7621" extrusionOk="0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3" name="Google Shape;13973;p27"/>
            <p:cNvSpPr/>
            <p:nvPr/>
          </p:nvSpPr>
          <p:spPr>
            <a:xfrm>
              <a:off x="4703263" y="2505208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4" name="Google Shape;13974;p27"/>
            <p:cNvSpPr/>
            <p:nvPr/>
          </p:nvSpPr>
          <p:spPr>
            <a:xfrm>
              <a:off x="470326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5" name="Google Shape;13975;p27"/>
            <p:cNvSpPr/>
            <p:nvPr/>
          </p:nvSpPr>
          <p:spPr>
            <a:xfrm>
              <a:off x="4884863" y="25052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6" name="Google Shape;13976;p27"/>
            <p:cNvSpPr/>
            <p:nvPr/>
          </p:nvSpPr>
          <p:spPr>
            <a:xfrm>
              <a:off x="490271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77" name="Google Shape;13977;p27"/>
          <p:cNvSpPr/>
          <p:nvPr/>
        </p:nvSpPr>
        <p:spPr>
          <a:xfrm>
            <a:off x="8176211" y="5155829"/>
            <a:ext cx="21467" cy="37313"/>
          </a:xfrm>
          <a:custGeom>
            <a:avLst/>
            <a:gdLst/>
            <a:ahLst/>
            <a:cxnLst/>
            <a:rect l="l" t="t" r="r" b="b"/>
            <a:pathLst>
              <a:path w="359" h="624" extrusionOk="0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8" name="Google Shape;13978;p27"/>
          <p:cNvSpPr/>
          <p:nvPr/>
        </p:nvSpPr>
        <p:spPr>
          <a:xfrm>
            <a:off x="8637629" y="5089160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9" name="Google Shape;13979;p27"/>
          <p:cNvSpPr/>
          <p:nvPr/>
        </p:nvSpPr>
        <p:spPr>
          <a:xfrm>
            <a:off x="8637629" y="5144650"/>
            <a:ext cx="21407" cy="356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0" name="Google Shape;13980;p27"/>
          <p:cNvSpPr/>
          <p:nvPr/>
        </p:nvSpPr>
        <p:spPr>
          <a:xfrm>
            <a:off x="8637629" y="5032175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1" name="Google Shape;13981;p27"/>
          <p:cNvSpPr/>
          <p:nvPr/>
        </p:nvSpPr>
        <p:spPr>
          <a:xfrm>
            <a:off x="8637629" y="4976626"/>
            <a:ext cx="21407" cy="356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2" name="Google Shape;13982;p27"/>
          <p:cNvSpPr/>
          <p:nvPr/>
        </p:nvSpPr>
        <p:spPr>
          <a:xfrm>
            <a:off x="8637629" y="4922513"/>
            <a:ext cx="21407" cy="356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3" name="Google Shape;13983;p27"/>
          <p:cNvSpPr/>
          <p:nvPr/>
        </p:nvSpPr>
        <p:spPr>
          <a:xfrm>
            <a:off x="8637629" y="4867024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4" name="Google Shape;13984;p27"/>
          <p:cNvSpPr/>
          <p:nvPr/>
        </p:nvSpPr>
        <p:spPr>
          <a:xfrm>
            <a:off x="8546501" y="5183096"/>
            <a:ext cx="21407" cy="356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5" name="Google Shape;13985;p27"/>
          <p:cNvSpPr/>
          <p:nvPr/>
        </p:nvSpPr>
        <p:spPr>
          <a:xfrm>
            <a:off x="8546501" y="5072057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6" name="Google Shape;13986;p27"/>
          <p:cNvSpPr/>
          <p:nvPr/>
        </p:nvSpPr>
        <p:spPr>
          <a:xfrm>
            <a:off x="8546501" y="5126171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7" name="Google Shape;13987;p27"/>
          <p:cNvSpPr/>
          <p:nvPr/>
        </p:nvSpPr>
        <p:spPr>
          <a:xfrm>
            <a:off x="8546501" y="5017943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8" name="Google Shape;13988;p27"/>
          <p:cNvSpPr/>
          <p:nvPr/>
        </p:nvSpPr>
        <p:spPr>
          <a:xfrm>
            <a:off x="8271644" y="5044972"/>
            <a:ext cx="21407" cy="356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9" name="Google Shape;13989;p27"/>
          <p:cNvSpPr/>
          <p:nvPr/>
        </p:nvSpPr>
        <p:spPr>
          <a:xfrm>
            <a:off x="8271644" y="4933934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0" name="Google Shape;13990;p27"/>
          <p:cNvSpPr/>
          <p:nvPr/>
        </p:nvSpPr>
        <p:spPr>
          <a:xfrm>
            <a:off x="8271644" y="4989482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1" name="Google Shape;13991;p27"/>
          <p:cNvSpPr/>
          <p:nvPr/>
        </p:nvSpPr>
        <p:spPr>
          <a:xfrm>
            <a:off x="8271644" y="5101955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2" name="Google Shape;13992;p27"/>
          <p:cNvSpPr/>
          <p:nvPr/>
        </p:nvSpPr>
        <p:spPr>
          <a:xfrm>
            <a:off x="8271644" y="5157503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3" name="Google Shape;13993;p27"/>
          <p:cNvSpPr/>
          <p:nvPr/>
        </p:nvSpPr>
        <p:spPr>
          <a:xfrm>
            <a:off x="8523722" y="4717478"/>
            <a:ext cx="35639" cy="21407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4" name="Google Shape;13994;p27"/>
          <p:cNvSpPr/>
          <p:nvPr/>
        </p:nvSpPr>
        <p:spPr>
          <a:xfrm>
            <a:off x="8633384" y="4717478"/>
            <a:ext cx="35639" cy="21407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5" name="Google Shape;13995;p27"/>
          <p:cNvSpPr/>
          <p:nvPr/>
        </p:nvSpPr>
        <p:spPr>
          <a:xfrm>
            <a:off x="8147750" y="4717478"/>
            <a:ext cx="35699" cy="21407"/>
          </a:xfrm>
          <a:custGeom>
            <a:avLst/>
            <a:gdLst/>
            <a:ahLst/>
            <a:cxnLst/>
            <a:rect l="l" t="t" r="r" b="b"/>
            <a:pathLst>
              <a:path w="597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6" name="Google Shape;13996;p27"/>
          <p:cNvSpPr/>
          <p:nvPr/>
        </p:nvSpPr>
        <p:spPr>
          <a:xfrm>
            <a:off x="8577833" y="4717478"/>
            <a:ext cx="35639" cy="21407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7" name="Google Shape;13997;p27"/>
          <p:cNvSpPr/>
          <p:nvPr/>
        </p:nvSpPr>
        <p:spPr>
          <a:xfrm>
            <a:off x="8203298" y="4717478"/>
            <a:ext cx="35639" cy="21407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8" name="Google Shape;13998;p27"/>
          <p:cNvSpPr/>
          <p:nvPr/>
        </p:nvSpPr>
        <p:spPr>
          <a:xfrm>
            <a:off x="8466737" y="4717478"/>
            <a:ext cx="37133" cy="21407"/>
          </a:xfrm>
          <a:custGeom>
            <a:avLst/>
            <a:gdLst/>
            <a:ahLst/>
            <a:cxnLst/>
            <a:rect l="l" t="t" r="r" b="b"/>
            <a:pathLst>
              <a:path w="621" h="358" extrusionOk="0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9" name="Google Shape;13999;p27"/>
          <p:cNvSpPr/>
          <p:nvPr/>
        </p:nvSpPr>
        <p:spPr>
          <a:xfrm>
            <a:off x="8258846" y="4717478"/>
            <a:ext cx="37073" cy="21407"/>
          </a:xfrm>
          <a:custGeom>
            <a:avLst/>
            <a:gdLst/>
            <a:ahLst/>
            <a:cxnLst/>
            <a:rect l="l" t="t" r="r" b="b"/>
            <a:pathLst>
              <a:path w="620" h="358" extrusionOk="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0" name="Google Shape;14000;p27"/>
          <p:cNvSpPr/>
          <p:nvPr/>
        </p:nvSpPr>
        <p:spPr>
          <a:xfrm>
            <a:off x="8770073" y="4689016"/>
            <a:ext cx="78392" cy="78392"/>
          </a:xfrm>
          <a:custGeom>
            <a:avLst/>
            <a:gdLst/>
            <a:ahLst/>
            <a:cxnLst/>
            <a:rect l="l" t="t" r="r" b="b"/>
            <a:pathLst>
              <a:path w="1311" h="1311" extrusionOk="0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1" name="Google Shape;14001;p27"/>
          <p:cNvSpPr/>
          <p:nvPr/>
        </p:nvSpPr>
        <p:spPr>
          <a:xfrm>
            <a:off x="8147749" y="4644887"/>
            <a:ext cx="592448" cy="495581"/>
          </a:xfrm>
          <a:custGeom>
            <a:avLst/>
            <a:gdLst/>
            <a:ahLst/>
            <a:cxnLst/>
            <a:rect l="l" t="t" r="r" b="b"/>
            <a:pathLst>
              <a:path w="9908" h="8288" extrusionOk="0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2" name="Google Shape;14002;p27"/>
          <p:cNvSpPr/>
          <p:nvPr/>
        </p:nvSpPr>
        <p:spPr>
          <a:xfrm>
            <a:off x="8798536" y="4941050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3" name="Google Shape;14003;p27"/>
          <p:cNvSpPr/>
          <p:nvPr/>
        </p:nvSpPr>
        <p:spPr>
          <a:xfrm>
            <a:off x="8798536" y="4831385"/>
            <a:ext cx="21407" cy="356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4" name="Google Shape;14004;p27"/>
          <p:cNvSpPr/>
          <p:nvPr/>
        </p:nvSpPr>
        <p:spPr>
          <a:xfrm>
            <a:off x="8798536" y="4996598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5" name="Google Shape;14005;p27"/>
          <p:cNvSpPr/>
          <p:nvPr/>
        </p:nvSpPr>
        <p:spPr>
          <a:xfrm>
            <a:off x="8798536" y="4886936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6" name="Google Shape;14006;p27"/>
          <p:cNvSpPr/>
          <p:nvPr/>
        </p:nvSpPr>
        <p:spPr>
          <a:xfrm>
            <a:off x="8798536" y="5109071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7" name="Google Shape;14007;p27"/>
          <p:cNvSpPr/>
          <p:nvPr/>
        </p:nvSpPr>
        <p:spPr>
          <a:xfrm>
            <a:off x="8798536" y="5164619"/>
            <a:ext cx="21407" cy="3563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8" name="Google Shape;14008;p27"/>
          <p:cNvSpPr/>
          <p:nvPr/>
        </p:nvSpPr>
        <p:spPr>
          <a:xfrm>
            <a:off x="8798536" y="5052088"/>
            <a:ext cx="21407" cy="356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9" name="Google Shape;14009;p27"/>
          <p:cNvSpPr/>
          <p:nvPr/>
        </p:nvSpPr>
        <p:spPr>
          <a:xfrm>
            <a:off x="8045261" y="4585032"/>
            <a:ext cx="712038" cy="710664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10" name="Google Shape;14010;p27"/>
          <p:cNvGrpSpPr/>
          <p:nvPr/>
        </p:nvGrpSpPr>
        <p:grpSpPr>
          <a:xfrm>
            <a:off x="6491693" y="4582166"/>
            <a:ext cx="723461" cy="717839"/>
            <a:chOff x="3654238" y="2368833"/>
            <a:chExt cx="302475" cy="300125"/>
          </a:xfrm>
        </p:grpSpPr>
        <p:sp>
          <p:nvSpPr>
            <p:cNvPr id="14011" name="Google Shape;14011;p27"/>
            <p:cNvSpPr/>
            <p:nvPr/>
          </p:nvSpPr>
          <p:spPr>
            <a:xfrm>
              <a:off x="3654238" y="2368833"/>
              <a:ext cx="302475" cy="300125"/>
            </a:xfrm>
            <a:custGeom>
              <a:avLst/>
              <a:gdLst/>
              <a:ahLst/>
              <a:cxnLst/>
              <a:rect l="l" t="t" r="r" b="b"/>
              <a:pathLst>
                <a:path w="12099" h="12005" extrusionOk="0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2" name="Google Shape;14012;p27"/>
            <p:cNvSpPr/>
            <p:nvPr/>
          </p:nvSpPr>
          <p:spPr>
            <a:xfrm>
              <a:off x="3863813" y="24165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3" name="Google Shape;14013;p27"/>
            <p:cNvSpPr/>
            <p:nvPr/>
          </p:nvSpPr>
          <p:spPr>
            <a:xfrm>
              <a:off x="38816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4" name="Google Shape;14014;p27"/>
            <p:cNvSpPr/>
            <p:nvPr/>
          </p:nvSpPr>
          <p:spPr>
            <a:xfrm>
              <a:off x="3688188" y="2610583"/>
              <a:ext cx="57775" cy="8975"/>
            </a:xfrm>
            <a:custGeom>
              <a:avLst/>
              <a:gdLst/>
              <a:ahLst/>
              <a:cxnLst/>
              <a:rect l="l" t="t" r="r" b="b"/>
              <a:pathLst>
                <a:path w="2311" h="359" extrusionOk="0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5" name="Google Shape;14015;p27"/>
            <p:cNvSpPr/>
            <p:nvPr/>
          </p:nvSpPr>
          <p:spPr>
            <a:xfrm>
              <a:off x="3689363" y="25921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6" name="Google Shape;14016;p27"/>
            <p:cNvSpPr/>
            <p:nvPr/>
          </p:nvSpPr>
          <p:spPr>
            <a:xfrm>
              <a:off x="3863813" y="2611183"/>
              <a:ext cx="57175" cy="8950"/>
            </a:xfrm>
            <a:custGeom>
              <a:avLst/>
              <a:gdLst/>
              <a:ahLst/>
              <a:cxnLst/>
              <a:rect l="l" t="t" r="r" b="b"/>
              <a:pathLst>
                <a:path w="2287" h="358" extrusionOk="0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7" name="Google Shape;14017;p27"/>
            <p:cNvSpPr/>
            <p:nvPr/>
          </p:nvSpPr>
          <p:spPr>
            <a:xfrm>
              <a:off x="3881663" y="2592733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8" name="Google Shape;14018;p27"/>
            <p:cNvSpPr/>
            <p:nvPr/>
          </p:nvSpPr>
          <p:spPr>
            <a:xfrm>
              <a:off x="3759613" y="2491508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9" name="Google Shape;14019;p27"/>
            <p:cNvSpPr/>
            <p:nvPr/>
          </p:nvSpPr>
          <p:spPr>
            <a:xfrm>
              <a:off x="3759613" y="2514133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0" name="Google Shape;14020;p27"/>
            <p:cNvSpPr/>
            <p:nvPr/>
          </p:nvSpPr>
          <p:spPr>
            <a:xfrm>
              <a:off x="3779863" y="2536758"/>
              <a:ext cx="50625" cy="8975"/>
            </a:xfrm>
            <a:custGeom>
              <a:avLst/>
              <a:gdLst/>
              <a:ahLst/>
              <a:cxnLst/>
              <a:rect l="l" t="t" r="r" b="b"/>
              <a:pathLst>
                <a:path w="2025" h="359" extrusionOk="0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1" name="Google Shape;14021;p27"/>
            <p:cNvSpPr/>
            <p:nvPr/>
          </p:nvSpPr>
          <p:spPr>
            <a:xfrm>
              <a:off x="3689363" y="2416508"/>
              <a:ext cx="58375" cy="8950"/>
            </a:xfrm>
            <a:custGeom>
              <a:avLst/>
              <a:gdLst/>
              <a:ahLst/>
              <a:cxnLst/>
              <a:rect l="l" t="t" r="r" b="b"/>
              <a:pathLst>
                <a:path w="2335" h="358" extrusionOk="0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2" name="Google Shape;14022;p27"/>
            <p:cNvSpPr/>
            <p:nvPr/>
          </p:nvSpPr>
          <p:spPr>
            <a:xfrm>
              <a:off x="36887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23" name="Google Shape;14023;p27"/>
          <p:cNvGrpSpPr/>
          <p:nvPr/>
        </p:nvGrpSpPr>
        <p:grpSpPr>
          <a:xfrm>
            <a:off x="5088998" y="4582104"/>
            <a:ext cx="706358" cy="710664"/>
            <a:chOff x="3195213" y="2368808"/>
            <a:chExt cx="295325" cy="297125"/>
          </a:xfrm>
        </p:grpSpPr>
        <p:sp>
          <p:nvSpPr>
            <p:cNvPr id="14024" name="Google Shape;14024;p27"/>
            <p:cNvSpPr/>
            <p:nvPr/>
          </p:nvSpPr>
          <p:spPr>
            <a:xfrm>
              <a:off x="3312513" y="2401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5" name="Google Shape;14025;p27"/>
            <p:cNvSpPr/>
            <p:nvPr/>
          </p:nvSpPr>
          <p:spPr>
            <a:xfrm>
              <a:off x="3312513" y="241948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6" name="Google Shape;14026;p27"/>
            <p:cNvSpPr/>
            <p:nvPr/>
          </p:nvSpPr>
          <p:spPr>
            <a:xfrm>
              <a:off x="3195813" y="2368808"/>
              <a:ext cx="294125" cy="90575"/>
            </a:xfrm>
            <a:custGeom>
              <a:avLst/>
              <a:gdLst/>
              <a:ahLst/>
              <a:cxnLst/>
              <a:rect l="l" t="t" r="r" b="b"/>
              <a:pathLst>
                <a:path w="11765" h="3623" extrusionOk="0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7" name="Google Shape;14027;p27"/>
            <p:cNvSpPr/>
            <p:nvPr/>
          </p:nvSpPr>
          <p:spPr>
            <a:xfrm>
              <a:off x="3223788" y="2392083"/>
              <a:ext cx="36350" cy="42450"/>
            </a:xfrm>
            <a:custGeom>
              <a:avLst/>
              <a:gdLst/>
              <a:ahLst/>
              <a:cxnLst/>
              <a:rect l="l" t="t" r="r" b="b"/>
              <a:pathLst>
                <a:path w="1454" h="1698" extrusionOk="0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8" name="Google Shape;14028;p27"/>
            <p:cNvSpPr/>
            <p:nvPr/>
          </p:nvSpPr>
          <p:spPr>
            <a:xfrm>
              <a:off x="3312513" y="2504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9" name="Google Shape;14029;p27"/>
            <p:cNvSpPr/>
            <p:nvPr/>
          </p:nvSpPr>
          <p:spPr>
            <a:xfrm>
              <a:off x="3312513" y="2523658"/>
              <a:ext cx="141125" cy="8975"/>
            </a:xfrm>
            <a:custGeom>
              <a:avLst/>
              <a:gdLst/>
              <a:ahLst/>
              <a:cxnLst/>
              <a:rect l="l" t="t" r="r" b="b"/>
              <a:pathLst>
                <a:path w="5645" h="359" extrusionOk="0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0" name="Google Shape;14030;p27"/>
            <p:cNvSpPr/>
            <p:nvPr/>
          </p:nvSpPr>
          <p:spPr>
            <a:xfrm>
              <a:off x="3195213" y="2472858"/>
              <a:ext cx="294150" cy="90125"/>
            </a:xfrm>
            <a:custGeom>
              <a:avLst/>
              <a:gdLst/>
              <a:ahLst/>
              <a:cxnLst/>
              <a:rect l="l" t="t" r="r" b="b"/>
              <a:pathLst>
                <a:path w="11766" h="3605" extrusionOk="0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1" name="Google Shape;14031;p27"/>
            <p:cNvSpPr/>
            <p:nvPr/>
          </p:nvSpPr>
          <p:spPr>
            <a:xfrm>
              <a:off x="3227363" y="2496883"/>
              <a:ext cx="29800" cy="42875"/>
            </a:xfrm>
            <a:custGeom>
              <a:avLst/>
              <a:gdLst/>
              <a:ahLst/>
              <a:cxnLst/>
              <a:rect l="l" t="t" r="r" b="b"/>
              <a:pathLst>
                <a:path w="1192" h="1715" extrusionOk="0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2" name="Google Shape;14032;p27"/>
            <p:cNvSpPr/>
            <p:nvPr/>
          </p:nvSpPr>
          <p:spPr>
            <a:xfrm>
              <a:off x="3312513" y="2608208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3" name="Google Shape;14033;p27"/>
            <p:cNvSpPr/>
            <p:nvPr/>
          </p:nvSpPr>
          <p:spPr>
            <a:xfrm>
              <a:off x="3312513" y="2627258"/>
              <a:ext cx="141125" cy="8375"/>
            </a:xfrm>
            <a:custGeom>
              <a:avLst/>
              <a:gdLst/>
              <a:ahLst/>
              <a:cxnLst/>
              <a:rect l="l" t="t" r="r" b="b"/>
              <a:pathLst>
                <a:path w="5645" h="335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4" name="Google Shape;14034;p27"/>
            <p:cNvSpPr/>
            <p:nvPr/>
          </p:nvSpPr>
          <p:spPr>
            <a:xfrm>
              <a:off x="3195813" y="2576658"/>
              <a:ext cx="294725" cy="89275"/>
            </a:xfrm>
            <a:custGeom>
              <a:avLst/>
              <a:gdLst/>
              <a:ahLst/>
              <a:cxnLst/>
              <a:rect l="l" t="t" r="r" b="b"/>
              <a:pathLst>
                <a:path w="11789" h="3571" extrusionOk="0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5" name="Google Shape;14035;p27"/>
            <p:cNvSpPr/>
            <p:nvPr/>
          </p:nvSpPr>
          <p:spPr>
            <a:xfrm>
              <a:off x="3223788" y="2600458"/>
              <a:ext cx="36350" cy="42900"/>
            </a:xfrm>
            <a:custGeom>
              <a:avLst/>
              <a:gdLst/>
              <a:ahLst/>
              <a:cxnLst/>
              <a:rect l="l" t="t" r="r" b="b"/>
              <a:pathLst>
                <a:path w="1454" h="1716" extrusionOk="0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36" name="Google Shape;14036;p27"/>
          <p:cNvGrpSpPr/>
          <p:nvPr/>
        </p:nvGrpSpPr>
        <p:grpSpPr>
          <a:xfrm>
            <a:off x="3562408" y="4583720"/>
            <a:ext cx="736316" cy="710604"/>
            <a:chOff x="2684388" y="2369483"/>
            <a:chExt cx="307850" cy="297100"/>
          </a:xfrm>
        </p:grpSpPr>
        <p:sp>
          <p:nvSpPr>
            <p:cNvPr id="14037" name="Google Shape;14037;p27"/>
            <p:cNvSpPr/>
            <p:nvPr/>
          </p:nvSpPr>
          <p:spPr>
            <a:xfrm>
              <a:off x="2792763" y="2506408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8" name="Google Shape;14038;p27"/>
            <p:cNvSpPr/>
            <p:nvPr/>
          </p:nvSpPr>
          <p:spPr>
            <a:xfrm>
              <a:off x="2792763" y="2529033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9" name="Google Shape;14039;p27"/>
            <p:cNvSpPr/>
            <p:nvPr/>
          </p:nvSpPr>
          <p:spPr>
            <a:xfrm>
              <a:off x="2812413" y="2551058"/>
              <a:ext cx="48825" cy="8950"/>
            </a:xfrm>
            <a:custGeom>
              <a:avLst/>
              <a:gdLst/>
              <a:ahLst/>
              <a:cxnLst/>
              <a:rect l="l" t="t" r="r" b="b"/>
              <a:pathLst>
                <a:path w="1953" h="358" extrusionOk="0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0" name="Google Shape;14040;p27"/>
            <p:cNvSpPr/>
            <p:nvPr/>
          </p:nvSpPr>
          <p:spPr>
            <a:xfrm>
              <a:off x="2684388" y="2369483"/>
              <a:ext cx="307850" cy="297100"/>
            </a:xfrm>
            <a:custGeom>
              <a:avLst/>
              <a:gdLst/>
              <a:ahLst/>
              <a:cxnLst/>
              <a:rect l="l" t="t" r="r" b="b"/>
              <a:pathLst>
                <a:path w="12314" h="11884" extrusionOk="0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41" name="Google Shape;14041;p27"/>
          <p:cNvSpPr/>
          <p:nvPr/>
        </p:nvSpPr>
        <p:spPr>
          <a:xfrm>
            <a:off x="2085627" y="4584854"/>
            <a:ext cx="712038" cy="710843"/>
          </a:xfrm>
          <a:custGeom>
            <a:avLst/>
            <a:gdLst/>
            <a:ahLst/>
            <a:cxnLst/>
            <a:rect l="l" t="t" r="r" b="b"/>
            <a:pathLst>
              <a:path w="11908" h="11888" extrusionOk="0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42" name="Google Shape;14042;p27"/>
          <p:cNvGrpSpPr/>
          <p:nvPr/>
        </p:nvGrpSpPr>
        <p:grpSpPr>
          <a:xfrm>
            <a:off x="2082814" y="5671633"/>
            <a:ext cx="713534" cy="713474"/>
            <a:chOff x="2193213" y="2824333"/>
            <a:chExt cx="298325" cy="298300"/>
          </a:xfrm>
        </p:grpSpPr>
        <p:sp>
          <p:nvSpPr>
            <p:cNvPr id="14043" name="Google Shape;14043;p27"/>
            <p:cNvSpPr/>
            <p:nvPr/>
          </p:nvSpPr>
          <p:spPr>
            <a:xfrm>
              <a:off x="2193213" y="2913633"/>
              <a:ext cx="141725" cy="119100"/>
            </a:xfrm>
            <a:custGeom>
              <a:avLst/>
              <a:gdLst/>
              <a:ahLst/>
              <a:cxnLst/>
              <a:rect l="l" t="t" r="r" b="b"/>
              <a:pathLst>
                <a:path w="5669" h="4764" extrusionOk="0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4" name="Google Shape;14044;p27"/>
            <p:cNvSpPr/>
            <p:nvPr/>
          </p:nvSpPr>
          <p:spPr>
            <a:xfrm>
              <a:off x="2212863" y="2932083"/>
              <a:ext cx="82200" cy="82175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5" name="Google Shape;14045;p27"/>
            <p:cNvSpPr/>
            <p:nvPr/>
          </p:nvSpPr>
          <p:spPr>
            <a:xfrm>
              <a:off x="2279563" y="2980308"/>
              <a:ext cx="122650" cy="142325"/>
            </a:xfrm>
            <a:custGeom>
              <a:avLst/>
              <a:gdLst/>
              <a:ahLst/>
              <a:cxnLst/>
              <a:rect l="l" t="t" r="r" b="b"/>
              <a:pathLst>
                <a:path w="4906" h="5693" extrusionOk="0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6" name="Google Shape;14046;p27"/>
            <p:cNvSpPr/>
            <p:nvPr/>
          </p:nvSpPr>
          <p:spPr>
            <a:xfrm>
              <a:off x="2300988" y="3020783"/>
              <a:ext cx="81575" cy="81600"/>
            </a:xfrm>
            <a:custGeom>
              <a:avLst/>
              <a:gdLst/>
              <a:ahLst/>
              <a:cxnLst/>
              <a:rect l="l" t="t" r="r" b="b"/>
              <a:pathLst>
                <a:path w="3263" h="3264" extrusionOk="0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7" name="Google Shape;14047;p27"/>
            <p:cNvSpPr/>
            <p:nvPr/>
          </p:nvSpPr>
          <p:spPr>
            <a:xfrm>
              <a:off x="2348613" y="2913633"/>
              <a:ext cx="142925" cy="119700"/>
            </a:xfrm>
            <a:custGeom>
              <a:avLst/>
              <a:gdLst/>
              <a:ahLst/>
              <a:cxnLst/>
              <a:rect l="l" t="t" r="r" b="b"/>
              <a:pathLst>
                <a:path w="5717" h="4788" extrusionOk="0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8" name="Google Shape;14048;p27"/>
            <p:cNvSpPr/>
            <p:nvPr/>
          </p:nvSpPr>
          <p:spPr>
            <a:xfrm>
              <a:off x="2390888" y="2932083"/>
              <a:ext cx="82175" cy="81000"/>
            </a:xfrm>
            <a:custGeom>
              <a:avLst/>
              <a:gdLst/>
              <a:ahLst/>
              <a:cxnLst/>
              <a:rect l="l" t="t" r="r" b="b"/>
              <a:pathLst>
                <a:path w="3287" h="3240" extrusionOk="0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9" name="Google Shape;14049;p27"/>
            <p:cNvSpPr/>
            <p:nvPr/>
          </p:nvSpPr>
          <p:spPr>
            <a:xfrm>
              <a:off x="2283713" y="2824333"/>
              <a:ext cx="119100" cy="141125"/>
            </a:xfrm>
            <a:custGeom>
              <a:avLst/>
              <a:gdLst/>
              <a:ahLst/>
              <a:cxnLst/>
              <a:rect l="l" t="t" r="r" b="b"/>
              <a:pathLst>
                <a:path w="4764" h="5645" extrusionOk="0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0" name="Google Shape;14050;p27"/>
            <p:cNvSpPr/>
            <p:nvPr/>
          </p:nvSpPr>
          <p:spPr>
            <a:xfrm>
              <a:off x="2300988" y="2843383"/>
              <a:ext cx="81575" cy="82175"/>
            </a:xfrm>
            <a:custGeom>
              <a:avLst/>
              <a:gdLst/>
              <a:ahLst/>
              <a:cxnLst/>
              <a:rect l="l" t="t" r="r" b="b"/>
              <a:pathLst>
                <a:path w="3263" h="3287" extrusionOk="0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1" name="Google Shape;14051;p27"/>
            <p:cNvSpPr/>
            <p:nvPr/>
          </p:nvSpPr>
          <p:spPr>
            <a:xfrm>
              <a:off x="2321238" y="2872558"/>
              <a:ext cx="42275" cy="8950"/>
            </a:xfrm>
            <a:custGeom>
              <a:avLst/>
              <a:gdLst/>
              <a:ahLst/>
              <a:cxnLst/>
              <a:rect l="l" t="t" r="r" b="b"/>
              <a:pathLst>
                <a:path w="1691" h="358" extrusionOk="0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2" name="Google Shape;14052;p27"/>
            <p:cNvSpPr/>
            <p:nvPr/>
          </p:nvSpPr>
          <p:spPr>
            <a:xfrm>
              <a:off x="2328963" y="2887433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3" name="Google Shape;14053;p27"/>
            <p:cNvSpPr/>
            <p:nvPr/>
          </p:nvSpPr>
          <p:spPr>
            <a:xfrm>
              <a:off x="2409338" y="296065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4" name="Google Shape;14054;p27"/>
            <p:cNvSpPr/>
            <p:nvPr/>
          </p:nvSpPr>
          <p:spPr>
            <a:xfrm>
              <a:off x="2417088" y="2976133"/>
              <a:ext cx="26800" cy="8975"/>
            </a:xfrm>
            <a:custGeom>
              <a:avLst/>
              <a:gdLst/>
              <a:ahLst/>
              <a:cxnLst/>
              <a:rect l="l" t="t" r="r" b="b"/>
              <a:pathLst>
                <a:path w="1072" h="359" extrusionOk="0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5" name="Google Shape;14055;p27"/>
            <p:cNvSpPr/>
            <p:nvPr/>
          </p:nvSpPr>
          <p:spPr>
            <a:xfrm>
              <a:off x="2321238" y="3049958"/>
              <a:ext cx="42275" cy="8975"/>
            </a:xfrm>
            <a:custGeom>
              <a:avLst/>
              <a:gdLst/>
              <a:ahLst/>
              <a:cxnLst/>
              <a:rect l="l" t="t" r="r" b="b"/>
              <a:pathLst>
                <a:path w="1691" h="359" extrusionOk="0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6" name="Google Shape;14056;p27"/>
            <p:cNvSpPr/>
            <p:nvPr/>
          </p:nvSpPr>
          <p:spPr>
            <a:xfrm>
              <a:off x="2328963" y="3064858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7" name="Google Shape;14057;p27"/>
            <p:cNvSpPr/>
            <p:nvPr/>
          </p:nvSpPr>
          <p:spPr>
            <a:xfrm>
              <a:off x="2232513" y="2961258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8" name="Google Shape;14058;p27"/>
            <p:cNvSpPr/>
            <p:nvPr/>
          </p:nvSpPr>
          <p:spPr>
            <a:xfrm>
              <a:off x="2240863" y="2976133"/>
              <a:ext cx="25625" cy="8975"/>
            </a:xfrm>
            <a:custGeom>
              <a:avLst/>
              <a:gdLst/>
              <a:ahLst/>
              <a:cxnLst/>
              <a:rect l="l" t="t" r="r" b="b"/>
              <a:pathLst>
                <a:path w="1025" h="359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59" name="Google Shape;14059;p27"/>
          <p:cNvSpPr/>
          <p:nvPr/>
        </p:nvSpPr>
        <p:spPr>
          <a:xfrm>
            <a:off x="3550975" y="5668685"/>
            <a:ext cx="723461" cy="709229"/>
          </a:xfrm>
          <a:custGeom>
            <a:avLst/>
            <a:gdLst/>
            <a:ahLst/>
            <a:cxnLst/>
            <a:rect l="l" t="t" r="r" b="b"/>
            <a:pathLst>
              <a:path w="12099" h="11861" extrusionOk="0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60" name="Google Shape;14060;p27"/>
          <p:cNvGrpSpPr/>
          <p:nvPr/>
        </p:nvGrpSpPr>
        <p:grpSpPr>
          <a:xfrm>
            <a:off x="5086187" y="5673007"/>
            <a:ext cx="712038" cy="713474"/>
            <a:chOff x="3194038" y="2824908"/>
            <a:chExt cx="297700" cy="298300"/>
          </a:xfrm>
        </p:grpSpPr>
        <p:sp>
          <p:nvSpPr>
            <p:cNvPr id="14061" name="Google Shape;14061;p27"/>
            <p:cNvSpPr/>
            <p:nvPr/>
          </p:nvSpPr>
          <p:spPr>
            <a:xfrm>
              <a:off x="3194038" y="28249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2" name="Google Shape;14062;p27"/>
            <p:cNvSpPr/>
            <p:nvPr/>
          </p:nvSpPr>
          <p:spPr>
            <a:xfrm>
              <a:off x="3233913" y="28487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3" name="Google Shape;14063;p27"/>
            <p:cNvSpPr/>
            <p:nvPr/>
          </p:nvSpPr>
          <p:spPr>
            <a:xfrm>
              <a:off x="332023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4" name="Google Shape;14064;p27"/>
            <p:cNvSpPr/>
            <p:nvPr/>
          </p:nvSpPr>
          <p:spPr>
            <a:xfrm>
              <a:off x="33428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5" name="Google Shape;14065;p27"/>
            <p:cNvSpPr/>
            <p:nvPr/>
          </p:nvSpPr>
          <p:spPr>
            <a:xfrm>
              <a:off x="327558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6" name="Google Shape;14066;p27"/>
            <p:cNvSpPr/>
            <p:nvPr/>
          </p:nvSpPr>
          <p:spPr>
            <a:xfrm>
              <a:off x="329821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7" name="Google Shape;14067;p27"/>
            <p:cNvSpPr/>
            <p:nvPr/>
          </p:nvSpPr>
          <p:spPr>
            <a:xfrm>
              <a:off x="32535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8" name="Google Shape;14068;p27"/>
            <p:cNvSpPr/>
            <p:nvPr/>
          </p:nvSpPr>
          <p:spPr>
            <a:xfrm>
              <a:off x="3364888" y="28487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69" name="Google Shape;14069;p27"/>
          <p:cNvGrpSpPr/>
          <p:nvPr/>
        </p:nvGrpSpPr>
        <p:grpSpPr>
          <a:xfrm>
            <a:off x="6467477" y="5672646"/>
            <a:ext cx="740562" cy="713892"/>
            <a:chOff x="3644113" y="2824758"/>
            <a:chExt cx="309625" cy="298475"/>
          </a:xfrm>
        </p:grpSpPr>
        <p:sp>
          <p:nvSpPr>
            <p:cNvPr id="14070" name="Google Shape;14070;p27"/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1" name="Google Shape;14071;p27"/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2" name="Google Shape;14072;p27"/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73" name="Google Shape;14073;p27"/>
          <p:cNvGrpSpPr/>
          <p:nvPr/>
        </p:nvGrpSpPr>
        <p:grpSpPr>
          <a:xfrm>
            <a:off x="8045372" y="5673005"/>
            <a:ext cx="712038" cy="704984"/>
            <a:chOff x="4176388" y="2824908"/>
            <a:chExt cx="297700" cy="294750"/>
          </a:xfrm>
        </p:grpSpPr>
        <p:sp>
          <p:nvSpPr>
            <p:cNvPr id="14074" name="Google Shape;14074;p27"/>
            <p:cNvSpPr/>
            <p:nvPr/>
          </p:nvSpPr>
          <p:spPr>
            <a:xfrm>
              <a:off x="4176388" y="2824908"/>
              <a:ext cx="297700" cy="294750"/>
            </a:xfrm>
            <a:custGeom>
              <a:avLst/>
              <a:gdLst/>
              <a:ahLst/>
              <a:cxnLst/>
              <a:rect l="l" t="t" r="r" b="b"/>
              <a:pathLst>
                <a:path w="11908" h="11790" extrusionOk="0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5" name="Google Shape;14075;p27"/>
            <p:cNvSpPr/>
            <p:nvPr/>
          </p:nvSpPr>
          <p:spPr>
            <a:xfrm>
              <a:off x="4300213" y="2959483"/>
              <a:ext cx="49450" cy="8950"/>
            </a:xfrm>
            <a:custGeom>
              <a:avLst/>
              <a:gdLst/>
              <a:ahLst/>
              <a:cxnLst/>
              <a:rect l="l" t="t" r="r" b="b"/>
              <a:pathLst>
                <a:path w="1978" h="358" extrusionOk="0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6" name="Google Shape;14076;p27"/>
            <p:cNvSpPr/>
            <p:nvPr/>
          </p:nvSpPr>
          <p:spPr>
            <a:xfrm>
              <a:off x="4310338" y="2977333"/>
              <a:ext cx="29800" cy="8950"/>
            </a:xfrm>
            <a:custGeom>
              <a:avLst/>
              <a:gdLst/>
              <a:ahLst/>
              <a:cxnLst/>
              <a:rect l="l" t="t" r="r" b="b"/>
              <a:pathLst>
                <a:path w="1192" h="358" extrusionOk="0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7" name="Google Shape;14077;p27"/>
            <p:cNvSpPr/>
            <p:nvPr/>
          </p:nvSpPr>
          <p:spPr>
            <a:xfrm>
              <a:off x="4213888" y="302198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8" name="Google Shape;14078;p27"/>
            <p:cNvSpPr/>
            <p:nvPr/>
          </p:nvSpPr>
          <p:spPr>
            <a:xfrm>
              <a:off x="4213888" y="304103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9" name="Google Shape;14079;p27"/>
            <p:cNvSpPr/>
            <p:nvPr/>
          </p:nvSpPr>
          <p:spPr>
            <a:xfrm>
              <a:off x="4230563" y="3059483"/>
              <a:ext cx="43475" cy="8975"/>
            </a:xfrm>
            <a:custGeom>
              <a:avLst/>
              <a:gdLst/>
              <a:ahLst/>
              <a:cxnLst/>
              <a:rect l="l" t="t" r="r" b="b"/>
              <a:pathLst>
                <a:path w="1739" h="359" extrusionOk="0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0" name="Google Shape;14080;p27"/>
            <p:cNvSpPr/>
            <p:nvPr/>
          </p:nvSpPr>
          <p:spPr>
            <a:xfrm>
              <a:off x="4360338" y="3021383"/>
              <a:ext cx="75050" cy="8950"/>
            </a:xfrm>
            <a:custGeom>
              <a:avLst/>
              <a:gdLst/>
              <a:ahLst/>
              <a:cxnLst/>
              <a:rect l="l" t="t" r="r" b="b"/>
              <a:pathLst>
                <a:path w="3002" h="358" extrusionOk="0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1" name="Google Shape;14081;p27"/>
            <p:cNvSpPr/>
            <p:nvPr/>
          </p:nvSpPr>
          <p:spPr>
            <a:xfrm>
              <a:off x="4360338" y="3039833"/>
              <a:ext cx="75050" cy="8975"/>
            </a:xfrm>
            <a:custGeom>
              <a:avLst/>
              <a:gdLst/>
              <a:ahLst/>
              <a:cxnLst/>
              <a:rect l="l" t="t" r="r" b="b"/>
              <a:pathLst>
                <a:path w="3002" h="359" extrusionOk="0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2" name="Google Shape;14082;p27"/>
            <p:cNvSpPr/>
            <p:nvPr/>
          </p:nvSpPr>
          <p:spPr>
            <a:xfrm>
              <a:off x="4375813" y="3059483"/>
              <a:ext cx="42900" cy="8975"/>
            </a:xfrm>
            <a:custGeom>
              <a:avLst/>
              <a:gdLst/>
              <a:ahLst/>
              <a:cxnLst/>
              <a:rect l="l" t="t" r="r" b="b"/>
              <a:pathLst>
                <a:path w="1716" h="359" extrusionOk="0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3" name="Google Shape;14083;p27"/>
            <p:cNvSpPr/>
            <p:nvPr/>
          </p:nvSpPr>
          <p:spPr>
            <a:xfrm>
              <a:off x="4359738" y="287850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4" name="Google Shape;14084;p27"/>
            <p:cNvSpPr/>
            <p:nvPr/>
          </p:nvSpPr>
          <p:spPr>
            <a:xfrm>
              <a:off x="4359738" y="289695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5" name="Google Shape;14085;p27"/>
            <p:cNvSpPr/>
            <p:nvPr/>
          </p:nvSpPr>
          <p:spPr>
            <a:xfrm>
              <a:off x="4375813" y="291600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6" name="Google Shape;14086;p27"/>
            <p:cNvSpPr/>
            <p:nvPr/>
          </p:nvSpPr>
          <p:spPr>
            <a:xfrm>
              <a:off x="4215663" y="287850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7" name="Google Shape;14087;p27"/>
            <p:cNvSpPr/>
            <p:nvPr/>
          </p:nvSpPr>
          <p:spPr>
            <a:xfrm>
              <a:off x="4215663" y="289695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8" name="Google Shape;14088;p27"/>
            <p:cNvSpPr/>
            <p:nvPr/>
          </p:nvSpPr>
          <p:spPr>
            <a:xfrm>
              <a:off x="4231738" y="2916008"/>
              <a:ext cx="43500" cy="8950"/>
            </a:xfrm>
            <a:custGeom>
              <a:avLst/>
              <a:gdLst/>
              <a:ahLst/>
              <a:cxnLst/>
              <a:rect l="l" t="t" r="r" b="b"/>
              <a:pathLst>
                <a:path w="1740" h="358" extrusionOk="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89" name="Google Shape;14089;p27"/>
          <p:cNvGrpSpPr/>
          <p:nvPr/>
        </p:nvGrpSpPr>
        <p:grpSpPr>
          <a:xfrm>
            <a:off x="9539195" y="5667445"/>
            <a:ext cx="712038" cy="716225"/>
            <a:chOff x="4673513" y="2822583"/>
            <a:chExt cx="297700" cy="299450"/>
          </a:xfrm>
        </p:grpSpPr>
        <p:sp>
          <p:nvSpPr>
            <p:cNvPr id="14090" name="Google Shape;14090;p27"/>
            <p:cNvSpPr/>
            <p:nvPr/>
          </p:nvSpPr>
          <p:spPr>
            <a:xfrm>
              <a:off x="4673513" y="2824333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1" name="Google Shape;14091;p27"/>
            <p:cNvSpPr/>
            <p:nvPr/>
          </p:nvSpPr>
          <p:spPr>
            <a:xfrm>
              <a:off x="4782463" y="2822583"/>
              <a:ext cx="169700" cy="141675"/>
            </a:xfrm>
            <a:custGeom>
              <a:avLst/>
              <a:gdLst/>
              <a:ahLst/>
              <a:cxnLst/>
              <a:rect l="l" t="t" r="r" b="b"/>
              <a:pathLst>
                <a:path w="6788" h="5667" extrusionOk="0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2" name="Google Shape;14092;p27"/>
          <p:cNvGrpSpPr/>
          <p:nvPr/>
        </p:nvGrpSpPr>
        <p:grpSpPr>
          <a:xfrm>
            <a:off x="11025904" y="5687297"/>
            <a:ext cx="714911" cy="676403"/>
            <a:chOff x="5167663" y="2830883"/>
            <a:chExt cx="298900" cy="282800"/>
          </a:xfrm>
        </p:grpSpPr>
        <p:sp>
          <p:nvSpPr>
            <p:cNvPr id="14093" name="Google Shape;14093;p27"/>
            <p:cNvSpPr/>
            <p:nvPr/>
          </p:nvSpPr>
          <p:spPr>
            <a:xfrm>
              <a:off x="5299813" y="2873133"/>
              <a:ext cx="36350" cy="42425"/>
            </a:xfrm>
            <a:custGeom>
              <a:avLst/>
              <a:gdLst/>
              <a:ahLst/>
              <a:cxnLst/>
              <a:rect l="l" t="t" r="r" b="b"/>
              <a:pathLst>
                <a:path w="1454" h="1697" extrusionOk="0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4" name="Google Shape;14094;p27"/>
            <p:cNvSpPr/>
            <p:nvPr/>
          </p:nvSpPr>
          <p:spPr>
            <a:xfrm>
              <a:off x="5221838" y="3006508"/>
              <a:ext cx="29775" cy="43475"/>
            </a:xfrm>
            <a:custGeom>
              <a:avLst/>
              <a:gdLst/>
              <a:ahLst/>
              <a:cxnLst/>
              <a:rect l="l" t="t" r="r" b="b"/>
              <a:pathLst>
                <a:path w="1191" h="1739" extrusionOk="0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5" name="Google Shape;14095;p27"/>
            <p:cNvSpPr/>
            <p:nvPr/>
          </p:nvSpPr>
          <p:spPr>
            <a:xfrm>
              <a:off x="5375438" y="3006508"/>
              <a:ext cx="37525" cy="43475"/>
            </a:xfrm>
            <a:custGeom>
              <a:avLst/>
              <a:gdLst/>
              <a:ahLst/>
              <a:cxnLst/>
              <a:rect l="l" t="t" r="r" b="b"/>
              <a:pathLst>
                <a:path w="1501" h="1739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6" name="Google Shape;14096;p27"/>
            <p:cNvSpPr/>
            <p:nvPr/>
          </p:nvSpPr>
          <p:spPr>
            <a:xfrm>
              <a:off x="5167663" y="2830883"/>
              <a:ext cx="298900" cy="282800"/>
            </a:xfrm>
            <a:custGeom>
              <a:avLst/>
              <a:gdLst/>
              <a:ahLst/>
              <a:cxnLst/>
              <a:rect l="l" t="t" r="r" b="b"/>
              <a:pathLst>
                <a:path w="11956" h="11312" extrusionOk="0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7" name="Google Shape;14097;p27"/>
          <p:cNvGrpSpPr/>
          <p:nvPr/>
        </p:nvGrpSpPr>
        <p:grpSpPr>
          <a:xfrm>
            <a:off x="12592319" y="5671990"/>
            <a:ext cx="619536" cy="710246"/>
            <a:chOff x="5695138" y="2824483"/>
            <a:chExt cx="259025" cy="296950"/>
          </a:xfrm>
        </p:grpSpPr>
        <p:sp>
          <p:nvSpPr>
            <p:cNvPr id="14098" name="Google Shape;14098;p27"/>
            <p:cNvSpPr/>
            <p:nvPr/>
          </p:nvSpPr>
          <p:spPr>
            <a:xfrm>
              <a:off x="5787438" y="29475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9" name="Google Shape;14099;p27"/>
            <p:cNvSpPr/>
            <p:nvPr/>
          </p:nvSpPr>
          <p:spPr>
            <a:xfrm>
              <a:off x="5787438" y="29684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0" name="Google Shape;14100;p27"/>
            <p:cNvSpPr/>
            <p:nvPr/>
          </p:nvSpPr>
          <p:spPr>
            <a:xfrm>
              <a:off x="5804088" y="2989233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1" name="Google Shape;14101;p27"/>
            <p:cNvSpPr/>
            <p:nvPr/>
          </p:nvSpPr>
          <p:spPr>
            <a:xfrm>
              <a:off x="5695138" y="2824483"/>
              <a:ext cx="259025" cy="296950"/>
            </a:xfrm>
            <a:custGeom>
              <a:avLst/>
              <a:gdLst/>
              <a:ahLst/>
              <a:cxnLst/>
              <a:rect l="l" t="t" r="r" b="b"/>
              <a:pathLst>
                <a:path w="10361" h="11878" extrusionOk="0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02" name="Google Shape;14102;p27"/>
          <p:cNvSpPr/>
          <p:nvPr/>
        </p:nvSpPr>
        <p:spPr>
          <a:xfrm>
            <a:off x="13994852" y="5672930"/>
            <a:ext cx="712038" cy="710664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03" name="Google Shape;14103;p27"/>
          <p:cNvSpPr/>
          <p:nvPr/>
        </p:nvSpPr>
        <p:spPr>
          <a:xfrm>
            <a:off x="15498649" y="5671556"/>
            <a:ext cx="682142" cy="712038"/>
          </a:xfrm>
          <a:custGeom>
            <a:avLst/>
            <a:gdLst/>
            <a:ahLst/>
            <a:cxnLst/>
            <a:rect l="l" t="t" r="r" b="b"/>
            <a:pathLst>
              <a:path w="11408" h="11908" extrusionOk="0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04" name="Google Shape;14104;p27"/>
          <p:cNvGrpSpPr/>
          <p:nvPr/>
        </p:nvGrpSpPr>
        <p:grpSpPr>
          <a:xfrm>
            <a:off x="15503069" y="6842117"/>
            <a:ext cx="702113" cy="710604"/>
            <a:chOff x="6657238" y="3313708"/>
            <a:chExt cx="293550" cy="297100"/>
          </a:xfrm>
        </p:grpSpPr>
        <p:sp>
          <p:nvSpPr>
            <p:cNvPr id="14105" name="Google Shape;14105;p27"/>
            <p:cNvSpPr/>
            <p:nvPr/>
          </p:nvSpPr>
          <p:spPr>
            <a:xfrm>
              <a:off x="6657238" y="3508983"/>
              <a:ext cx="70300" cy="101825"/>
            </a:xfrm>
            <a:custGeom>
              <a:avLst/>
              <a:gdLst/>
              <a:ahLst/>
              <a:cxnLst/>
              <a:rect l="l" t="t" r="r" b="b"/>
              <a:pathLst>
                <a:path w="2812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6" name="Google Shape;14106;p27"/>
            <p:cNvSpPr/>
            <p:nvPr/>
          </p:nvSpPr>
          <p:spPr>
            <a:xfrm>
              <a:off x="6676888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7" name="Google Shape;14107;p27"/>
            <p:cNvSpPr/>
            <p:nvPr/>
          </p:nvSpPr>
          <p:spPr>
            <a:xfrm>
              <a:off x="6676313" y="3313708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8" name="Google Shape;14108;p27"/>
            <p:cNvSpPr/>
            <p:nvPr/>
          </p:nvSpPr>
          <p:spPr>
            <a:xfrm>
              <a:off x="6658438" y="3354783"/>
              <a:ext cx="69100" cy="103625"/>
            </a:xfrm>
            <a:custGeom>
              <a:avLst/>
              <a:gdLst/>
              <a:ahLst/>
              <a:cxnLst/>
              <a:rect l="l" t="t" r="r" b="b"/>
              <a:pathLst>
                <a:path w="2764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9" name="Google Shape;14109;p27"/>
            <p:cNvSpPr/>
            <p:nvPr/>
          </p:nvSpPr>
          <p:spPr>
            <a:xfrm>
              <a:off x="673166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0" name="Google Shape;14110;p27"/>
            <p:cNvSpPr/>
            <p:nvPr/>
          </p:nvSpPr>
          <p:spPr>
            <a:xfrm>
              <a:off x="6751313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1" name="Google Shape;14111;p27"/>
            <p:cNvSpPr/>
            <p:nvPr/>
          </p:nvSpPr>
          <p:spPr>
            <a:xfrm>
              <a:off x="6751313" y="33137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2" name="Google Shape;14112;p27"/>
            <p:cNvSpPr/>
            <p:nvPr/>
          </p:nvSpPr>
          <p:spPr>
            <a:xfrm>
              <a:off x="673286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3" name="Google Shape;14113;p27"/>
            <p:cNvSpPr/>
            <p:nvPr/>
          </p:nvSpPr>
          <p:spPr>
            <a:xfrm>
              <a:off x="6806088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4" name="Google Shape;14114;p27"/>
            <p:cNvSpPr/>
            <p:nvPr/>
          </p:nvSpPr>
          <p:spPr>
            <a:xfrm>
              <a:off x="6825738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5" name="Google Shape;14115;p27"/>
            <p:cNvSpPr/>
            <p:nvPr/>
          </p:nvSpPr>
          <p:spPr>
            <a:xfrm>
              <a:off x="6825738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6" name="Google Shape;14116;p27"/>
            <p:cNvSpPr/>
            <p:nvPr/>
          </p:nvSpPr>
          <p:spPr>
            <a:xfrm>
              <a:off x="6807288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7" name="Google Shape;14117;p27"/>
            <p:cNvSpPr/>
            <p:nvPr/>
          </p:nvSpPr>
          <p:spPr>
            <a:xfrm>
              <a:off x="688051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8" name="Google Shape;14118;p27"/>
            <p:cNvSpPr/>
            <p:nvPr/>
          </p:nvSpPr>
          <p:spPr>
            <a:xfrm>
              <a:off x="6900163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9" name="Google Shape;14119;p27"/>
            <p:cNvSpPr/>
            <p:nvPr/>
          </p:nvSpPr>
          <p:spPr>
            <a:xfrm>
              <a:off x="6900163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0" name="Google Shape;14120;p27"/>
            <p:cNvSpPr/>
            <p:nvPr/>
          </p:nvSpPr>
          <p:spPr>
            <a:xfrm>
              <a:off x="688171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21" name="Google Shape;14121;p27"/>
          <p:cNvSpPr/>
          <p:nvPr/>
        </p:nvSpPr>
        <p:spPr>
          <a:xfrm>
            <a:off x="14252626" y="7148177"/>
            <a:ext cx="207968" cy="21407"/>
          </a:xfrm>
          <a:custGeom>
            <a:avLst/>
            <a:gdLst/>
            <a:ahLst/>
            <a:cxnLst/>
            <a:rect l="l" t="t" r="r" b="b"/>
            <a:pathLst>
              <a:path w="3478" h="358" extrusionOk="0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2" name="Google Shape;14122;p27"/>
          <p:cNvSpPr/>
          <p:nvPr/>
        </p:nvSpPr>
        <p:spPr>
          <a:xfrm>
            <a:off x="14252626" y="7200856"/>
            <a:ext cx="207968" cy="21467"/>
          </a:xfrm>
          <a:custGeom>
            <a:avLst/>
            <a:gdLst/>
            <a:ahLst/>
            <a:cxnLst/>
            <a:rect l="l" t="t" r="r" b="b"/>
            <a:pathLst>
              <a:path w="3478" h="359" extrusionOk="0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3" name="Google Shape;14123;p27"/>
          <p:cNvSpPr/>
          <p:nvPr/>
        </p:nvSpPr>
        <p:spPr>
          <a:xfrm>
            <a:off x="14299623" y="7250726"/>
            <a:ext cx="113970" cy="21407"/>
          </a:xfrm>
          <a:custGeom>
            <a:avLst/>
            <a:gdLst/>
            <a:ahLst/>
            <a:cxnLst/>
            <a:rect l="l" t="t" r="r" b="b"/>
            <a:pathLst>
              <a:path w="1906" h="358" extrusionOk="0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4" name="Google Shape;14124;p27"/>
          <p:cNvSpPr/>
          <p:nvPr/>
        </p:nvSpPr>
        <p:spPr>
          <a:xfrm>
            <a:off x="14014825" y="6844901"/>
            <a:ext cx="675026" cy="710604"/>
          </a:xfrm>
          <a:custGeom>
            <a:avLst/>
            <a:gdLst/>
            <a:ahLst/>
            <a:cxnLst/>
            <a:rect l="l" t="t" r="r" b="b"/>
            <a:pathLst>
              <a:path w="11289" h="11884" extrusionOk="0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25" name="Google Shape;14125;p27"/>
          <p:cNvGrpSpPr/>
          <p:nvPr/>
        </p:nvGrpSpPr>
        <p:grpSpPr>
          <a:xfrm>
            <a:off x="12546755" y="6844986"/>
            <a:ext cx="712038" cy="710604"/>
            <a:chOff x="5676088" y="3314908"/>
            <a:chExt cx="297700" cy="297100"/>
          </a:xfrm>
        </p:grpSpPr>
        <p:sp>
          <p:nvSpPr>
            <p:cNvPr id="14126" name="Google Shape;14126;p27"/>
            <p:cNvSpPr/>
            <p:nvPr/>
          </p:nvSpPr>
          <p:spPr>
            <a:xfrm>
              <a:off x="5751113" y="3426508"/>
              <a:ext cx="203050" cy="108700"/>
            </a:xfrm>
            <a:custGeom>
              <a:avLst/>
              <a:gdLst/>
              <a:ahLst/>
              <a:cxnLst/>
              <a:rect l="l" t="t" r="r" b="b"/>
              <a:pathLst>
                <a:path w="8122" h="4348" extrusionOk="0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7" name="Google Shape;14127;p27"/>
            <p:cNvSpPr/>
            <p:nvPr/>
          </p:nvSpPr>
          <p:spPr>
            <a:xfrm>
              <a:off x="5676088" y="33149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28" name="Google Shape;14128;p27"/>
          <p:cNvGrpSpPr/>
          <p:nvPr/>
        </p:nvGrpSpPr>
        <p:grpSpPr>
          <a:xfrm>
            <a:off x="11027279" y="6840683"/>
            <a:ext cx="712098" cy="710664"/>
            <a:chOff x="5168238" y="3313108"/>
            <a:chExt cx="297725" cy="297125"/>
          </a:xfrm>
        </p:grpSpPr>
        <p:sp>
          <p:nvSpPr>
            <p:cNvPr id="14129" name="Google Shape;14129;p27"/>
            <p:cNvSpPr/>
            <p:nvPr/>
          </p:nvSpPr>
          <p:spPr>
            <a:xfrm>
              <a:off x="5374238" y="3513858"/>
              <a:ext cx="28600" cy="41000"/>
            </a:xfrm>
            <a:custGeom>
              <a:avLst/>
              <a:gdLst/>
              <a:ahLst/>
              <a:cxnLst/>
              <a:rect l="l" t="t" r="r" b="b"/>
              <a:pathLst>
                <a:path w="1144" h="1640" extrusionOk="0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0" name="Google Shape;14130;p27"/>
            <p:cNvSpPr/>
            <p:nvPr/>
          </p:nvSpPr>
          <p:spPr>
            <a:xfrm>
              <a:off x="5374238" y="3367883"/>
              <a:ext cx="26825" cy="42300"/>
            </a:xfrm>
            <a:custGeom>
              <a:avLst/>
              <a:gdLst/>
              <a:ahLst/>
              <a:cxnLst/>
              <a:rect l="l" t="t" r="r" b="b"/>
              <a:pathLst>
                <a:path w="1073" h="1692" extrusionOk="0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1" name="Google Shape;14131;p27"/>
            <p:cNvSpPr/>
            <p:nvPr/>
          </p:nvSpPr>
          <p:spPr>
            <a:xfrm>
              <a:off x="5234338" y="3369683"/>
              <a:ext cx="17275" cy="40775"/>
            </a:xfrm>
            <a:custGeom>
              <a:avLst/>
              <a:gdLst/>
              <a:ahLst/>
              <a:cxnLst/>
              <a:rect l="l" t="t" r="r" b="b"/>
              <a:pathLst>
                <a:path w="691" h="1631" extrusionOk="0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2" name="Google Shape;14132;p27"/>
            <p:cNvSpPr/>
            <p:nvPr/>
          </p:nvSpPr>
          <p:spPr>
            <a:xfrm>
              <a:off x="5231363" y="3512558"/>
              <a:ext cx="25625" cy="41700"/>
            </a:xfrm>
            <a:custGeom>
              <a:avLst/>
              <a:gdLst/>
              <a:ahLst/>
              <a:cxnLst/>
              <a:rect l="l" t="t" r="r" b="b"/>
              <a:pathLst>
                <a:path w="1025" h="1668" extrusionOk="0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3" name="Google Shape;14133;p27"/>
            <p:cNvSpPr/>
            <p:nvPr/>
          </p:nvSpPr>
          <p:spPr>
            <a:xfrm>
              <a:off x="5168238" y="331310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34" name="Google Shape;14134;p27"/>
          <p:cNvSpPr/>
          <p:nvPr/>
        </p:nvSpPr>
        <p:spPr>
          <a:xfrm>
            <a:off x="9520535" y="6839159"/>
            <a:ext cx="732011" cy="711560"/>
          </a:xfrm>
          <a:custGeom>
            <a:avLst/>
            <a:gdLst/>
            <a:ahLst/>
            <a:cxnLst/>
            <a:rect l="l" t="t" r="r" b="b"/>
            <a:pathLst>
              <a:path w="12242" h="11900" extrusionOk="0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35" name="Google Shape;14135;p27"/>
          <p:cNvGrpSpPr/>
          <p:nvPr/>
        </p:nvGrpSpPr>
        <p:grpSpPr>
          <a:xfrm>
            <a:off x="8048183" y="6842117"/>
            <a:ext cx="702113" cy="710604"/>
            <a:chOff x="4177563" y="3313708"/>
            <a:chExt cx="293550" cy="297100"/>
          </a:xfrm>
        </p:grpSpPr>
        <p:sp>
          <p:nvSpPr>
            <p:cNvPr id="14136" name="Google Shape;14136;p27"/>
            <p:cNvSpPr/>
            <p:nvPr/>
          </p:nvSpPr>
          <p:spPr>
            <a:xfrm>
              <a:off x="4281763" y="3352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7" name="Google Shape;14137;p27"/>
            <p:cNvSpPr/>
            <p:nvPr/>
          </p:nvSpPr>
          <p:spPr>
            <a:xfrm>
              <a:off x="4281763" y="3372658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8" name="Google Shape;14138;p27"/>
            <p:cNvSpPr/>
            <p:nvPr/>
          </p:nvSpPr>
          <p:spPr>
            <a:xfrm>
              <a:off x="4281763" y="34429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9" name="Google Shape;14139;p27"/>
            <p:cNvSpPr/>
            <p:nvPr/>
          </p:nvSpPr>
          <p:spPr>
            <a:xfrm>
              <a:off x="4281763" y="3463733"/>
              <a:ext cx="120875" cy="8975"/>
            </a:xfrm>
            <a:custGeom>
              <a:avLst/>
              <a:gdLst/>
              <a:ahLst/>
              <a:cxnLst/>
              <a:rect l="l" t="t" r="r" b="b"/>
              <a:pathLst>
                <a:path w="4835" h="359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0" name="Google Shape;14140;p27"/>
            <p:cNvSpPr/>
            <p:nvPr/>
          </p:nvSpPr>
          <p:spPr>
            <a:xfrm>
              <a:off x="4238888" y="3339908"/>
              <a:ext cx="18475" cy="48275"/>
            </a:xfrm>
            <a:custGeom>
              <a:avLst/>
              <a:gdLst/>
              <a:ahLst/>
              <a:cxnLst/>
              <a:rect l="l" t="t" r="r" b="b"/>
              <a:pathLst>
                <a:path w="739" h="1931" extrusionOk="0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1" name="Google Shape;14141;p27"/>
            <p:cNvSpPr/>
            <p:nvPr/>
          </p:nvSpPr>
          <p:spPr>
            <a:xfrm>
              <a:off x="4200188" y="3338908"/>
              <a:ext cx="32175" cy="50700"/>
            </a:xfrm>
            <a:custGeom>
              <a:avLst/>
              <a:gdLst/>
              <a:ahLst/>
              <a:cxnLst/>
              <a:rect l="l" t="t" r="r" b="b"/>
              <a:pathLst>
                <a:path w="1287" h="2028" extrusionOk="0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2" name="Google Shape;14142;p27"/>
            <p:cNvSpPr/>
            <p:nvPr/>
          </p:nvSpPr>
          <p:spPr>
            <a:xfrm>
              <a:off x="4236513" y="3431583"/>
              <a:ext cx="30375" cy="47650"/>
            </a:xfrm>
            <a:custGeom>
              <a:avLst/>
              <a:gdLst/>
              <a:ahLst/>
              <a:cxnLst/>
              <a:rect l="l" t="t" r="r" b="b"/>
              <a:pathLst>
                <a:path w="1215" h="1906" extrusionOk="0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3" name="Google Shape;14143;p27"/>
            <p:cNvSpPr/>
            <p:nvPr/>
          </p:nvSpPr>
          <p:spPr>
            <a:xfrm>
              <a:off x="4200188" y="3431008"/>
              <a:ext cx="30400" cy="47675"/>
            </a:xfrm>
            <a:custGeom>
              <a:avLst/>
              <a:gdLst/>
              <a:ahLst/>
              <a:cxnLst/>
              <a:rect l="l" t="t" r="r" b="b"/>
              <a:pathLst>
                <a:path w="1216" h="1907" extrusionOk="0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4" name="Google Shape;14144;p27"/>
            <p:cNvSpPr/>
            <p:nvPr/>
          </p:nvSpPr>
          <p:spPr>
            <a:xfrm>
              <a:off x="4237113" y="3522083"/>
              <a:ext cx="29200" cy="47050"/>
            </a:xfrm>
            <a:custGeom>
              <a:avLst/>
              <a:gdLst/>
              <a:ahLst/>
              <a:cxnLst/>
              <a:rect l="l" t="t" r="r" b="b"/>
              <a:pathLst>
                <a:path w="1168" h="1882" extrusionOk="0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5" name="Google Shape;14145;p27"/>
            <p:cNvSpPr/>
            <p:nvPr/>
          </p:nvSpPr>
          <p:spPr>
            <a:xfrm>
              <a:off x="4200188" y="3521483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6" name="Google Shape;14146;p27"/>
            <p:cNvSpPr/>
            <p:nvPr/>
          </p:nvSpPr>
          <p:spPr>
            <a:xfrm>
              <a:off x="4281763" y="3533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7" name="Google Shape;14147;p27"/>
            <p:cNvSpPr/>
            <p:nvPr/>
          </p:nvSpPr>
          <p:spPr>
            <a:xfrm>
              <a:off x="4281763" y="3554233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8" name="Google Shape;14148;p27"/>
            <p:cNvSpPr/>
            <p:nvPr/>
          </p:nvSpPr>
          <p:spPr>
            <a:xfrm>
              <a:off x="4177563" y="3313708"/>
              <a:ext cx="293550" cy="297100"/>
            </a:xfrm>
            <a:custGeom>
              <a:avLst/>
              <a:gdLst/>
              <a:ahLst/>
              <a:cxnLst/>
              <a:rect l="l" t="t" r="r" b="b"/>
              <a:pathLst>
                <a:path w="11742" h="11884" extrusionOk="0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49" name="Google Shape;14149;p27"/>
          <p:cNvSpPr/>
          <p:nvPr/>
        </p:nvSpPr>
        <p:spPr>
          <a:xfrm>
            <a:off x="6495903" y="6841791"/>
            <a:ext cx="712038" cy="712278"/>
          </a:xfrm>
          <a:custGeom>
            <a:avLst/>
            <a:gdLst/>
            <a:ahLst/>
            <a:cxnLst/>
            <a:rect l="l" t="t" r="r" b="b"/>
            <a:pathLst>
              <a:path w="11908" h="11912" extrusionOk="0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50" name="Google Shape;14150;p27"/>
          <p:cNvGrpSpPr/>
          <p:nvPr/>
        </p:nvGrpSpPr>
        <p:grpSpPr>
          <a:xfrm>
            <a:off x="5086187" y="6842117"/>
            <a:ext cx="709169" cy="709229"/>
            <a:chOff x="3194038" y="3313708"/>
            <a:chExt cx="296500" cy="296525"/>
          </a:xfrm>
        </p:grpSpPr>
        <p:sp>
          <p:nvSpPr>
            <p:cNvPr id="14151" name="Google Shape;14151;p27"/>
            <p:cNvSpPr/>
            <p:nvPr/>
          </p:nvSpPr>
          <p:spPr>
            <a:xfrm>
              <a:off x="3213088" y="3332633"/>
              <a:ext cx="124450" cy="122800"/>
            </a:xfrm>
            <a:custGeom>
              <a:avLst/>
              <a:gdLst/>
              <a:ahLst/>
              <a:cxnLst/>
              <a:rect l="l" t="t" r="r" b="b"/>
              <a:pathLst>
                <a:path w="4978" h="4912" extrusionOk="0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2" name="Google Shape;14152;p27"/>
            <p:cNvSpPr/>
            <p:nvPr/>
          </p:nvSpPr>
          <p:spPr>
            <a:xfrm>
              <a:off x="3349413" y="3468508"/>
              <a:ext cx="122675" cy="123850"/>
            </a:xfrm>
            <a:custGeom>
              <a:avLst/>
              <a:gdLst/>
              <a:ahLst/>
              <a:cxnLst/>
              <a:rect l="l" t="t" r="r" b="b"/>
              <a:pathLst>
                <a:path w="4907" h="4954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3" name="Google Shape;14153;p27"/>
            <p:cNvSpPr/>
            <p:nvPr/>
          </p:nvSpPr>
          <p:spPr>
            <a:xfrm>
              <a:off x="3349413" y="3313708"/>
              <a:ext cx="141125" cy="142325"/>
            </a:xfrm>
            <a:custGeom>
              <a:avLst/>
              <a:gdLst/>
              <a:ahLst/>
              <a:cxnLst/>
              <a:rect l="l" t="t" r="r" b="b"/>
              <a:pathLst>
                <a:path w="5645" h="5693" extrusionOk="0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4" name="Google Shape;14154;p27"/>
            <p:cNvSpPr/>
            <p:nvPr/>
          </p:nvSpPr>
          <p:spPr>
            <a:xfrm>
              <a:off x="3194038" y="3468508"/>
              <a:ext cx="142300" cy="141725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5" name="Google Shape;14155;p27"/>
            <p:cNvSpPr/>
            <p:nvPr/>
          </p:nvSpPr>
          <p:spPr>
            <a:xfrm>
              <a:off x="3386938" y="3362533"/>
              <a:ext cx="66100" cy="8950"/>
            </a:xfrm>
            <a:custGeom>
              <a:avLst/>
              <a:gdLst/>
              <a:ahLst/>
              <a:cxnLst/>
              <a:rect l="l" t="t" r="r" b="b"/>
              <a:pathLst>
                <a:path w="2644" h="358" extrusionOk="0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6" name="Google Shape;14156;p27"/>
            <p:cNvSpPr/>
            <p:nvPr/>
          </p:nvSpPr>
          <p:spPr>
            <a:xfrm>
              <a:off x="3386338" y="33803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7" name="Google Shape;14157;p27"/>
            <p:cNvSpPr/>
            <p:nvPr/>
          </p:nvSpPr>
          <p:spPr>
            <a:xfrm>
              <a:off x="3400613" y="3398858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8" name="Google Shape;14158;p27"/>
            <p:cNvSpPr/>
            <p:nvPr/>
          </p:nvSpPr>
          <p:spPr>
            <a:xfrm>
              <a:off x="3232138" y="3517333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9" name="Google Shape;14159;p27"/>
            <p:cNvSpPr/>
            <p:nvPr/>
          </p:nvSpPr>
          <p:spPr>
            <a:xfrm>
              <a:off x="3231538" y="35357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0" name="Google Shape;14160;p27"/>
            <p:cNvSpPr/>
            <p:nvPr/>
          </p:nvSpPr>
          <p:spPr>
            <a:xfrm>
              <a:off x="3245813" y="3553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1" name="Google Shape;14161;p27"/>
          <p:cNvGrpSpPr/>
          <p:nvPr/>
        </p:nvGrpSpPr>
        <p:grpSpPr>
          <a:xfrm>
            <a:off x="3556725" y="6861491"/>
            <a:ext cx="719154" cy="676103"/>
            <a:chOff x="2682013" y="3321808"/>
            <a:chExt cx="300675" cy="282675"/>
          </a:xfrm>
        </p:grpSpPr>
        <p:sp>
          <p:nvSpPr>
            <p:cNvPr id="14162" name="Google Shape;14162;p27"/>
            <p:cNvSpPr/>
            <p:nvPr/>
          </p:nvSpPr>
          <p:spPr>
            <a:xfrm>
              <a:off x="2682613" y="3321808"/>
              <a:ext cx="202450" cy="86000"/>
            </a:xfrm>
            <a:custGeom>
              <a:avLst/>
              <a:gdLst/>
              <a:ahLst/>
              <a:cxnLst/>
              <a:rect l="l" t="t" r="r" b="b"/>
              <a:pathLst>
                <a:path w="8098" h="3440" extrusionOk="0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3" name="Google Shape;14163;p27"/>
            <p:cNvSpPr/>
            <p:nvPr/>
          </p:nvSpPr>
          <p:spPr>
            <a:xfrm>
              <a:off x="2682613" y="3419283"/>
              <a:ext cx="252450" cy="86750"/>
            </a:xfrm>
            <a:custGeom>
              <a:avLst/>
              <a:gdLst/>
              <a:ahLst/>
              <a:cxnLst/>
              <a:rect l="l" t="t" r="r" b="b"/>
              <a:pathLst>
                <a:path w="10098" h="3470" extrusionOk="0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4" name="Google Shape;14164;p27"/>
            <p:cNvSpPr/>
            <p:nvPr/>
          </p:nvSpPr>
          <p:spPr>
            <a:xfrm>
              <a:off x="2682013" y="3517908"/>
              <a:ext cx="300675" cy="86575"/>
            </a:xfrm>
            <a:custGeom>
              <a:avLst/>
              <a:gdLst/>
              <a:ahLst/>
              <a:cxnLst/>
              <a:rect l="l" t="t" r="r" b="b"/>
              <a:pathLst>
                <a:path w="12027" h="3463" extrusionOk="0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5" name="Google Shape;14165;p27"/>
          <p:cNvGrpSpPr/>
          <p:nvPr/>
        </p:nvGrpSpPr>
        <p:grpSpPr>
          <a:xfrm>
            <a:off x="2182493" y="6840685"/>
            <a:ext cx="582522" cy="713474"/>
            <a:chOff x="2234888" y="3313108"/>
            <a:chExt cx="243550" cy="298300"/>
          </a:xfrm>
        </p:grpSpPr>
        <p:sp>
          <p:nvSpPr>
            <p:cNvPr id="14166" name="Google Shape;14166;p27"/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7" name="Google Shape;14167;p27"/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8" name="Google Shape;14168;p27"/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9" name="Google Shape;14169;p27"/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0" name="Google Shape;14170;p27"/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1" name="Google Shape;14171;p27"/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2" name="Google Shape;14172;p27"/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3" name="Google Shape;14173;p27"/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74" name="Google Shape;14174;p27"/>
          <p:cNvGrpSpPr/>
          <p:nvPr/>
        </p:nvGrpSpPr>
        <p:grpSpPr>
          <a:xfrm>
            <a:off x="2117018" y="7978461"/>
            <a:ext cx="714911" cy="712038"/>
            <a:chOff x="2207513" y="3788808"/>
            <a:chExt cx="298900" cy="297700"/>
          </a:xfrm>
        </p:grpSpPr>
        <p:sp>
          <p:nvSpPr>
            <p:cNvPr id="14175" name="Google Shape;14175;p27"/>
            <p:cNvSpPr/>
            <p:nvPr/>
          </p:nvSpPr>
          <p:spPr>
            <a:xfrm>
              <a:off x="2208113" y="3788808"/>
              <a:ext cx="298300" cy="297700"/>
            </a:xfrm>
            <a:custGeom>
              <a:avLst/>
              <a:gdLst/>
              <a:ahLst/>
              <a:cxnLst/>
              <a:rect l="l" t="t" r="r" b="b"/>
              <a:pathLst>
                <a:path w="11932" h="11908" extrusionOk="0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6" name="Google Shape;14176;p27"/>
            <p:cNvSpPr/>
            <p:nvPr/>
          </p:nvSpPr>
          <p:spPr>
            <a:xfrm>
              <a:off x="2207513" y="3944183"/>
              <a:ext cx="142325" cy="142325"/>
            </a:xfrm>
            <a:custGeom>
              <a:avLst/>
              <a:gdLst/>
              <a:ahLst/>
              <a:cxnLst/>
              <a:rect l="l" t="t" r="r" b="b"/>
              <a:pathLst>
                <a:path w="5693" h="5693" extrusionOk="0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7" name="Google Shape;14177;p27"/>
            <p:cNvSpPr/>
            <p:nvPr/>
          </p:nvSpPr>
          <p:spPr>
            <a:xfrm>
              <a:off x="2280138" y="3861433"/>
              <a:ext cx="153050" cy="153625"/>
            </a:xfrm>
            <a:custGeom>
              <a:avLst/>
              <a:gdLst/>
              <a:ahLst/>
              <a:cxnLst/>
              <a:rect l="l" t="t" r="r" b="b"/>
              <a:pathLst>
                <a:path w="6122" h="6145" extrusionOk="0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8" name="Google Shape;14178;p27"/>
            <p:cNvSpPr/>
            <p:nvPr/>
          </p:nvSpPr>
          <p:spPr>
            <a:xfrm>
              <a:off x="2323013" y="391503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9" name="Google Shape;14179;p27"/>
            <p:cNvSpPr/>
            <p:nvPr/>
          </p:nvSpPr>
          <p:spPr>
            <a:xfrm>
              <a:off x="2323013" y="39340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0" name="Google Shape;14180;p27"/>
            <p:cNvSpPr/>
            <p:nvPr/>
          </p:nvSpPr>
          <p:spPr>
            <a:xfrm>
              <a:off x="2337313" y="39519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81" name="Google Shape;14181;p27"/>
          <p:cNvGrpSpPr/>
          <p:nvPr/>
        </p:nvGrpSpPr>
        <p:grpSpPr>
          <a:xfrm>
            <a:off x="3563842" y="7980973"/>
            <a:ext cx="707795" cy="708092"/>
            <a:chOff x="2684988" y="3789858"/>
            <a:chExt cx="295925" cy="296050"/>
          </a:xfrm>
        </p:grpSpPr>
        <p:sp>
          <p:nvSpPr>
            <p:cNvPr id="14182" name="Google Shape;14182;p27"/>
            <p:cNvSpPr/>
            <p:nvPr/>
          </p:nvSpPr>
          <p:spPr>
            <a:xfrm>
              <a:off x="2760613" y="3789858"/>
              <a:ext cx="144700" cy="162700"/>
            </a:xfrm>
            <a:custGeom>
              <a:avLst/>
              <a:gdLst/>
              <a:ahLst/>
              <a:cxnLst/>
              <a:rect l="l" t="t" r="r" b="b"/>
              <a:pathLst>
                <a:path w="5788" h="6508" extrusionOk="0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3" name="Google Shape;14183;p27"/>
            <p:cNvSpPr/>
            <p:nvPr/>
          </p:nvSpPr>
          <p:spPr>
            <a:xfrm>
              <a:off x="2684988" y="3923058"/>
              <a:ext cx="144100" cy="162850"/>
            </a:xfrm>
            <a:custGeom>
              <a:avLst/>
              <a:gdLst/>
              <a:ahLst/>
              <a:cxnLst/>
              <a:rect l="l" t="t" r="r" b="b"/>
              <a:pathLst>
                <a:path w="5764" h="6514" extrusionOk="0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4" name="Google Shape;14184;p27"/>
            <p:cNvSpPr/>
            <p:nvPr/>
          </p:nvSpPr>
          <p:spPr>
            <a:xfrm>
              <a:off x="2836813" y="3922458"/>
              <a:ext cx="144100" cy="162275"/>
            </a:xfrm>
            <a:custGeom>
              <a:avLst/>
              <a:gdLst/>
              <a:ahLst/>
              <a:cxnLst/>
              <a:rect l="l" t="t" r="r" b="b"/>
              <a:pathLst>
                <a:path w="5764" h="6491" extrusionOk="0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5" name="Google Shape;14185;p27"/>
            <p:cNvSpPr/>
            <p:nvPr/>
          </p:nvSpPr>
          <p:spPr>
            <a:xfrm>
              <a:off x="2796338" y="3848333"/>
              <a:ext cx="73850" cy="8975"/>
            </a:xfrm>
            <a:custGeom>
              <a:avLst/>
              <a:gdLst/>
              <a:ahLst/>
              <a:cxnLst/>
              <a:rect l="l" t="t" r="r" b="b"/>
              <a:pathLst>
                <a:path w="2954" h="359" extrusionOk="0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6" name="Google Shape;14186;p27"/>
            <p:cNvSpPr/>
            <p:nvPr/>
          </p:nvSpPr>
          <p:spPr>
            <a:xfrm>
              <a:off x="2796338" y="38668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7" name="Google Shape;14187;p27"/>
            <p:cNvSpPr/>
            <p:nvPr/>
          </p:nvSpPr>
          <p:spPr>
            <a:xfrm>
              <a:off x="2812413" y="3885258"/>
              <a:ext cx="41700" cy="8950"/>
            </a:xfrm>
            <a:custGeom>
              <a:avLst/>
              <a:gdLst/>
              <a:ahLst/>
              <a:cxnLst/>
              <a:rect l="l" t="t" r="r" b="b"/>
              <a:pathLst>
                <a:path w="1668" h="358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8" name="Google Shape;14188;p27"/>
            <p:cNvSpPr/>
            <p:nvPr/>
          </p:nvSpPr>
          <p:spPr>
            <a:xfrm>
              <a:off x="2873138" y="39817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9" name="Google Shape;14189;p27"/>
            <p:cNvSpPr/>
            <p:nvPr/>
          </p:nvSpPr>
          <p:spPr>
            <a:xfrm>
              <a:off x="2873138" y="4000158"/>
              <a:ext cx="74425" cy="8950"/>
            </a:xfrm>
            <a:custGeom>
              <a:avLst/>
              <a:gdLst/>
              <a:ahLst/>
              <a:cxnLst/>
              <a:rect l="l" t="t" r="r" b="b"/>
              <a:pathLst>
                <a:path w="2977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0" name="Google Shape;14190;p27"/>
            <p:cNvSpPr/>
            <p:nvPr/>
          </p:nvSpPr>
          <p:spPr>
            <a:xfrm>
              <a:off x="2888613" y="4018608"/>
              <a:ext cx="41100" cy="8950"/>
            </a:xfrm>
            <a:custGeom>
              <a:avLst/>
              <a:gdLst/>
              <a:ahLst/>
              <a:cxnLst/>
              <a:rect l="l" t="t" r="r" b="b"/>
              <a:pathLst>
                <a:path w="1644" h="358" extrusionOk="0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1" name="Google Shape;14191;p27"/>
            <p:cNvSpPr/>
            <p:nvPr/>
          </p:nvSpPr>
          <p:spPr>
            <a:xfrm>
              <a:off x="2720113" y="3981708"/>
              <a:ext cx="73250" cy="8950"/>
            </a:xfrm>
            <a:custGeom>
              <a:avLst/>
              <a:gdLst/>
              <a:ahLst/>
              <a:cxnLst/>
              <a:rect l="l" t="t" r="r" b="b"/>
              <a:pathLst>
                <a:path w="2930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2" name="Google Shape;14192;p27"/>
            <p:cNvSpPr/>
            <p:nvPr/>
          </p:nvSpPr>
          <p:spPr>
            <a:xfrm>
              <a:off x="2720113" y="4000158"/>
              <a:ext cx="74450" cy="8950"/>
            </a:xfrm>
            <a:custGeom>
              <a:avLst/>
              <a:gdLst/>
              <a:ahLst/>
              <a:cxnLst/>
              <a:rect l="l" t="t" r="r" b="b"/>
              <a:pathLst>
                <a:path w="2978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3" name="Google Shape;14193;p27"/>
            <p:cNvSpPr/>
            <p:nvPr/>
          </p:nvSpPr>
          <p:spPr>
            <a:xfrm>
              <a:off x="2735588" y="4018608"/>
              <a:ext cx="41125" cy="8950"/>
            </a:xfrm>
            <a:custGeom>
              <a:avLst/>
              <a:gdLst/>
              <a:ahLst/>
              <a:cxnLst/>
              <a:rect l="l" t="t" r="r" b="b"/>
              <a:pathLst>
                <a:path w="1645" h="358" extrusionOk="0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94" name="Google Shape;14194;p27"/>
          <p:cNvGrpSpPr/>
          <p:nvPr/>
        </p:nvGrpSpPr>
        <p:grpSpPr>
          <a:xfrm>
            <a:off x="5088998" y="8009677"/>
            <a:ext cx="712038" cy="653798"/>
            <a:chOff x="3195213" y="3801858"/>
            <a:chExt cx="297700" cy="273350"/>
          </a:xfrm>
        </p:grpSpPr>
        <p:sp>
          <p:nvSpPr>
            <p:cNvPr id="14195" name="Google Shape;14195;p27"/>
            <p:cNvSpPr/>
            <p:nvPr/>
          </p:nvSpPr>
          <p:spPr>
            <a:xfrm>
              <a:off x="3195213" y="3801858"/>
              <a:ext cx="297700" cy="273350"/>
            </a:xfrm>
            <a:custGeom>
              <a:avLst/>
              <a:gdLst/>
              <a:ahLst/>
              <a:cxnLst/>
              <a:rect l="l" t="t" r="r" b="b"/>
              <a:pathLst>
                <a:path w="11908" h="10934" extrusionOk="0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6" name="Google Shape;14196;p27"/>
            <p:cNvSpPr/>
            <p:nvPr/>
          </p:nvSpPr>
          <p:spPr>
            <a:xfrm>
              <a:off x="3445263" y="4003733"/>
              <a:ext cx="26225" cy="44075"/>
            </a:xfrm>
            <a:custGeom>
              <a:avLst/>
              <a:gdLst/>
              <a:ahLst/>
              <a:cxnLst/>
              <a:rect l="l" t="t" r="r" b="b"/>
              <a:pathLst>
                <a:path w="1049" h="1763" extrusionOk="0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7" name="Google Shape;14197;p27"/>
            <p:cNvSpPr/>
            <p:nvPr/>
          </p:nvSpPr>
          <p:spPr>
            <a:xfrm>
              <a:off x="3412538" y="4003583"/>
              <a:ext cx="27400" cy="42750"/>
            </a:xfrm>
            <a:custGeom>
              <a:avLst/>
              <a:gdLst/>
              <a:ahLst/>
              <a:cxnLst/>
              <a:rect l="l" t="t" r="r" b="b"/>
              <a:pathLst>
                <a:path w="1096" h="1710" extrusionOk="0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8" name="Google Shape;14198;p27"/>
            <p:cNvSpPr/>
            <p:nvPr/>
          </p:nvSpPr>
          <p:spPr>
            <a:xfrm>
              <a:off x="3244638" y="4003733"/>
              <a:ext cx="27400" cy="41700"/>
            </a:xfrm>
            <a:custGeom>
              <a:avLst/>
              <a:gdLst/>
              <a:ahLst/>
              <a:cxnLst/>
              <a:rect l="l" t="t" r="r" b="b"/>
              <a:pathLst>
                <a:path w="1096" h="1668" extrusionOk="0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9" name="Google Shape;14199;p27"/>
            <p:cNvSpPr/>
            <p:nvPr/>
          </p:nvSpPr>
          <p:spPr>
            <a:xfrm>
              <a:off x="3214263" y="4002858"/>
              <a:ext cx="27425" cy="42850"/>
            </a:xfrm>
            <a:custGeom>
              <a:avLst/>
              <a:gdLst/>
              <a:ahLst/>
              <a:cxnLst/>
              <a:rect l="l" t="t" r="r" b="b"/>
              <a:pathLst>
                <a:path w="1097" h="1714" extrusionOk="0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0" name="Google Shape;14200;p27"/>
            <p:cNvSpPr/>
            <p:nvPr/>
          </p:nvSpPr>
          <p:spPr>
            <a:xfrm>
              <a:off x="3350613" y="3828708"/>
              <a:ext cx="17275" cy="44175"/>
            </a:xfrm>
            <a:custGeom>
              <a:avLst/>
              <a:gdLst/>
              <a:ahLst/>
              <a:cxnLst/>
              <a:rect l="l" t="t" r="r" b="b"/>
              <a:pathLst>
                <a:path w="691" h="1767" extrusionOk="0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1" name="Google Shape;14201;p27"/>
            <p:cNvSpPr/>
            <p:nvPr/>
          </p:nvSpPr>
          <p:spPr>
            <a:xfrm>
              <a:off x="3316663" y="3827458"/>
              <a:ext cx="29200" cy="44875"/>
            </a:xfrm>
            <a:custGeom>
              <a:avLst/>
              <a:gdLst/>
              <a:ahLst/>
              <a:cxnLst/>
              <a:rect l="l" t="t" r="r" b="b"/>
              <a:pathLst>
                <a:path w="1168" h="1795" extrusionOk="0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2" name="Google Shape;14202;p27"/>
          <p:cNvGrpSpPr/>
          <p:nvPr/>
        </p:nvGrpSpPr>
        <p:grpSpPr>
          <a:xfrm>
            <a:off x="6495999" y="7982528"/>
            <a:ext cx="712038" cy="712278"/>
            <a:chOff x="3656038" y="3790508"/>
            <a:chExt cx="297700" cy="297800"/>
          </a:xfrm>
        </p:grpSpPr>
        <p:sp>
          <p:nvSpPr>
            <p:cNvPr id="14203" name="Google Shape;14203;p27"/>
            <p:cNvSpPr/>
            <p:nvPr/>
          </p:nvSpPr>
          <p:spPr>
            <a:xfrm>
              <a:off x="3871563" y="3876333"/>
              <a:ext cx="28600" cy="39900"/>
            </a:xfrm>
            <a:custGeom>
              <a:avLst/>
              <a:gdLst/>
              <a:ahLst/>
              <a:cxnLst/>
              <a:rect l="l" t="t" r="r" b="b"/>
              <a:pathLst>
                <a:path w="1144" h="1596" extrusionOk="0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4" name="Google Shape;14204;p27"/>
            <p:cNvSpPr/>
            <p:nvPr/>
          </p:nvSpPr>
          <p:spPr>
            <a:xfrm>
              <a:off x="3799513" y="3812033"/>
              <a:ext cx="35150" cy="40625"/>
            </a:xfrm>
            <a:custGeom>
              <a:avLst/>
              <a:gdLst/>
              <a:ahLst/>
              <a:cxnLst/>
              <a:rect l="l" t="t" r="r" b="b"/>
              <a:pathLst>
                <a:path w="1406" h="1625" extrusionOk="0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5" name="Google Shape;14205;p27"/>
            <p:cNvSpPr/>
            <p:nvPr/>
          </p:nvSpPr>
          <p:spPr>
            <a:xfrm>
              <a:off x="3916788" y="4003133"/>
              <a:ext cx="30400" cy="39325"/>
            </a:xfrm>
            <a:custGeom>
              <a:avLst/>
              <a:gdLst/>
              <a:ahLst/>
              <a:cxnLst/>
              <a:rect l="l" t="t" r="r" b="b"/>
              <a:pathLst>
                <a:path w="1216" h="1573" extrusionOk="0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6" name="Google Shape;14206;p27"/>
            <p:cNvSpPr/>
            <p:nvPr/>
          </p:nvSpPr>
          <p:spPr>
            <a:xfrm>
              <a:off x="3833438" y="3939933"/>
              <a:ext cx="34575" cy="39425"/>
            </a:xfrm>
            <a:custGeom>
              <a:avLst/>
              <a:gdLst/>
              <a:ahLst/>
              <a:cxnLst/>
              <a:rect l="l" t="t" r="r" b="b"/>
              <a:pathLst>
                <a:path w="1383" h="1577" extrusionOk="0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7" name="Google Shape;14207;p27"/>
            <p:cNvSpPr/>
            <p:nvPr/>
          </p:nvSpPr>
          <p:spPr>
            <a:xfrm>
              <a:off x="3656038" y="3790508"/>
              <a:ext cx="297700" cy="297800"/>
            </a:xfrm>
            <a:custGeom>
              <a:avLst/>
              <a:gdLst/>
              <a:ahLst/>
              <a:cxnLst/>
              <a:rect l="l" t="t" r="r" b="b"/>
              <a:pathLst>
                <a:path w="11908" h="11912" extrusionOk="0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8" name="Google Shape;14208;p27"/>
          <p:cNvGrpSpPr/>
          <p:nvPr/>
        </p:nvGrpSpPr>
        <p:grpSpPr>
          <a:xfrm>
            <a:off x="8062303" y="7979798"/>
            <a:ext cx="710660" cy="706358"/>
            <a:chOff x="3688251" y="4146473"/>
            <a:chExt cx="355330" cy="353179"/>
          </a:xfrm>
        </p:grpSpPr>
        <p:sp>
          <p:nvSpPr>
            <p:cNvPr id="14209" name="Google Shape;14209;p27"/>
            <p:cNvSpPr/>
            <p:nvPr/>
          </p:nvSpPr>
          <p:spPr>
            <a:xfrm>
              <a:off x="3688251" y="4152153"/>
              <a:ext cx="348216" cy="347499"/>
            </a:xfrm>
            <a:custGeom>
              <a:avLst/>
              <a:gdLst/>
              <a:ahLst/>
              <a:cxnLst/>
              <a:rect l="l" t="t" r="r" b="b"/>
              <a:pathLst>
                <a:path w="11647" h="11623" extrusionOk="0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0" name="Google Shape;14210;p27"/>
            <p:cNvSpPr/>
            <p:nvPr/>
          </p:nvSpPr>
          <p:spPr>
            <a:xfrm>
              <a:off x="3886200" y="4146473"/>
              <a:ext cx="157380" cy="157380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1" name="Google Shape;14211;p27"/>
          <p:cNvGrpSpPr/>
          <p:nvPr/>
        </p:nvGrpSpPr>
        <p:grpSpPr>
          <a:xfrm>
            <a:off x="9539195" y="7979897"/>
            <a:ext cx="712038" cy="712038"/>
            <a:chOff x="4673513" y="3789408"/>
            <a:chExt cx="297700" cy="297700"/>
          </a:xfrm>
        </p:grpSpPr>
        <p:sp>
          <p:nvSpPr>
            <p:cNvPr id="14212" name="Google Shape;14212;p27"/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3" name="Google Shape;14213;p27"/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4" name="Google Shape;14214;p27"/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5" name="Google Shape;14215;p27"/>
          <p:cNvGrpSpPr/>
          <p:nvPr/>
        </p:nvGrpSpPr>
        <p:grpSpPr>
          <a:xfrm>
            <a:off x="11044379" y="7979899"/>
            <a:ext cx="712038" cy="706358"/>
            <a:chOff x="5175388" y="3789408"/>
            <a:chExt cx="297700" cy="295325"/>
          </a:xfrm>
        </p:grpSpPr>
        <p:sp>
          <p:nvSpPr>
            <p:cNvPr id="14216" name="Google Shape;14216;p27"/>
            <p:cNvSpPr/>
            <p:nvPr/>
          </p:nvSpPr>
          <p:spPr>
            <a:xfrm>
              <a:off x="5176588" y="3789408"/>
              <a:ext cx="296500" cy="91700"/>
            </a:xfrm>
            <a:custGeom>
              <a:avLst/>
              <a:gdLst/>
              <a:ahLst/>
              <a:cxnLst/>
              <a:rect l="l" t="t" r="r" b="b"/>
              <a:pathLst>
                <a:path w="11860" h="3668" extrusionOk="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7" name="Google Shape;14217;p27"/>
            <p:cNvSpPr/>
            <p:nvPr/>
          </p:nvSpPr>
          <p:spPr>
            <a:xfrm>
              <a:off x="5175388" y="3892983"/>
              <a:ext cx="297700" cy="90525"/>
            </a:xfrm>
            <a:custGeom>
              <a:avLst/>
              <a:gdLst/>
              <a:ahLst/>
              <a:cxnLst/>
              <a:rect l="l" t="t" r="r" b="b"/>
              <a:pathLst>
                <a:path w="11908" h="3621" extrusionOk="0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8" name="Google Shape;14218;p27"/>
            <p:cNvSpPr/>
            <p:nvPr/>
          </p:nvSpPr>
          <p:spPr>
            <a:xfrm>
              <a:off x="5175388" y="3994808"/>
              <a:ext cx="297700" cy="89925"/>
            </a:xfrm>
            <a:custGeom>
              <a:avLst/>
              <a:gdLst/>
              <a:ahLst/>
              <a:cxnLst/>
              <a:rect l="l" t="t" r="r" b="b"/>
              <a:pathLst>
                <a:path w="11908" h="3597" extrusionOk="0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9" name="Google Shape;14219;p27"/>
          <p:cNvGrpSpPr/>
          <p:nvPr/>
        </p:nvGrpSpPr>
        <p:grpSpPr>
          <a:xfrm>
            <a:off x="12546755" y="7978462"/>
            <a:ext cx="729140" cy="711500"/>
            <a:chOff x="5676088" y="3788808"/>
            <a:chExt cx="304850" cy="297475"/>
          </a:xfrm>
        </p:grpSpPr>
        <p:sp>
          <p:nvSpPr>
            <p:cNvPr id="14220" name="Google Shape;14220;p27"/>
            <p:cNvSpPr/>
            <p:nvPr/>
          </p:nvSpPr>
          <p:spPr>
            <a:xfrm>
              <a:off x="5676088" y="3788808"/>
              <a:ext cx="304850" cy="297475"/>
            </a:xfrm>
            <a:custGeom>
              <a:avLst/>
              <a:gdLst/>
              <a:ahLst/>
              <a:cxnLst/>
              <a:rect l="l" t="t" r="r" b="b"/>
              <a:pathLst>
                <a:path w="12194" h="11899" extrusionOk="0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1" name="Google Shape;14221;p27"/>
            <p:cNvSpPr/>
            <p:nvPr/>
          </p:nvSpPr>
          <p:spPr>
            <a:xfrm>
              <a:off x="5861263" y="3905883"/>
              <a:ext cx="30975" cy="62750"/>
            </a:xfrm>
            <a:custGeom>
              <a:avLst/>
              <a:gdLst/>
              <a:ahLst/>
              <a:cxnLst/>
              <a:rect l="l" t="t" r="r" b="b"/>
              <a:pathLst>
                <a:path w="1239" h="2510" extrusionOk="0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2" name="Google Shape;14222;p27"/>
            <p:cNvSpPr/>
            <p:nvPr/>
          </p:nvSpPr>
          <p:spPr>
            <a:xfrm>
              <a:off x="5747538" y="3906083"/>
              <a:ext cx="42300" cy="66725"/>
            </a:xfrm>
            <a:custGeom>
              <a:avLst/>
              <a:gdLst/>
              <a:ahLst/>
              <a:cxnLst/>
              <a:rect l="l" t="t" r="r" b="b"/>
              <a:pathLst>
                <a:path w="1692" h="2669" extrusionOk="0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3" name="Google Shape;14223;p27"/>
            <p:cNvSpPr/>
            <p:nvPr/>
          </p:nvSpPr>
          <p:spPr>
            <a:xfrm>
              <a:off x="5798738" y="3904308"/>
              <a:ext cx="41100" cy="67075"/>
            </a:xfrm>
            <a:custGeom>
              <a:avLst/>
              <a:gdLst/>
              <a:ahLst/>
              <a:cxnLst/>
              <a:rect l="l" t="t" r="r" b="b"/>
              <a:pathLst>
                <a:path w="1644" h="2683" extrusionOk="0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4" name="Google Shape;14224;p27"/>
            <p:cNvSpPr/>
            <p:nvPr/>
          </p:nvSpPr>
          <p:spPr>
            <a:xfrm>
              <a:off x="5851713" y="3909058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5" name="Google Shape;14225;p27"/>
            <p:cNvSpPr/>
            <p:nvPr/>
          </p:nvSpPr>
          <p:spPr>
            <a:xfrm>
              <a:off x="5888038" y="3951933"/>
              <a:ext cx="14925" cy="1490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26" name="Google Shape;14226;p27"/>
          <p:cNvGrpSpPr/>
          <p:nvPr/>
        </p:nvGrpSpPr>
        <p:grpSpPr>
          <a:xfrm>
            <a:off x="13995015" y="7979899"/>
            <a:ext cx="712038" cy="713474"/>
            <a:chOff x="6154163" y="3789408"/>
            <a:chExt cx="297700" cy="298300"/>
          </a:xfrm>
        </p:grpSpPr>
        <p:sp>
          <p:nvSpPr>
            <p:cNvPr id="14227" name="Google Shape;14227;p27"/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8" name="Google Shape;14228;p27"/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9" name="Google Shape;14229;p27"/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0" name="Google Shape;14230;p27"/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1" name="Google Shape;14231;p27"/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2" name="Google Shape;14232;p27"/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3" name="Google Shape;14233;p27"/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4" name="Google Shape;14234;p27"/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5" name="Google Shape;14235;p27"/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6" name="Google Shape;14236;p27"/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7" name="Google Shape;14237;p27"/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8" name="Google Shape;14238;p27"/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9" name="Google Shape;14239;p27"/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0" name="Google Shape;14240;p27"/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1" name="Google Shape;14241;p27"/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2" name="Google Shape;14242;p27"/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3" name="Google Shape;14243;p27"/>
          <p:cNvGrpSpPr/>
          <p:nvPr/>
        </p:nvGrpSpPr>
        <p:grpSpPr>
          <a:xfrm>
            <a:off x="15481721" y="7985221"/>
            <a:ext cx="712098" cy="706718"/>
            <a:chOff x="6648313" y="3791633"/>
            <a:chExt cx="297725" cy="295475"/>
          </a:xfrm>
        </p:grpSpPr>
        <p:sp>
          <p:nvSpPr>
            <p:cNvPr id="14244" name="Google Shape;14244;p27"/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5" name="Google Shape;14245;p27"/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6" name="Google Shape;14246;p27"/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7" name="Google Shape;14247;p27"/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8" name="Google Shape;14248;p27"/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9" name="Google Shape;14249;p27"/>
          <p:cNvGrpSpPr/>
          <p:nvPr/>
        </p:nvGrpSpPr>
        <p:grpSpPr>
          <a:xfrm>
            <a:off x="8046746" y="3535632"/>
            <a:ext cx="716345" cy="710664"/>
            <a:chOff x="4176963" y="1931283"/>
            <a:chExt cx="299500" cy="297125"/>
          </a:xfrm>
        </p:grpSpPr>
        <p:sp>
          <p:nvSpPr>
            <p:cNvPr id="14250" name="Google Shape;14250;p27"/>
            <p:cNvSpPr/>
            <p:nvPr/>
          </p:nvSpPr>
          <p:spPr>
            <a:xfrm>
              <a:off x="4333563" y="1931283"/>
              <a:ext cx="142900" cy="294125"/>
            </a:xfrm>
            <a:custGeom>
              <a:avLst/>
              <a:gdLst/>
              <a:ahLst/>
              <a:cxnLst/>
              <a:rect l="l" t="t" r="r" b="b"/>
              <a:pathLst>
                <a:path w="5716" h="11765" extrusionOk="0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1" name="Google Shape;14251;p27"/>
            <p:cNvSpPr/>
            <p:nvPr/>
          </p:nvSpPr>
          <p:spPr>
            <a:xfrm>
              <a:off x="4176963" y="1932483"/>
              <a:ext cx="142925" cy="295925"/>
            </a:xfrm>
            <a:custGeom>
              <a:avLst/>
              <a:gdLst/>
              <a:ahLst/>
              <a:cxnLst/>
              <a:rect l="l" t="t" r="r" b="b"/>
              <a:pathLst>
                <a:path w="5717" h="11837" extrusionOk="0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2" name="Google Shape;14252;p27"/>
            <p:cNvSpPr/>
            <p:nvPr/>
          </p:nvSpPr>
          <p:spPr>
            <a:xfrm>
              <a:off x="4249013" y="2002733"/>
              <a:ext cx="153025" cy="153625"/>
            </a:xfrm>
            <a:custGeom>
              <a:avLst/>
              <a:gdLst/>
              <a:ahLst/>
              <a:cxnLst/>
              <a:rect l="l" t="t" r="r" b="b"/>
              <a:pathLst>
                <a:path w="6121" h="6145" extrusionOk="0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3" name="Google Shape;14253;p27"/>
            <p:cNvSpPr/>
            <p:nvPr/>
          </p:nvSpPr>
          <p:spPr>
            <a:xfrm>
              <a:off x="4291888" y="2056308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4" name="Google Shape;14254;p27"/>
            <p:cNvSpPr/>
            <p:nvPr/>
          </p:nvSpPr>
          <p:spPr>
            <a:xfrm>
              <a:off x="4291888" y="2074758"/>
              <a:ext cx="66700" cy="8975"/>
            </a:xfrm>
            <a:custGeom>
              <a:avLst/>
              <a:gdLst/>
              <a:ahLst/>
              <a:cxnLst/>
              <a:rect l="l" t="t" r="r" b="b"/>
              <a:pathLst>
                <a:path w="2668" h="359" extrusionOk="0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5" name="Google Shape;14255;p27"/>
            <p:cNvSpPr/>
            <p:nvPr/>
          </p:nvSpPr>
          <p:spPr>
            <a:xfrm>
              <a:off x="4305563" y="2092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256" name="Google Shape;14256;p27"/>
          <p:cNvSpPr txBox="1"/>
          <p:nvPr/>
        </p:nvSpPr>
        <p:spPr>
          <a:xfrm>
            <a:off x="2096700" y="2317301"/>
            <a:ext cx="140946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r>
              <a:rPr lang="fa-IR" sz="3200" kern="0" dirty="0">
                <a:cs typeface="B Nazanin" panose="00000700000000000000" pitchFamily="2" charset="-78"/>
                <a:sym typeface="Arial"/>
              </a:rPr>
              <a:t>عناصر اینفوگرافیک</a:t>
            </a:r>
            <a:endParaRPr sz="3200" kern="0" dirty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257" name="Google Shape;14257;p27"/>
          <p:cNvSpPr txBox="1">
            <a:spLocks noGrp="1"/>
          </p:cNvSpPr>
          <p:nvPr>
            <p:ph type="title" idx="4294967295"/>
          </p:nvPr>
        </p:nvSpPr>
        <p:spPr>
          <a:xfrm>
            <a:off x="0" y="647700"/>
            <a:ext cx="14093825" cy="96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F3451B78-826D-4FE9-99FE-428C8E62A634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638310" y="2282790"/>
            <a:ext cx="1182104" cy="773583"/>
            <a:chOff x="3663950" y="4879975"/>
            <a:chExt cx="3022600" cy="1978025"/>
          </a:xfrm>
        </p:grpSpPr>
        <p:sp>
          <p:nvSpPr>
            <p:cNvPr id="4" name="Freeform 18"/>
            <p:cNvSpPr>
              <a:spLocks noEditPoints="1"/>
            </p:cNvSpPr>
            <p:nvPr/>
          </p:nvSpPr>
          <p:spPr bwMode="auto">
            <a:xfrm>
              <a:off x="3663950" y="5508625"/>
              <a:ext cx="3022600" cy="1349375"/>
            </a:xfrm>
            <a:custGeom>
              <a:avLst/>
              <a:gdLst>
                <a:gd name="T0" fmla="*/ 1253 w 1904"/>
                <a:gd name="T1" fmla="*/ 350 h 850"/>
                <a:gd name="T2" fmla="*/ 1276 w 1904"/>
                <a:gd name="T3" fmla="*/ 208 h 850"/>
                <a:gd name="T4" fmla="*/ 1195 w 1904"/>
                <a:gd name="T5" fmla="*/ 134 h 850"/>
                <a:gd name="T6" fmla="*/ 1168 w 1904"/>
                <a:gd name="T7" fmla="*/ 38 h 850"/>
                <a:gd name="T8" fmla="*/ 1133 w 1904"/>
                <a:gd name="T9" fmla="*/ 4 h 850"/>
                <a:gd name="T10" fmla="*/ 1091 w 1904"/>
                <a:gd name="T11" fmla="*/ 11 h 850"/>
                <a:gd name="T12" fmla="*/ 1098 w 1904"/>
                <a:gd name="T13" fmla="*/ 54 h 850"/>
                <a:gd name="T14" fmla="*/ 1133 w 1904"/>
                <a:gd name="T15" fmla="*/ 134 h 850"/>
                <a:gd name="T16" fmla="*/ 1041 w 1904"/>
                <a:gd name="T17" fmla="*/ 227 h 850"/>
                <a:gd name="T18" fmla="*/ 883 w 1904"/>
                <a:gd name="T19" fmla="*/ 238 h 850"/>
                <a:gd name="T20" fmla="*/ 690 w 1904"/>
                <a:gd name="T21" fmla="*/ 319 h 850"/>
                <a:gd name="T22" fmla="*/ 586 w 1904"/>
                <a:gd name="T23" fmla="*/ 338 h 850"/>
                <a:gd name="T24" fmla="*/ 517 w 1904"/>
                <a:gd name="T25" fmla="*/ 277 h 850"/>
                <a:gd name="T26" fmla="*/ 528 w 1904"/>
                <a:gd name="T27" fmla="*/ 227 h 850"/>
                <a:gd name="T28" fmla="*/ 490 w 1904"/>
                <a:gd name="T29" fmla="*/ 204 h 850"/>
                <a:gd name="T30" fmla="*/ 463 w 1904"/>
                <a:gd name="T31" fmla="*/ 235 h 850"/>
                <a:gd name="T32" fmla="*/ 455 w 1904"/>
                <a:gd name="T33" fmla="*/ 311 h 850"/>
                <a:gd name="T34" fmla="*/ 432 w 1904"/>
                <a:gd name="T35" fmla="*/ 423 h 850"/>
                <a:gd name="T36" fmla="*/ 451 w 1904"/>
                <a:gd name="T37" fmla="*/ 515 h 850"/>
                <a:gd name="T38" fmla="*/ 19 w 1904"/>
                <a:gd name="T39" fmla="*/ 658 h 850"/>
                <a:gd name="T40" fmla="*/ 4 w 1904"/>
                <a:gd name="T41" fmla="*/ 700 h 850"/>
                <a:gd name="T42" fmla="*/ 281 w 1904"/>
                <a:gd name="T43" fmla="*/ 715 h 850"/>
                <a:gd name="T44" fmla="*/ 412 w 1904"/>
                <a:gd name="T45" fmla="*/ 846 h 850"/>
                <a:gd name="T46" fmla="*/ 1522 w 1904"/>
                <a:gd name="T47" fmla="*/ 835 h 850"/>
                <a:gd name="T48" fmla="*/ 1873 w 1904"/>
                <a:gd name="T49" fmla="*/ 715 h 850"/>
                <a:gd name="T50" fmla="*/ 1904 w 1904"/>
                <a:gd name="T51" fmla="*/ 685 h 850"/>
                <a:gd name="T52" fmla="*/ 1873 w 1904"/>
                <a:gd name="T53" fmla="*/ 654 h 850"/>
                <a:gd name="T54" fmla="*/ 1110 w 1904"/>
                <a:gd name="T55" fmla="*/ 223 h 850"/>
                <a:gd name="T56" fmla="*/ 1164 w 1904"/>
                <a:gd name="T57" fmla="*/ 192 h 850"/>
                <a:gd name="T58" fmla="*/ 1218 w 1904"/>
                <a:gd name="T59" fmla="*/ 231 h 850"/>
                <a:gd name="T60" fmla="*/ 1152 w 1904"/>
                <a:gd name="T61" fmla="*/ 277 h 850"/>
                <a:gd name="T62" fmla="*/ 694 w 1904"/>
                <a:gd name="T63" fmla="*/ 400 h 850"/>
                <a:gd name="T64" fmla="*/ 952 w 1904"/>
                <a:gd name="T65" fmla="*/ 292 h 850"/>
                <a:gd name="T66" fmla="*/ 1214 w 1904"/>
                <a:gd name="T67" fmla="*/ 400 h 850"/>
                <a:gd name="T68" fmla="*/ 1110 w 1904"/>
                <a:gd name="T69" fmla="*/ 619 h 850"/>
                <a:gd name="T70" fmla="*/ 1071 w 1904"/>
                <a:gd name="T71" fmla="*/ 581 h 850"/>
                <a:gd name="T72" fmla="*/ 998 w 1904"/>
                <a:gd name="T73" fmla="*/ 581 h 850"/>
                <a:gd name="T74" fmla="*/ 821 w 1904"/>
                <a:gd name="T75" fmla="*/ 523 h 850"/>
                <a:gd name="T76" fmla="*/ 678 w 1904"/>
                <a:gd name="T77" fmla="*/ 411 h 850"/>
                <a:gd name="T78" fmla="*/ 524 w 1904"/>
                <a:gd name="T79" fmla="*/ 400 h 850"/>
                <a:gd name="T80" fmla="*/ 601 w 1904"/>
                <a:gd name="T81" fmla="*/ 419 h 850"/>
                <a:gd name="T82" fmla="*/ 775 w 1904"/>
                <a:gd name="T83" fmla="*/ 569 h 850"/>
                <a:gd name="T84" fmla="*/ 921 w 1904"/>
                <a:gd name="T85" fmla="*/ 631 h 850"/>
                <a:gd name="T86" fmla="*/ 852 w 1904"/>
                <a:gd name="T87" fmla="*/ 654 h 850"/>
                <a:gd name="T88" fmla="*/ 648 w 1904"/>
                <a:gd name="T89" fmla="*/ 600 h 850"/>
                <a:gd name="T90" fmla="*/ 520 w 1904"/>
                <a:gd name="T91" fmla="*/ 504 h 850"/>
                <a:gd name="T92" fmla="*/ 493 w 1904"/>
                <a:gd name="T93" fmla="*/ 438 h 850"/>
                <a:gd name="T94" fmla="*/ 436 w 1904"/>
                <a:gd name="T95" fmla="*/ 654 h 850"/>
                <a:gd name="T96" fmla="*/ 1465 w 1904"/>
                <a:gd name="T97" fmla="*/ 788 h 850"/>
                <a:gd name="T98" fmla="*/ 359 w 1904"/>
                <a:gd name="T99" fmla="*/ 71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4" h="850">
                  <a:moveTo>
                    <a:pt x="1873" y="654"/>
                  </a:moveTo>
                  <a:lnTo>
                    <a:pt x="1557" y="654"/>
                  </a:lnTo>
                  <a:lnTo>
                    <a:pt x="1260" y="358"/>
                  </a:lnTo>
                  <a:lnTo>
                    <a:pt x="1253" y="350"/>
                  </a:lnTo>
                  <a:lnTo>
                    <a:pt x="1268" y="304"/>
                  </a:lnTo>
                  <a:lnTo>
                    <a:pt x="1280" y="265"/>
                  </a:lnTo>
                  <a:lnTo>
                    <a:pt x="1280" y="235"/>
                  </a:lnTo>
                  <a:lnTo>
                    <a:pt x="1276" y="208"/>
                  </a:lnTo>
                  <a:lnTo>
                    <a:pt x="1268" y="188"/>
                  </a:lnTo>
                  <a:lnTo>
                    <a:pt x="1256" y="169"/>
                  </a:lnTo>
                  <a:lnTo>
                    <a:pt x="1229" y="150"/>
                  </a:lnTo>
                  <a:lnTo>
                    <a:pt x="1195" y="134"/>
                  </a:lnTo>
                  <a:lnTo>
                    <a:pt x="1195" y="104"/>
                  </a:lnTo>
                  <a:lnTo>
                    <a:pt x="1187" y="81"/>
                  </a:lnTo>
                  <a:lnTo>
                    <a:pt x="1179" y="58"/>
                  </a:lnTo>
                  <a:lnTo>
                    <a:pt x="1168" y="38"/>
                  </a:lnTo>
                  <a:lnTo>
                    <a:pt x="1156" y="23"/>
                  </a:lnTo>
                  <a:lnTo>
                    <a:pt x="1145" y="15"/>
                  </a:lnTo>
                  <a:lnTo>
                    <a:pt x="1137" y="8"/>
                  </a:lnTo>
                  <a:lnTo>
                    <a:pt x="1133" y="4"/>
                  </a:lnTo>
                  <a:lnTo>
                    <a:pt x="1125" y="0"/>
                  </a:lnTo>
                  <a:lnTo>
                    <a:pt x="1114" y="0"/>
                  </a:lnTo>
                  <a:lnTo>
                    <a:pt x="1102" y="4"/>
                  </a:lnTo>
                  <a:lnTo>
                    <a:pt x="1091" y="11"/>
                  </a:lnTo>
                  <a:lnTo>
                    <a:pt x="1087" y="23"/>
                  </a:lnTo>
                  <a:lnTo>
                    <a:pt x="1087" y="34"/>
                  </a:lnTo>
                  <a:lnTo>
                    <a:pt x="1091" y="46"/>
                  </a:lnTo>
                  <a:lnTo>
                    <a:pt x="1098" y="54"/>
                  </a:lnTo>
                  <a:lnTo>
                    <a:pt x="1106" y="61"/>
                  </a:lnTo>
                  <a:lnTo>
                    <a:pt x="1118" y="77"/>
                  </a:lnTo>
                  <a:lnTo>
                    <a:pt x="1129" y="100"/>
                  </a:lnTo>
                  <a:lnTo>
                    <a:pt x="1133" y="134"/>
                  </a:lnTo>
                  <a:lnTo>
                    <a:pt x="1102" y="146"/>
                  </a:lnTo>
                  <a:lnTo>
                    <a:pt x="1075" y="165"/>
                  </a:lnTo>
                  <a:lnTo>
                    <a:pt x="1052" y="192"/>
                  </a:lnTo>
                  <a:lnTo>
                    <a:pt x="1041" y="227"/>
                  </a:lnTo>
                  <a:lnTo>
                    <a:pt x="1037" y="238"/>
                  </a:lnTo>
                  <a:lnTo>
                    <a:pt x="987" y="231"/>
                  </a:lnTo>
                  <a:lnTo>
                    <a:pt x="933" y="231"/>
                  </a:lnTo>
                  <a:lnTo>
                    <a:pt x="883" y="238"/>
                  </a:lnTo>
                  <a:lnTo>
                    <a:pt x="833" y="250"/>
                  </a:lnTo>
                  <a:lnTo>
                    <a:pt x="782" y="265"/>
                  </a:lnTo>
                  <a:lnTo>
                    <a:pt x="736" y="288"/>
                  </a:lnTo>
                  <a:lnTo>
                    <a:pt x="690" y="319"/>
                  </a:lnTo>
                  <a:lnTo>
                    <a:pt x="648" y="358"/>
                  </a:lnTo>
                  <a:lnTo>
                    <a:pt x="640" y="365"/>
                  </a:lnTo>
                  <a:lnTo>
                    <a:pt x="613" y="350"/>
                  </a:lnTo>
                  <a:lnTo>
                    <a:pt x="586" y="338"/>
                  </a:lnTo>
                  <a:lnTo>
                    <a:pt x="555" y="335"/>
                  </a:lnTo>
                  <a:lnTo>
                    <a:pt x="524" y="335"/>
                  </a:lnTo>
                  <a:lnTo>
                    <a:pt x="517" y="304"/>
                  </a:lnTo>
                  <a:lnTo>
                    <a:pt x="517" y="277"/>
                  </a:lnTo>
                  <a:lnTo>
                    <a:pt x="520" y="258"/>
                  </a:lnTo>
                  <a:lnTo>
                    <a:pt x="524" y="250"/>
                  </a:lnTo>
                  <a:lnTo>
                    <a:pt x="528" y="238"/>
                  </a:lnTo>
                  <a:lnTo>
                    <a:pt x="528" y="227"/>
                  </a:lnTo>
                  <a:lnTo>
                    <a:pt x="520" y="215"/>
                  </a:lnTo>
                  <a:lnTo>
                    <a:pt x="513" y="208"/>
                  </a:lnTo>
                  <a:lnTo>
                    <a:pt x="501" y="204"/>
                  </a:lnTo>
                  <a:lnTo>
                    <a:pt x="490" y="204"/>
                  </a:lnTo>
                  <a:lnTo>
                    <a:pt x="478" y="211"/>
                  </a:lnTo>
                  <a:lnTo>
                    <a:pt x="470" y="219"/>
                  </a:lnTo>
                  <a:lnTo>
                    <a:pt x="466" y="223"/>
                  </a:lnTo>
                  <a:lnTo>
                    <a:pt x="463" y="235"/>
                  </a:lnTo>
                  <a:lnTo>
                    <a:pt x="459" y="246"/>
                  </a:lnTo>
                  <a:lnTo>
                    <a:pt x="455" y="265"/>
                  </a:lnTo>
                  <a:lnTo>
                    <a:pt x="455" y="285"/>
                  </a:lnTo>
                  <a:lnTo>
                    <a:pt x="455" y="311"/>
                  </a:lnTo>
                  <a:lnTo>
                    <a:pt x="459" y="335"/>
                  </a:lnTo>
                  <a:lnTo>
                    <a:pt x="470" y="365"/>
                  </a:lnTo>
                  <a:lnTo>
                    <a:pt x="447" y="392"/>
                  </a:lnTo>
                  <a:lnTo>
                    <a:pt x="432" y="423"/>
                  </a:lnTo>
                  <a:lnTo>
                    <a:pt x="432" y="442"/>
                  </a:lnTo>
                  <a:lnTo>
                    <a:pt x="432" y="465"/>
                  </a:lnTo>
                  <a:lnTo>
                    <a:pt x="439" y="488"/>
                  </a:lnTo>
                  <a:lnTo>
                    <a:pt x="451" y="515"/>
                  </a:lnTo>
                  <a:lnTo>
                    <a:pt x="466" y="538"/>
                  </a:lnTo>
                  <a:lnTo>
                    <a:pt x="351" y="654"/>
                  </a:lnTo>
                  <a:lnTo>
                    <a:pt x="35" y="654"/>
                  </a:lnTo>
                  <a:lnTo>
                    <a:pt x="19" y="658"/>
                  </a:lnTo>
                  <a:lnTo>
                    <a:pt x="12" y="665"/>
                  </a:lnTo>
                  <a:lnTo>
                    <a:pt x="4" y="673"/>
                  </a:lnTo>
                  <a:lnTo>
                    <a:pt x="0" y="685"/>
                  </a:lnTo>
                  <a:lnTo>
                    <a:pt x="4" y="700"/>
                  </a:lnTo>
                  <a:lnTo>
                    <a:pt x="12" y="708"/>
                  </a:lnTo>
                  <a:lnTo>
                    <a:pt x="19" y="715"/>
                  </a:lnTo>
                  <a:lnTo>
                    <a:pt x="35" y="715"/>
                  </a:lnTo>
                  <a:lnTo>
                    <a:pt x="281" y="715"/>
                  </a:lnTo>
                  <a:lnTo>
                    <a:pt x="339" y="796"/>
                  </a:lnTo>
                  <a:lnTo>
                    <a:pt x="362" y="819"/>
                  </a:lnTo>
                  <a:lnTo>
                    <a:pt x="386" y="835"/>
                  </a:lnTo>
                  <a:lnTo>
                    <a:pt x="412" y="846"/>
                  </a:lnTo>
                  <a:lnTo>
                    <a:pt x="443" y="850"/>
                  </a:lnTo>
                  <a:lnTo>
                    <a:pt x="1465" y="850"/>
                  </a:lnTo>
                  <a:lnTo>
                    <a:pt x="1495" y="846"/>
                  </a:lnTo>
                  <a:lnTo>
                    <a:pt x="1522" y="835"/>
                  </a:lnTo>
                  <a:lnTo>
                    <a:pt x="1545" y="819"/>
                  </a:lnTo>
                  <a:lnTo>
                    <a:pt x="1569" y="796"/>
                  </a:lnTo>
                  <a:lnTo>
                    <a:pt x="1626" y="715"/>
                  </a:lnTo>
                  <a:lnTo>
                    <a:pt x="1873" y="715"/>
                  </a:lnTo>
                  <a:lnTo>
                    <a:pt x="1888" y="715"/>
                  </a:lnTo>
                  <a:lnTo>
                    <a:pt x="1896" y="708"/>
                  </a:lnTo>
                  <a:lnTo>
                    <a:pt x="1904" y="700"/>
                  </a:lnTo>
                  <a:lnTo>
                    <a:pt x="1904" y="685"/>
                  </a:lnTo>
                  <a:lnTo>
                    <a:pt x="1904" y="673"/>
                  </a:lnTo>
                  <a:lnTo>
                    <a:pt x="1896" y="665"/>
                  </a:lnTo>
                  <a:lnTo>
                    <a:pt x="1888" y="658"/>
                  </a:lnTo>
                  <a:lnTo>
                    <a:pt x="1873" y="654"/>
                  </a:lnTo>
                  <a:lnTo>
                    <a:pt x="1873" y="654"/>
                  </a:lnTo>
                  <a:close/>
                  <a:moveTo>
                    <a:pt x="1098" y="254"/>
                  </a:moveTo>
                  <a:lnTo>
                    <a:pt x="1102" y="242"/>
                  </a:lnTo>
                  <a:lnTo>
                    <a:pt x="1110" y="223"/>
                  </a:lnTo>
                  <a:lnTo>
                    <a:pt x="1122" y="204"/>
                  </a:lnTo>
                  <a:lnTo>
                    <a:pt x="1141" y="196"/>
                  </a:lnTo>
                  <a:lnTo>
                    <a:pt x="1164" y="192"/>
                  </a:lnTo>
                  <a:lnTo>
                    <a:pt x="1164" y="192"/>
                  </a:lnTo>
                  <a:lnTo>
                    <a:pt x="1164" y="192"/>
                  </a:lnTo>
                  <a:lnTo>
                    <a:pt x="1187" y="196"/>
                  </a:lnTo>
                  <a:lnTo>
                    <a:pt x="1210" y="211"/>
                  </a:lnTo>
                  <a:lnTo>
                    <a:pt x="1218" y="231"/>
                  </a:lnTo>
                  <a:lnTo>
                    <a:pt x="1218" y="254"/>
                  </a:lnTo>
                  <a:lnTo>
                    <a:pt x="1210" y="281"/>
                  </a:lnTo>
                  <a:lnTo>
                    <a:pt x="1203" y="308"/>
                  </a:lnTo>
                  <a:lnTo>
                    <a:pt x="1152" y="277"/>
                  </a:lnTo>
                  <a:lnTo>
                    <a:pt x="1098" y="254"/>
                  </a:lnTo>
                  <a:lnTo>
                    <a:pt x="1098" y="254"/>
                  </a:lnTo>
                  <a:lnTo>
                    <a:pt x="1098" y="254"/>
                  </a:lnTo>
                  <a:close/>
                  <a:moveTo>
                    <a:pt x="694" y="400"/>
                  </a:moveTo>
                  <a:lnTo>
                    <a:pt x="752" y="354"/>
                  </a:lnTo>
                  <a:lnTo>
                    <a:pt x="813" y="319"/>
                  </a:lnTo>
                  <a:lnTo>
                    <a:pt x="883" y="300"/>
                  </a:lnTo>
                  <a:lnTo>
                    <a:pt x="952" y="292"/>
                  </a:lnTo>
                  <a:lnTo>
                    <a:pt x="1025" y="300"/>
                  </a:lnTo>
                  <a:lnTo>
                    <a:pt x="1095" y="319"/>
                  </a:lnTo>
                  <a:lnTo>
                    <a:pt x="1156" y="354"/>
                  </a:lnTo>
                  <a:lnTo>
                    <a:pt x="1214" y="400"/>
                  </a:lnTo>
                  <a:lnTo>
                    <a:pt x="1472" y="654"/>
                  </a:lnTo>
                  <a:lnTo>
                    <a:pt x="1068" y="654"/>
                  </a:lnTo>
                  <a:lnTo>
                    <a:pt x="1098" y="638"/>
                  </a:lnTo>
                  <a:lnTo>
                    <a:pt x="1110" y="619"/>
                  </a:lnTo>
                  <a:lnTo>
                    <a:pt x="1106" y="600"/>
                  </a:lnTo>
                  <a:lnTo>
                    <a:pt x="1095" y="585"/>
                  </a:lnTo>
                  <a:lnTo>
                    <a:pt x="1075" y="581"/>
                  </a:lnTo>
                  <a:lnTo>
                    <a:pt x="1071" y="581"/>
                  </a:lnTo>
                  <a:lnTo>
                    <a:pt x="1064" y="585"/>
                  </a:lnTo>
                  <a:lnTo>
                    <a:pt x="1052" y="585"/>
                  </a:lnTo>
                  <a:lnTo>
                    <a:pt x="1037" y="585"/>
                  </a:lnTo>
                  <a:lnTo>
                    <a:pt x="998" y="581"/>
                  </a:lnTo>
                  <a:lnTo>
                    <a:pt x="944" y="573"/>
                  </a:lnTo>
                  <a:lnTo>
                    <a:pt x="887" y="554"/>
                  </a:lnTo>
                  <a:lnTo>
                    <a:pt x="852" y="542"/>
                  </a:lnTo>
                  <a:lnTo>
                    <a:pt x="821" y="523"/>
                  </a:lnTo>
                  <a:lnTo>
                    <a:pt x="786" y="504"/>
                  </a:lnTo>
                  <a:lnTo>
                    <a:pt x="752" y="477"/>
                  </a:lnTo>
                  <a:lnTo>
                    <a:pt x="713" y="446"/>
                  </a:lnTo>
                  <a:lnTo>
                    <a:pt x="678" y="411"/>
                  </a:lnTo>
                  <a:lnTo>
                    <a:pt x="694" y="400"/>
                  </a:lnTo>
                  <a:close/>
                  <a:moveTo>
                    <a:pt x="493" y="438"/>
                  </a:moveTo>
                  <a:lnTo>
                    <a:pt x="505" y="415"/>
                  </a:lnTo>
                  <a:lnTo>
                    <a:pt x="524" y="400"/>
                  </a:lnTo>
                  <a:lnTo>
                    <a:pt x="524" y="400"/>
                  </a:lnTo>
                  <a:lnTo>
                    <a:pt x="555" y="396"/>
                  </a:lnTo>
                  <a:lnTo>
                    <a:pt x="582" y="400"/>
                  </a:lnTo>
                  <a:lnTo>
                    <a:pt x="601" y="419"/>
                  </a:lnTo>
                  <a:lnTo>
                    <a:pt x="644" y="465"/>
                  </a:lnTo>
                  <a:lnTo>
                    <a:pt x="690" y="508"/>
                  </a:lnTo>
                  <a:lnTo>
                    <a:pt x="732" y="542"/>
                  </a:lnTo>
                  <a:lnTo>
                    <a:pt x="775" y="569"/>
                  </a:lnTo>
                  <a:lnTo>
                    <a:pt x="813" y="592"/>
                  </a:lnTo>
                  <a:lnTo>
                    <a:pt x="852" y="608"/>
                  </a:lnTo>
                  <a:lnTo>
                    <a:pt x="890" y="623"/>
                  </a:lnTo>
                  <a:lnTo>
                    <a:pt x="921" y="631"/>
                  </a:lnTo>
                  <a:lnTo>
                    <a:pt x="960" y="638"/>
                  </a:lnTo>
                  <a:lnTo>
                    <a:pt x="910" y="650"/>
                  </a:lnTo>
                  <a:lnTo>
                    <a:pt x="856" y="654"/>
                  </a:lnTo>
                  <a:lnTo>
                    <a:pt x="852" y="654"/>
                  </a:lnTo>
                  <a:lnTo>
                    <a:pt x="786" y="650"/>
                  </a:lnTo>
                  <a:lnTo>
                    <a:pt x="736" y="638"/>
                  </a:lnTo>
                  <a:lnTo>
                    <a:pt x="690" y="619"/>
                  </a:lnTo>
                  <a:lnTo>
                    <a:pt x="648" y="600"/>
                  </a:lnTo>
                  <a:lnTo>
                    <a:pt x="609" y="577"/>
                  </a:lnTo>
                  <a:lnTo>
                    <a:pt x="574" y="550"/>
                  </a:lnTo>
                  <a:lnTo>
                    <a:pt x="544" y="527"/>
                  </a:lnTo>
                  <a:lnTo>
                    <a:pt x="520" y="504"/>
                  </a:lnTo>
                  <a:lnTo>
                    <a:pt x="505" y="481"/>
                  </a:lnTo>
                  <a:lnTo>
                    <a:pt x="493" y="458"/>
                  </a:lnTo>
                  <a:lnTo>
                    <a:pt x="493" y="438"/>
                  </a:lnTo>
                  <a:lnTo>
                    <a:pt x="493" y="438"/>
                  </a:lnTo>
                  <a:close/>
                  <a:moveTo>
                    <a:pt x="513" y="581"/>
                  </a:moveTo>
                  <a:lnTo>
                    <a:pt x="563" y="619"/>
                  </a:lnTo>
                  <a:lnTo>
                    <a:pt x="621" y="654"/>
                  </a:lnTo>
                  <a:lnTo>
                    <a:pt x="436" y="654"/>
                  </a:lnTo>
                  <a:lnTo>
                    <a:pt x="513" y="581"/>
                  </a:lnTo>
                  <a:close/>
                  <a:moveTo>
                    <a:pt x="1519" y="762"/>
                  </a:moveTo>
                  <a:lnTo>
                    <a:pt x="1495" y="781"/>
                  </a:lnTo>
                  <a:lnTo>
                    <a:pt x="1465" y="788"/>
                  </a:lnTo>
                  <a:lnTo>
                    <a:pt x="443" y="788"/>
                  </a:lnTo>
                  <a:lnTo>
                    <a:pt x="412" y="781"/>
                  </a:lnTo>
                  <a:lnTo>
                    <a:pt x="389" y="762"/>
                  </a:lnTo>
                  <a:lnTo>
                    <a:pt x="359" y="715"/>
                  </a:lnTo>
                  <a:lnTo>
                    <a:pt x="1549" y="715"/>
                  </a:lnTo>
                  <a:lnTo>
                    <a:pt x="1519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5022850" y="6081713"/>
              <a:ext cx="152400" cy="147638"/>
            </a:xfrm>
            <a:custGeom>
              <a:avLst/>
              <a:gdLst>
                <a:gd name="T0" fmla="*/ 50 w 96"/>
                <a:gd name="T1" fmla="*/ 93 h 93"/>
                <a:gd name="T2" fmla="*/ 65 w 96"/>
                <a:gd name="T3" fmla="*/ 89 h 93"/>
                <a:gd name="T4" fmla="*/ 81 w 96"/>
                <a:gd name="T5" fmla="*/ 81 h 93"/>
                <a:gd name="T6" fmla="*/ 92 w 96"/>
                <a:gd name="T7" fmla="*/ 66 h 93"/>
                <a:gd name="T8" fmla="*/ 96 w 96"/>
                <a:gd name="T9" fmla="*/ 47 h 93"/>
                <a:gd name="T10" fmla="*/ 92 w 96"/>
                <a:gd name="T11" fmla="*/ 27 h 93"/>
                <a:gd name="T12" fmla="*/ 81 w 96"/>
                <a:gd name="T13" fmla="*/ 12 h 93"/>
                <a:gd name="T14" fmla="*/ 65 w 96"/>
                <a:gd name="T15" fmla="*/ 4 h 93"/>
                <a:gd name="T16" fmla="*/ 50 w 96"/>
                <a:gd name="T17" fmla="*/ 0 h 93"/>
                <a:gd name="T18" fmla="*/ 31 w 96"/>
                <a:gd name="T19" fmla="*/ 4 h 93"/>
                <a:gd name="T20" fmla="*/ 15 w 96"/>
                <a:gd name="T21" fmla="*/ 12 h 93"/>
                <a:gd name="T22" fmla="*/ 4 w 96"/>
                <a:gd name="T23" fmla="*/ 27 h 93"/>
                <a:gd name="T24" fmla="*/ 0 w 96"/>
                <a:gd name="T25" fmla="*/ 47 h 93"/>
                <a:gd name="T26" fmla="*/ 4 w 96"/>
                <a:gd name="T27" fmla="*/ 66 h 93"/>
                <a:gd name="T28" fmla="*/ 15 w 96"/>
                <a:gd name="T29" fmla="*/ 81 h 93"/>
                <a:gd name="T30" fmla="*/ 31 w 96"/>
                <a:gd name="T31" fmla="*/ 89 h 93"/>
                <a:gd name="T32" fmla="*/ 50 w 96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93">
                  <a:moveTo>
                    <a:pt x="50" y="93"/>
                  </a:moveTo>
                  <a:lnTo>
                    <a:pt x="65" y="89"/>
                  </a:lnTo>
                  <a:lnTo>
                    <a:pt x="81" y="81"/>
                  </a:lnTo>
                  <a:lnTo>
                    <a:pt x="92" y="66"/>
                  </a:lnTo>
                  <a:lnTo>
                    <a:pt x="96" y="47"/>
                  </a:lnTo>
                  <a:lnTo>
                    <a:pt x="92" y="27"/>
                  </a:lnTo>
                  <a:lnTo>
                    <a:pt x="81" y="12"/>
                  </a:lnTo>
                  <a:lnTo>
                    <a:pt x="65" y="4"/>
                  </a:lnTo>
                  <a:lnTo>
                    <a:pt x="50" y="0"/>
                  </a:lnTo>
                  <a:lnTo>
                    <a:pt x="31" y="4"/>
                  </a:lnTo>
                  <a:lnTo>
                    <a:pt x="15" y="12"/>
                  </a:lnTo>
                  <a:lnTo>
                    <a:pt x="4" y="27"/>
                  </a:lnTo>
                  <a:lnTo>
                    <a:pt x="0" y="47"/>
                  </a:lnTo>
                  <a:lnTo>
                    <a:pt x="4" y="66"/>
                  </a:lnTo>
                  <a:lnTo>
                    <a:pt x="15" y="81"/>
                  </a:lnTo>
                  <a:lnTo>
                    <a:pt x="31" y="89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5548313" y="6338888"/>
              <a:ext cx="147638" cy="152400"/>
            </a:xfrm>
            <a:custGeom>
              <a:avLst/>
              <a:gdLst>
                <a:gd name="T0" fmla="*/ 46 w 93"/>
                <a:gd name="T1" fmla="*/ 96 h 96"/>
                <a:gd name="T2" fmla="*/ 66 w 93"/>
                <a:gd name="T3" fmla="*/ 92 h 96"/>
                <a:gd name="T4" fmla="*/ 81 w 93"/>
                <a:gd name="T5" fmla="*/ 81 h 96"/>
                <a:gd name="T6" fmla="*/ 89 w 93"/>
                <a:gd name="T7" fmla="*/ 65 h 96"/>
                <a:gd name="T8" fmla="*/ 93 w 93"/>
                <a:gd name="T9" fmla="*/ 50 h 96"/>
                <a:gd name="T10" fmla="*/ 89 w 93"/>
                <a:gd name="T11" fmla="*/ 31 h 96"/>
                <a:gd name="T12" fmla="*/ 81 w 93"/>
                <a:gd name="T13" fmla="*/ 15 h 96"/>
                <a:gd name="T14" fmla="*/ 66 w 93"/>
                <a:gd name="T15" fmla="*/ 4 h 96"/>
                <a:gd name="T16" fmla="*/ 46 w 93"/>
                <a:gd name="T17" fmla="*/ 0 h 96"/>
                <a:gd name="T18" fmla="*/ 27 w 93"/>
                <a:gd name="T19" fmla="*/ 4 h 96"/>
                <a:gd name="T20" fmla="*/ 12 w 93"/>
                <a:gd name="T21" fmla="*/ 15 h 96"/>
                <a:gd name="T22" fmla="*/ 4 w 93"/>
                <a:gd name="T23" fmla="*/ 31 h 96"/>
                <a:gd name="T24" fmla="*/ 0 w 93"/>
                <a:gd name="T25" fmla="*/ 50 h 96"/>
                <a:gd name="T26" fmla="*/ 4 w 93"/>
                <a:gd name="T27" fmla="*/ 65 h 96"/>
                <a:gd name="T28" fmla="*/ 12 w 93"/>
                <a:gd name="T29" fmla="*/ 81 h 96"/>
                <a:gd name="T30" fmla="*/ 27 w 93"/>
                <a:gd name="T31" fmla="*/ 92 h 96"/>
                <a:gd name="T32" fmla="*/ 46 w 93"/>
                <a:gd name="T3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6">
                  <a:moveTo>
                    <a:pt x="46" y="96"/>
                  </a:moveTo>
                  <a:lnTo>
                    <a:pt x="66" y="92"/>
                  </a:lnTo>
                  <a:lnTo>
                    <a:pt x="81" y="81"/>
                  </a:lnTo>
                  <a:lnTo>
                    <a:pt x="89" y="65"/>
                  </a:lnTo>
                  <a:lnTo>
                    <a:pt x="93" y="50"/>
                  </a:lnTo>
                  <a:lnTo>
                    <a:pt x="89" y="31"/>
                  </a:lnTo>
                  <a:lnTo>
                    <a:pt x="81" y="15"/>
                  </a:lnTo>
                  <a:lnTo>
                    <a:pt x="66" y="4"/>
                  </a:lnTo>
                  <a:lnTo>
                    <a:pt x="46" y="0"/>
                  </a:lnTo>
                  <a:lnTo>
                    <a:pt x="27" y="4"/>
                  </a:lnTo>
                  <a:lnTo>
                    <a:pt x="12" y="15"/>
                  </a:lnTo>
                  <a:lnTo>
                    <a:pt x="4" y="31"/>
                  </a:lnTo>
                  <a:lnTo>
                    <a:pt x="0" y="50"/>
                  </a:lnTo>
                  <a:lnTo>
                    <a:pt x="4" y="65"/>
                  </a:lnTo>
                  <a:lnTo>
                    <a:pt x="12" y="81"/>
                  </a:lnTo>
                  <a:lnTo>
                    <a:pt x="27" y="92"/>
                  </a:lnTo>
                  <a:lnTo>
                    <a:pt x="4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5230813" y="6235700"/>
              <a:ext cx="103188" cy="96838"/>
            </a:xfrm>
            <a:custGeom>
              <a:avLst/>
              <a:gdLst>
                <a:gd name="T0" fmla="*/ 34 w 65"/>
                <a:gd name="T1" fmla="*/ 61 h 61"/>
                <a:gd name="T2" fmla="*/ 46 w 65"/>
                <a:gd name="T3" fmla="*/ 61 h 61"/>
                <a:gd name="T4" fmla="*/ 54 w 65"/>
                <a:gd name="T5" fmla="*/ 53 h 61"/>
                <a:gd name="T6" fmla="*/ 61 w 65"/>
                <a:gd name="T7" fmla="*/ 42 h 61"/>
                <a:gd name="T8" fmla="*/ 65 w 65"/>
                <a:gd name="T9" fmla="*/ 30 h 61"/>
                <a:gd name="T10" fmla="*/ 61 w 65"/>
                <a:gd name="T11" fmla="*/ 19 h 61"/>
                <a:gd name="T12" fmla="*/ 54 w 65"/>
                <a:gd name="T13" fmla="*/ 11 h 61"/>
                <a:gd name="T14" fmla="*/ 46 w 65"/>
                <a:gd name="T15" fmla="*/ 3 h 61"/>
                <a:gd name="T16" fmla="*/ 34 w 65"/>
                <a:gd name="T17" fmla="*/ 0 h 61"/>
                <a:gd name="T18" fmla="*/ 19 w 65"/>
                <a:gd name="T19" fmla="*/ 3 h 61"/>
                <a:gd name="T20" fmla="*/ 11 w 65"/>
                <a:gd name="T21" fmla="*/ 11 h 61"/>
                <a:gd name="T22" fmla="*/ 4 w 65"/>
                <a:gd name="T23" fmla="*/ 19 h 61"/>
                <a:gd name="T24" fmla="*/ 0 w 65"/>
                <a:gd name="T25" fmla="*/ 30 h 61"/>
                <a:gd name="T26" fmla="*/ 4 w 65"/>
                <a:gd name="T27" fmla="*/ 42 h 61"/>
                <a:gd name="T28" fmla="*/ 11 w 65"/>
                <a:gd name="T29" fmla="*/ 53 h 61"/>
                <a:gd name="T30" fmla="*/ 19 w 65"/>
                <a:gd name="T31" fmla="*/ 61 h 61"/>
                <a:gd name="T32" fmla="*/ 34 w 65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1">
                  <a:moveTo>
                    <a:pt x="34" y="61"/>
                  </a:moveTo>
                  <a:lnTo>
                    <a:pt x="46" y="61"/>
                  </a:lnTo>
                  <a:lnTo>
                    <a:pt x="54" y="53"/>
                  </a:lnTo>
                  <a:lnTo>
                    <a:pt x="61" y="42"/>
                  </a:lnTo>
                  <a:lnTo>
                    <a:pt x="65" y="30"/>
                  </a:lnTo>
                  <a:lnTo>
                    <a:pt x="61" y="19"/>
                  </a:lnTo>
                  <a:lnTo>
                    <a:pt x="54" y="11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19" y="3"/>
                  </a:lnTo>
                  <a:lnTo>
                    <a:pt x="11" y="11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11" y="53"/>
                  </a:lnTo>
                  <a:lnTo>
                    <a:pt x="19" y="61"/>
                  </a:lnTo>
                  <a:lnTo>
                    <a:pt x="34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5389563" y="6130925"/>
              <a:ext cx="98425" cy="98425"/>
            </a:xfrm>
            <a:custGeom>
              <a:avLst/>
              <a:gdLst>
                <a:gd name="T0" fmla="*/ 31 w 62"/>
                <a:gd name="T1" fmla="*/ 62 h 62"/>
                <a:gd name="T2" fmla="*/ 42 w 62"/>
                <a:gd name="T3" fmla="*/ 62 h 62"/>
                <a:gd name="T4" fmla="*/ 54 w 62"/>
                <a:gd name="T5" fmla="*/ 54 h 62"/>
                <a:gd name="T6" fmla="*/ 62 w 62"/>
                <a:gd name="T7" fmla="*/ 43 h 62"/>
                <a:gd name="T8" fmla="*/ 62 w 62"/>
                <a:gd name="T9" fmla="*/ 31 h 62"/>
                <a:gd name="T10" fmla="*/ 62 w 62"/>
                <a:gd name="T11" fmla="*/ 19 h 62"/>
                <a:gd name="T12" fmla="*/ 54 w 62"/>
                <a:gd name="T13" fmla="*/ 12 h 62"/>
                <a:gd name="T14" fmla="*/ 42 w 62"/>
                <a:gd name="T15" fmla="*/ 4 h 62"/>
                <a:gd name="T16" fmla="*/ 31 w 62"/>
                <a:gd name="T17" fmla="*/ 0 h 62"/>
                <a:gd name="T18" fmla="*/ 19 w 62"/>
                <a:gd name="T19" fmla="*/ 4 h 62"/>
                <a:gd name="T20" fmla="*/ 8 w 62"/>
                <a:gd name="T21" fmla="*/ 12 h 62"/>
                <a:gd name="T22" fmla="*/ 4 w 62"/>
                <a:gd name="T23" fmla="*/ 19 h 62"/>
                <a:gd name="T24" fmla="*/ 0 w 62"/>
                <a:gd name="T25" fmla="*/ 31 h 62"/>
                <a:gd name="T26" fmla="*/ 4 w 62"/>
                <a:gd name="T27" fmla="*/ 43 h 62"/>
                <a:gd name="T28" fmla="*/ 8 w 62"/>
                <a:gd name="T29" fmla="*/ 54 h 62"/>
                <a:gd name="T30" fmla="*/ 19 w 62"/>
                <a:gd name="T31" fmla="*/ 62 h 62"/>
                <a:gd name="T32" fmla="*/ 31 w 6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lnTo>
                    <a:pt x="42" y="62"/>
                  </a:lnTo>
                  <a:lnTo>
                    <a:pt x="54" y="54"/>
                  </a:lnTo>
                  <a:lnTo>
                    <a:pt x="62" y="43"/>
                  </a:lnTo>
                  <a:lnTo>
                    <a:pt x="62" y="31"/>
                  </a:lnTo>
                  <a:lnTo>
                    <a:pt x="62" y="19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8" y="54"/>
                  </a:lnTo>
                  <a:lnTo>
                    <a:pt x="19" y="62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4973638" y="4879975"/>
              <a:ext cx="201613" cy="879475"/>
            </a:xfrm>
            <a:custGeom>
              <a:avLst/>
              <a:gdLst>
                <a:gd name="T0" fmla="*/ 0 w 127"/>
                <a:gd name="T1" fmla="*/ 361 h 554"/>
                <a:gd name="T2" fmla="*/ 4 w 127"/>
                <a:gd name="T3" fmla="*/ 396 h 554"/>
                <a:gd name="T4" fmla="*/ 11 w 127"/>
                <a:gd name="T5" fmla="*/ 423 h 554"/>
                <a:gd name="T6" fmla="*/ 27 w 127"/>
                <a:gd name="T7" fmla="*/ 442 h 554"/>
                <a:gd name="T8" fmla="*/ 38 w 127"/>
                <a:gd name="T9" fmla="*/ 461 h 554"/>
                <a:gd name="T10" fmla="*/ 58 w 127"/>
                <a:gd name="T11" fmla="*/ 488 h 554"/>
                <a:gd name="T12" fmla="*/ 62 w 127"/>
                <a:gd name="T13" fmla="*/ 504 h 554"/>
                <a:gd name="T14" fmla="*/ 65 w 127"/>
                <a:gd name="T15" fmla="*/ 523 h 554"/>
                <a:gd name="T16" fmla="*/ 69 w 127"/>
                <a:gd name="T17" fmla="*/ 534 h 554"/>
                <a:gd name="T18" fmla="*/ 73 w 127"/>
                <a:gd name="T19" fmla="*/ 546 h 554"/>
                <a:gd name="T20" fmla="*/ 85 w 127"/>
                <a:gd name="T21" fmla="*/ 554 h 554"/>
                <a:gd name="T22" fmla="*/ 96 w 127"/>
                <a:gd name="T23" fmla="*/ 554 h 554"/>
                <a:gd name="T24" fmla="*/ 108 w 127"/>
                <a:gd name="T25" fmla="*/ 554 h 554"/>
                <a:gd name="T26" fmla="*/ 119 w 127"/>
                <a:gd name="T27" fmla="*/ 546 h 554"/>
                <a:gd name="T28" fmla="*/ 123 w 127"/>
                <a:gd name="T29" fmla="*/ 534 h 554"/>
                <a:gd name="T30" fmla="*/ 127 w 127"/>
                <a:gd name="T31" fmla="*/ 523 h 554"/>
                <a:gd name="T32" fmla="*/ 123 w 127"/>
                <a:gd name="T33" fmla="*/ 488 h 554"/>
                <a:gd name="T34" fmla="*/ 115 w 127"/>
                <a:gd name="T35" fmla="*/ 461 h 554"/>
                <a:gd name="T36" fmla="*/ 100 w 127"/>
                <a:gd name="T37" fmla="*/ 442 h 554"/>
                <a:gd name="T38" fmla="*/ 88 w 127"/>
                <a:gd name="T39" fmla="*/ 423 h 554"/>
                <a:gd name="T40" fmla="*/ 69 w 127"/>
                <a:gd name="T41" fmla="*/ 396 h 554"/>
                <a:gd name="T42" fmla="*/ 62 w 127"/>
                <a:gd name="T43" fmla="*/ 380 h 554"/>
                <a:gd name="T44" fmla="*/ 62 w 127"/>
                <a:gd name="T45" fmla="*/ 361 h 554"/>
                <a:gd name="T46" fmla="*/ 62 w 127"/>
                <a:gd name="T47" fmla="*/ 342 h 554"/>
                <a:gd name="T48" fmla="*/ 69 w 127"/>
                <a:gd name="T49" fmla="*/ 323 h 554"/>
                <a:gd name="T50" fmla="*/ 88 w 127"/>
                <a:gd name="T51" fmla="*/ 296 h 554"/>
                <a:gd name="T52" fmla="*/ 100 w 127"/>
                <a:gd name="T53" fmla="*/ 280 h 554"/>
                <a:gd name="T54" fmla="*/ 115 w 127"/>
                <a:gd name="T55" fmla="*/ 257 h 554"/>
                <a:gd name="T56" fmla="*/ 123 w 127"/>
                <a:gd name="T57" fmla="*/ 230 h 554"/>
                <a:gd name="T58" fmla="*/ 127 w 127"/>
                <a:gd name="T59" fmla="*/ 196 h 554"/>
                <a:gd name="T60" fmla="*/ 123 w 127"/>
                <a:gd name="T61" fmla="*/ 161 h 554"/>
                <a:gd name="T62" fmla="*/ 115 w 127"/>
                <a:gd name="T63" fmla="*/ 134 h 554"/>
                <a:gd name="T64" fmla="*/ 100 w 127"/>
                <a:gd name="T65" fmla="*/ 111 h 554"/>
                <a:gd name="T66" fmla="*/ 88 w 127"/>
                <a:gd name="T67" fmla="*/ 96 h 554"/>
                <a:gd name="T68" fmla="*/ 69 w 127"/>
                <a:gd name="T69" fmla="*/ 69 h 554"/>
                <a:gd name="T70" fmla="*/ 62 w 127"/>
                <a:gd name="T71" fmla="*/ 53 h 554"/>
                <a:gd name="T72" fmla="*/ 62 w 127"/>
                <a:gd name="T73" fmla="*/ 30 h 554"/>
                <a:gd name="T74" fmla="*/ 58 w 127"/>
                <a:gd name="T75" fmla="*/ 19 h 554"/>
                <a:gd name="T76" fmla="*/ 54 w 127"/>
                <a:gd name="T77" fmla="*/ 11 h 554"/>
                <a:gd name="T78" fmla="*/ 42 w 127"/>
                <a:gd name="T79" fmla="*/ 3 h 554"/>
                <a:gd name="T80" fmla="*/ 31 w 127"/>
                <a:gd name="T81" fmla="*/ 0 h 554"/>
                <a:gd name="T82" fmla="*/ 19 w 127"/>
                <a:gd name="T83" fmla="*/ 3 h 554"/>
                <a:gd name="T84" fmla="*/ 8 w 127"/>
                <a:gd name="T85" fmla="*/ 11 h 554"/>
                <a:gd name="T86" fmla="*/ 4 w 127"/>
                <a:gd name="T87" fmla="*/ 19 h 554"/>
                <a:gd name="T88" fmla="*/ 0 w 127"/>
                <a:gd name="T89" fmla="*/ 30 h 554"/>
                <a:gd name="T90" fmla="*/ 4 w 127"/>
                <a:gd name="T91" fmla="*/ 65 h 554"/>
                <a:gd name="T92" fmla="*/ 11 w 127"/>
                <a:gd name="T93" fmla="*/ 92 h 554"/>
                <a:gd name="T94" fmla="*/ 27 w 127"/>
                <a:gd name="T95" fmla="*/ 115 h 554"/>
                <a:gd name="T96" fmla="*/ 38 w 127"/>
                <a:gd name="T97" fmla="*/ 134 h 554"/>
                <a:gd name="T98" fmla="*/ 58 w 127"/>
                <a:gd name="T99" fmla="*/ 161 h 554"/>
                <a:gd name="T100" fmla="*/ 62 w 127"/>
                <a:gd name="T101" fmla="*/ 177 h 554"/>
                <a:gd name="T102" fmla="*/ 65 w 127"/>
                <a:gd name="T103" fmla="*/ 196 h 554"/>
                <a:gd name="T104" fmla="*/ 62 w 127"/>
                <a:gd name="T105" fmla="*/ 215 h 554"/>
                <a:gd name="T106" fmla="*/ 58 w 127"/>
                <a:gd name="T107" fmla="*/ 230 h 554"/>
                <a:gd name="T108" fmla="*/ 38 w 127"/>
                <a:gd name="T109" fmla="*/ 257 h 554"/>
                <a:gd name="T110" fmla="*/ 27 w 127"/>
                <a:gd name="T111" fmla="*/ 277 h 554"/>
                <a:gd name="T112" fmla="*/ 11 w 127"/>
                <a:gd name="T113" fmla="*/ 300 h 554"/>
                <a:gd name="T114" fmla="*/ 4 w 127"/>
                <a:gd name="T115" fmla="*/ 327 h 554"/>
                <a:gd name="T116" fmla="*/ 0 w 127"/>
                <a:gd name="T117" fmla="*/ 36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" h="554">
                  <a:moveTo>
                    <a:pt x="0" y="361"/>
                  </a:moveTo>
                  <a:lnTo>
                    <a:pt x="4" y="396"/>
                  </a:lnTo>
                  <a:lnTo>
                    <a:pt x="11" y="423"/>
                  </a:lnTo>
                  <a:lnTo>
                    <a:pt x="27" y="442"/>
                  </a:lnTo>
                  <a:lnTo>
                    <a:pt x="38" y="461"/>
                  </a:lnTo>
                  <a:lnTo>
                    <a:pt x="58" y="488"/>
                  </a:lnTo>
                  <a:lnTo>
                    <a:pt x="62" y="504"/>
                  </a:lnTo>
                  <a:lnTo>
                    <a:pt x="65" y="523"/>
                  </a:lnTo>
                  <a:lnTo>
                    <a:pt x="69" y="534"/>
                  </a:lnTo>
                  <a:lnTo>
                    <a:pt x="73" y="546"/>
                  </a:lnTo>
                  <a:lnTo>
                    <a:pt x="85" y="554"/>
                  </a:lnTo>
                  <a:lnTo>
                    <a:pt x="96" y="554"/>
                  </a:lnTo>
                  <a:lnTo>
                    <a:pt x="108" y="554"/>
                  </a:lnTo>
                  <a:lnTo>
                    <a:pt x="119" y="546"/>
                  </a:lnTo>
                  <a:lnTo>
                    <a:pt x="123" y="534"/>
                  </a:lnTo>
                  <a:lnTo>
                    <a:pt x="127" y="523"/>
                  </a:lnTo>
                  <a:lnTo>
                    <a:pt x="123" y="488"/>
                  </a:lnTo>
                  <a:lnTo>
                    <a:pt x="115" y="461"/>
                  </a:lnTo>
                  <a:lnTo>
                    <a:pt x="100" y="442"/>
                  </a:lnTo>
                  <a:lnTo>
                    <a:pt x="88" y="423"/>
                  </a:lnTo>
                  <a:lnTo>
                    <a:pt x="69" y="396"/>
                  </a:lnTo>
                  <a:lnTo>
                    <a:pt x="62" y="380"/>
                  </a:lnTo>
                  <a:lnTo>
                    <a:pt x="62" y="361"/>
                  </a:lnTo>
                  <a:lnTo>
                    <a:pt x="62" y="342"/>
                  </a:lnTo>
                  <a:lnTo>
                    <a:pt x="69" y="323"/>
                  </a:lnTo>
                  <a:lnTo>
                    <a:pt x="88" y="296"/>
                  </a:lnTo>
                  <a:lnTo>
                    <a:pt x="100" y="280"/>
                  </a:lnTo>
                  <a:lnTo>
                    <a:pt x="115" y="257"/>
                  </a:lnTo>
                  <a:lnTo>
                    <a:pt x="123" y="230"/>
                  </a:lnTo>
                  <a:lnTo>
                    <a:pt x="127" y="196"/>
                  </a:lnTo>
                  <a:lnTo>
                    <a:pt x="123" y="161"/>
                  </a:lnTo>
                  <a:lnTo>
                    <a:pt x="115" y="134"/>
                  </a:lnTo>
                  <a:lnTo>
                    <a:pt x="100" y="111"/>
                  </a:lnTo>
                  <a:lnTo>
                    <a:pt x="88" y="96"/>
                  </a:lnTo>
                  <a:lnTo>
                    <a:pt x="69" y="69"/>
                  </a:lnTo>
                  <a:lnTo>
                    <a:pt x="62" y="53"/>
                  </a:lnTo>
                  <a:lnTo>
                    <a:pt x="62" y="30"/>
                  </a:lnTo>
                  <a:lnTo>
                    <a:pt x="58" y="19"/>
                  </a:lnTo>
                  <a:lnTo>
                    <a:pt x="54" y="11"/>
                  </a:lnTo>
                  <a:lnTo>
                    <a:pt x="42" y="3"/>
                  </a:lnTo>
                  <a:lnTo>
                    <a:pt x="31" y="0"/>
                  </a:lnTo>
                  <a:lnTo>
                    <a:pt x="19" y="3"/>
                  </a:lnTo>
                  <a:lnTo>
                    <a:pt x="8" y="11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65"/>
                  </a:lnTo>
                  <a:lnTo>
                    <a:pt x="11" y="92"/>
                  </a:lnTo>
                  <a:lnTo>
                    <a:pt x="27" y="115"/>
                  </a:lnTo>
                  <a:lnTo>
                    <a:pt x="38" y="134"/>
                  </a:lnTo>
                  <a:lnTo>
                    <a:pt x="58" y="161"/>
                  </a:lnTo>
                  <a:lnTo>
                    <a:pt x="62" y="177"/>
                  </a:lnTo>
                  <a:lnTo>
                    <a:pt x="65" y="196"/>
                  </a:lnTo>
                  <a:lnTo>
                    <a:pt x="62" y="215"/>
                  </a:lnTo>
                  <a:lnTo>
                    <a:pt x="58" y="230"/>
                  </a:lnTo>
                  <a:lnTo>
                    <a:pt x="38" y="257"/>
                  </a:lnTo>
                  <a:lnTo>
                    <a:pt x="27" y="277"/>
                  </a:lnTo>
                  <a:lnTo>
                    <a:pt x="11" y="300"/>
                  </a:lnTo>
                  <a:lnTo>
                    <a:pt x="4" y="327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5187950" y="4983163"/>
              <a:ext cx="195263" cy="519113"/>
            </a:xfrm>
            <a:custGeom>
              <a:avLst/>
              <a:gdLst>
                <a:gd name="T0" fmla="*/ 31 w 123"/>
                <a:gd name="T1" fmla="*/ 327 h 327"/>
                <a:gd name="T2" fmla="*/ 46 w 123"/>
                <a:gd name="T3" fmla="*/ 323 h 327"/>
                <a:gd name="T4" fmla="*/ 54 w 123"/>
                <a:gd name="T5" fmla="*/ 315 h 327"/>
                <a:gd name="T6" fmla="*/ 77 w 123"/>
                <a:gd name="T7" fmla="*/ 289 h 327"/>
                <a:gd name="T8" fmla="*/ 96 w 123"/>
                <a:gd name="T9" fmla="*/ 250 h 327"/>
                <a:gd name="T10" fmla="*/ 115 w 123"/>
                <a:gd name="T11" fmla="*/ 196 h 327"/>
                <a:gd name="T12" fmla="*/ 123 w 123"/>
                <a:gd name="T13" fmla="*/ 165 h 327"/>
                <a:gd name="T14" fmla="*/ 123 w 123"/>
                <a:gd name="T15" fmla="*/ 131 h 327"/>
                <a:gd name="T16" fmla="*/ 119 w 123"/>
                <a:gd name="T17" fmla="*/ 73 h 327"/>
                <a:gd name="T18" fmla="*/ 100 w 123"/>
                <a:gd name="T19" fmla="*/ 19 h 327"/>
                <a:gd name="T20" fmla="*/ 92 w 123"/>
                <a:gd name="T21" fmla="*/ 12 h 327"/>
                <a:gd name="T22" fmla="*/ 85 w 123"/>
                <a:gd name="T23" fmla="*/ 4 h 327"/>
                <a:gd name="T24" fmla="*/ 73 w 123"/>
                <a:gd name="T25" fmla="*/ 0 h 327"/>
                <a:gd name="T26" fmla="*/ 61 w 123"/>
                <a:gd name="T27" fmla="*/ 4 h 327"/>
                <a:gd name="T28" fmla="*/ 50 w 123"/>
                <a:gd name="T29" fmla="*/ 12 h 327"/>
                <a:gd name="T30" fmla="*/ 42 w 123"/>
                <a:gd name="T31" fmla="*/ 19 h 327"/>
                <a:gd name="T32" fmla="*/ 42 w 123"/>
                <a:gd name="T33" fmla="*/ 31 h 327"/>
                <a:gd name="T34" fmla="*/ 46 w 123"/>
                <a:gd name="T35" fmla="*/ 46 h 327"/>
                <a:gd name="T36" fmla="*/ 58 w 123"/>
                <a:gd name="T37" fmla="*/ 85 h 327"/>
                <a:gd name="T38" fmla="*/ 61 w 123"/>
                <a:gd name="T39" fmla="*/ 131 h 327"/>
                <a:gd name="T40" fmla="*/ 58 w 123"/>
                <a:gd name="T41" fmla="*/ 181 h 327"/>
                <a:gd name="T42" fmla="*/ 42 w 123"/>
                <a:gd name="T43" fmla="*/ 223 h 327"/>
                <a:gd name="T44" fmla="*/ 23 w 123"/>
                <a:gd name="T45" fmla="*/ 254 h 327"/>
                <a:gd name="T46" fmla="*/ 7 w 123"/>
                <a:gd name="T47" fmla="*/ 277 h 327"/>
                <a:gd name="T48" fmla="*/ 4 w 123"/>
                <a:gd name="T49" fmla="*/ 285 h 327"/>
                <a:gd name="T50" fmla="*/ 0 w 123"/>
                <a:gd name="T51" fmla="*/ 296 h 327"/>
                <a:gd name="T52" fmla="*/ 4 w 123"/>
                <a:gd name="T53" fmla="*/ 308 h 327"/>
                <a:gd name="T54" fmla="*/ 7 w 123"/>
                <a:gd name="T55" fmla="*/ 315 h 327"/>
                <a:gd name="T56" fmla="*/ 19 w 123"/>
                <a:gd name="T57" fmla="*/ 323 h 327"/>
                <a:gd name="T58" fmla="*/ 31 w 123"/>
                <a:gd name="T5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327">
                  <a:moveTo>
                    <a:pt x="31" y="327"/>
                  </a:moveTo>
                  <a:lnTo>
                    <a:pt x="46" y="323"/>
                  </a:lnTo>
                  <a:lnTo>
                    <a:pt x="54" y="315"/>
                  </a:lnTo>
                  <a:lnTo>
                    <a:pt x="77" y="289"/>
                  </a:lnTo>
                  <a:lnTo>
                    <a:pt x="96" y="250"/>
                  </a:lnTo>
                  <a:lnTo>
                    <a:pt x="115" y="196"/>
                  </a:lnTo>
                  <a:lnTo>
                    <a:pt x="123" y="165"/>
                  </a:lnTo>
                  <a:lnTo>
                    <a:pt x="123" y="131"/>
                  </a:lnTo>
                  <a:lnTo>
                    <a:pt x="119" y="73"/>
                  </a:lnTo>
                  <a:lnTo>
                    <a:pt x="100" y="19"/>
                  </a:lnTo>
                  <a:lnTo>
                    <a:pt x="92" y="12"/>
                  </a:lnTo>
                  <a:lnTo>
                    <a:pt x="85" y="4"/>
                  </a:lnTo>
                  <a:lnTo>
                    <a:pt x="73" y="0"/>
                  </a:lnTo>
                  <a:lnTo>
                    <a:pt x="61" y="4"/>
                  </a:lnTo>
                  <a:lnTo>
                    <a:pt x="50" y="12"/>
                  </a:lnTo>
                  <a:lnTo>
                    <a:pt x="42" y="19"/>
                  </a:lnTo>
                  <a:lnTo>
                    <a:pt x="42" y="31"/>
                  </a:lnTo>
                  <a:lnTo>
                    <a:pt x="46" y="46"/>
                  </a:lnTo>
                  <a:lnTo>
                    <a:pt x="58" y="85"/>
                  </a:lnTo>
                  <a:lnTo>
                    <a:pt x="61" y="131"/>
                  </a:lnTo>
                  <a:lnTo>
                    <a:pt x="58" y="181"/>
                  </a:lnTo>
                  <a:lnTo>
                    <a:pt x="42" y="223"/>
                  </a:lnTo>
                  <a:lnTo>
                    <a:pt x="23" y="254"/>
                  </a:lnTo>
                  <a:lnTo>
                    <a:pt x="7" y="277"/>
                  </a:lnTo>
                  <a:lnTo>
                    <a:pt x="4" y="285"/>
                  </a:lnTo>
                  <a:lnTo>
                    <a:pt x="0" y="296"/>
                  </a:lnTo>
                  <a:lnTo>
                    <a:pt x="4" y="308"/>
                  </a:lnTo>
                  <a:lnTo>
                    <a:pt x="7" y="315"/>
                  </a:lnTo>
                  <a:lnTo>
                    <a:pt x="19" y="323"/>
                  </a:lnTo>
                  <a:lnTo>
                    <a:pt x="31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4765675" y="5141913"/>
              <a:ext cx="195263" cy="512763"/>
            </a:xfrm>
            <a:custGeom>
              <a:avLst/>
              <a:gdLst>
                <a:gd name="T0" fmla="*/ 50 w 123"/>
                <a:gd name="T1" fmla="*/ 323 h 323"/>
                <a:gd name="T2" fmla="*/ 61 w 123"/>
                <a:gd name="T3" fmla="*/ 323 h 323"/>
                <a:gd name="T4" fmla="*/ 73 w 123"/>
                <a:gd name="T5" fmla="*/ 315 h 323"/>
                <a:gd name="T6" fmla="*/ 77 w 123"/>
                <a:gd name="T7" fmla="*/ 304 h 323"/>
                <a:gd name="T8" fmla="*/ 81 w 123"/>
                <a:gd name="T9" fmla="*/ 292 h 323"/>
                <a:gd name="T10" fmla="*/ 77 w 123"/>
                <a:gd name="T11" fmla="*/ 281 h 323"/>
                <a:gd name="T12" fmla="*/ 65 w 123"/>
                <a:gd name="T13" fmla="*/ 239 h 323"/>
                <a:gd name="T14" fmla="*/ 61 w 123"/>
                <a:gd name="T15" fmla="*/ 196 h 323"/>
                <a:gd name="T16" fmla="*/ 65 w 123"/>
                <a:gd name="T17" fmla="*/ 142 h 323"/>
                <a:gd name="T18" fmla="*/ 81 w 123"/>
                <a:gd name="T19" fmla="*/ 104 h 323"/>
                <a:gd name="T20" fmla="*/ 100 w 123"/>
                <a:gd name="T21" fmla="*/ 73 h 323"/>
                <a:gd name="T22" fmla="*/ 115 w 123"/>
                <a:gd name="T23" fmla="*/ 50 h 323"/>
                <a:gd name="T24" fmla="*/ 115 w 123"/>
                <a:gd name="T25" fmla="*/ 50 h 323"/>
                <a:gd name="T26" fmla="*/ 123 w 123"/>
                <a:gd name="T27" fmla="*/ 31 h 323"/>
                <a:gd name="T28" fmla="*/ 115 w 123"/>
                <a:gd name="T29" fmla="*/ 15 h 323"/>
                <a:gd name="T30" fmla="*/ 108 w 123"/>
                <a:gd name="T31" fmla="*/ 4 h 323"/>
                <a:gd name="T32" fmla="*/ 96 w 123"/>
                <a:gd name="T33" fmla="*/ 0 h 323"/>
                <a:gd name="T34" fmla="*/ 85 w 123"/>
                <a:gd name="T35" fmla="*/ 0 h 323"/>
                <a:gd name="T36" fmla="*/ 73 w 123"/>
                <a:gd name="T37" fmla="*/ 4 h 323"/>
                <a:gd name="T38" fmla="*/ 65 w 123"/>
                <a:gd name="T39" fmla="*/ 15 h 323"/>
                <a:gd name="T40" fmla="*/ 46 w 123"/>
                <a:gd name="T41" fmla="*/ 42 h 323"/>
                <a:gd name="T42" fmla="*/ 23 w 123"/>
                <a:gd name="T43" fmla="*/ 81 h 323"/>
                <a:gd name="T44" fmla="*/ 8 w 123"/>
                <a:gd name="T45" fmla="*/ 131 h 323"/>
                <a:gd name="T46" fmla="*/ 0 w 123"/>
                <a:gd name="T47" fmla="*/ 162 h 323"/>
                <a:gd name="T48" fmla="*/ 0 w 123"/>
                <a:gd name="T49" fmla="*/ 196 h 323"/>
                <a:gd name="T50" fmla="*/ 4 w 123"/>
                <a:gd name="T51" fmla="*/ 254 h 323"/>
                <a:gd name="T52" fmla="*/ 23 w 123"/>
                <a:gd name="T53" fmla="*/ 304 h 323"/>
                <a:gd name="T54" fmla="*/ 34 w 123"/>
                <a:gd name="T55" fmla="*/ 319 h 323"/>
                <a:gd name="T56" fmla="*/ 50 w 123"/>
                <a:gd name="T5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" h="323">
                  <a:moveTo>
                    <a:pt x="50" y="323"/>
                  </a:moveTo>
                  <a:lnTo>
                    <a:pt x="61" y="323"/>
                  </a:lnTo>
                  <a:lnTo>
                    <a:pt x="73" y="315"/>
                  </a:lnTo>
                  <a:lnTo>
                    <a:pt x="77" y="304"/>
                  </a:lnTo>
                  <a:lnTo>
                    <a:pt x="81" y="292"/>
                  </a:lnTo>
                  <a:lnTo>
                    <a:pt x="77" y="281"/>
                  </a:lnTo>
                  <a:lnTo>
                    <a:pt x="65" y="239"/>
                  </a:lnTo>
                  <a:lnTo>
                    <a:pt x="61" y="196"/>
                  </a:lnTo>
                  <a:lnTo>
                    <a:pt x="65" y="142"/>
                  </a:lnTo>
                  <a:lnTo>
                    <a:pt x="81" y="104"/>
                  </a:lnTo>
                  <a:lnTo>
                    <a:pt x="100" y="73"/>
                  </a:lnTo>
                  <a:lnTo>
                    <a:pt x="115" y="50"/>
                  </a:lnTo>
                  <a:lnTo>
                    <a:pt x="115" y="50"/>
                  </a:lnTo>
                  <a:lnTo>
                    <a:pt x="123" y="31"/>
                  </a:lnTo>
                  <a:lnTo>
                    <a:pt x="115" y="15"/>
                  </a:lnTo>
                  <a:lnTo>
                    <a:pt x="108" y="4"/>
                  </a:lnTo>
                  <a:lnTo>
                    <a:pt x="96" y="0"/>
                  </a:lnTo>
                  <a:lnTo>
                    <a:pt x="85" y="0"/>
                  </a:lnTo>
                  <a:lnTo>
                    <a:pt x="73" y="4"/>
                  </a:lnTo>
                  <a:lnTo>
                    <a:pt x="65" y="15"/>
                  </a:lnTo>
                  <a:lnTo>
                    <a:pt x="46" y="42"/>
                  </a:lnTo>
                  <a:lnTo>
                    <a:pt x="23" y="81"/>
                  </a:lnTo>
                  <a:lnTo>
                    <a:pt x="8" y="131"/>
                  </a:lnTo>
                  <a:lnTo>
                    <a:pt x="0" y="162"/>
                  </a:lnTo>
                  <a:lnTo>
                    <a:pt x="0" y="196"/>
                  </a:lnTo>
                  <a:lnTo>
                    <a:pt x="4" y="254"/>
                  </a:lnTo>
                  <a:lnTo>
                    <a:pt x="23" y="304"/>
                  </a:lnTo>
                  <a:lnTo>
                    <a:pt x="34" y="319"/>
                  </a:lnTo>
                  <a:lnTo>
                    <a:pt x="5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083996" y="3895596"/>
            <a:ext cx="371412" cy="863748"/>
            <a:chOff x="3663950" y="3841750"/>
            <a:chExt cx="1296988" cy="3016250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3983038" y="4048125"/>
              <a:ext cx="96838" cy="514350"/>
            </a:xfrm>
            <a:custGeom>
              <a:avLst/>
              <a:gdLst>
                <a:gd name="T0" fmla="*/ 30 w 61"/>
                <a:gd name="T1" fmla="*/ 0 h 324"/>
                <a:gd name="T2" fmla="*/ 19 w 61"/>
                <a:gd name="T3" fmla="*/ 0 h 324"/>
                <a:gd name="T4" fmla="*/ 7 w 61"/>
                <a:gd name="T5" fmla="*/ 8 h 324"/>
                <a:gd name="T6" fmla="*/ 0 w 61"/>
                <a:gd name="T7" fmla="*/ 20 h 324"/>
                <a:gd name="T8" fmla="*/ 0 w 61"/>
                <a:gd name="T9" fmla="*/ 31 h 324"/>
                <a:gd name="T10" fmla="*/ 0 w 61"/>
                <a:gd name="T11" fmla="*/ 293 h 324"/>
                <a:gd name="T12" fmla="*/ 0 w 61"/>
                <a:gd name="T13" fmla="*/ 304 h 324"/>
                <a:gd name="T14" fmla="*/ 7 w 61"/>
                <a:gd name="T15" fmla="*/ 316 h 324"/>
                <a:gd name="T16" fmla="*/ 19 w 61"/>
                <a:gd name="T17" fmla="*/ 320 h 324"/>
                <a:gd name="T18" fmla="*/ 30 w 61"/>
                <a:gd name="T19" fmla="*/ 324 h 324"/>
                <a:gd name="T20" fmla="*/ 42 w 61"/>
                <a:gd name="T21" fmla="*/ 320 h 324"/>
                <a:gd name="T22" fmla="*/ 50 w 61"/>
                <a:gd name="T23" fmla="*/ 316 h 324"/>
                <a:gd name="T24" fmla="*/ 57 w 61"/>
                <a:gd name="T25" fmla="*/ 304 h 324"/>
                <a:gd name="T26" fmla="*/ 61 w 61"/>
                <a:gd name="T27" fmla="*/ 293 h 324"/>
                <a:gd name="T28" fmla="*/ 61 w 61"/>
                <a:gd name="T29" fmla="*/ 31 h 324"/>
                <a:gd name="T30" fmla="*/ 57 w 61"/>
                <a:gd name="T31" fmla="*/ 20 h 324"/>
                <a:gd name="T32" fmla="*/ 50 w 61"/>
                <a:gd name="T33" fmla="*/ 8 h 324"/>
                <a:gd name="T34" fmla="*/ 42 w 61"/>
                <a:gd name="T35" fmla="*/ 0 h 324"/>
                <a:gd name="T36" fmla="*/ 30 w 61"/>
                <a:gd name="T37" fmla="*/ 0 h 324"/>
                <a:gd name="T38" fmla="*/ 30 w 61"/>
                <a:gd name="T3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324">
                  <a:moveTo>
                    <a:pt x="30" y="0"/>
                  </a:moveTo>
                  <a:lnTo>
                    <a:pt x="19" y="0"/>
                  </a:lnTo>
                  <a:lnTo>
                    <a:pt x="7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293"/>
                  </a:lnTo>
                  <a:lnTo>
                    <a:pt x="0" y="304"/>
                  </a:lnTo>
                  <a:lnTo>
                    <a:pt x="7" y="316"/>
                  </a:lnTo>
                  <a:lnTo>
                    <a:pt x="19" y="320"/>
                  </a:lnTo>
                  <a:lnTo>
                    <a:pt x="30" y="324"/>
                  </a:lnTo>
                  <a:lnTo>
                    <a:pt x="42" y="320"/>
                  </a:lnTo>
                  <a:lnTo>
                    <a:pt x="50" y="316"/>
                  </a:lnTo>
                  <a:lnTo>
                    <a:pt x="57" y="304"/>
                  </a:lnTo>
                  <a:lnTo>
                    <a:pt x="61" y="293"/>
                  </a:lnTo>
                  <a:lnTo>
                    <a:pt x="61" y="31"/>
                  </a:lnTo>
                  <a:lnTo>
                    <a:pt x="57" y="20"/>
                  </a:lnTo>
                  <a:lnTo>
                    <a:pt x="50" y="8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4135438" y="4048125"/>
              <a:ext cx="98425" cy="465138"/>
            </a:xfrm>
            <a:custGeom>
              <a:avLst/>
              <a:gdLst>
                <a:gd name="T0" fmla="*/ 31 w 62"/>
                <a:gd name="T1" fmla="*/ 0 h 293"/>
                <a:gd name="T2" fmla="*/ 19 w 62"/>
                <a:gd name="T3" fmla="*/ 0 h 293"/>
                <a:gd name="T4" fmla="*/ 11 w 62"/>
                <a:gd name="T5" fmla="*/ 8 h 293"/>
                <a:gd name="T6" fmla="*/ 4 w 62"/>
                <a:gd name="T7" fmla="*/ 20 h 293"/>
                <a:gd name="T8" fmla="*/ 0 w 62"/>
                <a:gd name="T9" fmla="*/ 31 h 293"/>
                <a:gd name="T10" fmla="*/ 0 w 62"/>
                <a:gd name="T11" fmla="*/ 262 h 293"/>
                <a:gd name="T12" fmla="*/ 4 w 62"/>
                <a:gd name="T13" fmla="*/ 274 h 293"/>
                <a:gd name="T14" fmla="*/ 11 w 62"/>
                <a:gd name="T15" fmla="*/ 281 h 293"/>
                <a:gd name="T16" fmla="*/ 19 w 62"/>
                <a:gd name="T17" fmla="*/ 289 h 293"/>
                <a:gd name="T18" fmla="*/ 31 w 62"/>
                <a:gd name="T19" fmla="*/ 293 h 293"/>
                <a:gd name="T20" fmla="*/ 42 w 62"/>
                <a:gd name="T21" fmla="*/ 289 h 293"/>
                <a:gd name="T22" fmla="*/ 54 w 62"/>
                <a:gd name="T23" fmla="*/ 281 h 293"/>
                <a:gd name="T24" fmla="*/ 62 w 62"/>
                <a:gd name="T25" fmla="*/ 274 h 293"/>
                <a:gd name="T26" fmla="*/ 62 w 62"/>
                <a:gd name="T27" fmla="*/ 262 h 293"/>
                <a:gd name="T28" fmla="*/ 62 w 62"/>
                <a:gd name="T29" fmla="*/ 31 h 293"/>
                <a:gd name="T30" fmla="*/ 62 w 62"/>
                <a:gd name="T31" fmla="*/ 20 h 293"/>
                <a:gd name="T32" fmla="*/ 54 w 62"/>
                <a:gd name="T33" fmla="*/ 8 h 293"/>
                <a:gd name="T34" fmla="*/ 42 w 62"/>
                <a:gd name="T35" fmla="*/ 0 h 293"/>
                <a:gd name="T36" fmla="*/ 31 w 62"/>
                <a:gd name="T37" fmla="*/ 0 h 293"/>
                <a:gd name="T38" fmla="*/ 31 w 62"/>
                <a:gd name="T3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293">
                  <a:moveTo>
                    <a:pt x="31" y="0"/>
                  </a:moveTo>
                  <a:lnTo>
                    <a:pt x="19" y="0"/>
                  </a:lnTo>
                  <a:lnTo>
                    <a:pt x="11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0" y="262"/>
                  </a:lnTo>
                  <a:lnTo>
                    <a:pt x="4" y="274"/>
                  </a:lnTo>
                  <a:lnTo>
                    <a:pt x="11" y="281"/>
                  </a:lnTo>
                  <a:lnTo>
                    <a:pt x="19" y="289"/>
                  </a:lnTo>
                  <a:lnTo>
                    <a:pt x="31" y="293"/>
                  </a:lnTo>
                  <a:lnTo>
                    <a:pt x="42" y="289"/>
                  </a:lnTo>
                  <a:lnTo>
                    <a:pt x="54" y="281"/>
                  </a:lnTo>
                  <a:lnTo>
                    <a:pt x="62" y="274"/>
                  </a:lnTo>
                  <a:lnTo>
                    <a:pt x="62" y="262"/>
                  </a:lnTo>
                  <a:lnTo>
                    <a:pt x="62" y="31"/>
                  </a:lnTo>
                  <a:lnTo>
                    <a:pt x="62" y="20"/>
                  </a:lnTo>
                  <a:lnTo>
                    <a:pt x="54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3822700" y="4048125"/>
              <a:ext cx="98425" cy="465138"/>
            </a:xfrm>
            <a:custGeom>
              <a:avLst/>
              <a:gdLst>
                <a:gd name="T0" fmla="*/ 31 w 62"/>
                <a:gd name="T1" fmla="*/ 0 h 293"/>
                <a:gd name="T2" fmla="*/ 20 w 62"/>
                <a:gd name="T3" fmla="*/ 0 h 293"/>
                <a:gd name="T4" fmla="*/ 8 w 62"/>
                <a:gd name="T5" fmla="*/ 8 h 293"/>
                <a:gd name="T6" fmla="*/ 4 w 62"/>
                <a:gd name="T7" fmla="*/ 20 h 293"/>
                <a:gd name="T8" fmla="*/ 0 w 62"/>
                <a:gd name="T9" fmla="*/ 31 h 293"/>
                <a:gd name="T10" fmla="*/ 0 w 62"/>
                <a:gd name="T11" fmla="*/ 262 h 293"/>
                <a:gd name="T12" fmla="*/ 4 w 62"/>
                <a:gd name="T13" fmla="*/ 274 h 293"/>
                <a:gd name="T14" fmla="*/ 8 w 62"/>
                <a:gd name="T15" fmla="*/ 281 h 293"/>
                <a:gd name="T16" fmla="*/ 20 w 62"/>
                <a:gd name="T17" fmla="*/ 289 h 293"/>
                <a:gd name="T18" fmla="*/ 31 w 62"/>
                <a:gd name="T19" fmla="*/ 293 h 293"/>
                <a:gd name="T20" fmla="*/ 43 w 62"/>
                <a:gd name="T21" fmla="*/ 289 h 293"/>
                <a:gd name="T22" fmla="*/ 54 w 62"/>
                <a:gd name="T23" fmla="*/ 281 h 293"/>
                <a:gd name="T24" fmla="*/ 62 w 62"/>
                <a:gd name="T25" fmla="*/ 274 h 293"/>
                <a:gd name="T26" fmla="*/ 62 w 62"/>
                <a:gd name="T27" fmla="*/ 262 h 293"/>
                <a:gd name="T28" fmla="*/ 62 w 62"/>
                <a:gd name="T29" fmla="*/ 31 h 293"/>
                <a:gd name="T30" fmla="*/ 62 w 62"/>
                <a:gd name="T31" fmla="*/ 20 h 293"/>
                <a:gd name="T32" fmla="*/ 54 w 62"/>
                <a:gd name="T33" fmla="*/ 8 h 293"/>
                <a:gd name="T34" fmla="*/ 43 w 62"/>
                <a:gd name="T35" fmla="*/ 0 h 293"/>
                <a:gd name="T36" fmla="*/ 31 w 62"/>
                <a:gd name="T37" fmla="*/ 0 h 293"/>
                <a:gd name="T38" fmla="*/ 31 w 62"/>
                <a:gd name="T3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293">
                  <a:moveTo>
                    <a:pt x="31" y="0"/>
                  </a:moveTo>
                  <a:lnTo>
                    <a:pt x="20" y="0"/>
                  </a:lnTo>
                  <a:lnTo>
                    <a:pt x="8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0" y="262"/>
                  </a:lnTo>
                  <a:lnTo>
                    <a:pt x="4" y="274"/>
                  </a:lnTo>
                  <a:lnTo>
                    <a:pt x="8" y="281"/>
                  </a:lnTo>
                  <a:lnTo>
                    <a:pt x="20" y="289"/>
                  </a:lnTo>
                  <a:lnTo>
                    <a:pt x="31" y="293"/>
                  </a:lnTo>
                  <a:lnTo>
                    <a:pt x="43" y="289"/>
                  </a:lnTo>
                  <a:lnTo>
                    <a:pt x="54" y="281"/>
                  </a:lnTo>
                  <a:lnTo>
                    <a:pt x="62" y="274"/>
                  </a:lnTo>
                  <a:lnTo>
                    <a:pt x="62" y="262"/>
                  </a:lnTo>
                  <a:lnTo>
                    <a:pt x="62" y="31"/>
                  </a:lnTo>
                  <a:lnTo>
                    <a:pt x="62" y="20"/>
                  </a:lnTo>
                  <a:lnTo>
                    <a:pt x="54" y="8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6" name="Freeform 33"/>
            <p:cNvSpPr>
              <a:spLocks noEditPoints="1"/>
            </p:cNvSpPr>
            <p:nvPr/>
          </p:nvSpPr>
          <p:spPr bwMode="auto">
            <a:xfrm>
              <a:off x="3663950" y="3841750"/>
              <a:ext cx="728663" cy="3016250"/>
            </a:xfrm>
            <a:custGeom>
              <a:avLst/>
              <a:gdLst>
                <a:gd name="T0" fmla="*/ 100 w 459"/>
                <a:gd name="T1" fmla="*/ 0 h 1900"/>
                <a:gd name="T2" fmla="*/ 62 w 459"/>
                <a:gd name="T3" fmla="*/ 7 h 1900"/>
                <a:gd name="T4" fmla="*/ 12 w 459"/>
                <a:gd name="T5" fmla="*/ 57 h 1900"/>
                <a:gd name="T6" fmla="*/ 0 w 459"/>
                <a:gd name="T7" fmla="*/ 96 h 1900"/>
                <a:gd name="T8" fmla="*/ 8 w 459"/>
                <a:gd name="T9" fmla="*/ 400 h 1900"/>
                <a:gd name="T10" fmla="*/ 35 w 459"/>
                <a:gd name="T11" fmla="*/ 477 h 1900"/>
                <a:gd name="T12" fmla="*/ 89 w 459"/>
                <a:gd name="T13" fmla="*/ 534 h 1900"/>
                <a:gd name="T14" fmla="*/ 158 w 459"/>
                <a:gd name="T15" fmla="*/ 573 h 1900"/>
                <a:gd name="T16" fmla="*/ 201 w 459"/>
                <a:gd name="T17" fmla="*/ 1246 h 1900"/>
                <a:gd name="T18" fmla="*/ 174 w 459"/>
                <a:gd name="T19" fmla="*/ 1250 h 1900"/>
                <a:gd name="T20" fmla="*/ 139 w 459"/>
                <a:gd name="T21" fmla="*/ 1285 h 1900"/>
                <a:gd name="T22" fmla="*/ 135 w 459"/>
                <a:gd name="T23" fmla="*/ 1800 h 1900"/>
                <a:gd name="T24" fmla="*/ 143 w 459"/>
                <a:gd name="T25" fmla="*/ 1838 h 1900"/>
                <a:gd name="T26" fmla="*/ 193 w 459"/>
                <a:gd name="T27" fmla="*/ 1892 h 1900"/>
                <a:gd name="T28" fmla="*/ 231 w 459"/>
                <a:gd name="T29" fmla="*/ 1900 h 1900"/>
                <a:gd name="T30" fmla="*/ 270 w 459"/>
                <a:gd name="T31" fmla="*/ 1892 h 1900"/>
                <a:gd name="T32" fmla="*/ 320 w 459"/>
                <a:gd name="T33" fmla="*/ 1838 h 1900"/>
                <a:gd name="T34" fmla="*/ 328 w 459"/>
                <a:gd name="T35" fmla="*/ 1800 h 1900"/>
                <a:gd name="T36" fmla="*/ 324 w 459"/>
                <a:gd name="T37" fmla="*/ 1285 h 1900"/>
                <a:gd name="T38" fmla="*/ 289 w 459"/>
                <a:gd name="T39" fmla="*/ 1250 h 1900"/>
                <a:gd name="T40" fmla="*/ 262 w 459"/>
                <a:gd name="T41" fmla="*/ 1246 h 1900"/>
                <a:gd name="T42" fmla="*/ 301 w 459"/>
                <a:gd name="T43" fmla="*/ 573 h 1900"/>
                <a:gd name="T44" fmla="*/ 374 w 459"/>
                <a:gd name="T45" fmla="*/ 534 h 1900"/>
                <a:gd name="T46" fmla="*/ 424 w 459"/>
                <a:gd name="T47" fmla="*/ 477 h 1900"/>
                <a:gd name="T48" fmla="*/ 455 w 459"/>
                <a:gd name="T49" fmla="*/ 400 h 1900"/>
                <a:gd name="T50" fmla="*/ 459 w 459"/>
                <a:gd name="T51" fmla="*/ 96 h 1900"/>
                <a:gd name="T52" fmla="*/ 451 w 459"/>
                <a:gd name="T53" fmla="*/ 57 h 1900"/>
                <a:gd name="T54" fmla="*/ 401 w 459"/>
                <a:gd name="T55" fmla="*/ 7 h 1900"/>
                <a:gd name="T56" fmla="*/ 362 w 459"/>
                <a:gd name="T57" fmla="*/ 0 h 1900"/>
                <a:gd name="T58" fmla="*/ 262 w 459"/>
                <a:gd name="T59" fmla="*/ 1308 h 1900"/>
                <a:gd name="T60" fmla="*/ 266 w 459"/>
                <a:gd name="T61" fmla="*/ 1800 h 1900"/>
                <a:gd name="T62" fmla="*/ 254 w 459"/>
                <a:gd name="T63" fmla="*/ 1827 h 1900"/>
                <a:gd name="T64" fmla="*/ 231 w 459"/>
                <a:gd name="T65" fmla="*/ 1838 h 1900"/>
                <a:gd name="T66" fmla="*/ 204 w 459"/>
                <a:gd name="T67" fmla="*/ 1827 h 1900"/>
                <a:gd name="T68" fmla="*/ 197 w 459"/>
                <a:gd name="T69" fmla="*/ 1800 h 1900"/>
                <a:gd name="T70" fmla="*/ 197 w 459"/>
                <a:gd name="T71" fmla="*/ 1308 h 1900"/>
                <a:gd name="T72" fmla="*/ 397 w 459"/>
                <a:gd name="T73" fmla="*/ 357 h 1900"/>
                <a:gd name="T74" fmla="*/ 386 w 459"/>
                <a:gd name="T75" fmla="*/ 423 h 1900"/>
                <a:gd name="T76" fmla="*/ 347 w 459"/>
                <a:gd name="T77" fmla="*/ 477 h 1900"/>
                <a:gd name="T78" fmla="*/ 297 w 459"/>
                <a:gd name="T79" fmla="*/ 511 h 1900"/>
                <a:gd name="T80" fmla="*/ 231 w 459"/>
                <a:gd name="T81" fmla="*/ 523 h 1900"/>
                <a:gd name="T82" fmla="*/ 166 w 459"/>
                <a:gd name="T83" fmla="*/ 511 h 1900"/>
                <a:gd name="T84" fmla="*/ 112 w 459"/>
                <a:gd name="T85" fmla="*/ 477 h 1900"/>
                <a:gd name="T86" fmla="*/ 77 w 459"/>
                <a:gd name="T87" fmla="*/ 423 h 1900"/>
                <a:gd name="T88" fmla="*/ 66 w 459"/>
                <a:gd name="T89" fmla="*/ 357 h 1900"/>
                <a:gd name="T90" fmla="*/ 66 w 459"/>
                <a:gd name="T91" fmla="*/ 80 h 1900"/>
                <a:gd name="T92" fmla="*/ 85 w 459"/>
                <a:gd name="T93" fmla="*/ 61 h 1900"/>
                <a:gd name="T94" fmla="*/ 362 w 459"/>
                <a:gd name="T95" fmla="*/ 61 h 1900"/>
                <a:gd name="T96" fmla="*/ 386 w 459"/>
                <a:gd name="T97" fmla="*/ 69 h 1900"/>
                <a:gd name="T98" fmla="*/ 397 w 459"/>
                <a:gd name="T99" fmla="*/ 9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9" h="1900">
                  <a:moveTo>
                    <a:pt x="362" y="0"/>
                  </a:moveTo>
                  <a:lnTo>
                    <a:pt x="100" y="0"/>
                  </a:lnTo>
                  <a:lnTo>
                    <a:pt x="81" y="0"/>
                  </a:lnTo>
                  <a:lnTo>
                    <a:pt x="62" y="7"/>
                  </a:lnTo>
                  <a:lnTo>
                    <a:pt x="31" y="27"/>
                  </a:lnTo>
                  <a:lnTo>
                    <a:pt x="12" y="57"/>
                  </a:lnTo>
                  <a:lnTo>
                    <a:pt x="4" y="77"/>
                  </a:lnTo>
                  <a:lnTo>
                    <a:pt x="0" y="96"/>
                  </a:lnTo>
                  <a:lnTo>
                    <a:pt x="0" y="357"/>
                  </a:lnTo>
                  <a:lnTo>
                    <a:pt x="8" y="400"/>
                  </a:lnTo>
                  <a:lnTo>
                    <a:pt x="16" y="438"/>
                  </a:lnTo>
                  <a:lnTo>
                    <a:pt x="35" y="477"/>
                  </a:lnTo>
                  <a:lnTo>
                    <a:pt x="58" y="507"/>
                  </a:lnTo>
                  <a:lnTo>
                    <a:pt x="89" y="534"/>
                  </a:lnTo>
                  <a:lnTo>
                    <a:pt x="123" y="557"/>
                  </a:lnTo>
                  <a:lnTo>
                    <a:pt x="158" y="573"/>
                  </a:lnTo>
                  <a:lnTo>
                    <a:pt x="201" y="584"/>
                  </a:lnTo>
                  <a:lnTo>
                    <a:pt x="201" y="1246"/>
                  </a:lnTo>
                  <a:lnTo>
                    <a:pt x="197" y="1246"/>
                  </a:lnTo>
                  <a:lnTo>
                    <a:pt x="174" y="1250"/>
                  </a:lnTo>
                  <a:lnTo>
                    <a:pt x="154" y="1265"/>
                  </a:lnTo>
                  <a:lnTo>
                    <a:pt x="139" y="1285"/>
                  </a:lnTo>
                  <a:lnTo>
                    <a:pt x="135" y="1308"/>
                  </a:lnTo>
                  <a:lnTo>
                    <a:pt x="135" y="1800"/>
                  </a:lnTo>
                  <a:lnTo>
                    <a:pt x="135" y="1823"/>
                  </a:lnTo>
                  <a:lnTo>
                    <a:pt x="143" y="1838"/>
                  </a:lnTo>
                  <a:lnTo>
                    <a:pt x="162" y="1869"/>
                  </a:lnTo>
                  <a:lnTo>
                    <a:pt x="193" y="1892"/>
                  </a:lnTo>
                  <a:lnTo>
                    <a:pt x="212" y="1896"/>
                  </a:lnTo>
                  <a:lnTo>
                    <a:pt x="231" y="1900"/>
                  </a:lnTo>
                  <a:lnTo>
                    <a:pt x="251" y="1896"/>
                  </a:lnTo>
                  <a:lnTo>
                    <a:pt x="270" y="1892"/>
                  </a:lnTo>
                  <a:lnTo>
                    <a:pt x="297" y="1869"/>
                  </a:lnTo>
                  <a:lnTo>
                    <a:pt x="320" y="1838"/>
                  </a:lnTo>
                  <a:lnTo>
                    <a:pt x="324" y="1823"/>
                  </a:lnTo>
                  <a:lnTo>
                    <a:pt x="328" y="1800"/>
                  </a:lnTo>
                  <a:lnTo>
                    <a:pt x="328" y="1308"/>
                  </a:lnTo>
                  <a:lnTo>
                    <a:pt x="324" y="1285"/>
                  </a:lnTo>
                  <a:lnTo>
                    <a:pt x="308" y="1265"/>
                  </a:lnTo>
                  <a:lnTo>
                    <a:pt x="289" y="1250"/>
                  </a:lnTo>
                  <a:lnTo>
                    <a:pt x="262" y="1246"/>
                  </a:lnTo>
                  <a:lnTo>
                    <a:pt x="262" y="1246"/>
                  </a:lnTo>
                  <a:lnTo>
                    <a:pt x="262" y="584"/>
                  </a:lnTo>
                  <a:lnTo>
                    <a:pt x="301" y="573"/>
                  </a:lnTo>
                  <a:lnTo>
                    <a:pt x="339" y="557"/>
                  </a:lnTo>
                  <a:lnTo>
                    <a:pt x="374" y="534"/>
                  </a:lnTo>
                  <a:lnTo>
                    <a:pt x="401" y="507"/>
                  </a:lnTo>
                  <a:lnTo>
                    <a:pt x="424" y="477"/>
                  </a:lnTo>
                  <a:lnTo>
                    <a:pt x="443" y="438"/>
                  </a:lnTo>
                  <a:lnTo>
                    <a:pt x="455" y="400"/>
                  </a:lnTo>
                  <a:lnTo>
                    <a:pt x="459" y="357"/>
                  </a:lnTo>
                  <a:lnTo>
                    <a:pt x="459" y="96"/>
                  </a:lnTo>
                  <a:lnTo>
                    <a:pt x="455" y="77"/>
                  </a:lnTo>
                  <a:lnTo>
                    <a:pt x="451" y="57"/>
                  </a:lnTo>
                  <a:lnTo>
                    <a:pt x="432" y="27"/>
                  </a:lnTo>
                  <a:lnTo>
                    <a:pt x="401" y="7"/>
                  </a:lnTo>
                  <a:lnTo>
                    <a:pt x="382" y="0"/>
                  </a:lnTo>
                  <a:lnTo>
                    <a:pt x="362" y="0"/>
                  </a:lnTo>
                  <a:lnTo>
                    <a:pt x="362" y="0"/>
                  </a:lnTo>
                  <a:close/>
                  <a:moveTo>
                    <a:pt x="262" y="1308"/>
                  </a:moveTo>
                  <a:lnTo>
                    <a:pt x="266" y="1308"/>
                  </a:lnTo>
                  <a:lnTo>
                    <a:pt x="266" y="1800"/>
                  </a:lnTo>
                  <a:lnTo>
                    <a:pt x="262" y="1815"/>
                  </a:lnTo>
                  <a:lnTo>
                    <a:pt x="254" y="1827"/>
                  </a:lnTo>
                  <a:lnTo>
                    <a:pt x="243" y="1835"/>
                  </a:lnTo>
                  <a:lnTo>
                    <a:pt x="231" y="1838"/>
                  </a:lnTo>
                  <a:lnTo>
                    <a:pt x="216" y="1835"/>
                  </a:lnTo>
                  <a:lnTo>
                    <a:pt x="204" y="1827"/>
                  </a:lnTo>
                  <a:lnTo>
                    <a:pt x="197" y="1815"/>
                  </a:lnTo>
                  <a:lnTo>
                    <a:pt x="197" y="1800"/>
                  </a:lnTo>
                  <a:lnTo>
                    <a:pt x="197" y="1308"/>
                  </a:lnTo>
                  <a:lnTo>
                    <a:pt x="197" y="1308"/>
                  </a:lnTo>
                  <a:lnTo>
                    <a:pt x="262" y="1308"/>
                  </a:lnTo>
                  <a:close/>
                  <a:moveTo>
                    <a:pt x="397" y="357"/>
                  </a:moveTo>
                  <a:lnTo>
                    <a:pt x="393" y="392"/>
                  </a:lnTo>
                  <a:lnTo>
                    <a:pt x="386" y="423"/>
                  </a:lnTo>
                  <a:lnTo>
                    <a:pt x="370" y="450"/>
                  </a:lnTo>
                  <a:lnTo>
                    <a:pt x="347" y="477"/>
                  </a:lnTo>
                  <a:lnTo>
                    <a:pt x="324" y="496"/>
                  </a:lnTo>
                  <a:lnTo>
                    <a:pt x="297" y="511"/>
                  </a:lnTo>
                  <a:lnTo>
                    <a:pt x="262" y="519"/>
                  </a:lnTo>
                  <a:lnTo>
                    <a:pt x="231" y="523"/>
                  </a:lnTo>
                  <a:lnTo>
                    <a:pt x="197" y="519"/>
                  </a:lnTo>
                  <a:lnTo>
                    <a:pt x="166" y="511"/>
                  </a:lnTo>
                  <a:lnTo>
                    <a:pt x="139" y="496"/>
                  </a:lnTo>
                  <a:lnTo>
                    <a:pt x="112" y="477"/>
                  </a:lnTo>
                  <a:lnTo>
                    <a:pt x="93" y="450"/>
                  </a:lnTo>
                  <a:lnTo>
                    <a:pt x="77" y="423"/>
                  </a:lnTo>
                  <a:lnTo>
                    <a:pt x="66" y="392"/>
                  </a:lnTo>
                  <a:lnTo>
                    <a:pt x="66" y="357"/>
                  </a:lnTo>
                  <a:lnTo>
                    <a:pt x="66" y="96"/>
                  </a:lnTo>
                  <a:lnTo>
                    <a:pt x="66" y="80"/>
                  </a:lnTo>
                  <a:lnTo>
                    <a:pt x="73" y="69"/>
                  </a:lnTo>
                  <a:lnTo>
                    <a:pt x="85" y="61"/>
                  </a:lnTo>
                  <a:lnTo>
                    <a:pt x="100" y="61"/>
                  </a:lnTo>
                  <a:lnTo>
                    <a:pt x="362" y="61"/>
                  </a:lnTo>
                  <a:lnTo>
                    <a:pt x="374" y="61"/>
                  </a:lnTo>
                  <a:lnTo>
                    <a:pt x="386" y="69"/>
                  </a:lnTo>
                  <a:lnTo>
                    <a:pt x="393" y="80"/>
                  </a:lnTo>
                  <a:lnTo>
                    <a:pt x="397" y="96"/>
                  </a:lnTo>
                  <a:lnTo>
                    <a:pt x="397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7" name="Freeform 34"/>
            <p:cNvSpPr>
              <a:spLocks noEditPoints="1"/>
            </p:cNvSpPr>
            <p:nvPr/>
          </p:nvSpPr>
          <p:spPr bwMode="auto">
            <a:xfrm>
              <a:off x="4564063" y="3841750"/>
              <a:ext cx="396875" cy="3016250"/>
            </a:xfrm>
            <a:custGeom>
              <a:avLst/>
              <a:gdLst>
                <a:gd name="T0" fmla="*/ 242 w 250"/>
                <a:gd name="T1" fmla="*/ 523 h 1900"/>
                <a:gd name="T2" fmla="*/ 250 w 250"/>
                <a:gd name="T3" fmla="*/ 484 h 1900"/>
                <a:gd name="T4" fmla="*/ 215 w 250"/>
                <a:gd name="T5" fmla="*/ 15 h 1900"/>
                <a:gd name="T6" fmla="*/ 200 w 250"/>
                <a:gd name="T7" fmla="*/ 0 h 1900"/>
                <a:gd name="T8" fmla="*/ 177 w 250"/>
                <a:gd name="T9" fmla="*/ 4 h 1900"/>
                <a:gd name="T10" fmla="*/ 161 w 250"/>
                <a:gd name="T11" fmla="*/ 19 h 1900"/>
                <a:gd name="T12" fmla="*/ 188 w 250"/>
                <a:gd name="T13" fmla="*/ 488 h 1900"/>
                <a:gd name="T14" fmla="*/ 177 w 250"/>
                <a:gd name="T15" fmla="*/ 511 h 1900"/>
                <a:gd name="T16" fmla="*/ 154 w 250"/>
                <a:gd name="T17" fmla="*/ 523 h 1900"/>
                <a:gd name="T18" fmla="*/ 81 w 250"/>
                <a:gd name="T19" fmla="*/ 519 h 1900"/>
                <a:gd name="T20" fmla="*/ 61 w 250"/>
                <a:gd name="T21" fmla="*/ 500 h 1900"/>
                <a:gd name="T22" fmla="*/ 88 w 250"/>
                <a:gd name="T23" fmla="*/ 30 h 1900"/>
                <a:gd name="T24" fmla="*/ 81 w 250"/>
                <a:gd name="T25" fmla="*/ 7 h 1900"/>
                <a:gd name="T26" fmla="*/ 61 w 250"/>
                <a:gd name="T27" fmla="*/ 0 h 1900"/>
                <a:gd name="T28" fmla="*/ 38 w 250"/>
                <a:gd name="T29" fmla="*/ 7 h 1900"/>
                <a:gd name="T30" fmla="*/ 27 w 250"/>
                <a:gd name="T31" fmla="*/ 27 h 1900"/>
                <a:gd name="T32" fmla="*/ 0 w 250"/>
                <a:gd name="T33" fmla="*/ 504 h 1900"/>
                <a:gd name="T34" fmla="*/ 27 w 250"/>
                <a:gd name="T35" fmla="*/ 554 h 1900"/>
                <a:gd name="T36" fmla="*/ 92 w 250"/>
                <a:gd name="T37" fmla="*/ 584 h 1900"/>
                <a:gd name="T38" fmla="*/ 92 w 250"/>
                <a:gd name="T39" fmla="*/ 1246 h 1900"/>
                <a:gd name="T40" fmla="*/ 46 w 250"/>
                <a:gd name="T41" fmla="*/ 1265 h 1900"/>
                <a:gd name="T42" fmla="*/ 27 w 250"/>
                <a:gd name="T43" fmla="*/ 1308 h 1900"/>
                <a:gd name="T44" fmla="*/ 30 w 250"/>
                <a:gd name="T45" fmla="*/ 1823 h 1900"/>
                <a:gd name="T46" fmla="*/ 57 w 250"/>
                <a:gd name="T47" fmla="*/ 1869 h 1900"/>
                <a:gd name="T48" fmla="*/ 104 w 250"/>
                <a:gd name="T49" fmla="*/ 1896 h 1900"/>
                <a:gd name="T50" fmla="*/ 142 w 250"/>
                <a:gd name="T51" fmla="*/ 1896 h 1900"/>
                <a:gd name="T52" fmla="*/ 192 w 250"/>
                <a:gd name="T53" fmla="*/ 1869 h 1900"/>
                <a:gd name="T54" fmla="*/ 219 w 250"/>
                <a:gd name="T55" fmla="*/ 1823 h 1900"/>
                <a:gd name="T56" fmla="*/ 219 w 250"/>
                <a:gd name="T57" fmla="*/ 1308 h 1900"/>
                <a:gd name="T58" fmla="*/ 200 w 250"/>
                <a:gd name="T59" fmla="*/ 1265 h 1900"/>
                <a:gd name="T60" fmla="*/ 158 w 250"/>
                <a:gd name="T61" fmla="*/ 1246 h 1900"/>
                <a:gd name="T62" fmla="*/ 154 w 250"/>
                <a:gd name="T63" fmla="*/ 584 h 1900"/>
                <a:gd name="T64" fmla="*/ 223 w 250"/>
                <a:gd name="T65" fmla="*/ 554 h 1900"/>
                <a:gd name="T66" fmla="*/ 158 w 250"/>
                <a:gd name="T67" fmla="*/ 1308 h 1900"/>
                <a:gd name="T68" fmla="*/ 158 w 250"/>
                <a:gd name="T69" fmla="*/ 1800 h 1900"/>
                <a:gd name="T70" fmla="*/ 150 w 250"/>
                <a:gd name="T71" fmla="*/ 1827 h 1900"/>
                <a:gd name="T72" fmla="*/ 123 w 250"/>
                <a:gd name="T73" fmla="*/ 1838 h 1900"/>
                <a:gd name="T74" fmla="*/ 100 w 250"/>
                <a:gd name="T75" fmla="*/ 1827 h 1900"/>
                <a:gd name="T76" fmla="*/ 88 w 250"/>
                <a:gd name="T77" fmla="*/ 1800 h 1900"/>
                <a:gd name="T78" fmla="*/ 92 w 250"/>
                <a:gd name="T79" fmla="*/ 1308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" h="1900">
                  <a:moveTo>
                    <a:pt x="223" y="554"/>
                  </a:moveTo>
                  <a:lnTo>
                    <a:pt x="242" y="523"/>
                  </a:lnTo>
                  <a:lnTo>
                    <a:pt x="246" y="504"/>
                  </a:lnTo>
                  <a:lnTo>
                    <a:pt x="250" y="484"/>
                  </a:lnTo>
                  <a:lnTo>
                    <a:pt x="219" y="27"/>
                  </a:lnTo>
                  <a:lnTo>
                    <a:pt x="215" y="15"/>
                  </a:lnTo>
                  <a:lnTo>
                    <a:pt x="212" y="7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77" y="4"/>
                  </a:lnTo>
                  <a:lnTo>
                    <a:pt x="165" y="7"/>
                  </a:lnTo>
                  <a:lnTo>
                    <a:pt x="161" y="19"/>
                  </a:lnTo>
                  <a:lnTo>
                    <a:pt x="158" y="30"/>
                  </a:lnTo>
                  <a:lnTo>
                    <a:pt x="188" y="488"/>
                  </a:lnTo>
                  <a:lnTo>
                    <a:pt x="185" y="500"/>
                  </a:lnTo>
                  <a:lnTo>
                    <a:pt x="177" y="511"/>
                  </a:lnTo>
                  <a:lnTo>
                    <a:pt x="165" y="519"/>
                  </a:lnTo>
                  <a:lnTo>
                    <a:pt x="154" y="523"/>
                  </a:lnTo>
                  <a:lnTo>
                    <a:pt x="96" y="523"/>
                  </a:lnTo>
                  <a:lnTo>
                    <a:pt x="81" y="519"/>
                  </a:lnTo>
                  <a:lnTo>
                    <a:pt x="69" y="511"/>
                  </a:lnTo>
                  <a:lnTo>
                    <a:pt x="61" y="500"/>
                  </a:lnTo>
                  <a:lnTo>
                    <a:pt x="61" y="488"/>
                  </a:lnTo>
                  <a:lnTo>
                    <a:pt x="88" y="30"/>
                  </a:lnTo>
                  <a:lnTo>
                    <a:pt x="88" y="19"/>
                  </a:lnTo>
                  <a:lnTo>
                    <a:pt x="81" y="7"/>
                  </a:lnTo>
                  <a:lnTo>
                    <a:pt x="73" y="4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0" y="15"/>
                  </a:lnTo>
                  <a:lnTo>
                    <a:pt x="27" y="27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3" y="523"/>
                  </a:lnTo>
                  <a:lnTo>
                    <a:pt x="27" y="554"/>
                  </a:lnTo>
                  <a:lnTo>
                    <a:pt x="57" y="577"/>
                  </a:lnTo>
                  <a:lnTo>
                    <a:pt x="92" y="584"/>
                  </a:lnTo>
                  <a:lnTo>
                    <a:pt x="92" y="1246"/>
                  </a:lnTo>
                  <a:lnTo>
                    <a:pt x="92" y="1246"/>
                  </a:lnTo>
                  <a:lnTo>
                    <a:pt x="65" y="1250"/>
                  </a:lnTo>
                  <a:lnTo>
                    <a:pt x="46" y="1265"/>
                  </a:lnTo>
                  <a:lnTo>
                    <a:pt x="30" y="1285"/>
                  </a:lnTo>
                  <a:lnTo>
                    <a:pt x="27" y="1308"/>
                  </a:lnTo>
                  <a:lnTo>
                    <a:pt x="27" y="1800"/>
                  </a:lnTo>
                  <a:lnTo>
                    <a:pt x="30" y="1823"/>
                  </a:lnTo>
                  <a:lnTo>
                    <a:pt x="34" y="1838"/>
                  </a:lnTo>
                  <a:lnTo>
                    <a:pt x="57" y="1869"/>
                  </a:lnTo>
                  <a:lnTo>
                    <a:pt x="84" y="1892"/>
                  </a:lnTo>
                  <a:lnTo>
                    <a:pt x="104" y="1896"/>
                  </a:lnTo>
                  <a:lnTo>
                    <a:pt x="123" y="1900"/>
                  </a:lnTo>
                  <a:lnTo>
                    <a:pt x="142" y="1896"/>
                  </a:lnTo>
                  <a:lnTo>
                    <a:pt x="161" y="1892"/>
                  </a:lnTo>
                  <a:lnTo>
                    <a:pt x="192" y="1869"/>
                  </a:lnTo>
                  <a:lnTo>
                    <a:pt x="212" y="1838"/>
                  </a:lnTo>
                  <a:lnTo>
                    <a:pt x="219" y="1823"/>
                  </a:lnTo>
                  <a:lnTo>
                    <a:pt x="219" y="1800"/>
                  </a:lnTo>
                  <a:lnTo>
                    <a:pt x="219" y="1308"/>
                  </a:lnTo>
                  <a:lnTo>
                    <a:pt x="215" y="1285"/>
                  </a:lnTo>
                  <a:lnTo>
                    <a:pt x="200" y="1265"/>
                  </a:lnTo>
                  <a:lnTo>
                    <a:pt x="181" y="1250"/>
                  </a:lnTo>
                  <a:lnTo>
                    <a:pt x="158" y="1246"/>
                  </a:lnTo>
                  <a:lnTo>
                    <a:pt x="154" y="1246"/>
                  </a:lnTo>
                  <a:lnTo>
                    <a:pt x="154" y="584"/>
                  </a:lnTo>
                  <a:lnTo>
                    <a:pt x="192" y="577"/>
                  </a:lnTo>
                  <a:lnTo>
                    <a:pt x="223" y="554"/>
                  </a:lnTo>
                  <a:lnTo>
                    <a:pt x="223" y="554"/>
                  </a:lnTo>
                  <a:close/>
                  <a:moveTo>
                    <a:pt x="158" y="1308"/>
                  </a:moveTo>
                  <a:lnTo>
                    <a:pt x="158" y="1308"/>
                  </a:lnTo>
                  <a:lnTo>
                    <a:pt x="158" y="1800"/>
                  </a:lnTo>
                  <a:lnTo>
                    <a:pt x="158" y="1815"/>
                  </a:lnTo>
                  <a:lnTo>
                    <a:pt x="150" y="1827"/>
                  </a:lnTo>
                  <a:lnTo>
                    <a:pt x="138" y="1835"/>
                  </a:lnTo>
                  <a:lnTo>
                    <a:pt x="123" y="1838"/>
                  </a:lnTo>
                  <a:lnTo>
                    <a:pt x="111" y="1835"/>
                  </a:lnTo>
                  <a:lnTo>
                    <a:pt x="100" y="1827"/>
                  </a:lnTo>
                  <a:lnTo>
                    <a:pt x="92" y="1815"/>
                  </a:lnTo>
                  <a:lnTo>
                    <a:pt x="88" y="1800"/>
                  </a:lnTo>
                  <a:lnTo>
                    <a:pt x="88" y="1308"/>
                  </a:lnTo>
                  <a:lnTo>
                    <a:pt x="92" y="1308"/>
                  </a:lnTo>
                  <a:lnTo>
                    <a:pt x="158" y="1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372912" y="5590498"/>
            <a:ext cx="480879" cy="929471"/>
            <a:chOff x="3663950" y="3841750"/>
            <a:chExt cx="1560513" cy="3016250"/>
          </a:xfrm>
        </p:grpSpPr>
        <p:sp>
          <p:nvSpPr>
            <p:cNvPr id="19" name="Freeform 39"/>
            <p:cNvSpPr>
              <a:spLocks noEditPoints="1"/>
            </p:cNvSpPr>
            <p:nvPr/>
          </p:nvSpPr>
          <p:spPr bwMode="auto">
            <a:xfrm>
              <a:off x="3663950" y="3841750"/>
              <a:ext cx="1560513" cy="3016250"/>
            </a:xfrm>
            <a:custGeom>
              <a:avLst/>
              <a:gdLst>
                <a:gd name="T0" fmla="*/ 166 w 983"/>
                <a:gd name="T1" fmla="*/ 0 h 1900"/>
                <a:gd name="T2" fmla="*/ 100 w 983"/>
                <a:gd name="T3" fmla="*/ 11 h 1900"/>
                <a:gd name="T4" fmla="*/ 50 w 983"/>
                <a:gd name="T5" fmla="*/ 46 h 1900"/>
                <a:gd name="T6" fmla="*/ 16 w 983"/>
                <a:gd name="T7" fmla="*/ 96 h 1900"/>
                <a:gd name="T8" fmla="*/ 0 w 983"/>
                <a:gd name="T9" fmla="*/ 161 h 1900"/>
                <a:gd name="T10" fmla="*/ 4 w 983"/>
                <a:gd name="T11" fmla="*/ 1769 h 1900"/>
                <a:gd name="T12" fmla="*/ 31 w 983"/>
                <a:gd name="T13" fmla="*/ 1827 h 1900"/>
                <a:gd name="T14" fmla="*/ 73 w 983"/>
                <a:gd name="T15" fmla="*/ 1869 h 1900"/>
                <a:gd name="T16" fmla="*/ 131 w 983"/>
                <a:gd name="T17" fmla="*/ 1896 h 1900"/>
                <a:gd name="T18" fmla="*/ 821 w 983"/>
                <a:gd name="T19" fmla="*/ 1900 h 1900"/>
                <a:gd name="T20" fmla="*/ 887 w 983"/>
                <a:gd name="T21" fmla="*/ 1885 h 1900"/>
                <a:gd name="T22" fmla="*/ 937 w 983"/>
                <a:gd name="T23" fmla="*/ 1850 h 1900"/>
                <a:gd name="T24" fmla="*/ 971 w 983"/>
                <a:gd name="T25" fmla="*/ 1800 h 1900"/>
                <a:gd name="T26" fmla="*/ 983 w 983"/>
                <a:gd name="T27" fmla="*/ 1735 h 1900"/>
                <a:gd name="T28" fmla="*/ 983 w 983"/>
                <a:gd name="T29" fmla="*/ 127 h 1900"/>
                <a:gd name="T30" fmla="*/ 956 w 983"/>
                <a:gd name="T31" fmla="*/ 69 h 1900"/>
                <a:gd name="T32" fmla="*/ 913 w 983"/>
                <a:gd name="T33" fmla="*/ 27 h 1900"/>
                <a:gd name="T34" fmla="*/ 856 w 983"/>
                <a:gd name="T35" fmla="*/ 4 h 1900"/>
                <a:gd name="T36" fmla="*/ 821 w 983"/>
                <a:gd name="T37" fmla="*/ 0 h 1900"/>
                <a:gd name="T38" fmla="*/ 921 w 983"/>
                <a:gd name="T39" fmla="*/ 1758 h 1900"/>
                <a:gd name="T40" fmla="*/ 894 w 983"/>
                <a:gd name="T41" fmla="*/ 1808 h 1900"/>
                <a:gd name="T42" fmla="*/ 844 w 983"/>
                <a:gd name="T43" fmla="*/ 1835 h 1900"/>
                <a:gd name="T44" fmla="*/ 166 w 983"/>
                <a:gd name="T45" fmla="*/ 1838 h 1900"/>
                <a:gd name="T46" fmla="*/ 127 w 983"/>
                <a:gd name="T47" fmla="*/ 1827 h 1900"/>
                <a:gd name="T48" fmla="*/ 73 w 983"/>
                <a:gd name="T49" fmla="*/ 1777 h 1900"/>
                <a:gd name="T50" fmla="*/ 66 w 983"/>
                <a:gd name="T51" fmla="*/ 1735 h 1900"/>
                <a:gd name="T52" fmla="*/ 921 w 983"/>
                <a:gd name="T53" fmla="*/ 1635 h 1900"/>
                <a:gd name="T54" fmla="*/ 921 w 983"/>
                <a:gd name="T55" fmla="*/ 1573 h 1900"/>
                <a:gd name="T56" fmla="*/ 66 w 983"/>
                <a:gd name="T57" fmla="*/ 323 h 1900"/>
                <a:gd name="T58" fmla="*/ 921 w 983"/>
                <a:gd name="T59" fmla="*/ 1573 h 1900"/>
                <a:gd name="T60" fmla="*/ 66 w 983"/>
                <a:gd name="T61" fmla="*/ 261 h 1900"/>
                <a:gd name="T62" fmla="*/ 66 w 983"/>
                <a:gd name="T63" fmla="*/ 142 h 1900"/>
                <a:gd name="T64" fmla="*/ 93 w 983"/>
                <a:gd name="T65" fmla="*/ 88 h 1900"/>
                <a:gd name="T66" fmla="*/ 143 w 983"/>
                <a:gd name="T67" fmla="*/ 61 h 1900"/>
                <a:gd name="T68" fmla="*/ 821 w 983"/>
                <a:gd name="T69" fmla="*/ 61 h 1900"/>
                <a:gd name="T70" fmla="*/ 863 w 983"/>
                <a:gd name="T71" fmla="*/ 69 h 1900"/>
                <a:gd name="T72" fmla="*/ 913 w 983"/>
                <a:gd name="T73" fmla="*/ 123 h 1900"/>
                <a:gd name="T74" fmla="*/ 921 w 983"/>
                <a:gd name="T75" fmla="*/ 161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3" h="1900">
                  <a:moveTo>
                    <a:pt x="821" y="0"/>
                  </a:moveTo>
                  <a:lnTo>
                    <a:pt x="166" y="0"/>
                  </a:lnTo>
                  <a:lnTo>
                    <a:pt x="131" y="4"/>
                  </a:lnTo>
                  <a:lnTo>
                    <a:pt x="100" y="11"/>
                  </a:lnTo>
                  <a:lnTo>
                    <a:pt x="73" y="27"/>
                  </a:lnTo>
                  <a:lnTo>
                    <a:pt x="50" y="46"/>
                  </a:lnTo>
                  <a:lnTo>
                    <a:pt x="31" y="69"/>
                  </a:lnTo>
                  <a:lnTo>
                    <a:pt x="16" y="96"/>
                  </a:lnTo>
                  <a:lnTo>
                    <a:pt x="4" y="127"/>
                  </a:lnTo>
                  <a:lnTo>
                    <a:pt x="0" y="161"/>
                  </a:lnTo>
                  <a:lnTo>
                    <a:pt x="0" y="1735"/>
                  </a:lnTo>
                  <a:lnTo>
                    <a:pt x="4" y="1769"/>
                  </a:lnTo>
                  <a:lnTo>
                    <a:pt x="16" y="1800"/>
                  </a:lnTo>
                  <a:lnTo>
                    <a:pt x="31" y="1827"/>
                  </a:lnTo>
                  <a:lnTo>
                    <a:pt x="50" y="1850"/>
                  </a:lnTo>
                  <a:lnTo>
                    <a:pt x="73" y="1869"/>
                  </a:lnTo>
                  <a:lnTo>
                    <a:pt x="100" y="1885"/>
                  </a:lnTo>
                  <a:lnTo>
                    <a:pt x="131" y="1896"/>
                  </a:lnTo>
                  <a:lnTo>
                    <a:pt x="166" y="1900"/>
                  </a:lnTo>
                  <a:lnTo>
                    <a:pt x="821" y="1900"/>
                  </a:lnTo>
                  <a:lnTo>
                    <a:pt x="856" y="1896"/>
                  </a:lnTo>
                  <a:lnTo>
                    <a:pt x="887" y="1885"/>
                  </a:lnTo>
                  <a:lnTo>
                    <a:pt x="913" y="1869"/>
                  </a:lnTo>
                  <a:lnTo>
                    <a:pt x="937" y="1850"/>
                  </a:lnTo>
                  <a:lnTo>
                    <a:pt x="956" y="1827"/>
                  </a:lnTo>
                  <a:lnTo>
                    <a:pt x="971" y="1800"/>
                  </a:lnTo>
                  <a:lnTo>
                    <a:pt x="983" y="1769"/>
                  </a:lnTo>
                  <a:lnTo>
                    <a:pt x="983" y="1735"/>
                  </a:lnTo>
                  <a:lnTo>
                    <a:pt x="983" y="161"/>
                  </a:lnTo>
                  <a:lnTo>
                    <a:pt x="983" y="127"/>
                  </a:lnTo>
                  <a:lnTo>
                    <a:pt x="971" y="96"/>
                  </a:lnTo>
                  <a:lnTo>
                    <a:pt x="956" y="69"/>
                  </a:lnTo>
                  <a:lnTo>
                    <a:pt x="937" y="46"/>
                  </a:lnTo>
                  <a:lnTo>
                    <a:pt x="913" y="27"/>
                  </a:lnTo>
                  <a:lnTo>
                    <a:pt x="887" y="11"/>
                  </a:lnTo>
                  <a:lnTo>
                    <a:pt x="856" y="4"/>
                  </a:lnTo>
                  <a:lnTo>
                    <a:pt x="821" y="0"/>
                  </a:lnTo>
                  <a:lnTo>
                    <a:pt x="821" y="0"/>
                  </a:lnTo>
                  <a:close/>
                  <a:moveTo>
                    <a:pt x="921" y="1735"/>
                  </a:moveTo>
                  <a:lnTo>
                    <a:pt x="921" y="1758"/>
                  </a:lnTo>
                  <a:lnTo>
                    <a:pt x="913" y="1777"/>
                  </a:lnTo>
                  <a:lnTo>
                    <a:pt x="894" y="1808"/>
                  </a:lnTo>
                  <a:lnTo>
                    <a:pt x="863" y="1827"/>
                  </a:lnTo>
                  <a:lnTo>
                    <a:pt x="844" y="1835"/>
                  </a:lnTo>
                  <a:lnTo>
                    <a:pt x="821" y="1838"/>
                  </a:lnTo>
                  <a:lnTo>
                    <a:pt x="166" y="1838"/>
                  </a:lnTo>
                  <a:lnTo>
                    <a:pt x="143" y="1835"/>
                  </a:lnTo>
                  <a:lnTo>
                    <a:pt x="127" y="1827"/>
                  </a:lnTo>
                  <a:lnTo>
                    <a:pt x="93" y="1808"/>
                  </a:lnTo>
                  <a:lnTo>
                    <a:pt x="73" y="1777"/>
                  </a:lnTo>
                  <a:lnTo>
                    <a:pt x="66" y="1758"/>
                  </a:lnTo>
                  <a:lnTo>
                    <a:pt x="66" y="1735"/>
                  </a:lnTo>
                  <a:lnTo>
                    <a:pt x="66" y="1635"/>
                  </a:lnTo>
                  <a:lnTo>
                    <a:pt x="921" y="1635"/>
                  </a:lnTo>
                  <a:lnTo>
                    <a:pt x="921" y="1735"/>
                  </a:lnTo>
                  <a:close/>
                  <a:moveTo>
                    <a:pt x="921" y="1573"/>
                  </a:moveTo>
                  <a:lnTo>
                    <a:pt x="66" y="1573"/>
                  </a:lnTo>
                  <a:lnTo>
                    <a:pt x="66" y="323"/>
                  </a:lnTo>
                  <a:lnTo>
                    <a:pt x="921" y="323"/>
                  </a:lnTo>
                  <a:lnTo>
                    <a:pt x="921" y="1573"/>
                  </a:lnTo>
                  <a:close/>
                  <a:moveTo>
                    <a:pt x="921" y="261"/>
                  </a:moveTo>
                  <a:lnTo>
                    <a:pt x="66" y="261"/>
                  </a:lnTo>
                  <a:lnTo>
                    <a:pt x="66" y="161"/>
                  </a:lnTo>
                  <a:lnTo>
                    <a:pt x="66" y="142"/>
                  </a:lnTo>
                  <a:lnTo>
                    <a:pt x="73" y="123"/>
                  </a:lnTo>
                  <a:lnTo>
                    <a:pt x="93" y="88"/>
                  </a:lnTo>
                  <a:lnTo>
                    <a:pt x="127" y="69"/>
                  </a:lnTo>
                  <a:lnTo>
                    <a:pt x="143" y="61"/>
                  </a:lnTo>
                  <a:lnTo>
                    <a:pt x="166" y="61"/>
                  </a:lnTo>
                  <a:lnTo>
                    <a:pt x="821" y="61"/>
                  </a:lnTo>
                  <a:lnTo>
                    <a:pt x="844" y="61"/>
                  </a:lnTo>
                  <a:lnTo>
                    <a:pt x="863" y="69"/>
                  </a:lnTo>
                  <a:lnTo>
                    <a:pt x="894" y="88"/>
                  </a:lnTo>
                  <a:lnTo>
                    <a:pt x="913" y="123"/>
                  </a:lnTo>
                  <a:lnTo>
                    <a:pt x="921" y="142"/>
                  </a:lnTo>
                  <a:lnTo>
                    <a:pt x="921" y="161"/>
                  </a:lnTo>
                  <a:lnTo>
                    <a:pt x="921" y="2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4238625" y="4048125"/>
              <a:ext cx="415925" cy="98425"/>
            </a:xfrm>
            <a:custGeom>
              <a:avLst/>
              <a:gdLst>
                <a:gd name="T0" fmla="*/ 232 w 262"/>
                <a:gd name="T1" fmla="*/ 0 h 62"/>
                <a:gd name="T2" fmla="*/ 31 w 262"/>
                <a:gd name="T3" fmla="*/ 0 h 62"/>
                <a:gd name="T4" fmla="*/ 20 w 262"/>
                <a:gd name="T5" fmla="*/ 0 h 62"/>
                <a:gd name="T6" fmla="*/ 12 w 262"/>
                <a:gd name="T7" fmla="*/ 8 h 62"/>
                <a:gd name="T8" fmla="*/ 4 w 262"/>
                <a:gd name="T9" fmla="*/ 20 h 62"/>
                <a:gd name="T10" fmla="*/ 0 w 262"/>
                <a:gd name="T11" fmla="*/ 31 h 62"/>
                <a:gd name="T12" fmla="*/ 4 w 262"/>
                <a:gd name="T13" fmla="*/ 43 h 62"/>
                <a:gd name="T14" fmla="*/ 12 w 262"/>
                <a:gd name="T15" fmla="*/ 50 h 62"/>
                <a:gd name="T16" fmla="*/ 20 w 262"/>
                <a:gd name="T17" fmla="*/ 58 h 62"/>
                <a:gd name="T18" fmla="*/ 31 w 262"/>
                <a:gd name="T19" fmla="*/ 62 h 62"/>
                <a:gd name="T20" fmla="*/ 232 w 262"/>
                <a:gd name="T21" fmla="*/ 62 h 62"/>
                <a:gd name="T22" fmla="*/ 243 w 262"/>
                <a:gd name="T23" fmla="*/ 58 h 62"/>
                <a:gd name="T24" fmla="*/ 251 w 262"/>
                <a:gd name="T25" fmla="*/ 50 h 62"/>
                <a:gd name="T26" fmla="*/ 259 w 262"/>
                <a:gd name="T27" fmla="*/ 43 h 62"/>
                <a:gd name="T28" fmla="*/ 262 w 262"/>
                <a:gd name="T29" fmla="*/ 31 h 62"/>
                <a:gd name="T30" fmla="*/ 259 w 262"/>
                <a:gd name="T31" fmla="*/ 20 h 62"/>
                <a:gd name="T32" fmla="*/ 251 w 262"/>
                <a:gd name="T33" fmla="*/ 8 h 62"/>
                <a:gd name="T34" fmla="*/ 243 w 262"/>
                <a:gd name="T35" fmla="*/ 0 h 62"/>
                <a:gd name="T36" fmla="*/ 232 w 262"/>
                <a:gd name="T37" fmla="*/ 0 h 62"/>
                <a:gd name="T38" fmla="*/ 232 w 262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62">
                  <a:moveTo>
                    <a:pt x="232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12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0"/>
                  </a:lnTo>
                  <a:lnTo>
                    <a:pt x="20" y="58"/>
                  </a:lnTo>
                  <a:lnTo>
                    <a:pt x="31" y="62"/>
                  </a:lnTo>
                  <a:lnTo>
                    <a:pt x="232" y="62"/>
                  </a:lnTo>
                  <a:lnTo>
                    <a:pt x="243" y="58"/>
                  </a:lnTo>
                  <a:lnTo>
                    <a:pt x="251" y="50"/>
                  </a:lnTo>
                  <a:lnTo>
                    <a:pt x="259" y="43"/>
                  </a:lnTo>
                  <a:lnTo>
                    <a:pt x="262" y="31"/>
                  </a:lnTo>
                  <a:lnTo>
                    <a:pt x="259" y="20"/>
                  </a:lnTo>
                  <a:lnTo>
                    <a:pt x="251" y="8"/>
                  </a:lnTo>
                  <a:lnTo>
                    <a:pt x="243" y="0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4356100" y="6503988"/>
              <a:ext cx="182563" cy="188913"/>
            </a:xfrm>
            <a:custGeom>
              <a:avLst/>
              <a:gdLst>
                <a:gd name="T0" fmla="*/ 57 w 115"/>
                <a:gd name="T1" fmla="*/ 119 h 119"/>
                <a:gd name="T2" fmla="*/ 81 w 115"/>
                <a:gd name="T3" fmla="*/ 115 h 119"/>
                <a:gd name="T4" fmla="*/ 100 w 115"/>
                <a:gd name="T5" fmla="*/ 100 h 119"/>
                <a:gd name="T6" fmla="*/ 111 w 115"/>
                <a:gd name="T7" fmla="*/ 81 h 119"/>
                <a:gd name="T8" fmla="*/ 115 w 115"/>
                <a:gd name="T9" fmla="*/ 58 h 119"/>
                <a:gd name="T10" fmla="*/ 111 w 115"/>
                <a:gd name="T11" fmla="*/ 35 h 119"/>
                <a:gd name="T12" fmla="*/ 100 w 115"/>
                <a:gd name="T13" fmla="*/ 19 h 119"/>
                <a:gd name="T14" fmla="*/ 81 w 115"/>
                <a:gd name="T15" fmla="*/ 4 h 119"/>
                <a:gd name="T16" fmla="*/ 57 w 115"/>
                <a:gd name="T17" fmla="*/ 0 h 119"/>
                <a:gd name="T18" fmla="*/ 34 w 115"/>
                <a:gd name="T19" fmla="*/ 4 h 119"/>
                <a:gd name="T20" fmla="*/ 15 w 115"/>
                <a:gd name="T21" fmla="*/ 19 h 119"/>
                <a:gd name="T22" fmla="*/ 3 w 115"/>
                <a:gd name="T23" fmla="*/ 35 h 119"/>
                <a:gd name="T24" fmla="*/ 0 w 115"/>
                <a:gd name="T25" fmla="*/ 58 h 119"/>
                <a:gd name="T26" fmla="*/ 3 w 115"/>
                <a:gd name="T27" fmla="*/ 81 h 119"/>
                <a:gd name="T28" fmla="*/ 15 w 115"/>
                <a:gd name="T29" fmla="*/ 100 h 119"/>
                <a:gd name="T30" fmla="*/ 34 w 115"/>
                <a:gd name="T31" fmla="*/ 115 h 119"/>
                <a:gd name="T32" fmla="*/ 57 w 115"/>
                <a:gd name="T3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19">
                  <a:moveTo>
                    <a:pt x="57" y="119"/>
                  </a:moveTo>
                  <a:lnTo>
                    <a:pt x="81" y="115"/>
                  </a:lnTo>
                  <a:lnTo>
                    <a:pt x="100" y="100"/>
                  </a:lnTo>
                  <a:lnTo>
                    <a:pt x="111" y="81"/>
                  </a:lnTo>
                  <a:lnTo>
                    <a:pt x="115" y="58"/>
                  </a:lnTo>
                  <a:lnTo>
                    <a:pt x="111" y="35"/>
                  </a:lnTo>
                  <a:lnTo>
                    <a:pt x="100" y="19"/>
                  </a:lnTo>
                  <a:lnTo>
                    <a:pt x="81" y="4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5" y="19"/>
                  </a:lnTo>
                  <a:lnTo>
                    <a:pt x="3" y="35"/>
                  </a:lnTo>
                  <a:lnTo>
                    <a:pt x="0" y="58"/>
                  </a:lnTo>
                  <a:lnTo>
                    <a:pt x="3" y="81"/>
                  </a:lnTo>
                  <a:lnTo>
                    <a:pt x="15" y="100"/>
                  </a:lnTo>
                  <a:lnTo>
                    <a:pt x="34" y="115"/>
                  </a:lnTo>
                  <a:lnTo>
                    <a:pt x="57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2" name="Freeform 42"/>
            <p:cNvSpPr>
              <a:spLocks noEditPoints="1"/>
            </p:cNvSpPr>
            <p:nvPr/>
          </p:nvSpPr>
          <p:spPr bwMode="auto">
            <a:xfrm>
              <a:off x="4086225" y="4725988"/>
              <a:ext cx="409575" cy="1295400"/>
            </a:xfrm>
            <a:custGeom>
              <a:avLst/>
              <a:gdLst>
                <a:gd name="T0" fmla="*/ 96 w 258"/>
                <a:gd name="T1" fmla="*/ 358 h 816"/>
                <a:gd name="T2" fmla="*/ 100 w 258"/>
                <a:gd name="T3" fmla="*/ 797 h 816"/>
                <a:gd name="T4" fmla="*/ 116 w 258"/>
                <a:gd name="T5" fmla="*/ 812 h 816"/>
                <a:gd name="T6" fmla="*/ 143 w 258"/>
                <a:gd name="T7" fmla="*/ 812 h 816"/>
                <a:gd name="T8" fmla="*/ 158 w 258"/>
                <a:gd name="T9" fmla="*/ 797 h 816"/>
                <a:gd name="T10" fmla="*/ 158 w 258"/>
                <a:gd name="T11" fmla="*/ 358 h 816"/>
                <a:gd name="T12" fmla="*/ 181 w 258"/>
                <a:gd name="T13" fmla="*/ 354 h 816"/>
                <a:gd name="T14" fmla="*/ 231 w 258"/>
                <a:gd name="T15" fmla="*/ 327 h 816"/>
                <a:gd name="T16" fmla="*/ 258 w 258"/>
                <a:gd name="T17" fmla="*/ 281 h 816"/>
                <a:gd name="T18" fmla="*/ 258 w 258"/>
                <a:gd name="T19" fmla="*/ 31 h 816"/>
                <a:gd name="T20" fmla="*/ 251 w 258"/>
                <a:gd name="T21" fmla="*/ 8 h 816"/>
                <a:gd name="T22" fmla="*/ 227 w 258"/>
                <a:gd name="T23" fmla="*/ 0 h 816"/>
                <a:gd name="T24" fmla="*/ 204 w 258"/>
                <a:gd name="T25" fmla="*/ 8 h 816"/>
                <a:gd name="T26" fmla="*/ 197 w 258"/>
                <a:gd name="T27" fmla="*/ 31 h 816"/>
                <a:gd name="T28" fmla="*/ 158 w 258"/>
                <a:gd name="T29" fmla="*/ 197 h 816"/>
                <a:gd name="T30" fmla="*/ 158 w 258"/>
                <a:gd name="T31" fmla="*/ 20 h 816"/>
                <a:gd name="T32" fmla="*/ 143 w 258"/>
                <a:gd name="T33" fmla="*/ 0 h 816"/>
                <a:gd name="T34" fmla="*/ 116 w 258"/>
                <a:gd name="T35" fmla="*/ 0 h 816"/>
                <a:gd name="T36" fmla="*/ 100 w 258"/>
                <a:gd name="T37" fmla="*/ 20 h 816"/>
                <a:gd name="T38" fmla="*/ 96 w 258"/>
                <a:gd name="T39" fmla="*/ 197 h 816"/>
                <a:gd name="T40" fmla="*/ 62 w 258"/>
                <a:gd name="T41" fmla="*/ 31 h 816"/>
                <a:gd name="T42" fmla="*/ 50 w 258"/>
                <a:gd name="T43" fmla="*/ 8 h 816"/>
                <a:gd name="T44" fmla="*/ 31 w 258"/>
                <a:gd name="T45" fmla="*/ 0 h 816"/>
                <a:gd name="T46" fmla="*/ 8 w 258"/>
                <a:gd name="T47" fmla="*/ 8 h 816"/>
                <a:gd name="T48" fmla="*/ 0 w 258"/>
                <a:gd name="T49" fmla="*/ 31 h 816"/>
                <a:gd name="T50" fmla="*/ 0 w 258"/>
                <a:gd name="T51" fmla="*/ 281 h 816"/>
                <a:gd name="T52" fmla="*/ 27 w 258"/>
                <a:gd name="T53" fmla="*/ 327 h 816"/>
                <a:gd name="T54" fmla="*/ 77 w 258"/>
                <a:gd name="T55" fmla="*/ 354 h 816"/>
                <a:gd name="T56" fmla="*/ 96 w 258"/>
                <a:gd name="T57" fmla="*/ 358 h 816"/>
                <a:gd name="T58" fmla="*/ 197 w 258"/>
                <a:gd name="T59" fmla="*/ 258 h 816"/>
                <a:gd name="T60" fmla="*/ 193 w 258"/>
                <a:gd name="T61" fmla="*/ 274 h 816"/>
                <a:gd name="T62" fmla="*/ 173 w 258"/>
                <a:gd name="T63" fmla="*/ 293 h 816"/>
                <a:gd name="T64" fmla="*/ 96 w 258"/>
                <a:gd name="T65" fmla="*/ 297 h 816"/>
                <a:gd name="T66" fmla="*/ 73 w 258"/>
                <a:gd name="T67" fmla="*/ 285 h 816"/>
                <a:gd name="T68" fmla="*/ 62 w 258"/>
                <a:gd name="T69" fmla="*/ 258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816">
                  <a:moveTo>
                    <a:pt x="96" y="358"/>
                  </a:moveTo>
                  <a:lnTo>
                    <a:pt x="96" y="358"/>
                  </a:lnTo>
                  <a:lnTo>
                    <a:pt x="96" y="785"/>
                  </a:lnTo>
                  <a:lnTo>
                    <a:pt x="100" y="797"/>
                  </a:lnTo>
                  <a:lnTo>
                    <a:pt x="108" y="808"/>
                  </a:lnTo>
                  <a:lnTo>
                    <a:pt x="116" y="812"/>
                  </a:lnTo>
                  <a:lnTo>
                    <a:pt x="127" y="816"/>
                  </a:lnTo>
                  <a:lnTo>
                    <a:pt x="143" y="812"/>
                  </a:lnTo>
                  <a:lnTo>
                    <a:pt x="150" y="808"/>
                  </a:lnTo>
                  <a:lnTo>
                    <a:pt x="158" y="797"/>
                  </a:lnTo>
                  <a:lnTo>
                    <a:pt x="158" y="785"/>
                  </a:lnTo>
                  <a:lnTo>
                    <a:pt x="158" y="358"/>
                  </a:lnTo>
                  <a:lnTo>
                    <a:pt x="162" y="358"/>
                  </a:lnTo>
                  <a:lnTo>
                    <a:pt x="181" y="354"/>
                  </a:lnTo>
                  <a:lnTo>
                    <a:pt x="200" y="351"/>
                  </a:lnTo>
                  <a:lnTo>
                    <a:pt x="231" y="327"/>
                  </a:lnTo>
                  <a:lnTo>
                    <a:pt x="251" y="297"/>
                  </a:lnTo>
                  <a:lnTo>
                    <a:pt x="258" y="281"/>
                  </a:lnTo>
                  <a:lnTo>
                    <a:pt x="258" y="258"/>
                  </a:lnTo>
                  <a:lnTo>
                    <a:pt x="258" y="31"/>
                  </a:lnTo>
                  <a:lnTo>
                    <a:pt x="254" y="20"/>
                  </a:lnTo>
                  <a:lnTo>
                    <a:pt x="251" y="8"/>
                  </a:lnTo>
                  <a:lnTo>
                    <a:pt x="239" y="0"/>
                  </a:lnTo>
                  <a:lnTo>
                    <a:pt x="227" y="0"/>
                  </a:lnTo>
                  <a:lnTo>
                    <a:pt x="216" y="0"/>
                  </a:lnTo>
                  <a:lnTo>
                    <a:pt x="204" y="8"/>
                  </a:lnTo>
                  <a:lnTo>
                    <a:pt x="200" y="20"/>
                  </a:lnTo>
                  <a:lnTo>
                    <a:pt x="197" y="31"/>
                  </a:lnTo>
                  <a:lnTo>
                    <a:pt x="197" y="197"/>
                  </a:lnTo>
                  <a:lnTo>
                    <a:pt x="158" y="197"/>
                  </a:lnTo>
                  <a:lnTo>
                    <a:pt x="158" y="31"/>
                  </a:lnTo>
                  <a:lnTo>
                    <a:pt x="158" y="20"/>
                  </a:lnTo>
                  <a:lnTo>
                    <a:pt x="150" y="8"/>
                  </a:lnTo>
                  <a:lnTo>
                    <a:pt x="143" y="0"/>
                  </a:lnTo>
                  <a:lnTo>
                    <a:pt x="127" y="0"/>
                  </a:lnTo>
                  <a:lnTo>
                    <a:pt x="116" y="0"/>
                  </a:lnTo>
                  <a:lnTo>
                    <a:pt x="108" y="8"/>
                  </a:lnTo>
                  <a:lnTo>
                    <a:pt x="100" y="20"/>
                  </a:lnTo>
                  <a:lnTo>
                    <a:pt x="96" y="31"/>
                  </a:lnTo>
                  <a:lnTo>
                    <a:pt x="96" y="197"/>
                  </a:lnTo>
                  <a:lnTo>
                    <a:pt x="62" y="197"/>
                  </a:lnTo>
                  <a:lnTo>
                    <a:pt x="62" y="31"/>
                  </a:lnTo>
                  <a:lnTo>
                    <a:pt x="58" y="20"/>
                  </a:lnTo>
                  <a:lnTo>
                    <a:pt x="50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8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258"/>
                  </a:lnTo>
                  <a:lnTo>
                    <a:pt x="0" y="281"/>
                  </a:lnTo>
                  <a:lnTo>
                    <a:pt x="8" y="297"/>
                  </a:lnTo>
                  <a:lnTo>
                    <a:pt x="27" y="327"/>
                  </a:lnTo>
                  <a:lnTo>
                    <a:pt x="58" y="351"/>
                  </a:lnTo>
                  <a:lnTo>
                    <a:pt x="77" y="354"/>
                  </a:lnTo>
                  <a:lnTo>
                    <a:pt x="96" y="358"/>
                  </a:lnTo>
                  <a:lnTo>
                    <a:pt x="96" y="358"/>
                  </a:lnTo>
                  <a:close/>
                  <a:moveTo>
                    <a:pt x="62" y="258"/>
                  </a:moveTo>
                  <a:lnTo>
                    <a:pt x="197" y="258"/>
                  </a:lnTo>
                  <a:lnTo>
                    <a:pt x="197" y="258"/>
                  </a:lnTo>
                  <a:lnTo>
                    <a:pt x="193" y="274"/>
                  </a:lnTo>
                  <a:lnTo>
                    <a:pt x="185" y="285"/>
                  </a:lnTo>
                  <a:lnTo>
                    <a:pt x="173" y="293"/>
                  </a:lnTo>
                  <a:lnTo>
                    <a:pt x="162" y="297"/>
                  </a:lnTo>
                  <a:lnTo>
                    <a:pt x="96" y="297"/>
                  </a:lnTo>
                  <a:lnTo>
                    <a:pt x="81" y="293"/>
                  </a:lnTo>
                  <a:lnTo>
                    <a:pt x="73" y="285"/>
                  </a:lnTo>
                  <a:lnTo>
                    <a:pt x="66" y="274"/>
                  </a:lnTo>
                  <a:lnTo>
                    <a:pt x="62" y="258"/>
                  </a:lnTo>
                  <a:lnTo>
                    <a:pt x="62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3" name="Freeform 43"/>
            <p:cNvSpPr>
              <a:spLocks noEditPoints="1"/>
            </p:cNvSpPr>
            <p:nvPr/>
          </p:nvSpPr>
          <p:spPr bwMode="auto">
            <a:xfrm>
              <a:off x="4606925" y="4725988"/>
              <a:ext cx="298450" cy="1295400"/>
            </a:xfrm>
            <a:custGeom>
              <a:avLst/>
              <a:gdLst>
                <a:gd name="T0" fmla="*/ 30 w 188"/>
                <a:gd name="T1" fmla="*/ 816 h 816"/>
                <a:gd name="T2" fmla="*/ 42 w 188"/>
                <a:gd name="T3" fmla="*/ 812 h 816"/>
                <a:gd name="T4" fmla="*/ 54 w 188"/>
                <a:gd name="T5" fmla="*/ 808 h 816"/>
                <a:gd name="T6" fmla="*/ 61 w 188"/>
                <a:gd name="T7" fmla="*/ 797 h 816"/>
                <a:gd name="T8" fmla="*/ 61 w 188"/>
                <a:gd name="T9" fmla="*/ 785 h 816"/>
                <a:gd name="T10" fmla="*/ 61 w 188"/>
                <a:gd name="T11" fmla="*/ 585 h 816"/>
                <a:gd name="T12" fmla="*/ 127 w 188"/>
                <a:gd name="T13" fmla="*/ 585 h 816"/>
                <a:gd name="T14" fmla="*/ 150 w 188"/>
                <a:gd name="T15" fmla="*/ 581 h 816"/>
                <a:gd name="T16" fmla="*/ 173 w 188"/>
                <a:gd name="T17" fmla="*/ 566 h 816"/>
                <a:gd name="T18" fmla="*/ 185 w 188"/>
                <a:gd name="T19" fmla="*/ 543 h 816"/>
                <a:gd name="T20" fmla="*/ 188 w 188"/>
                <a:gd name="T21" fmla="*/ 516 h 816"/>
                <a:gd name="T22" fmla="*/ 131 w 188"/>
                <a:gd name="T23" fmla="*/ 58 h 816"/>
                <a:gd name="T24" fmla="*/ 123 w 188"/>
                <a:gd name="T25" fmla="*/ 35 h 816"/>
                <a:gd name="T26" fmla="*/ 111 w 188"/>
                <a:gd name="T27" fmla="*/ 16 h 816"/>
                <a:gd name="T28" fmla="*/ 88 w 188"/>
                <a:gd name="T29" fmla="*/ 4 h 816"/>
                <a:gd name="T30" fmla="*/ 65 w 188"/>
                <a:gd name="T31" fmla="*/ 0 h 816"/>
                <a:gd name="T32" fmla="*/ 42 w 188"/>
                <a:gd name="T33" fmla="*/ 4 h 816"/>
                <a:gd name="T34" fmla="*/ 19 w 188"/>
                <a:gd name="T35" fmla="*/ 20 h 816"/>
                <a:gd name="T36" fmla="*/ 3 w 188"/>
                <a:gd name="T37" fmla="*/ 39 h 816"/>
                <a:gd name="T38" fmla="*/ 0 w 188"/>
                <a:gd name="T39" fmla="*/ 66 h 816"/>
                <a:gd name="T40" fmla="*/ 0 w 188"/>
                <a:gd name="T41" fmla="*/ 785 h 816"/>
                <a:gd name="T42" fmla="*/ 3 w 188"/>
                <a:gd name="T43" fmla="*/ 797 h 816"/>
                <a:gd name="T44" fmla="*/ 7 w 188"/>
                <a:gd name="T45" fmla="*/ 808 h 816"/>
                <a:gd name="T46" fmla="*/ 19 w 188"/>
                <a:gd name="T47" fmla="*/ 812 h 816"/>
                <a:gd name="T48" fmla="*/ 30 w 188"/>
                <a:gd name="T49" fmla="*/ 816 h 816"/>
                <a:gd name="T50" fmla="*/ 30 w 188"/>
                <a:gd name="T51" fmla="*/ 816 h 816"/>
                <a:gd name="T52" fmla="*/ 61 w 188"/>
                <a:gd name="T53" fmla="*/ 66 h 816"/>
                <a:gd name="T54" fmla="*/ 65 w 188"/>
                <a:gd name="T55" fmla="*/ 62 h 816"/>
                <a:gd name="T56" fmla="*/ 69 w 188"/>
                <a:gd name="T57" fmla="*/ 66 h 816"/>
                <a:gd name="T58" fmla="*/ 127 w 188"/>
                <a:gd name="T59" fmla="*/ 524 h 816"/>
                <a:gd name="T60" fmla="*/ 127 w 188"/>
                <a:gd name="T61" fmla="*/ 524 h 816"/>
                <a:gd name="T62" fmla="*/ 127 w 188"/>
                <a:gd name="T63" fmla="*/ 524 h 816"/>
                <a:gd name="T64" fmla="*/ 61 w 188"/>
                <a:gd name="T65" fmla="*/ 524 h 816"/>
                <a:gd name="T66" fmla="*/ 61 w 188"/>
                <a:gd name="T67" fmla="*/ 6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8" h="816">
                  <a:moveTo>
                    <a:pt x="30" y="816"/>
                  </a:moveTo>
                  <a:lnTo>
                    <a:pt x="42" y="812"/>
                  </a:lnTo>
                  <a:lnTo>
                    <a:pt x="54" y="808"/>
                  </a:lnTo>
                  <a:lnTo>
                    <a:pt x="61" y="797"/>
                  </a:lnTo>
                  <a:lnTo>
                    <a:pt x="61" y="785"/>
                  </a:lnTo>
                  <a:lnTo>
                    <a:pt x="61" y="585"/>
                  </a:lnTo>
                  <a:lnTo>
                    <a:pt x="127" y="585"/>
                  </a:lnTo>
                  <a:lnTo>
                    <a:pt x="150" y="581"/>
                  </a:lnTo>
                  <a:lnTo>
                    <a:pt x="173" y="566"/>
                  </a:lnTo>
                  <a:lnTo>
                    <a:pt x="185" y="543"/>
                  </a:lnTo>
                  <a:lnTo>
                    <a:pt x="188" y="516"/>
                  </a:lnTo>
                  <a:lnTo>
                    <a:pt x="131" y="58"/>
                  </a:lnTo>
                  <a:lnTo>
                    <a:pt x="123" y="35"/>
                  </a:lnTo>
                  <a:lnTo>
                    <a:pt x="111" y="16"/>
                  </a:lnTo>
                  <a:lnTo>
                    <a:pt x="88" y="4"/>
                  </a:lnTo>
                  <a:lnTo>
                    <a:pt x="65" y="0"/>
                  </a:lnTo>
                  <a:lnTo>
                    <a:pt x="42" y="4"/>
                  </a:lnTo>
                  <a:lnTo>
                    <a:pt x="19" y="20"/>
                  </a:lnTo>
                  <a:lnTo>
                    <a:pt x="3" y="39"/>
                  </a:lnTo>
                  <a:lnTo>
                    <a:pt x="0" y="66"/>
                  </a:lnTo>
                  <a:lnTo>
                    <a:pt x="0" y="785"/>
                  </a:lnTo>
                  <a:lnTo>
                    <a:pt x="3" y="797"/>
                  </a:lnTo>
                  <a:lnTo>
                    <a:pt x="7" y="808"/>
                  </a:lnTo>
                  <a:lnTo>
                    <a:pt x="19" y="812"/>
                  </a:lnTo>
                  <a:lnTo>
                    <a:pt x="30" y="816"/>
                  </a:lnTo>
                  <a:lnTo>
                    <a:pt x="30" y="816"/>
                  </a:lnTo>
                  <a:close/>
                  <a:moveTo>
                    <a:pt x="61" y="66"/>
                  </a:moveTo>
                  <a:lnTo>
                    <a:pt x="65" y="62"/>
                  </a:lnTo>
                  <a:lnTo>
                    <a:pt x="69" y="66"/>
                  </a:lnTo>
                  <a:lnTo>
                    <a:pt x="127" y="524"/>
                  </a:lnTo>
                  <a:lnTo>
                    <a:pt x="127" y="524"/>
                  </a:lnTo>
                  <a:lnTo>
                    <a:pt x="127" y="524"/>
                  </a:lnTo>
                  <a:lnTo>
                    <a:pt x="61" y="524"/>
                  </a:lnTo>
                  <a:lnTo>
                    <a:pt x="61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37814" y="2434835"/>
            <a:ext cx="1034528" cy="712868"/>
            <a:chOff x="3663950" y="4775200"/>
            <a:chExt cx="3022600" cy="2082800"/>
          </a:xfrm>
        </p:grpSpPr>
        <p:sp>
          <p:nvSpPr>
            <p:cNvPr id="25" name="Freeform 48"/>
            <p:cNvSpPr>
              <a:spLocks noEditPoints="1"/>
            </p:cNvSpPr>
            <p:nvPr/>
          </p:nvSpPr>
          <p:spPr bwMode="auto">
            <a:xfrm>
              <a:off x="3663950" y="4775200"/>
              <a:ext cx="3022600" cy="2082800"/>
            </a:xfrm>
            <a:custGeom>
              <a:avLst/>
              <a:gdLst>
                <a:gd name="T0" fmla="*/ 1738 w 1904"/>
                <a:gd name="T1" fmla="*/ 793 h 1312"/>
                <a:gd name="T2" fmla="*/ 1838 w 1904"/>
                <a:gd name="T3" fmla="*/ 770 h 1312"/>
                <a:gd name="T4" fmla="*/ 1430 w 1904"/>
                <a:gd name="T5" fmla="*/ 520 h 1312"/>
                <a:gd name="T6" fmla="*/ 1545 w 1904"/>
                <a:gd name="T7" fmla="*/ 362 h 1312"/>
                <a:gd name="T8" fmla="*/ 1395 w 1904"/>
                <a:gd name="T9" fmla="*/ 343 h 1312"/>
                <a:gd name="T10" fmla="*/ 1241 w 1904"/>
                <a:gd name="T11" fmla="*/ 266 h 1312"/>
                <a:gd name="T12" fmla="*/ 1164 w 1904"/>
                <a:gd name="T13" fmla="*/ 316 h 1312"/>
                <a:gd name="T14" fmla="*/ 1337 w 1904"/>
                <a:gd name="T15" fmla="*/ 512 h 1312"/>
                <a:gd name="T16" fmla="*/ 998 w 1904"/>
                <a:gd name="T17" fmla="*/ 920 h 1312"/>
                <a:gd name="T18" fmla="*/ 921 w 1904"/>
                <a:gd name="T19" fmla="*/ 685 h 1312"/>
                <a:gd name="T20" fmla="*/ 1018 w 1904"/>
                <a:gd name="T21" fmla="*/ 570 h 1312"/>
                <a:gd name="T22" fmla="*/ 640 w 1904"/>
                <a:gd name="T23" fmla="*/ 496 h 1312"/>
                <a:gd name="T24" fmla="*/ 528 w 1904"/>
                <a:gd name="T25" fmla="*/ 0 h 1312"/>
                <a:gd name="T26" fmla="*/ 8 w 1904"/>
                <a:gd name="T27" fmla="*/ 550 h 1312"/>
                <a:gd name="T28" fmla="*/ 158 w 1904"/>
                <a:gd name="T29" fmla="*/ 662 h 1312"/>
                <a:gd name="T30" fmla="*/ 247 w 1904"/>
                <a:gd name="T31" fmla="*/ 823 h 1312"/>
                <a:gd name="T32" fmla="*/ 254 w 1904"/>
                <a:gd name="T33" fmla="*/ 1008 h 1312"/>
                <a:gd name="T34" fmla="*/ 305 w 1904"/>
                <a:gd name="T35" fmla="*/ 1127 h 1312"/>
                <a:gd name="T36" fmla="*/ 528 w 1904"/>
                <a:gd name="T37" fmla="*/ 1312 h 1312"/>
                <a:gd name="T38" fmla="*/ 744 w 1904"/>
                <a:gd name="T39" fmla="*/ 1154 h 1312"/>
                <a:gd name="T40" fmla="*/ 1384 w 1904"/>
                <a:gd name="T41" fmla="*/ 1023 h 1312"/>
                <a:gd name="T42" fmla="*/ 1476 w 1904"/>
                <a:gd name="T43" fmla="*/ 973 h 1312"/>
                <a:gd name="T44" fmla="*/ 1549 w 1904"/>
                <a:gd name="T45" fmla="*/ 1270 h 1312"/>
                <a:gd name="T46" fmla="*/ 1838 w 1904"/>
                <a:gd name="T47" fmla="*/ 1243 h 1312"/>
                <a:gd name="T48" fmla="*/ 1865 w 1904"/>
                <a:gd name="T49" fmla="*/ 954 h 1312"/>
                <a:gd name="T50" fmla="*/ 659 w 1904"/>
                <a:gd name="T51" fmla="*/ 554 h 1312"/>
                <a:gd name="T52" fmla="*/ 944 w 1904"/>
                <a:gd name="T53" fmla="*/ 616 h 1312"/>
                <a:gd name="T54" fmla="*/ 624 w 1904"/>
                <a:gd name="T55" fmla="*/ 589 h 1312"/>
                <a:gd name="T56" fmla="*/ 66 w 1904"/>
                <a:gd name="T57" fmla="*/ 62 h 1312"/>
                <a:gd name="T58" fmla="*/ 66 w 1904"/>
                <a:gd name="T59" fmla="*/ 523 h 1312"/>
                <a:gd name="T60" fmla="*/ 201 w 1904"/>
                <a:gd name="T61" fmla="*/ 620 h 1312"/>
                <a:gd name="T62" fmla="*/ 212 w 1904"/>
                <a:gd name="T63" fmla="*/ 623 h 1312"/>
                <a:gd name="T64" fmla="*/ 281 w 1904"/>
                <a:gd name="T65" fmla="*/ 885 h 1312"/>
                <a:gd name="T66" fmla="*/ 594 w 1904"/>
                <a:gd name="T67" fmla="*/ 685 h 1312"/>
                <a:gd name="T68" fmla="*/ 782 w 1904"/>
                <a:gd name="T69" fmla="*/ 873 h 1312"/>
                <a:gd name="T70" fmla="*/ 563 w 1904"/>
                <a:gd name="T71" fmla="*/ 1081 h 1312"/>
                <a:gd name="T72" fmla="*/ 493 w 1904"/>
                <a:gd name="T73" fmla="*/ 1097 h 1312"/>
                <a:gd name="T74" fmla="*/ 551 w 1904"/>
                <a:gd name="T75" fmla="*/ 1058 h 1312"/>
                <a:gd name="T76" fmla="*/ 432 w 1904"/>
                <a:gd name="T77" fmla="*/ 1220 h 1312"/>
                <a:gd name="T78" fmla="*/ 374 w 1904"/>
                <a:gd name="T79" fmla="*/ 1016 h 1312"/>
                <a:gd name="T80" fmla="*/ 459 w 1904"/>
                <a:gd name="T81" fmla="*/ 1150 h 1312"/>
                <a:gd name="T82" fmla="*/ 617 w 1904"/>
                <a:gd name="T83" fmla="*/ 1120 h 1312"/>
                <a:gd name="T84" fmla="*/ 690 w 1904"/>
                <a:gd name="T85" fmla="*/ 1047 h 1312"/>
                <a:gd name="T86" fmla="*/ 590 w 1904"/>
                <a:gd name="T87" fmla="*/ 1235 h 1312"/>
                <a:gd name="T88" fmla="*/ 744 w 1904"/>
                <a:gd name="T89" fmla="*/ 1016 h 1312"/>
                <a:gd name="T90" fmla="*/ 848 w 1904"/>
                <a:gd name="T91" fmla="*/ 904 h 1312"/>
                <a:gd name="T92" fmla="*/ 856 w 1904"/>
                <a:gd name="T93" fmla="*/ 820 h 1312"/>
                <a:gd name="T94" fmla="*/ 987 w 1904"/>
                <a:gd name="T95" fmla="*/ 977 h 1312"/>
                <a:gd name="T96" fmla="*/ 1484 w 1904"/>
                <a:gd name="T97" fmla="*/ 393 h 1312"/>
                <a:gd name="T98" fmla="*/ 1414 w 1904"/>
                <a:gd name="T99" fmla="*/ 412 h 1312"/>
                <a:gd name="T100" fmla="*/ 1353 w 1904"/>
                <a:gd name="T101" fmla="*/ 581 h 1312"/>
                <a:gd name="T102" fmla="*/ 1345 w 1904"/>
                <a:gd name="T103" fmla="*/ 943 h 1312"/>
                <a:gd name="T104" fmla="*/ 1538 w 1904"/>
                <a:gd name="T105" fmla="*/ 1174 h 1312"/>
                <a:gd name="T106" fmla="*/ 1561 w 1904"/>
                <a:gd name="T107" fmla="*/ 966 h 1312"/>
                <a:gd name="T108" fmla="*/ 1769 w 1904"/>
                <a:gd name="T109" fmla="*/ 947 h 1312"/>
                <a:gd name="T110" fmla="*/ 1831 w 1904"/>
                <a:gd name="T111" fmla="*/ 1147 h 1312"/>
                <a:gd name="T112" fmla="*/ 1677 w 1904"/>
                <a:gd name="T113" fmla="*/ 125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04" h="1312">
                  <a:moveTo>
                    <a:pt x="1677" y="854"/>
                  </a:moveTo>
                  <a:lnTo>
                    <a:pt x="1638" y="858"/>
                  </a:lnTo>
                  <a:lnTo>
                    <a:pt x="1603" y="866"/>
                  </a:lnTo>
                  <a:lnTo>
                    <a:pt x="1572" y="804"/>
                  </a:lnTo>
                  <a:lnTo>
                    <a:pt x="1623" y="789"/>
                  </a:lnTo>
                  <a:lnTo>
                    <a:pt x="1677" y="785"/>
                  </a:lnTo>
                  <a:lnTo>
                    <a:pt x="1738" y="793"/>
                  </a:lnTo>
                  <a:lnTo>
                    <a:pt x="1796" y="808"/>
                  </a:lnTo>
                  <a:lnTo>
                    <a:pt x="1808" y="812"/>
                  </a:lnTo>
                  <a:lnTo>
                    <a:pt x="1819" y="812"/>
                  </a:lnTo>
                  <a:lnTo>
                    <a:pt x="1831" y="804"/>
                  </a:lnTo>
                  <a:lnTo>
                    <a:pt x="1838" y="793"/>
                  </a:lnTo>
                  <a:lnTo>
                    <a:pt x="1838" y="781"/>
                  </a:lnTo>
                  <a:lnTo>
                    <a:pt x="1838" y="770"/>
                  </a:lnTo>
                  <a:lnTo>
                    <a:pt x="1831" y="762"/>
                  </a:lnTo>
                  <a:lnTo>
                    <a:pt x="1823" y="754"/>
                  </a:lnTo>
                  <a:lnTo>
                    <a:pt x="1750" y="731"/>
                  </a:lnTo>
                  <a:lnTo>
                    <a:pt x="1677" y="723"/>
                  </a:lnTo>
                  <a:lnTo>
                    <a:pt x="1611" y="731"/>
                  </a:lnTo>
                  <a:lnTo>
                    <a:pt x="1545" y="750"/>
                  </a:lnTo>
                  <a:lnTo>
                    <a:pt x="1430" y="520"/>
                  </a:lnTo>
                  <a:lnTo>
                    <a:pt x="1445" y="523"/>
                  </a:lnTo>
                  <a:lnTo>
                    <a:pt x="1515" y="523"/>
                  </a:lnTo>
                  <a:lnTo>
                    <a:pt x="1526" y="520"/>
                  </a:lnTo>
                  <a:lnTo>
                    <a:pt x="1534" y="512"/>
                  </a:lnTo>
                  <a:lnTo>
                    <a:pt x="1542" y="504"/>
                  </a:lnTo>
                  <a:lnTo>
                    <a:pt x="1545" y="493"/>
                  </a:lnTo>
                  <a:lnTo>
                    <a:pt x="1545" y="362"/>
                  </a:lnTo>
                  <a:lnTo>
                    <a:pt x="1542" y="350"/>
                  </a:lnTo>
                  <a:lnTo>
                    <a:pt x="1534" y="339"/>
                  </a:lnTo>
                  <a:lnTo>
                    <a:pt x="1526" y="331"/>
                  </a:lnTo>
                  <a:lnTo>
                    <a:pt x="1515" y="331"/>
                  </a:lnTo>
                  <a:lnTo>
                    <a:pt x="1445" y="331"/>
                  </a:lnTo>
                  <a:lnTo>
                    <a:pt x="1418" y="335"/>
                  </a:lnTo>
                  <a:lnTo>
                    <a:pt x="1395" y="343"/>
                  </a:lnTo>
                  <a:lnTo>
                    <a:pt x="1376" y="362"/>
                  </a:lnTo>
                  <a:lnTo>
                    <a:pt x="1361" y="381"/>
                  </a:lnTo>
                  <a:lnTo>
                    <a:pt x="1330" y="316"/>
                  </a:lnTo>
                  <a:lnTo>
                    <a:pt x="1314" y="296"/>
                  </a:lnTo>
                  <a:lnTo>
                    <a:pt x="1291" y="277"/>
                  </a:lnTo>
                  <a:lnTo>
                    <a:pt x="1268" y="266"/>
                  </a:lnTo>
                  <a:lnTo>
                    <a:pt x="1241" y="266"/>
                  </a:lnTo>
                  <a:lnTo>
                    <a:pt x="1183" y="266"/>
                  </a:lnTo>
                  <a:lnTo>
                    <a:pt x="1172" y="266"/>
                  </a:lnTo>
                  <a:lnTo>
                    <a:pt x="1164" y="273"/>
                  </a:lnTo>
                  <a:lnTo>
                    <a:pt x="1156" y="281"/>
                  </a:lnTo>
                  <a:lnTo>
                    <a:pt x="1152" y="296"/>
                  </a:lnTo>
                  <a:lnTo>
                    <a:pt x="1156" y="308"/>
                  </a:lnTo>
                  <a:lnTo>
                    <a:pt x="1164" y="316"/>
                  </a:lnTo>
                  <a:lnTo>
                    <a:pt x="1172" y="323"/>
                  </a:lnTo>
                  <a:lnTo>
                    <a:pt x="1183" y="327"/>
                  </a:lnTo>
                  <a:lnTo>
                    <a:pt x="1241" y="327"/>
                  </a:lnTo>
                  <a:lnTo>
                    <a:pt x="1260" y="331"/>
                  </a:lnTo>
                  <a:lnTo>
                    <a:pt x="1272" y="346"/>
                  </a:lnTo>
                  <a:lnTo>
                    <a:pt x="1353" y="504"/>
                  </a:lnTo>
                  <a:lnTo>
                    <a:pt x="1337" y="512"/>
                  </a:lnTo>
                  <a:lnTo>
                    <a:pt x="1314" y="527"/>
                  </a:lnTo>
                  <a:lnTo>
                    <a:pt x="1299" y="546"/>
                  </a:lnTo>
                  <a:lnTo>
                    <a:pt x="1287" y="570"/>
                  </a:lnTo>
                  <a:lnTo>
                    <a:pt x="1283" y="596"/>
                  </a:lnTo>
                  <a:lnTo>
                    <a:pt x="1283" y="920"/>
                  </a:lnTo>
                  <a:lnTo>
                    <a:pt x="1021" y="920"/>
                  </a:lnTo>
                  <a:lnTo>
                    <a:pt x="998" y="920"/>
                  </a:lnTo>
                  <a:lnTo>
                    <a:pt x="979" y="912"/>
                  </a:lnTo>
                  <a:lnTo>
                    <a:pt x="948" y="893"/>
                  </a:lnTo>
                  <a:lnTo>
                    <a:pt x="925" y="858"/>
                  </a:lnTo>
                  <a:lnTo>
                    <a:pt x="921" y="839"/>
                  </a:lnTo>
                  <a:lnTo>
                    <a:pt x="917" y="820"/>
                  </a:lnTo>
                  <a:lnTo>
                    <a:pt x="917" y="685"/>
                  </a:lnTo>
                  <a:lnTo>
                    <a:pt x="921" y="685"/>
                  </a:lnTo>
                  <a:lnTo>
                    <a:pt x="940" y="685"/>
                  </a:lnTo>
                  <a:lnTo>
                    <a:pt x="960" y="677"/>
                  </a:lnTo>
                  <a:lnTo>
                    <a:pt x="991" y="658"/>
                  </a:lnTo>
                  <a:lnTo>
                    <a:pt x="1010" y="627"/>
                  </a:lnTo>
                  <a:lnTo>
                    <a:pt x="1018" y="608"/>
                  </a:lnTo>
                  <a:lnTo>
                    <a:pt x="1018" y="589"/>
                  </a:lnTo>
                  <a:lnTo>
                    <a:pt x="1018" y="570"/>
                  </a:lnTo>
                  <a:lnTo>
                    <a:pt x="1010" y="554"/>
                  </a:lnTo>
                  <a:lnTo>
                    <a:pt x="991" y="523"/>
                  </a:lnTo>
                  <a:lnTo>
                    <a:pt x="960" y="500"/>
                  </a:lnTo>
                  <a:lnTo>
                    <a:pt x="940" y="496"/>
                  </a:lnTo>
                  <a:lnTo>
                    <a:pt x="921" y="493"/>
                  </a:lnTo>
                  <a:lnTo>
                    <a:pt x="659" y="493"/>
                  </a:lnTo>
                  <a:lnTo>
                    <a:pt x="640" y="496"/>
                  </a:lnTo>
                  <a:lnTo>
                    <a:pt x="621" y="500"/>
                  </a:lnTo>
                  <a:lnTo>
                    <a:pt x="590" y="523"/>
                  </a:lnTo>
                  <a:lnTo>
                    <a:pt x="590" y="66"/>
                  </a:lnTo>
                  <a:lnTo>
                    <a:pt x="586" y="39"/>
                  </a:lnTo>
                  <a:lnTo>
                    <a:pt x="570" y="19"/>
                  </a:lnTo>
                  <a:lnTo>
                    <a:pt x="551" y="8"/>
                  </a:lnTo>
                  <a:lnTo>
                    <a:pt x="528" y="0"/>
                  </a:lnTo>
                  <a:lnTo>
                    <a:pt x="66" y="0"/>
                  </a:lnTo>
                  <a:lnTo>
                    <a:pt x="43" y="8"/>
                  </a:lnTo>
                  <a:lnTo>
                    <a:pt x="19" y="19"/>
                  </a:lnTo>
                  <a:lnTo>
                    <a:pt x="8" y="39"/>
                  </a:lnTo>
                  <a:lnTo>
                    <a:pt x="0" y="66"/>
                  </a:lnTo>
                  <a:lnTo>
                    <a:pt x="0" y="523"/>
                  </a:lnTo>
                  <a:lnTo>
                    <a:pt x="8" y="550"/>
                  </a:lnTo>
                  <a:lnTo>
                    <a:pt x="19" y="570"/>
                  </a:lnTo>
                  <a:lnTo>
                    <a:pt x="43" y="585"/>
                  </a:lnTo>
                  <a:lnTo>
                    <a:pt x="66" y="589"/>
                  </a:lnTo>
                  <a:lnTo>
                    <a:pt x="135" y="589"/>
                  </a:lnTo>
                  <a:lnTo>
                    <a:pt x="131" y="608"/>
                  </a:lnTo>
                  <a:lnTo>
                    <a:pt x="139" y="639"/>
                  </a:lnTo>
                  <a:lnTo>
                    <a:pt x="158" y="662"/>
                  </a:lnTo>
                  <a:lnTo>
                    <a:pt x="181" y="681"/>
                  </a:lnTo>
                  <a:lnTo>
                    <a:pt x="212" y="685"/>
                  </a:lnTo>
                  <a:lnTo>
                    <a:pt x="378" y="685"/>
                  </a:lnTo>
                  <a:lnTo>
                    <a:pt x="351" y="708"/>
                  </a:lnTo>
                  <a:lnTo>
                    <a:pt x="324" y="727"/>
                  </a:lnTo>
                  <a:lnTo>
                    <a:pt x="281" y="773"/>
                  </a:lnTo>
                  <a:lnTo>
                    <a:pt x="247" y="823"/>
                  </a:lnTo>
                  <a:lnTo>
                    <a:pt x="224" y="870"/>
                  </a:lnTo>
                  <a:lnTo>
                    <a:pt x="208" y="908"/>
                  </a:lnTo>
                  <a:lnTo>
                    <a:pt x="208" y="927"/>
                  </a:lnTo>
                  <a:lnTo>
                    <a:pt x="208" y="947"/>
                  </a:lnTo>
                  <a:lnTo>
                    <a:pt x="216" y="966"/>
                  </a:lnTo>
                  <a:lnTo>
                    <a:pt x="228" y="981"/>
                  </a:lnTo>
                  <a:lnTo>
                    <a:pt x="254" y="1008"/>
                  </a:lnTo>
                  <a:lnTo>
                    <a:pt x="274" y="1012"/>
                  </a:lnTo>
                  <a:lnTo>
                    <a:pt x="293" y="1016"/>
                  </a:lnTo>
                  <a:lnTo>
                    <a:pt x="293" y="1016"/>
                  </a:lnTo>
                  <a:lnTo>
                    <a:pt x="308" y="1016"/>
                  </a:lnTo>
                  <a:lnTo>
                    <a:pt x="301" y="1047"/>
                  </a:lnTo>
                  <a:lnTo>
                    <a:pt x="297" y="1081"/>
                  </a:lnTo>
                  <a:lnTo>
                    <a:pt x="305" y="1127"/>
                  </a:lnTo>
                  <a:lnTo>
                    <a:pt x="316" y="1170"/>
                  </a:lnTo>
                  <a:lnTo>
                    <a:pt x="335" y="1208"/>
                  </a:lnTo>
                  <a:lnTo>
                    <a:pt x="366" y="1243"/>
                  </a:lnTo>
                  <a:lnTo>
                    <a:pt x="397" y="1270"/>
                  </a:lnTo>
                  <a:lnTo>
                    <a:pt x="439" y="1293"/>
                  </a:lnTo>
                  <a:lnTo>
                    <a:pt x="482" y="1304"/>
                  </a:lnTo>
                  <a:lnTo>
                    <a:pt x="528" y="1312"/>
                  </a:lnTo>
                  <a:lnTo>
                    <a:pt x="567" y="1308"/>
                  </a:lnTo>
                  <a:lnTo>
                    <a:pt x="609" y="1297"/>
                  </a:lnTo>
                  <a:lnTo>
                    <a:pt x="644" y="1277"/>
                  </a:lnTo>
                  <a:lnTo>
                    <a:pt x="678" y="1254"/>
                  </a:lnTo>
                  <a:lnTo>
                    <a:pt x="705" y="1224"/>
                  </a:lnTo>
                  <a:lnTo>
                    <a:pt x="728" y="1193"/>
                  </a:lnTo>
                  <a:lnTo>
                    <a:pt x="744" y="1154"/>
                  </a:lnTo>
                  <a:lnTo>
                    <a:pt x="752" y="1112"/>
                  </a:lnTo>
                  <a:lnTo>
                    <a:pt x="1349" y="1112"/>
                  </a:lnTo>
                  <a:lnTo>
                    <a:pt x="1361" y="1112"/>
                  </a:lnTo>
                  <a:lnTo>
                    <a:pt x="1372" y="1104"/>
                  </a:lnTo>
                  <a:lnTo>
                    <a:pt x="1376" y="1093"/>
                  </a:lnTo>
                  <a:lnTo>
                    <a:pt x="1380" y="1081"/>
                  </a:lnTo>
                  <a:lnTo>
                    <a:pt x="1384" y="1023"/>
                  </a:lnTo>
                  <a:lnTo>
                    <a:pt x="1403" y="966"/>
                  </a:lnTo>
                  <a:lnTo>
                    <a:pt x="1434" y="912"/>
                  </a:lnTo>
                  <a:lnTo>
                    <a:pt x="1472" y="870"/>
                  </a:lnTo>
                  <a:lnTo>
                    <a:pt x="1519" y="831"/>
                  </a:lnTo>
                  <a:lnTo>
                    <a:pt x="1549" y="893"/>
                  </a:lnTo>
                  <a:lnTo>
                    <a:pt x="1507" y="931"/>
                  </a:lnTo>
                  <a:lnTo>
                    <a:pt x="1476" y="973"/>
                  </a:lnTo>
                  <a:lnTo>
                    <a:pt x="1457" y="1027"/>
                  </a:lnTo>
                  <a:lnTo>
                    <a:pt x="1449" y="1081"/>
                  </a:lnTo>
                  <a:lnTo>
                    <a:pt x="1453" y="1127"/>
                  </a:lnTo>
                  <a:lnTo>
                    <a:pt x="1468" y="1170"/>
                  </a:lnTo>
                  <a:lnTo>
                    <a:pt x="1488" y="1208"/>
                  </a:lnTo>
                  <a:lnTo>
                    <a:pt x="1515" y="1243"/>
                  </a:lnTo>
                  <a:lnTo>
                    <a:pt x="1549" y="1270"/>
                  </a:lnTo>
                  <a:lnTo>
                    <a:pt x="1588" y="1293"/>
                  </a:lnTo>
                  <a:lnTo>
                    <a:pt x="1630" y="1304"/>
                  </a:lnTo>
                  <a:lnTo>
                    <a:pt x="1677" y="1312"/>
                  </a:lnTo>
                  <a:lnTo>
                    <a:pt x="1723" y="1304"/>
                  </a:lnTo>
                  <a:lnTo>
                    <a:pt x="1765" y="1293"/>
                  </a:lnTo>
                  <a:lnTo>
                    <a:pt x="1804" y="1270"/>
                  </a:lnTo>
                  <a:lnTo>
                    <a:pt x="1838" y="1243"/>
                  </a:lnTo>
                  <a:lnTo>
                    <a:pt x="1865" y="1208"/>
                  </a:lnTo>
                  <a:lnTo>
                    <a:pt x="1888" y="1170"/>
                  </a:lnTo>
                  <a:lnTo>
                    <a:pt x="1900" y="1127"/>
                  </a:lnTo>
                  <a:lnTo>
                    <a:pt x="1904" y="1081"/>
                  </a:lnTo>
                  <a:lnTo>
                    <a:pt x="1900" y="1035"/>
                  </a:lnTo>
                  <a:lnTo>
                    <a:pt x="1888" y="993"/>
                  </a:lnTo>
                  <a:lnTo>
                    <a:pt x="1865" y="954"/>
                  </a:lnTo>
                  <a:lnTo>
                    <a:pt x="1838" y="923"/>
                  </a:lnTo>
                  <a:lnTo>
                    <a:pt x="1804" y="893"/>
                  </a:lnTo>
                  <a:lnTo>
                    <a:pt x="1765" y="873"/>
                  </a:lnTo>
                  <a:lnTo>
                    <a:pt x="1723" y="858"/>
                  </a:lnTo>
                  <a:lnTo>
                    <a:pt x="1677" y="854"/>
                  </a:lnTo>
                  <a:lnTo>
                    <a:pt x="1677" y="854"/>
                  </a:lnTo>
                  <a:close/>
                  <a:moveTo>
                    <a:pt x="659" y="554"/>
                  </a:moveTo>
                  <a:lnTo>
                    <a:pt x="921" y="554"/>
                  </a:lnTo>
                  <a:lnTo>
                    <a:pt x="933" y="558"/>
                  </a:lnTo>
                  <a:lnTo>
                    <a:pt x="944" y="566"/>
                  </a:lnTo>
                  <a:lnTo>
                    <a:pt x="952" y="577"/>
                  </a:lnTo>
                  <a:lnTo>
                    <a:pt x="956" y="589"/>
                  </a:lnTo>
                  <a:lnTo>
                    <a:pt x="952" y="604"/>
                  </a:lnTo>
                  <a:lnTo>
                    <a:pt x="944" y="616"/>
                  </a:lnTo>
                  <a:lnTo>
                    <a:pt x="933" y="623"/>
                  </a:lnTo>
                  <a:lnTo>
                    <a:pt x="921" y="623"/>
                  </a:lnTo>
                  <a:lnTo>
                    <a:pt x="659" y="623"/>
                  </a:lnTo>
                  <a:lnTo>
                    <a:pt x="644" y="623"/>
                  </a:lnTo>
                  <a:lnTo>
                    <a:pt x="632" y="616"/>
                  </a:lnTo>
                  <a:lnTo>
                    <a:pt x="624" y="604"/>
                  </a:lnTo>
                  <a:lnTo>
                    <a:pt x="624" y="589"/>
                  </a:lnTo>
                  <a:lnTo>
                    <a:pt x="624" y="577"/>
                  </a:lnTo>
                  <a:lnTo>
                    <a:pt x="632" y="566"/>
                  </a:lnTo>
                  <a:lnTo>
                    <a:pt x="644" y="558"/>
                  </a:lnTo>
                  <a:lnTo>
                    <a:pt x="659" y="554"/>
                  </a:lnTo>
                  <a:lnTo>
                    <a:pt x="659" y="554"/>
                  </a:lnTo>
                  <a:close/>
                  <a:moveTo>
                    <a:pt x="66" y="66"/>
                  </a:moveTo>
                  <a:lnTo>
                    <a:pt x="66" y="62"/>
                  </a:lnTo>
                  <a:lnTo>
                    <a:pt x="528" y="62"/>
                  </a:lnTo>
                  <a:lnTo>
                    <a:pt x="528" y="66"/>
                  </a:lnTo>
                  <a:lnTo>
                    <a:pt x="528" y="131"/>
                  </a:lnTo>
                  <a:lnTo>
                    <a:pt x="66" y="131"/>
                  </a:lnTo>
                  <a:lnTo>
                    <a:pt x="66" y="66"/>
                  </a:lnTo>
                  <a:close/>
                  <a:moveTo>
                    <a:pt x="66" y="527"/>
                  </a:moveTo>
                  <a:lnTo>
                    <a:pt x="66" y="523"/>
                  </a:lnTo>
                  <a:lnTo>
                    <a:pt x="66" y="193"/>
                  </a:lnTo>
                  <a:lnTo>
                    <a:pt x="528" y="193"/>
                  </a:lnTo>
                  <a:lnTo>
                    <a:pt x="528" y="523"/>
                  </a:lnTo>
                  <a:lnTo>
                    <a:pt x="528" y="527"/>
                  </a:lnTo>
                  <a:lnTo>
                    <a:pt x="66" y="527"/>
                  </a:lnTo>
                  <a:close/>
                  <a:moveTo>
                    <a:pt x="212" y="623"/>
                  </a:moveTo>
                  <a:lnTo>
                    <a:pt x="201" y="620"/>
                  </a:lnTo>
                  <a:lnTo>
                    <a:pt x="193" y="608"/>
                  </a:lnTo>
                  <a:lnTo>
                    <a:pt x="201" y="593"/>
                  </a:lnTo>
                  <a:lnTo>
                    <a:pt x="208" y="589"/>
                  </a:lnTo>
                  <a:lnTo>
                    <a:pt x="563" y="589"/>
                  </a:lnTo>
                  <a:lnTo>
                    <a:pt x="563" y="589"/>
                  </a:lnTo>
                  <a:lnTo>
                    <a:pt x="567" y="623"/>
                  </a:lnTo>
                  <a:lnTo>
                    <a:pt x="212" y="623"/>
                  </a:lnTo>
                  <a:close/>
                  <a:moveTo>
                    <a:pt x="293" y="954"/>
                  </a:moveTo>
                  <a:lnTo>
                    <a:pt x="293" y="954"/>
                  </a:lnTo>
                  <a:lnTo>
                    <a:pt x="281" y="950"/>
                  </a:lnTo>
                  <a:lnTo>
                    <a:pt x="274" y="943"/>
                  </a:lnTo>
                  <a:lnTo>
                    <a:pt x="270" y="935"/>
                  </a:lnTo>
                  <a:lnTo>
                    <a:pt x="270" y="923"/>
                  </a:lnTo>
                  <a:lnTo>
                    <a:pt x="281" y="885"/>
                  </a:lnTo>
                  <a:lnTo>
                    <a:pt x="305" y="847"/>
                  </a:lnTo>
                  <a:lnTo>
                    <a:pt x="335" y="808"/>
                  </a:lnTo>
                  <a:lnTo>
                    <a:pt x="370" y="770"/>
                  </a:lnTo>
                  <a:lnTo>
                    <a:pt x="416" y="735"/>
                  </a:lnTo>
                  <a:lnTo>
                    <a:pt x="466" y="712"/>
                  </a:lnTo>
                  <a:lnTo>
                    <a:pt x="528" y="693"/>
                  </a:lnTo>
                  <a:lnTo>
                    <a:pt x="594" y="685"/>
                  </a:lnTo>
                  <a:lnTo>
                    <a:pt x="640" y="693"/>
                  </a:lnTo>
                  <a:lnTo>
                    <a:pt x="682" y="708"/>
                  </a:lnTo>
                  <a:lnTo>
                    <a:pt x="717" y="735"/>
                  </a:lnTo>
                  <a:lnTo>
                    <a:pt x="740" y="766"/>
                  </a:lnTo>
                  <a:lnTo>
                    <a:pt x="763" y="800"/>
                  </a:lnTo>
                  <a:lnTo>
                    <a:pt x="775" y="835"/>
                  </a:lnTo>
                  <a:lnTo>
                    <a:pt x="782" y="873"/>
                  </a:lnTo>
                  <a:lnTo>
                    <a:pt x="786" y="904"/>
                  </a:lnTo>
                  <a:lnTo>
                    <a:pt x="782" y="923"/>
                  </a:lnTo>
                  <a:lnTo>
                    <a:pt x="775" y="939"/>
                  </a:lnTo>
                  <a:lnTo>
                    <a:pt x="763" y="947"/>
                  </a:lnTo>
                  <a:lnTo>
                    <a:pt x="748" y="954"/>
                  </a:lnTo>
                  <a:lnTo>
                    <a:pt x="293" y="954"/>
                  </a:lnTo>
                  <a:close/>
                  <a:moveTo>
                    <a:pt x="563" y="1081"/>
                  </a:moveTo>
                  <a:lnTo>
                    <a:pt x="559" y="1097"/>
                  </a:lnTo>
                  <a:lnTo>
                    <a:pt x="551" y="1108"/>
                  </a:lnTo>
                  <a:lnTo>
                    <a:pt x="540" y="1116"/>
                  </a:lnTo>
                  <a:lnTo>
                    <a:pt x="528" y="1116"/>
                  </a:lnTo>
                  <a:lnTo>
                    <a:pt x="513" y="1116"/>
                  </a:lnTo>
                  <a:lnTo>
                    <a:pt x="501" y="1108"/>
                  </a:lnTo>
                  <a:lnTo>
                    <a:pt x="493" y="1097"/>
                  </a:lnTo>
                  <a:lnTo>
                    <a:pt x="490" y="1081"/>
                  </a:lnTo>
                  <a:lnTo>
                    <a:pt x="493" y="1070"/>
                  </a:lnTo>
                  <a:lnTo>
                    <a:pt x="501" y="1058"/>
                  </a:lnTo>
                  <a:lnTo>
                    <a:pt x="513" y="1050"/>
                  </a:lnTo>
                  <a:lnTo>
                    <a:pt x="528" y="1047"/>
                  </a:lnTo>
                  <a:lnTo>
                    <a:pt x="540" y="1050"/>
                  </a:lnTo>
                  <a:lnTo>
                    <a:pt x="551" y="1058"/>
                  </a:lnTo>
                  <a:lnTo>
                    <a:pt x="559" y="1070"/>
                  </a:lnTo>
                  <a:lnTo>
                    <a:pt x="563" y="1081"/>
                  </a:lnTo>
                  <a:lnTo>
                    <a:pt x="563" y="1081"/>
                  </a:lnTo>
                  <a:close/>
                  <a:moveTo>
                    <a:pt x="528" y="1250"/>
                  </a:moveTo>
                  <a:lnTo>
                    <a:pt x="493" y="1247"/>
                  </a:lnTo>
                  <a:lnTo>
                    <a:pt x="463" y="1235"/>
                  </a:lnTo>
                  <a:lnTo>
                    <a:pt x="432" y="1220"/>
                  </a:lnTo>
                  <a:lnTo>
                    <a:pt x="409" y="1200"/>
                  </a:lnTo>
                  <a:lnTo>
                    <a:pt x="389" y="1174"/>
                  </a:lnTo>
                  <a:lnTo>
                    <a:pt x="374" y="1147"/>
                  </a:lnTo>
                  <a:lnTo>
                    <a:pt x="362" y="1116"/>
                  </a:lnTo>
                  <a:lnTo>
                    <a:pt x="359" y="1081"/>
                  </a:lnTo>
                  <a:lnTo>
                    <a:pt x="362" y="1047"/>
                  </a:lnTo>
                  <a:lnTo>
                    <a:pt x="374" y="1016"/>
                  </a:lnTo>
                  <a:lnTo>
                    <a:pt x="459" y="1016"/>
                  </a:lnTo>
                  <a:lnTo>
                    <a:pt x="436" y="1047"/>
                  </a:lnTo>
                  <a:lnTo>
                    <a:pt x="432" y="1062"/>
                  </a:lnTo>
                  <a:lnTo>
                    <a:pt x="428" y="1081"/>
                  </a:lnTo>
                  <a:lnTo>
                    <a:pt x="432" y="1100"/>
                  </a:lnTo>
                  <a:lnTo>
                    <a:pt x="436" y="1120"/>
                  </a:lnTo>
                  <a:lnTo>
                    <a:pt x="459" y="1150"/>
                  </a:lnTo>
                  <a:lnTo>
                    <a:pt x="490" y="1170"/>
                  </a:lnTo>
                  <a:lnTo>
                    <a:pt x="505" y="1177"/>
                  </a:lnTo>
                  <a:lnTo>
                    <a:pt x="528" y="1177"/>
                  </a:lnTo>
                  <a:lnTo>
                    <a:pt x="547" y="1177"/>
                  </a:lnTo>
                  <a:lnTo>
                    <a:pt x="563" y="1170"/>
                  </a:lnTo>
                  <a:lnTo>
                    <a:pt x="594" y="1150"/>
                  </a:lnTo>
                  <a:lnTo>
                    <a:pt x="617" y="1120"/>
                  </a:lnTo>
                  <a:lnTo>
                    <a:pt x="621" y="1100"/>
                  </a:lnTo>
                  <a:lnTo>
                    <a:pt x="624" y="1081"/>
                  </a:lnTo>
                  <a:lnTo>
                    <a:pt x="621" y="1062"/>
                  </a:lnTo>
                  <a:lnTo>
                    <a:pt x="617" y="1047"/>
                  </a:lnTo>
                  <a:lnTo>
                    <a:pt x="594" y="1016"/>
                  </a:lnTo>
                  <a:lnTo>
                    <a:pt x="678" y="1016"/>
                  </a:lnTo>
                  <a:lnTo>
                    <a:pt x="690" y="1047"/>
                  </a:lnTo>
                  <a:lnTo>
                    <a:pt x="694" y="1081"/>
                  </a:lnTo>
                  <a:lnTo>
                    <a:pt x="690" y="1116"/>
                  </a:lnTo>
                  <a:lnTo>
                    <a:pt x="678" y="1147"/>
                  </a:lnTo>
                  <a:lnTo>
                    <a:pt x="663" y="1174"/>
                  </a:lnTo>
                  <a:lnTo>
                    <a:pt x="644" y="1200"/>
                  </a:lnTo>
                  <a:lnTo>
                    <a:pt x="621" y="1220"/>
                  </a:lnTo>
                  <a:lnTo>
                    <a:pt x="590" y="1235"/>
                  </a:lnTo>
                  <a:lnTo>
                    <a:pt x="559" y="1247"/>
                  </a:lnTo>
                  <a:lnTo>
                    <a:pt x="528" y="1250"/>
                  </a:lnTo>
                  <a:lnTo>
                    <a:pt x="528" y="1250"/>
                  </a:lnTo>
                  <a:close/>
                  <a:moveTo>
                    <a:pt x="1326" y="1012"/>
                  </a:moveTo>
                  <a:lnTo>
                    <a:pt x="1318" y="1050"/>
                  </a:lnTo>
                  <a:lnTo>
                    <a:pt x="752" y="1050"/>
                  </a:lnTo>
                  <a:lnTo>
                    <a:pt x="744" y="1016"/>
                  </a:lnTo>
                  <a:lnTo>
                    <a:pt x="748" y="1016"/>
                  </a:lnTo>
                  <a:lnTo>
                    <a:pt x="771" y="1012"/>
                  </a:lnTo>
                  <a:lnTo>
                    <a:pt x="786" y="1004"/>
                  </a:lnTo>
                  <a:lnTo>
                    <a:pt x="821" y="981"/>
                  </a:lnTo>
                  <a:lnTo>
                    <a:pt x="840" y="950"/>
                  </a:lnTo>
                  <a:lnTo>
                    <a:pt x="844" y="927"/>
                  </a:lnTo>
                  <a:lnTo>
                    <a:pt x="848" y="904"/>
                  </a:lnTo>
                  <a:lnTo>
                    <a:pt x="844" y="858"/>
                  </a:lnTo>
                  <a:lnTo>
                    <a:pt x="833" y="808"/>
                  </a:lnTo>
                  <a:lnTo>
                    <a:pt x="813" y="762"/>
                  </a:lnTo>
                  <a:lnTo>
                    <a:pt x="786" y="720"/>
                  </a:lnTo>
                  <a:lnTo>
                    <a:pt x="755" y="685"/>
                  </a:lnTo>
                  <a:lnTo>
                    <a:pt x="856" y="685"/>
                  </a:lnTo>
                  <a:lnTo>
                    <a:pt x="856" y="820"/>
                  </a:lnTo>
                  <a:lnTo>
                    <a:pt x="860" y="854"/>
                  </a:lnTo>
                  <a:lnTo>
                    <a:pt x="871" y="881"/>
                  </a:lnTo>
                  <a:lnTo>
                    <a:pt x="887" y="912"/>
                  </a:lnTo>
                  <a:lnTo>
                    <a:pt x="906" y="935"/>
                  </a:lnTo>
                  <a:lnTo>
                    <a:pt x="929" y="954"/>
                  </a:lnTo>
                  <a:lnTo>
                    <a:pt x="956" y="970"/>
                  </a:lnTo>
                  <a:lnTo>
                    <a:pt x="987" y="977"/>
                  </a:lnTo>
                  <a:lnTo>
                    <a:pt x="1021" y="981"/>
                  </a:lnTo>
                  <a:lnTo>
                    <a:pt x="1314" y="981"/>
                  </a:lnTo>
                  <a:lnTo>
                    <a:pt x="1334" y="977"/>
                  </a:lnTo>
                  <a:lnTo>
                    <a:pt x="1326" y="1012"/>
                  </a:lnTo>
                  <a:lnTo>
                    <a:pt x="1326" y="1012"/>
                  </a:lnTo>
                  <a:close/>
                  <a:moveTo>
                    <a:pt x="1445" y="393"/>
                  </a:moveTo>
                  <a:lnTo>
                    <a:pt x="1484" y="393"/>
                  </a:lnTo>
                  <a:lnTo>
                    <a:pt x="1484" y="462"/>
                  </a:lnTo>
                  <a:lnTo>
                    <a:pt x="1445" y="462"/>
                  </a:lnTo>
                  <a:lnTo>
                    <a:pt x="1434" y="458"/>
                  </a:lnTo>
                  <a:lnTo>
                    <a:pt x="1422" y="450"/>
                  </a:lnTo>
                  <a:lnTo>
                    <a:pt x="1414" y="439"/>
                  </a:lnTo>
                  <a:lnTo>
                    <a:pt x="1411" y="427"/>
                  </a:lnTo>
                  <a:lnTo>
                    <a:pt x="1414" y="412"/>
                  </a:lnTo>
                  <a:lnTo>
                    <a:pt x="1422" y="400"/>
                  </a:lnTo>
                  <a:lnTo>
                    <a:pt x="1434" y="393"/>
                  </a:lnTo>
                  <a:lnTo>
                    <a:pt x="1445" y="393"/>
                  </a:lnTo>
                  <a:lnTo>
                    <a:pt x="1445" y="393"/>
                  </a:lnTo>
                  <a:close/>
                  <a:moveTo>
                    <a:pt x="1345" y="943"/>
                  </a:moveTo>
                  <a:lnTo>
                    <a:pt x="1345" y="596"/>
                  </a:lnTo>
                  <a:lnTo>
                    <a:pt x="1353" y="581"/>
                  </a:lnTo>
                  <a:lnTo>
                    <a:pt x="1364" y="566"/>
                  </a:lnTo>
                  <a:lnTo>
                    <a:pt x="1380" y="558"/>
                  </a:lnTo>
                  <a:lnTo>
                    <a:pt x="1492" y="777"/>
                  </a:lnTo>
                  <a:lnTo>
                    <a:pt x="1445" y="808"/>
                  </a:lnTo>
                  <a:lnTo>
                    <a:pt x="1407" y="847"/>
                  </a:lnTo>
                  <a:lnTo>
                    <a:pt x="1372" y="893"/>
                  </a:lnTo>
                  <a:lnTo>
                    <a:pt x="1345" y="943"/>
                  </a:lnTo>
                  <a:lnTo>
                    <a:pt x="1345" y="943"/>
                  </a:lnTo>
                  <a:close/>
                  <a:moveTo>
                    <a:pt x="1677" y="1250"/>
                  </a:moveTo>
                  <a:lnTo>
                    <a:pt x="1646" y="1247"/>
                  </a:lnTo>
                  <a:lnTo>
                    <a:pt x="1611" y="1235"/>
                  </a:lnTo>
                  <a:lnTo>
                    <a:pt x="1584" y="1220"/>
                  </a:lnTo>
                  <a:lnTo>
                    <a:pt x="1561" y="1200"/>
                  </a:lnTo>
                  <a:lnTo>
                    <a:pt x="1538" y="1174"/>
                  </a:lnTo>
                  <a:lnTo>
                    <a:pt x="1522" y="1147"/>
                  </a:lnTo>
                  <a:lnTo>
                    <a:pt x="1515" y="1116"/>
                  </a:lnTo>
                  <a:lnTo>
                    <a:pt x="1511" y="1081"/>
                  </a:lnTo>
                  <a:lnTo>
                    <a:pt x="1515" y="1050"/>
                  </a:lnTo>
                  <a:lnTo>
                    <a:pt x="1522" y="1020"/>
                  </a:lnTo>
                  <a:lnTo>
                    <a:pt x="1538" y="989"/>
                  </a:lnTo>
                  <a:lnTo>
                    <a:pt x="1561" y="966"/>
                  </a:lnTo>
                  <a:lnTo>
                    <a:pt x="1584" y="947"/>
                  </a:lnTo>
                  <a:lnTo>
                    <a:pt x="1611" y="931"/>
                  </a:lnTo>
                  <a:lnTo>
                    <a:pt x="1646" y="920"/>
                  </a:lnTo>
                  <a:lnTo>
                    <a:pt x="1677" y="916"/>
                  </a:lnTo>
                  <a:lnTo>
                    <a:pt x="1711" y="920"/>
                  </a:lnTo>
                  <a:lnTo>
                    <a:pt x="1742" y="931"/>
                  </a:lnTo>
                  <a:lnTo>
                    <a:pt x="1769" y="947"/>
                  </a:lnTo>
                  <a:lnTo>
                    <a:pt x="1796" y="966"/>
                  </a:lnTo>
                  <a:lnTo>
                    <a:pt x="1815" y="989"/>
                  </a:lnTo>
                  <a:lnTo>
                    <a:pt x="1831" y="1020"/>
                  </a:lnTo>
                  <a:lnTo>
                    <a:pt x="1842" y="1050"/>
                  </a:lnTo>
                  <a:lnTo>
                    <a:pt x="1842" y="1081"/>
                  </a:lnTo>
                  <a:lnTo>
                    <a:pt x="1842" y="1116"/>
                  </a:lnTo>
                  <a:lnTo>
                    <a:pt x="1831" y="1147"/>
                  </a:lnTo>
                  <a:lnTo>
                    <a:pt x="1815" y="1174"/>
                  </a:lnTo>
                  <a:lnTo>
                    <a:pt x="1796" y="1200"/>
                  </a:lnTo>
                  <a:lnTo>
                    <a:pt x="1769" y="1220"/>
                  </a:lnTo>
                  <a:lnTo>
                    <a:pt x="1742" y="1235"/>
                  </a:lnTo>
                  <a:lnTo>
                    <a:pt x="1711" y="1247"/>
                  </a:lnTo>
                  <a:lnTo>
                    <a:pt x="1677" y="1250"/>
                  </a:lnTo>
                  <a:lnTo>
                    <a:pt x="1677" y="1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6" name="Freeform 49"/>
            <p:cNvSpPr>
              <a:spLocks noEditPoints="1"/>
            </p:cNvSpPr>
            <p:nvPr/>
          </p:nvSpPr>
          <p:spPr bwMode="auto">
            <a:xfrm>
              <a:off x="6172200" y="6338888"/>
              <a:ext cx="306388" cy="304800"/>
            </a:xfrm>
            <a:custGeom>
              <a:avLst/>
              <a:gdLst>
                <a:gd name="T0" fmla="*/ 97 w 193"/>
                <a:gd name="T1" fmla="*/ 0 h 192"/>
                <a:gd name="T2" fmla="*/ 77 w 193"/>
                <a:gd name="T3" fmla="*/ 4 h 192"/>
                <a:gd name="T4" fmla="*/ 58 w 193"/>
                <a:gd name="T5" fmla="*/ 8 h 192"/>
                <a:gd name="T6" fmla="*/ 31 w 193"/>
                <a:gd name="T7" fmla="*/ 31 h 192"/>
                <a:gd name="T8" fmla="*/ 8 w 193"/>
                <a:gd name="T9" fmla="*/ 62 h 192"/>
                <a:gd name="T10" fmla="*/ 4 w 193"/>
                <a:gd name="T11" fmla="*/ 77 h 192"/>
                <a:gd name="T12" fmla="*/ 0 w 193"/>
                <a:gd name="T13" fmla="*/ 96 h 192"/>
                <a:gd name="T14" fmla="*/ 4 w 193"/>
                <a:gd name="T15" fmla="*/ 115 h 192"/>
                <a:gd name="T16" fmla="*/ 8 w 193"/>
                <a:gd name="T17" fmla="*/ 135 h 192"/>
                <a:gd name="T18" fmla="*/ 31 w 193"/>
                <a:gd name="T19" fmla="*/ 165 h 192"/>
                <a:gd name="T20" fmla="*/ 58 w 193"/>
                <a:gd name="T21" fmla="*/ 185 h 192"/>
                <a:gd name="T22" fmla="*/ 77 w 193"/>
                <a:gd name="T23" fmla="*/ 192 h 192"/>
                <a:gd name="T24" fmla="*/ 97 w 193"/>
                <a:gd name="T25" fmla="*/ 192 h 192"/>
                <a:gd name="T26" fmla="*/ 116 w 193"/>
                <a:gd name="T27" fmla="*/ 192 h 192"/>
                <a:gd name="T28" fmla="*/ 135 w 193"/>
                <a:gd name="T29" fmla="*/ 185 h 192"/>
                <a:gd name="T30" fmla="*/ 166 w 193"/>
                <a:gd name="T31" fmla="*/ 165 h 192"/>
                <a:gd name="T32" fmla="*/ 185 w 193"/>
                <a:gd name="T33" fmla="*/ 135 h 192"/>
                <a:gd name="T34" fmla="*/ 193 w 193"/>
                <a:gd name="T35" fmla="*/ 115 h 192"/>
                <a:gd name="T36" fmla="*/ 193 w 193"/>
                <a:gd name="T37" fmla="*/ 96 h 192"/>
                <a:gd name="T38" fmla="*/ 193 w 193"/>
                <a:gd name="T39" fmla="*/ 77 h 192"/>
                <a:gd name="T40" fmla="*/ 185 w 193"/>
                <a:gd name="T41" fmla="*/ 62 h 192"/>
                <a:gd name="T42" fmla="*/ 166 w 193"/>
                <a:gd name="T43" fmla="*/ 31 h 192"/>
                <a:gd name="T44" fmla="*/ 135 w 193"/>
                <a:gd name="T45" fmla="*/ 8 h 192"/>
                <a:gd name="T46" fmla="*/ 116 w 193"/>
                <a:gd name="T47" fmla="*/ 4 h 192"/>
                <a:gd name="T48" fmla="*/ 97 w 193"/>
                <a:gd name="T49" fmla="*/ 0 h 192"/>
                <a:gd name="T50" fmla="*/ 97 w 193"/>
                <a:gd name="T51" fmla="*/ 0 h 192"/>
                <a:gd name="T52" fmla="*/ 97 w 193"/>
                <a:gd name="T53" fmla="*/ 131 h 192"/>
                <a:gd name="T54" fmla="*/ 85 w 193"/>
                <a:gd name="T55" fmla="*/ 131 h 192"/>
                <a:gd name="T56" fmla="*/ 73 w 193"/>
                <a:gd name="T57" fmla="*/ 123 h 192"/>
                <a:gd name="T58" fmla="*/ 66 w 193"/>
                <a:gd name="T59" fmla="*/ 112 h 192"/>
                <a:gd name="T60" fmla="*/ 62 w 193"/>
                <a:gd name="T61" fmla="*/ 96 h 192"/>
                <a:gd name="T62" fmla="*/ 66 w 193"/>
                <a:gd name="T63" fmla="*/ 85 h 192"/>
                <a:gd name="T64" fmla="*/ 73 w 193"/>
                <a:gd name="T65" fmla="*/ 73 h 192"/>
                <a:gd name="T66" fmla="*/ 85 w 193"/>
                <a:gd name="T67" fmla="*/ 65 h 192"/>
                <a:gd name="T68" fmla="*/ 97 w 193"/>
                <a:gd name="T69" fmla="*/ 62 h 192"/>
                <a:gd name="T70" fmla="*/ 112 w 193"/>
                <a:gd name="T71" fmla="*/ 65 h 192"/>
                <a:gd name="T72" fmla="*/ 123 w 193"/>
                <a:gd name="T73" fmla="*/ 73 h 192"/>
                <a:gd name="T74" fmla="*/ 131 w 193"/>
                <a:gd name="T75" fmla="*/ 85 h 192"/>
                <a:gd name="T76" fmla="*/ 131 w 193"/>
                <a:gd name="T77" fmla="*/ 96 h 192"/>
                <a:gd name="T78" fmla="*/ 131 w 193"/>
                <a:gd name="T79" fmla="*/ 112 h 192"/>
                <a:gd name="T80" fmla="*/ 123 w 193"/>
                <a:gd name="T81" fmla="*/ 123 h 192"/>
                <a:gd name="T82" fmla="*/ 112 w 193"/>
                <a:gd name="T83" fmla="*/ 131 h 192"/>
                <a:gd name="T84" fmla="*/ 97 w 193"/>
                <a:gd name="T85" fmla="*/ 131 h 192"/>
                <a:gd name="T86" fmla="*/ 97 w 193"/>
                <a:gd name="T87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" h="192">
                  <a:moveTo>
                    <a:pt x="97" y="0"/>
                  </a:moveTo>
                  <a:lnTo>
                    <a:pt x="77" y="4"/>
                  </a:lnTo>
                  <a:lnTo>
                    <a:pt x="58" y="8"/>
                  </a:lnTo>
                  <a:lnTo>
                    <a:pt x="31" y="31"/>
                  </a:lnTo>
                  <a:lnTo>
                    <a:pt x="8" y="62"/>
                  </a:lnTo>
                  <a:lnTo>
                    <a:pt x="4" y="77"/>
                  </a:lnTo>
                  <a:lnTo>
                    <a:pt x="0" y="96"/>
                  </a:lnTo>
                  <a:lnTo>
                    <a:pt x="4" y="115"/>
                  </a:lnTo>
                  <a:lnTo>
                    <a:pt x="8" y="135"/>
                  </a:lnTo>
                  <a:lnTo>
                    <a:pt x="31" y="165"/>
                  </a:lnTo>
                  <a:lnTo>
                    <a:pt x="58" y="185"/>
                  </a:lnTo>
                  <a:lnTo>
                    <a:pt x="77" y="192"/>
                  </a:lnTo>
                  <a:lnTo>
                    <a:pt x="97" y="192"/>
                  </a:lnTo>
                  <a:lnTo>
                    <a:pt x="116" y="192"/>
                  </a:lnTo>
                  <a:lnTo>
                    <a:pt x="135" y="185"/>
                  </a:lnTo>
                  <a:lnTo>
                    <a:pt x="166" y="165"/>
                  </a:lnTo>
                  <a:lnTo>
                    <a:pt x="185" y="135"/>
                  </a:lnTo>
                  <a:lnTo>
                    <a:pt x="193" y="115"/>
                  </a:lnTo>
                  <a:lnTo>
                    <a:pt x="193" y="96"/>
                  </a:lnTo>
                  <a:lnTo>
                    <a:pt x="193" y="77"/>
                  </a:lnTo>
                  <a:lnTo>
                    <a:pt x="185" y="62"/>
                  </a:lnTo>
                  <a:lnTo>
                    <a:pt x="166" y="31"/>
                  </a:lnTo>
                  <a:lnTo>
                    <a:pt x="135" y="8"/>
                  </a:lnTo>
                  <a:lnTo>
                    <a:pt x="116" y="4"/>
                  </a:lnTo>
                  <a:lnTo>
                    <a:pt x="97" y="0"/>
                  </a:lnTo>
                  <a:lnTo>
                    <a:pt x="97" y="0"/>
                  </a:lnTo>
                  <a:close/>
                  <a:moveTo>
                    <a:pt x="97" y="131"/>
                  </a:moveTo>
                  <a:lnTo>
                    <a:pt x="85" y="131"/>
                  </a:lnTo>
                  <a:lnTo>
                    <a:pt x="73" y="123"/>
                  </a:lnTo>
                  <a:lnTo>
                    <a:pt x="66" y="112"/>
                  </a:lnTo>
                  <a:lnTo>
                    <a:pt x="62" y="96"/>
                  </a:lnTo>
                  <a:lnTo>
                    <a:pt x="66" y="85"/>
                  </a:lnTo>
                  <a:lnTo>
                    <a:pt x="73" y="73"/>
                  </a:lnTo>
                  <a:lnTo>
                    <a:pt x="85" y="65"/>
                  </a:lnTo>
                  <a:lnTo>
                    <a:pt x="97" y="62"/>
                  </a:lnTo>
                  <a:lnTo>
                    <a:pt x="112" y="65"/>
                  </a:lnTo>
                  <a:lnTo>
                    <a:pt x="123" y="73"/>
                  </a:lnTo>
                  <a:lnTo>
                    <a:pt x="131" y="85"/>
                  </a:lnTo>
                  <a:lnTo>
                    <a:pt x="131" y="96"/>
                  </a:lnTo>
                  <a:lnTo>
                    <a:pt x="131" y="112"/>
                  </a:lnTo>
                  <a:lnTo>
                    <a:pt x="123" y="123"/>
                  </a:lnTo>
                  <a:lnTo>
                    <a:pt x="112" y="131"/>
                  </a:lnTo>
                  <a:lnTo>
                    <a:pt x="97" y="131"/>
                  </a:lnTo>
                  <a:lnTo>
                    <a:pt x="97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sp>
        <p:nvSpPr>
          <p:cNvPr id="27" name="Freeform 54"/>
          <p:cNvSpPr>
            <a:spLocks noEditPoints="1"/>
          </p:cNvSpPr>
          <p:nvPr/>
        </p:nvSpPr>
        <p:spPr bwMode="auto">
          <a:xfrm>
            <a:off x="3453825" y="5522906"/>
            <a:ext cx="824277" cy="1036484"/>
          </a:xfrm>
          <a:custGeom>
            <a:avLst/>
            <a:gdLst>
              <a:gd name="T0" fmla="*/ 1380 w 1511"/>
              <a:gd name="T1" fmla="*/ 1638 h 1900"/>
              <a:gd name="T2" fmla="*/ 1337 w 1511"/>
              <a:gd name="T3" fmla="*/ 623 h 1900"/>
              <a:gd name="T4" fmla="*/ 1264 w 1511"/>
              <a:gd name="T5" fmla="*/ 473 h 1900"/>
              <a:gd name="T6" fmla="*/ 1149 w 1511"/>
              <a:gd name="T7" fmla="*/ 27 h 1900"/>
              <a:gd name="T8" fmla="*/ 1118 w 1511"/>
              <a:gd name="T9" fmla="*/ 0 h 1900"/>
              <a:gd name="T10" fmla="*/ 1025 w 1511"/>
              <a:gd name="T11" fmla="*/ 15 h 1900"/>
              <a:gd name="T12" fmla="*/ 925 w 1511"/>
              <a:gd name="T13" fmla="*/ 461 h 1900"/>
              <a:gd name="T14" fmla="*/ 860 w 1511"/>
              <a:gd name="T15" fmla="*/ 604 h 1900"/>
              <a:gd name="T16" fmla="*/ 790 w 1511"/>
              <a:gd name="T17" fmla="*/ 719 h 1900"/>
              <a:gd name="T18" fmla="*/ 702 w 1511"/>
              <a:gd name="T19" fmla="*/ 1704 h 1900"/>
              <a:gd name="T20" fmla="*/ 717 w 1511"/>
              <a:gd name="T21" fmla="*/ 684 h 1900"/>
              <a:gd name="T22" fmla="*/ 628 w 1511"/>
              <a:gd name="T23" fmla="*/ 507 h 1900"/>
              <a:gd name="T24" fmla="*/ 567 w 1511"/>
              <a:gd name="T25" fmla="*/ 457 h 1900"/>
              <a:gd name="T26" fmla="*/ 482 w 1511"/>
              <a:gd name="T27" fmla="*/ 7 h 1900"/>
              <a:gd name="T28" fmla="*/ 382 w 1511"/>
              <a:gd name="T29" fmla="*/ 0 h 1900"/>
              <a:gd name="T30" fmla="*/ 332 w 1511"/>
              <a:gd name="T31" fmla="*/ 457 h 1900"/>
              <a:gd name="T32" fmla="*/ 235 w 1511"/>
              <a:gd name="T33" fmla="*/ 488 h 1900"/>
              <a:gd name="T34" fmla="*/ 154 w 1511"/>
              <a:gd name="T35" fmla="*/ 650 h 1900"/>
              <a:gd name="T36" fmla="*/ 139 w 1511"/>
              <a:gd name="T37" fmla="*/ 1673 h 1900"/>
              <a:gd name="T38" fmla="*/ 19 w 1511"/>
              <a:gd name="T39" fmla="*/ 1723 h 1900"/>
              <a:gd name="T40" fmla="*/ 8 w 1511"/>
              <a:gd name="T41" fmla="*/ 1858 h 1900"/>
              <a:gd name="T42" fmla="*/ 1445 w 1511"/>
              <a:gd name="T43" fmla="*/ 1900 h 1900"/>
              <a:gd name="T44" fmla="*/ 1511 w 1511"/>
              <a:gd name="T45" fmla="*/ 1835 h 1900"/>
              <a:gd name="T46" fmla="*/ 1472 w 1511"/>
              <a:gd name="T47" fmla="*/ 1712 h 1900"/>
              <a:gd name="T48" fmla="*/ 1091 w 1511"/>
              <a:gd name="T49" fmla="*/ 61 h 1900"/>
              <a:gd name="T50" fmla="*/ 944 w 1511"/>
              <a:gd name="T51" fmla="*/ 523 h 1900"/>
              <a:gd name="T52" fmla="*/ 1245 w 1511"/>
              <a:gd name="T53" fmla="*/ 588 h 1900"/>
              <a:gd name="T54" fmla="*/ 1087 w 1511"/>
              <a:gd name="T55" fmla="*/ 981 h 1900"/>
              <a:gd name="T56" fmla="*/ 1122 w 1511"/>
              <a:gd name="T57" fmla="*/ 1015 h 1900"/>
              <a:gd name="T58" fmla="*/ 1098 w 1511"/>
              <a:gd name="T59" fmla="*/ 1373 h 1900"/>
              <a:gd name="T60" fmla="*/ 852 w 1511"/>
              <a:gd name="T61" fmla="*/ 1438 h 1900"/>
              <a:gd name="T62" fmla="*/ 1152 w 1511"/>
              <a:gd name="T63" fmla="*/ 1411 h 1900"/>
              <a:gd name="T64" fmla="*/ 1183 w 1511"/>
              <a:gd name="T65" fmla="*/ 1015 h 1900"/>
              <a:gd name="T66" fmla="*/ 1122 w 1511"/>
              <a:gd name="T67" fmla="*/ 927 h 1900"/>
              <a:gd name="T68" fmla="*/ 852 w 1511"/>
              <a:gd name="T69" fmla="*/ 719 h 1900"/>
              <a:gd name="T70" fmla="*/ 921 w 1511"/>
              <a:gd name="T71" fmla="*/ 650 h 1900"/>
              <a:gd name="T72" fmla="*/ 1314 w 1511"/>
              <a:gd name="T73" fmla="*/ 692 h 1900"/>
              <a:gd name="T74" fmla="*/ 1299 w 1511"/>
              <a:gd name="T75" fmla="*/ 1685 h 1900"/>
              <a:gd name="T76" fmla="*/ 894 w 1511"/>
              <a:gd name="T77" fmla="*/ 1700 h 1900"/>
              <a:gd name="T78" fmla="*/ 852 w 1511"/>
              <a:gd name="T79" fmla="*/ 1438 h 1900"/>
              <a:gd name="T80" fmla="*/ 393 w 1511"/>
              <a:gd name="T81" fmla="*/ 457 h 1900"/>
              <a:gd name="T82" fmla="*/ 567 w 1511"/>
              <a:gd name="T83" fmla="*/ 519 h 1900"/>
              <a:gd name="T84" fmla="*/ 285 w 1511"/>
              <a:gd name="T85" fmla="*/ 523 h 1900"/>
              <a:gd name="T86" fmla="*/ 451 w 1511"/>
              <a:gd name="T87" fmla="*/ 988 h 1900"/>
              <a:gd name="T88" fmla="*/ 459 w 1511"/>
              <a:gd name="T89" fmla="*/ 1358 h 1900"/>
              <a:gd name="T90" fmla="*/ 197 w 1511"/>
              <a:gd name="T91" fmla="*/ 1377 h 1900"/>
              <a:gd name="T92" fmla="*/ 447 w 1511"/>
              <a:gd name="T93" fmla="*/ 1438 h 1900"/>
              <a:gd name="T94" fmla="*/ 524 w 1511"/>
              <a:gd name="T95" fmla="*/ 1361 h 1900"/>
              <a:gd name="T96" fmla="*/ 517 w 1511"/>
              <a:gd name="T97" fmla="*/ 977 h 1900"/>
              <a:gd name="T98" fmla="*/ 428 w 1511"/>
              <a:gd name="T99" fmla="*/ 919 h 1900"/>
              <a:gd name="T100" fmla="*/ 216 w 1511"/>
              <a:gd name="T101" fmla="*/ 669 h 1900"/>
              <a:gd name="T102" fmla="*/ 617 w 1511"/>
              <a:gd name="T103" fmla="*/ 657 h 1900"/>
              <a:gd name="T104" fmla="*/ 659 w 1511"/>
              <a:gd name="T105" fmla="*/ 1638 h 1900"/>
              <a:gd name="T106" fmla="*/ 594 w 1511"/>
              <a:gd name="T107" fmla="*/ 1704 h 1900"/>
              <a:gd name="T108" fmla="*/ 201 w 1511"/>
              <a:gd name="T109" fmla="*/ 1665 h 1900"/>
              <a:gd name="T110" fmla="*/ 1445 w 1511"/>
              <a:gd name="T111" fmla="*/ 1838 h 1900"/>
              <a:gd name="T112" fmla="*/ 66 w 1511"/>
              <a:gd name="T113" fmla="*/ 1765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1" h="1900">
                <a:moveTo>
                  <a:pt x="1445" y="1704"/>
                </a:moveTo>
                <a:lnTo>
                  <a:pt x="1361" y="1704"/>
                </a:lnTo>
                <a:lnTo>
                  <a:pt x="1376" y="1673"/>
                </a:lnTo>
                <a:lnTo>
                  <a:pt x="1380" y="1638"/>
                </a:lnTo>
                <a:lnTo>
                  <a:pt x="1380" y="719"/>
                </a:lnTo>
                <a:lnTo>
                  <a:pt x="1376" y="684"/>
                </a:lnTo>
                <a:lnTo>
                  <a:pt x="1361" y="650"/>
                </a:lnTo>
                <a:lnTo>
                  <a:pt x="1337" y="623"/>
                </a:lnTo>
                <a:lnTo>
                  <a:pt x="1310" y="604"/>
                </a:lnTo>
                <a:lnTo>
                  <a:pt x="1287" y="507"/>
                </a:lnTo>
                <a:lnTo>
                  <a:pt x="1276" y="488"/>
                </a:lnTo>
                <a:lnTo>
                  <a:pt x="1264" y="473"/>
                </a:lnTo>
                <a:lnTo>
                  <a:pt x="1245" y="461"/>
                </a:lnTo>
                <a:lnTo>
                  <a:pt x="1226" y="457"/>
                </a:lnTo>
                <a:lnTo>
                  <a:pt x="1179" y="457"/>
                </a:lnTo>
                <a:lnTo>
                  <a:pt x="1149" y="27"/>
                </a:lnTo>
                <a:lnTo>
                  <a:pt x="1145" y="15"/>
                </a:lnTo>
                <a:lnTo>
                  <a:pt x="1141" y="7"/>
                </a:lnTo>
                <a:lnTo>
                  <a:pt x="1129" y="0"/>
                </a:lnTo>
                <a:lnTo>
                  <a:pt x="1118" y="0"/>
                </a:lnTo>
                <a:lnTo>
                  <a:pt x="1052" y="0"/>
                </a:lnTo>
                <a:lnTo>
                  <a:pt x="1041" y="0"/>
                </a:lnTo>
                <a:lnTo>
                  <a:pt x="1033" y="7"/>
                </a:lnTo>
                <a:lnTo>
                  <a:pt x="1025" y="15"/>
                </a:lnTo>
                <a:lnTo>
                  <a:pt x="1021" y="27"/>
                </a:lnTo>
                <a:lnTo>
                  <a:pt x="991" y="457"/>
                </a:lnTo>
                <a:lnTo>
                  <a:pt x="948" y="457"/>
                </a:lnTo>
                <a:lnTo>
                  <a:pt x="925" y="461"/>
                </a:lnTo>
                <a:lnTo>
                  <a:pt x="906" y="473"/>
                </a:lnTo>
                <a:lnTo>
                  <a:pt x="894" y="488"/>
                </a:lnTo>
                <a:lnTo>
                  <a:pt x="887" y="507"/>
                </a:lnTo>
                <a:lnTo>
                  <a:pt x="860" y="604"/>
                </a:lnTo>
                <a:lnTo>
                  <a:pt x="833" y="623"/>
                </a:lnTo>
                <a:lnTo>
                  <a:pt x="809" y="650"/>
                </a:lnTo>
                <a:lnTo>
                  <a:pt x="798" y="684"/>
                </a:lnTo>
                <a:lnTo>
                  <a:pt x="790" y="719"/>
                </a:lnTo>
                <a:lnTo>
                  <a:pt x="790" y="1638"/>
                </a:lnTo>
                <a:lnTo>
                  <a:pt x="798" y="1673"/>
                </a:lnTo>
                <a:lnTo>
                  <a:pt x="809" y="1704"/>
                </a:lnTo>
                <a:lnTo>
                  <a:pt x="702" y="1704"/>
                </a:lnTo>
                <a:lnTo>
                  <a:pt x="717" y="1673"/>
                </a:lnTo>
                <a:lnTo>
                  <a:pt x="721" y="1638"/>
                </a:lnTo>
                <a:lnTo>
                  <a:pt x="721" y="719"/>
                </a:lnTo>
                <a:lnTo>
                  <a:pt x="717" y="684"/>
                </a:lnTo>
                <a:lnTo>
                  <a:pt x="702" y="650"/>
                </a:lnTo>
                <a:lnTo>
                  <a:pt x="682" y="623"/>
                </a:lnTo>
                <a:lnTo>
                  <a:pt x="651" y="604"/>
                </a:lnTo>
                <a:lnTo>
                  <a:pt x="628" y="507"/>
                </a:lnTo>
                <a:lnTo>
                  <a:pt x="621" y="488"/>
                </a:lnTo>
                <a:lnTo>
                  <a:pt x="605" y="473"/>
                </a:lnTo>
                <a:lnTo>
                  <a:pt x="586" y="461"/>
                </a:lnTo>
                <a:lnTo>
                  <a:pt x="567" y="457"/>
                </a:lnTo>
                <a:lnTo>
                  <a:pt x="520" y="457"/>
                </a:lnTo>
                <a:lnTo>
                  <a:pt x="490" y="27"/>
                </a:lnTo>
                <a:lnTo>
                  <a:pt x="490" y="15"/>
                </a:lnTo>
                <a:lnTo>
                  <a:pt x="482" y="7"/>
                </a:lnTo>
                <a:lnTo>
                  <a:pt x="470" y="0"/>
                </a:lnTo>
                <a:lnTo>
                  <a:pt x="459" y="0"/>
                </a:lnTo>
                <a:lnTo>
                  <a:pt x="393" y="0"/>
                </a:lnTo>
                <a:lnTo>
                  <a:pt x="382" y="0"/>
                </a:lnTo>
                <a:lnTo>
                  <a:pt x="374" y="7"/>
                </a:lnTo>
                <a:lnTo>
                  <a:pt x="366" y="15"/>
                </a:lnTo>
                <a:lnTo>
                  <a:pt x="362" y="27"/>
                </a:lnTo>
                <a:lnTo>
                  <a:pt x="332" y="457"/>
                </a:lnTo>
                <a:lnTo>
                  <a:pt x="289" y="457"/>
                </a:lnTo>
                <a:lnTo>
                  <a:pt x="270" y="461"/>
                </a:lnTo>
                <a:lnTo>
                  <a:pt x="251" y="473"/>
                </a:lnTo>
                <a:lnTo>
                  <a:pt x="235" y="488"/>
                </a:lnTo>
                <a:lnTo>
                  <a:pt x="228" y="507"/>
                </a:lnTo>
                <a:lnTo>
                  <a:pt x="204" y="604"/>
                </a:lnTo>
                <a:lnTo>
                  <a:pt x="174" y="623"/>
                </a:lnTo>
                <a:lnTo>
                  <a:pt x="154" y="650"/>
                </a:lnTo>
                <a:lnTo>
                  <a:pt x="139" y="684"/>
                </a:lnTo>
                <a:lnTo>
                  <a:pt x="135" y="719"/>
                </a:lnTo>
                <a:lnTo>
                  <a:pt x="135" y="1638"/>
                </a:lnTo>
                <a:lnTo>
                  <a:pt x="139" y="1673"/>
                </a:lnTo>
                <a:lnTo>
                  <a:pt x="154" y="1704"/>
                </a:lnTo>
                <a:lnTo>
                  <a:pt x="66" y="1704"/>
                </a:lnTo>
                <a:lnTo>
                  <a:pt x="43" y="1712"/>
                </a:lnTo>
                <a:lnTo>
                  <a:pt x="19" y="1723"/>
                </a:lnTo>
                <a:lnTo>
                  <a:pt x="8" y="1746"/>
                </a:lnTo>
                <a:lnTo>
                  <a:pt x="0" y="1769"/>
                </a:lnTo>
                <a:lnTo>
                  <a:pt x="0" y="1835"/>
                </a:lnTo>
                <a:lnTo>
                  <a:pt x="8" y="1858"/>
                </a:lnTo>
                <a:lnTo>
                  <a:pt x="19" y="1881"/>
                </a:lnTo>
                <a:lnTo>
                  <a:pt x="43" y="1892"/>
                </a:lnTo>
                <a:lnTo>
                  <a:pt x="66" y="1900"/>
                </a:lnTo>
                <a:lnTo>
                  <a:pt x="1445" y="1900"/>
                </a:lnTo>
                <a:lnTo>
                  <a:pt x="1472" y="1892"/>
                </a:lnTo>
                <a:lnTo>
                  <a:pt x="1492" y="1881"/>
                </a:lnTo>
                <a:lnTo>
                  <a:pt x="1507" y="1858"/>
                </a:lnTo>
                <a:lnTo>
                  <a:pt x="1511" y="1835"/>
                </a:lnTo>
                <a:lnTo>
                  <a:pt x="1511" y="1769"/>
                </a:lnTo>
                <a:lnTo>
                  <a:pt x="1507" y="1746"/>
                </a:lnTo>
                <a:lnTo>
                  <a:pt x="1492" y="1723"/>
                </a:lnTo>
                <a:lnTo>
                  <a:pt x="1472" y="1712"/>
                </a:lnTo>
                <a:lnTo>
                  <a:pt x="1445" y="1704"/>
                </a:lnTo>
                <a:lnTo>
                  <a:pt x="1445" y="1704"/>
                </a:lnTo>
                <a:close/>
                <a:moveTo>
                  <a:pt x="1083" y="61"/>
                </a:moveTo>
                <a:lnTo>
                  <a:pt x="1091" y="61"/>
                </a:lnTo>
                <a:lnTo>
                  <a:pt x="1118" y="457"/>
                </a:lnTo>
                <a:lnTo>
                  <a:pt x="1052" y="457"/>
                </a:lnTo>
                <a:lnTo>
                  <a:pt x="1083" y="61"/>
                </a:lnTo>
                <a:close/>
                <a:moveTo>
                  <a:pt x="944" y="523"/>
                </a:moveTo>
                <a:lnTo>
                  <a:pt x="948" y="519"/>
                </a:lnTo>
                <a:lnTo>
                  <a:pt x="1226" y="519"/>
                </a:lnTo>
                <a:lnTo>
                  <a:pt x="1226" y="523"/>
                </a:lnTo>
                <a:lnTo>
                  <a:pt x="1245" y="588"/>
                </a:lnTo>
                <a:lnTo>
                  <a:pt x="929" y="588"/>
                </a:lnTo>
                <a:lnTo>
                  <a:pt x="944" y="523"/>
                </a:lnTo>
                <a:close/>
                <a:moveTo>
                  <a:pt x="852" y="981"/>
                </a:moveTo>
                <a:lnTo>
                  <a:pt x="1087" y="981"/>
                </a:lnTo>
                <a:lnTo>
                  <a:pt x="1098" y="981"/>
                </a:lnTo>
                <a:lnTo>
                  <a:pt x="1110" y="988"/>
                </a:lnTo>
                <a:lnTo>
                  <a:pt x="1118" y="1000"/>
                </a:lnTo>
                <a:lnTo>
                  <a:pt x="1122" y="1015"/>
                </a:lnTo>
                <a:lnTo>
                  <a:pt x="1122" y="1342"/>
                </a:lnTo>
                <a:lnTo>
                  <a:pt x="1118" y="1358"/>
                </a:lnTo>
                <a:lnTo>
                  <a:pt x="1110" y="1365"/>
                </a:lnTo>
                <a:lnTo>
                  <a:pt x="1098" y="1373"/>
                </a:lnTo>
                <a:lnTo>
                  <a:pt x="1087" y="1377"/>
                </a:lnTo>
                <a:lnTo>
                  <a:pt x="852" y="1377"/>
                </a:lnTo>
                <a:lnTo>
                  <a:pt x="852" y="981"/>
                </a:lnTo>
                <a:close/>
                <a:moveTo>
                  <a:pt x="852" y="1438"/>
                </a:moveTo>
                <a:lnTo>
                  <a:pt x="1087" y="1438"/>
                </a:lnTo>
                <a:lnTo>
                  <a:pt x="1106" y="1438"/>
                </a:lnTo>
                <a:lnTo>
                  <a:pt x="1122" y="1431"/>
                </a:lnTo>
                <a:lnTo>
                  <a:pt x="1152" y="1411"/>
                </a:lnTo>
                <a:lnTo>
                  <a:pt x="1176" y="1381"/>
                </a:lnTo>
                <a:lnTo>
                  <a:pt x="1179" y="1361"/>
                </a:lnTo>
                <a:lnTo>
                  <a:pt x="1183" y="1342"/>
                </a:lnTo>
                <a:lnTo>
                  <a:pt x="1183" y="1015"/>
                </a:lnTo>
                <a:lnTo>
                  <a:pt x="1179" y="996"/>
                </a:lnTo>
                <a:lnTo>
                  <a:pt x="1176" y="977"/>
                </a:lnTo>
                <a:lnTo>
                  <a:pt x="1152" y="946"/>
                </a:lnTo>
                <a:lnTo>
                  <a:pt x="1122" y="927"/>
                </a:lnTo>
                <a:lnTo>
                  <a:pt x="1106" y="919"/>
                </a:lnTo>
                <a:lnTo>
                  <a:pt x="1087" y="919"/>
                </a:lnTo>
                <a:lnTo>
                  <a:pt x="852" y="919"/>
                </a:lnTo>
                <a:lnTo>
                  <a:pt x="852" y="719"/>
                </a:lnTo>
                <a:lnTo>
                  <a:pt x="860" y="692"/>
                </a:lnTo>
                <a:lnTo>
                  <a:pt x="875" y="669"/>
                </a:lnTo>
                <a:lnTo>
                  <a:pt x="894" y="657"/>
                </a:lnTo>
                <a:lnTo>
                  <a:pt x="921" y="650"/>
                </a:lnTo>
                <a:lnTo>
                  <a:pt x="1249" y="650"/>
                </a:lnTo>
                <a:lnTo>
                  <a:pt x="1276" y="657"/>
                </a:lnTo>
                <a:lnTo>
                  <a:pt x="1299" y="669"/>
                </a:lnTo>
                <a:lnTo>
                  <a:pt x="1314" y="692"/>
                </a:lnTo>
                <a:lnTo>
                  <a:pt x="1318" y="719"/>
                </a:lnTo>
                <a:lnTo>
                  <a:pt x="1318" y="1638"/>
                </a:lnTo>
                <a:lnTo>
                  <a:pt x="1314" y="1665"/>
                </a:lnTo>
                <a:lnTo>
                  <a:pt x="1299" y="1685"/>
                </a:lnTo>
                <a:lnTo>
                  <a:pt x="1276" y="1700"/>
                </a:lnTo>
                <a:lnTo>
                  <a:pt x="1249" y="1704"/>
                </a:lnTo>
                <a:lnTo>
                  <a:pt x="921" y="1704"/>
                </a:lnTo>
                <a:lnTo>
                  <a:pt x="894" y="1700"/>
                </a:lnTo>
                <a:lnTo>
                  <a:pt x="875" y="1685"/>
                </a:lnTo>
                <a:lnTo>
                  <a:pt x="860" y="1665"/>
                </a:lnTo>
                <a:lnTo>
                  <a:pt x="852" y="1638"/>
                </a:lnTo>
                <a:lnTo>
                  <a:pt x="852" y="1438"/>
                </a:lnTo>
                <a:close/>
                <a:moveTo>
                  <a:pt x="424" y="61"/>
                </a:moveTo>
                <a:lnTo>
                  <a:pt x="432" y="61"/>
                </a:lnTo>
                <a:lnTo>
                  <a:pt x="459" y="457"/>
                </a:lnTo>
                <a:lnTo>
                  <a:pt x="393" y="457"/>
                </a:lnTo>
                <a:lnTo>
                  <a:pt x="424" y="61"/>
                </a:lnTo>
                <a:close/>
                <a:moveTo>
                  <a:pt x="285" y="523"/>
                </a:moveTo>
                <a:lnTo>
                  <a:pt x="289" y="519"/>
                </a:lnTo>
                <a:lnTo>
                  <a:pt x="567" y="519"/>
                </a:lnTo>
                <a:lnTo>
                  <a:pt x="567" y="523"/>
                </a:lnTo>
                <a:lnTo>
                  <a:pt x="586" y="588"/>
                </a:lnTo>
                <a:lnTo>
                  <a:pt x="270" y="588"/>
                </a:lnTo>
                <a:lnTo>
                  <a:pt x="285" y="523"/>
                </a:lnTo>
                <a:close/>
                <a:moveTo>
                  <a:pt x="197" y="981"/>
                </a:moveTo>
                <a:lnTo>
                  <a:pt x="428" y="981"/>
                </a:lnTo>
                <a:lnTo>
                  <a:pt x="439" y="981"/>
                </a:lnTo>
                <a:lnTo>
                  <a:pt x="451" y="988"/>
                </a:lnTo>
                <a:lnTo>
                  <a:pt x="459" y="1000"/>
                </a:lnTo>
                <a:lnTo>
                  <a:pt x="463" y="1015"/>
                </a:lnTo>
                <a:lnTo>
                  <a:pt x="463" y="1342"/>
                </a:lnTo>
                <a:lnTo>
                  <a:pt x="459" y="1358"/>
                </a:lnTo>
                <a:lnTo>
                  <a:pt x="451" y="1365"/>
                </a:lnTo>
                <a:lnTo>
                  <a:pt x="439" y="1373"/>
                </a:lnTo>
                <a:lnTo>
                  <a:pt x="428" y="1377"/>
                </a:lnTo>
                <a:lnTo>
                  <a:pt x="197" y="1377"/>
                </a:lnTo>
                <a:lnTo>
                  <a:pt x="197" y="981"/>
                </a:lnTo>
                <a:close/>
                <a:moveTo>
                  <a:pt x="197" y="1438"/>
                </a:moveTo>
                <a:lnTo>
                  <a:pt x="428" y="1438"/>
                </a:lnTo>
                <a:lnTo>
                  <a:pt x="447" y="1438"/>
                </a:lnTo>
                <a:lnTo>
                  <a:pt x="466" y="1431"/>
                </a:lnTo>
                <a:lnTo>
                  <a:pt x="497" y="1411"/>
                </a:lnTo>
                <a:lnTo>
                  <a:pt x="517" y="1381"/>
                </a:lnTo>
                <a:lnTo>
                  <a:pt x="524" y="1361"/>
                </a:lnTo>
                <a:lnTo>
                  <a:pt x="524" y="1342"/>
                </a:lnTo>
                <a:lnTo>
                  <a:pt x="524" y="1015"/>
                </a:lnTo>
                <a:lnTo>
                  <a:pt x="524" y="996"/>
                </a:lnTo>
                <a:lnTo>
                  <a:pt x="517" y="977"/>
                </a:lnTo>
                <a:lnTo>
                  <a:pt x="497" y="946"/>
                </a:lnTo>
                <a:lnTo>
                  <a:pt x="466" y="927"/>
                </a:lnTo>
                <a:lnTo>
                  <a:pt x="447" y="919"/>
                </a:lnTo>
                <a:lnTo>
                  <a:pt x="428" y="919"/>
                </a:lnTo>
                <a:lnTo>
                  <a:pt x="197" y="919"/>
                </a:lnTo>
                <a:lnTo>
                  <a:pt x="197" y="719"/>
                </a:lnTo>
                <a:lnTo>
                  <a:pt x="201" y="692"/>
                </a:lnTo>
                <a:lnTo>
                  <a:pt x="216" y="669"/>
                </a:lnTo>
                <a:lnTo>
                  <a:pt x="235" y="657"/>
                </a:lnTo>
                <a:lnTo>
                  <a:pt x="262" y="650"/>
                </a:lnTo>
                <a:lnTo>
                  <a:pt x="594" y="650"/>
                </a:lnTo>
                <a:lnTo>
                  <a:pt x="617" y="657"/>
                </a:lnTo>
                <a:lnTo>
                  <a:pt x="640" y="669"/>
                </a:lnTo>
                <a:lnTo>
                  <a:pt x="655" y="692"/>
                </a:lnTo>
                <a:lnTo>
                  <a:pt x="659" y="719"/>
                </a:lnTo>
                <a:lnTo>
                  <a:pt x="659" y="1638"/>
                </a:lnTo>
                <a:lnTo>
                  <a:pt x="655" y="1665"/>
                </a:lnTo>
                <a:lnTo>
                  <a:pt x="640" y="1685"/>
                </a:lnTo>
                <a:lnTo>
                  <a:pt x="617" y="1700"/>
                </a:lnTo>
                <a:lnTo>
                  <a:pt x="594" y="1704"/>
                </a:lnTo>
                <a:lnTo>
                  <a:pt x="262" y="1704"/>
                </a:lnTo>
                <a:lnTo>
                  <a:pt x="235" y="1700"/>
                </a:lnTo>
                <a:lnTo>
                  <a:pt x="216" y="1685"/>
                </a:lnTo>
                <a:lnTo>
                  <a:pt x="201" y="1665"/>
                </a:lnTo>
                <a:lnTo>
                  <a:pt x="197" y="1638"/>
                </a:lnTo>
                <a:lnTo>
                  <a:pt x="197" y="1438"/>
                </a:lnTo>
                <a:close/>
                <a:moveTo>
                  <a:pt x="1449" y="1835"/>
                </a:moveTo>
                <a:lnTo>
                  <a:pt x="1445" y="1838"/>
                </a:lnTo>
                <a:lnTo>
                  <a:pt x="66" y="1838"/>
                </a:lnTo>
                <a:lnTo>
                  <a:pt x="66" y="1835"/>
                </a:lnTo>
                <a:lnTo>
                  <a:pt x="66" y="1769"/>
                </a:lnTo>
                <a:lnTo>
                  <a:pt x="66" y="1765"/>
                </a:lnTo>
                <a:lnTo>
                  <a:pt x="1445" y="1765"/>
                </a:lnTo>
                <a:lnTo>
                  <a:pt x="1449" y="1769"/>
                </a:lnTo>
                <a:lnTo>
                  <a:pt x="1449" y="18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2700"/>
          </a:p>
        </p:txBody>
      </p:sp>
      <p:grpSp>
        <p:nvGrpSpPr>
          <p:cNvPr id="28" name="Group 27"/>
          <p:cNvGrpSpPr/>
          <p:nvPr/>
        </p:nvGrpSpPr>
        <p:grpSpPr>
          <a:xfrm>
            <a:off x="13790192" y="3966247"/>
            <a:ext cx="1026419" cy="653372"/>
            <a:chOff x="3663950" y="4933950"/>
            <a:chExt cx="3022600" cy="1924050"/>
          </a:xfrm>
        </p:grpSpPr>
        <p:sp>
          <p:nvSpPr>
            <p:cNvPr id="29" name="Freeform 59"/>
            <p:cNvSpPr>
              <a:spLocks noEditPoints="1"/>
            </p:cNvSpPr>
            <p:nvPr/>
          </p:nvSpPr>
          <p:spPr bwMode="auto">
            <a:xfrm>
              <a:off x="3663950" y="4933950"/>
              <a:ext cx="3022600" cy="1924050"/>
            </a:xfrm>
            <a:custGeom>
              <a:avLst/>
              <a:gdLst>
                <a:gd name="T0" fmla="*/ 1865 w 1904"/>
                <a:gd name="T1" fmla="*/ 931 h 1212"/>
                <a:gd name="T2" fmla="*/ 1796 w 1904"/>
                <a:gd name="T3" fmla="*/ 685 h 1212"/>
                <a:gd name="T4" fmla="*/ 1661 w 1904"/>
                <a:gd name="T5" fmla="*/ 466 h 1212"/>
                <a:gd name="T6" fmla="*/ 1480 w 1904"/>
                <a:gd name="T7" fmla="*/ 296 h 1212"/>
                <a:gd name="T8" fmla="*/ 1272 w 1904"/>
                <a:gd name="T9" fmla="*/ 189 h 1212"/>
                <a:gd name="T10" fmla="*/ 1041 w 1904"/>
                <a:gd name="T11" fmla="*/ 135 h 1212"/>
                <a:gd name="T12" fmla="*/ 1048 w 1904"/>
                <a:gd name="T13" fmla="*/ 77 h 1212"/>
                <a:gd name="T14" fmla="*/ 991 w 1904"/>
                <a:gd name="T15" fmla="*/ 8 h 1212"/>
                <a:gd name="T16" fmla="*/ 933 w 1904"/>
                <a:gd name="T17" fmla="*/ 0 h 1212"/>
                <a:gd name="T18" fmla="*/ 863 w 1904"/>
                <a:gd name="T19" fmla="*/ 58 h 1212"/>
                <a:gd name="T20" fmla="*/ 860 w 1904"/>
                <a:gd name="T21" fmla="*/ 116 h 1212"/>
                <a:gd name="T22" fmla="*/ 709 w 1904"/>
                <a:gd name="T23" fmla="*/ 162 h 1212"/>
                <a:gd name="T24" fmla="*/ 493 w 1904"/>
                <a:gd name="T25" fmla="*/ 254 h 1212"/>
                <a:gd name="T26" fmla="*/ 305 w 1904"/>
                <a:gd name="T27" fmla="*/ 400 h 1212"/>
                <a:gd name="T28" fmla="*/ 147 w 1904"/>
                <a:gd name="T29" fmla="*/ 608 h 1212"/>
                <a:gd name="T30" fmla="*/ 58 w 1904"/>
                <a:gd name="T31" fmla="*/ 847 h 1212"/>
                <a:gd name="T32" fmla="*/ 35 w 1904"/>
                <a:gd name="T33" fmla="*/ 1016 h 1212"/>
                <a:gd name="T34" fmla="*/ 4 w 1904"/>
                <a:gd name="T35" fmla="*/ 1035 h 1212"/>
                <a:gd name="T36" fmla="*/ 12 w 1904"/>
                <a:gd name="T37" fmla="*/ 1070 h 1212"/>
                <a:gd name="T38" fmla="*/ 85 w 1904"/>
                <a:gd name="T39" fmla="*/ 1077 h 1212"/>
                <a:gd name="T40" fmla="*/ 189 w 1904"/>
                <a:gd name="T41" fmla="*/ 1197 h 1212"/>
                <a:gd name="T42" fmla="*/ 1661 w 1904"/>
                <a:gd name="T43" fmla="*/ 1212 h 1212"/>
                <a:gd name="T44" fmla="*/ 1742 w 1904"/>
                <a:gd name="T45" fmla="*/ 1181 h 1212"/>
                <a:gd name="T46" fmla="*/ 1873 w 1904"/>
                <a:gd name="T47" fmla="*/ 1077 h 1212"/>
                <a:gd name="T48" fmla="*/ 1904 w 1904"/>
                <a:gd name="T49" fmla="*/ 1062 h 1212"/>
                <a:gd name="T50" fmla="*/ 1896 w 1904"/>
                <a:gd name="T51" fmla="*/ 1027 h 1212"/>
                <a:gd name="T52" fmla="*/ 1873 w 1904"/>
                <a:gd name="T53" fmla="*/ 1016 h 1212"/>
                <a:gd name="T54" fmla="*/ 979 w 1904"/>
                <a:gd name="T55" fmla="*/ 73 h 1212"/>
                <a:gd name="T56" fmla="*/ 987 w 1904"/>
                <a:gd name="T57" fmla="*/ 108 h 1212"/>
                <a:gd name="T58" fmla="*/ 952 w 1904"/>
                <a:gd name="T59" fmla="*/ 131 h 1212"/>
                <a:gd name="T60" fmla="*/ 921 w 1904"/>
                <a:gd name="T61" fmla="*/ 108 h 1212"/>
                <a:gd name="T62" fmla="*/ 929 w 1904"/>
                <a:gd name="T63" fmla="*/ 73 h 1212"/>
                <a:gd name="T64" fmla="*/ 952 w 1904"/>
                <a:gd name="T65" fmla="*/ 62 h 1212"/>
                <a:gd name="T66" fmla="*/ 1661 w 1904"/>
                <a:gd name="T67" fmla="*/ 1150 h 1212"/>
                <a:gd name="T68" fmla="*/ 193 w 1904"/>
                <a:gd name="T69" fmla="*/ 1124 h 1212"/>
                <a:gd name="T70" fmla="*/ 1715 w 1904"/>
                <a:gd name="T71" fmla="*/ 1124 h 1212"/>
                <a:gd name="T72" fmla="*/ 120 w 1904"/>
                <a:gd name="T73" fmla="*/ 850 h 1212"/>
                <a:gd name="T74" fmla="*/ 212 w 1904"/>
                <a:gd name="T75" fmla="*/ 623 h 1212"/>
                <a:gd name="T76" fmla="*/ 359 w 1904"/>
                <a:gd name="T77" fmla="*/ 435 h 1212"/>
                <a:gd name="T78" fmla="*/ 555 w 1904"/>
                <a:gd name="T79" fmla="*/ 293 h 1212"/>
                <a:gd name="T80" fmla="*/ 786 w 1904"/>
                <a:gd name="T81" fmla="*/ 208 h 1212"/>
                <a:gd name="T82" fmla="*/ 1041 w 1904"/>
                <a:gd name="T83" fmla="*/ 196 h 1212"/>
                <a:gd name="T84" fmla="*/ 1280 w 1904"/>
                <a:gd name="T85" fmla="*/ 258 h 1212"/>
                <a:gd name="T86" fmla="*/ 1488 w 1904"/>
                <a:gd name="T87" fmla="*/ 381 h 1212"/>
                <a:gd name="T88" fmla="*/ 1653 w 1904"/>
                <a:gd name="T89" fmla="*/ 554 h 1212"/>
                <a:gd name="T90" fmla="*/ 1765 w 1904"/>
                <a:gd name="T91" fmla="*/ 770 h 1212"/>
                <a:gd name="T92" fmla="*/ 1811 w 1904"/>
                <a:gd name="T93" fmla="*/ 1016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4" h="1212">
                  <a:moveTo>
                    <a:pt x="1873" y="1016"/>
                  </a:moveTo>
                  <a:lnTo>
                    <a:pt x="1873" y="1016"/>
                  </a:lnTo>
                  <a:lnTo>
                    <a:pt x="1865" y="931"/>
                  </a:lnTo>
                  <a:lnTo>
                    <a:pt x="1850" y="847"/>
                  </a:lnTo>
                  <a:lnTo>
                    <a:pt x="1827" y="762"/>
                  </a:lnTo>
                  <a:lnTo>
                    <a:pt x="1796" y="685"/>
                  </a:lnTo>
                  <a:lnTo>
                    <a:pt x="1761" y="608"/>
                  </a:lnTo>
                  <a:lnTo>
                    <a:pt x="1715" y="535"/>
                  </a:lnTo>
                  <a:lnTo>
                    <a:pt x="1661" y="466"/>
                  </a:lnTo>
                  <a:lnTo>
                    <a:pt x="1603" y="400"/>
                  </a:lnTo>
                  <a:lnTo>
                    <a:pt x="1545" y="346"/>
                  </a:lnTo>
                  <a:lnTo>
                    <a:pt x="1480" y="296"/>
                  </a:lnTo>
                  <a:lnTo>
                    <a:pt x="1414" y="254"/>
                  </a:lnTo>
                  <a:lnTo>
                    <a:pt x="1345" y="220"/>
                  </a:lnTo>
                  <a:lnTo>
                    <a:pt x="1272" y="189"/>
                  </a:lnTo>
                  <a:lnTo>
                    <a:pt x="1199" y="162"/>
                  </a:lnTo>
                  <a:lnTo>
                    <a:pt x="1122" y="146"/>
                  </a:lnTo>
                  <a:lnTo>
                    <a:pt x="1041" y="135"/>
                  </a:lnTo>
                  <a:lnTo>
                    <a:pt x="1048" y="116"/>
                  </a:lnTo>
                  <a:lnTo>
                    <a:pt x="1052" y="96"/>
                  </a:lnTo>
                  <a:lnTo>
                    <a:pt x="1048" y="77"/>
                  </a:lnTo>
                  <a:lnTo>
                    <a:pt x="1045" y="58"/>
                  </a:lnTo>
                  <a:lnTo>
                    <a:pt x="1021" y="27"/>
                  </a:lnTo>
                  <a:lnTo>
                    <a:pt x="991" y="8"/>
                  </a:lnTo>
                  <a:lnTo>
                    <a:pt x="975" y="0"/>
                  </a:lnTo>
                  <a:lnTo>
                    <a:pt x="952" y="0"/>
                  </a:lnTo>
                  <a:lnTo>
                    <a:pt x="933" y="0"/>
                  </a:lnTo>
                  <a:lnTo>
                    <a:pt x="917" y="8"/>
                  </a:lnTo>
                  <a:lnTo>
                    <a:pt x="887" y="27"/>
                  </a:lnTo>
                  <a:lnTo>
                    <a:pt x="863" y="58"/>
                  </a:lnTo>
                  <a:lnTo>
                    <a:pt x="860" y="77"/>
                  </a:lnTo>
                  <a:lnTo>
                    <a:pt x="856" y="96"/>
                  </a:lnTo>
                  <a:lnTo>
                    <a:pt x="860" y="116"/>
                  </a:lnTo>
                  <a:lnTo>
                    <a:pt x="867" y="135"/>
                  </a:lnTo>
                  <a:lnTo>
                    <a:pt x="786" y="146"/>
                  </a:lnTo>
                  <a:lnTo>
                    <a:pt x="709" y="162"/>
                  </a:lnTo>
                  <a:lnTo>
                    <a:pt x="636" y="189"/>
                  </a:lnTo>
                  <a:lnTo>
                    <a:pt x="563" y="220"/>
                  </a:lnTo>
                  <a:lnTo>
                    <a:pt x="493" y="254"/>
                  </a:lnTo>
                  <a:lnTo>
                    <a:pt x="428" y="296"/>
                  </a:lnTo>
                  <a:lnTo>
                    <a:pt x="362" y="346"/>
                  </a:lnTo>
                  <a:lnTo>
                    <a:pt x="305" y="400"/>
                  </a:lnTo>
                  <a:lnTo>
                    <a:pt x="247" y="466"/>
                  </a:lnTo>
                  <a:lnTo>
                    <a:pt x="193" y="535"/>
                  </a:lnTo>
                  <a:lnTo>
                    <a:pt x="147" y="608"/>
                  </a:lnTo>
                  <a:lnTo>
                    <a:pt x="112" y="685"/>
                  </a:lnTo>
                  <a:lnTo>
                    <a:pt x="81" y="762"/>
                  </a:lnTo>
                  <a:lnTo>
                    <a:pt x="58" y="847"/>
                  </a:lnTo>
                  <a:lnTo>
                    <a:pt x="43" y="931"/>
                  </a:lnTo>
                  <a:lnTo>
                    <a:pt x="35" y="1016"/>
                  </a:lnTo>
                  <a:lnTo>
                    <a:pt x="35" y="1016"/>
                  </a:lnTo>
                  <a:lnTo>
                    <a:pt x="19" y="1020"/>
                  </a:lnTo>
                  <a:lnTo>
                    <a:pt x="12" y="1027"/>
                  </a:lnTo>
                  <a:lnTo>
                    <a:pt x="4" y="1035"/>
                  </a:lnTo>
                  <a:lnTo>
                    <a:pt x="0" y="1047"/>
                  </a:lnTo>
                  <a:lnTo>
                    <a:pt x="4" y="1062"/>
                  </a:lnTo>
                  <a:lnTo>
                    <a:pt x="12" y="1070"/>
                  </a:lnTo>
                  <a:lnTo>
                    <a:pt x="19" y="1077"/>
                  </a:lnTo>
                  <a:lnTo>
                    <a:pt x="35" y="1077"/>
                  </a:lnTo>
                  <a:lnTo>
                    <a:pt x="85" y="1077"/>
                  </a:lnTo>
                  <a:lnTo>
                    <a:pt x="143" y="1158"/>
                  </a:lnTo>
                  <a:lnTo>
                    <a:pt x="166" y="1181"/>
                  </a:lnTo>
                  <a:lnTo>
                    <a:pt x="189" y="1197"/>
                  </a:lnTo>
                  <a:lnTo>
                    <a:pt x="216" y="1208"/>
                  </a:lnTo>
                  <a:lnTo>
                    <a:pt x="247" y="1212"/>
                  </a:lnTo>
                  <a:lnTo>
                    <a:pt x="1661" y="1212"/>
                  </a:lnTo>
                  <a:lnTo>
                    <a:pt x="1692" y="1208"/>
                  </a:lnTo>
                  <a:lnTo>
                    <a:pt x="1719" y="1197"/>
                  </a:lnTo>
                  <a:lnTo>
                    <a:pt x="1742" y="1181"/>
                  </a:lnTo>
                  <a:lnTo>
                    <a:pt x="1765" y="1158"/>
                  </a:lnTo>
                  <a:lnTo>
                    <a:pt x="1823" y="1077"/>
                  </a:lnTo>
                  <a:lnTo>
                    <a:pt x="1873" y="1077"/>
                  </a:lnTo>
                  <a:lnTo>
                    <a:pt x="1888" y="1077"/>
                  </a:lnTo>
                  <a:lnTo>
                    <a:pt x="1896" y="1070"/>
                  </a:lnTo>
                  <a:lnTo>
                    <a:pt x="1904" y="1062"/>
                  </a:lnTo>
                  <a:lnTo>
                    <a:pt x="1904" y="1047"/>
                  </a:lnTo>
                  <a:lnTo>
                    <a:pt x="1904" y="1035"/>
                  </a:lnTo>
                  <a:lnTo>
                    <a:pt x="1896" y="1027"/>
                  </a:lnTo>
                  <a:lnTo>
                    <a:pt x="1888" y="1020"/>
                  </a:lnTo>
                  <a:lnTo>
                    <a:pt x="1873" y="1016"/>
                  </a:lnTo>
                  <a:lnTo>
                    <a:pt x="1873" y="1016"/>
                  </a:lnTo>
                  <a:close/>
                  <a:moveTo>
                    <a:pt x="952" y="62"/>
                  </a:moveTo>
                  <a:lnTo>
                    <a:pt x="967" y="66"/>
                  </a:lnTo>
                  <a:lnTo>
                    <a:pt x="979" y="73"/>
                  </a:lnTo>
                  <a:lnTo>
                    <a:pt x="987" y="81"/>
                  </a:lnTo>
                  <a:lnTo>
                    <a:pt x="991" y="96"/>
                  </a:lnTo>
                  <a:lnTo>
                    <a:pt x="987" y="108"/>
                  </a:lnTo>
                  <a:lnTo>
                    <a:pt x="979" y="119"/>
                  </a:lnTo>
                  <a:lnTo>
                    <a:pt x="967" y="127"/>
                  </a:lnTo>
                  <a:lnTo>
                    <a:pt x="952" y="131"/>
                  </a:lnTo>
                  <a:lnTo>
                    <a:pt x="940" y="127"/>
                  </a:lnTo>
                  <a:lnTo>
                    <a:pt x="929" y="119"/>
                  </a:lnTo>
                  <a:lnTo>
                    <a:pt x="921" y="108"/>
                  </a:lnTo>
                  <a:lnTo>
                    <a:pt x="917" y="96"/>
                  </a:lnTo>
                  <a:lnTo>
                    <a:pt x="921" y="81"/>
                  </a:lnTo>
                  <a:lnTo>
                    <a:pt x="929" y="73"/>
                  </a:lnTo>
                  <a:lnTo>
                    <a:pt x="940" y="66"/>
                  </a:lnTo>
                  <a:lnTo>
                    <a:pt x="952" y="62"/>
                  </a:lnTo>
                  <a:lnTo>
                    <a:pt x="952" y="62"/>
                  </a:lnTo>
                  <a:close/>
                  <a:moveTo>
                    <a:pt x="1715" y="1124"/>
                  </a:moveTo>
                  <a:lnTo>
                    <a:pt x="1692" y="1143"/>
                  </a:lnTo>
                  <a:lnTo>
                    <a:pt x="1661" y="1150"/>
                  </a:lnTo>
                  <a:lnTo>
                    <a:pt x="247" y="1150"/>
                  </a:lnTo>
                  <a:lnTo>
                    <a:pt x="216" y="1143"/>
                  </a:lnTo>
                  <a:lnTo>
                    <a:pt x="193" y="1124"/>
                  </a:lnTo>
                  <a:lnTo>
                    <a:pt x="162" y="1077"/>
                  </a:lnTo>
                  <a:lnTo>
                    <a:pt x="1746" y="1077"/>
                  </a:lnTo>
                  <a:lnTo>
                    <a:pt x="1715" y="1124"/>
                  </a:lnTo>
                  <a:close/>
                  <a:moveTo>
                    <a:pt x="96" y="1016"/>
                  </a:moveTo>
                  <a:lnTo>
                    <a:pt x="104" y="931"/>
                  </a:lnTo>
                  <a:lnTo>
                    <a:pt x="120" y="850"/>
                  </a:lnTo>
                  <a:lnTo>
                    <a:pt x="143" y="770"/>
                  </a:lnTo>
                  <a:lnTo>
                    <a:pt x="174" y="697"/>
                  </a:lnTo>
                  <a:lnTo>
                    <a:pt x="212" y="623"/>
                  </a:lnTo>
                  <a:lnTo>
                    <a:pt x="254" y="554"/>
                  </a:lnTo>
                  <a:lnTo>
                    <a:pt x="305" y="493"/>
                  </a:lnTo>
                  <a:lnTo>
                    <a:pt x="359" y="435"/>
                  </a:lnTo>
                  <a:lnTo>
                    <a:pt x="420" y="381"/>
                  </a:lnTo>
                  <a:lnTo>
                    <a:pt x="486" y="335"/>
                  </a:lnTo>
                  <a:lnTo>
                    <a:pt x="555" y="293"/>
                  </a:lnTo>
                  <a:lnTo>
                    <a:pt x="628" y="258"/>
                  </a:lnTo>
                  <a:lnTo>
                    <a:pt x="705" y="231"/>
                  </a:lnTo>
                  <a:lnTo>
                    <a:pt x="786" y="208"/>
                  </a:lnTo>
                  <a:lnTo>
                    <a:pt x="867" y="196"/>
                  </a:lnTo>
                  <a:lnTo>
                    <a:pt x="952" y="193"/>
                  </a:lnTo>
                  <a:lnTo>
                    <a:pt x="1041" y="196"/>
                  </a:lnTo>
                  <a:lnTo>
                    <a:pt x="1122" y="208"/>
                  </a:lnTo>
                  <a:lnTo>
                    <a:pt x="1203" y="231"/>
                  </a:lnTo>
                  <a:lnTo>
                    <a:pt x="1280" y="258"/>
                  </a:lnTo>
                  <a:lnTo>
                    <a:pt x="1353" y="293"/>
                  </a:lnTo>
                  <a:lnTo>
                    <a:pt x="1422" y="335"/>
                  </a:lnTo>
                  <a:lnTo>
                    <a:pt x="1488" y="381"/>
                  </a:lnTo>
                  <a:lnTo>
                    <a:pt x="1549" y="435"/>
                  </a:lnTo>
                  <a:lnTo>
                    <a:pt x="1603" y="493"/>
                  </a:lnTo>
                  <a:lnTo>
                    <a:pt x="1653" y="554"/>
                  </a:lnTo>
                  <a:lnTo>
                    <a:pt x="1696" y="623"/>
                  </a:lnTo>
                  <a:lnTo>
                    <a:pt x="1734" y="697"/>
                  </a:lnTo>
                  <a:lnTo>
                    <a:pt x="1765" y="770"/>
                  </a:lnTo>
                  <a:lnTo>
                    <a:pt x="1788" y="850"/>
                  </a:lnTo>
                  <a:lnTo>
                    <a:pt x="1804" y="931"/>
                  </a:lnTo>
                  <a:lnTo>
                    <a:pt x="1811" y="1016"/>
                  </a:lnTo>
                  <a:lnTo>
                    <a:pt x="96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5861050" y="5600700"/>
              <a:ext cx="525463" cy="731838"/>
            </a:xfrm>
            <a:custGeom>
              <a:avLst/>
              <a:gdLst>
                <a:gd name="T0" fmla="*/ 50 w 331"/>
                <a:gd name="T1" fmla="*/ 3 h 461"/>
                <a:gd name="T2" fmla="*/ 38 w 331"/>
                <a:gd name="T3" fmla="*/ 0 h 461"/>
                <a:gd name="T4" fmla="*/ 27 w 331"/>
                <a:gd name="T5" fmla="*/ 0 h 461"/>
                <a:gd name="T6" fmla="*/ 15 w 331"/>
                <a:gd name="T7" fmla="*/ 3 h 461"/>
                <a:gd name="T8" fmla="*/ 7 w 331"/>
                <a:gd name="T9" fmla="*/ 11 h 461"/>
                <a:gd name="T10" fmla="*/ 0 w 331"/>
                <a:gd name="T11" fmla="*/ 23 h 461"/>
                <a:gd name="T12" fmla="*/ 0 w 331"/>
                <a:gd name="T13" fmla="*/ 34 h 461"/>
                <a:gd name="T14" fmla="*/ 3 w 331"/>
                <a:gd name="T15" fmla="*/ 46 h 461"/>
                <a:gd name="T16" fmla="*/ 11 w 331"/>
                <a:gd name="T17" fmla="*/ 53 h 461"/>
                <a:gd name="T18" fmla="*/ 100 w 331"/>
                <a:gd name="T19" fmla="*/ 134 h 461"/>
                <a:gd name="T20" fmla="*/ 138 w 331"/>
                <a:gd name="T21" fmla="*/ 177 h 461"/>
                <a:gd name="T22" fmla="*/ 173 w 331"/>
                <a:gd name="T23" fmla="*/ 227 h 461"/>
                <a:gd name="T24" fmla="*/ 204 w 331"/>
                <a:gd name="T25" fmla="*/ 277 h 461"/>
                <a:gd name="T26" fmla="*/ 231 w 331"/>
                <a:gd name="T27" fmla="*/ 330 h 461"/>
                <a:gd name="T28" fmla="*/ 254 w 331"/>
                <a:gd name="T29" fmla="*/ 384 h 461"/>
                <a:gd name="T30" fmla="*/ 269 w 331"/>
                <a:gd name="T31" fmla="*/ 438 h 461"/>
                <a:gd name="T32" fmla="*/ 281 w 331"/>
                <a:gd name="T33" fmla="*/ 457 h 461"/>
                <a:gd name="T34" fmla="*/ 300 w 331"/>
                <a:gd name="T35" fmla="*/ 461 h 461"/>
                <a:gd name="T36" fmla="*/ 308 w 331"/>
                <a:gd name="T37" fmla="*/ 461 h 461"/>
                <a:gd name="T38" fmla="*/ 319 w 331"/>
                <a:gd name="T39" fmla="*/ 457 h 461"/>
                <a:gd name="T40" fmla="*/ 327 w 331"/>
                <a:gd name="T41" fmla="*/ 446 h 461"/>
                <a:gd name="T42" fmla="*/ 331 w 331"/>
                <a:gd name="T43" fmla="*/ 434 h 461"/>
                <a:gd name="T44" fmla="*/ 331 w 331"/>
                <a:gd name="T45" fmla="*/ 423 h 461"/>
                <a:gd name="T46" fmla="*/ 312 w 331"/>
                <a:gd name="T47" fmla="*/ 361 h 461"/>
                <a:gd name="T48" fmla="*/ 285 w 331"/>
                <a:gd name="T49" fmla="*/ 303 h 461"/>
                <a:gd name="T50" fmla="*/ 258 w 331"/>
                <a:gd name="T51" fmla="*/ 246 h 461"/>
                <a:gd name="T52" fmla="*/ 223 w 331"/>
                <a:gd name="T53" fmla="*/ 192 h 461"/>
                <a:gd name="T54" fmla="*/ 185 w 331"/>
                <a:gd name="T55" fmla="*/ 138 h 461"/>
                <a:gd name="T56" fmla="*/ 146 w 331"/>
                <a:gd name="T57" fmla="*/ 92 h 461"/>
                <a:gd name="T58" fmla="*/ 100 w 331"/>
                <a:gd name="T59" fmla="*/ 46 h 461"/>
                <a:gd name="T60" fmla="*/ 50 w 331"/>
                <a:gd name="T61" fmla="*/ 3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1" h="461">
                  <a:moveTo>
                    <a:pt x="50" y="3"/>
                  </a:moveTo>
                  <a:lnTo>
                    <a:pt x="38" y="0"/>
                  </a:lnTo>
                  <a:lnTo>
                    <a:pt x="27" y="0"/>
                  </a:lnTo>
                  <a:lnTo>
                    <a:pt x="15" y="3"/>
                  </a:lnTo>
                  <a:lnTo>
                    <a:pt x="7" y="11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3" y="46"/>
                  </a:lnTo>
                  <a:lnTo>
                    <a:pt x="11" y="53"/>
                  </a:lnTo>
                  <a:lnTo>
                    <a:pt x="100" y="134"/>
                  </a:lnTo>
                  <a:lnTo>
                    <a:pt x="138" y="177"/>
                  </a:lnTo>
                  <a:lnTo>
                    <a:pt x="173" y="227"/>
                  </a:lnTo>
                  <a:lnTo>
                    <a:pt x="204" y="277"/>
                  </a:lnTo>
                  <a:lnTo>
                    <a:pt x="231" y="330"/>
                  </a:lnTo>
                  <a:lnTo>
                    <a:pt x="254" y="384"/>
                  </a:lnTo>
                  <a:lnTo>
                    <a:pt x="269" y="438"/>
                  </a:lnTo>
                  <a:lnTo>
                    <a:pt x="281" y="457"/>
                  </a:lnTo>
                  <a:lnTo>
                    <a:pt x="300" y="461"/>
                  </a:lnTo>
                  <a:lnTo>
                    <a:pt x="308" y="461"/>
                  </a:lnTo>
                  <a:lnTo>
                    <a:pt x="319" y="457"/>
                  </a:lnTo>
                  <a:lnTo>
                    <a:pt x="327" y="446"/>
                  </a:lnTo>
                  <a:lnTo>
                    <a:pt x="331" y="434"/>
                  </a:lnTo>
                  <a:lnTo>
                    <a:pt x="331" y="423"/>
                  </a:lnTo>
                  <a:lnTo>
                    <a:pt x="312" y="361"/>
                  </a:lnTo>
                  <a:lnTo>
                    <a:pt x="285" y="303"/>
                  </a:lnTo>
                  <a:lnTo>
                    <a:pt x="258" y="246"/>
                  </a:lnTo>
                  <a:lnTo>
                    <a:pt x="223" y="192"/>
                  </a:lnTo>
                  <a:lnTo>
                    <a:pt x="185" y="138"/>
                  </a:lnTo>
                  <a:lnTo>
                    <a:pt x="146" y="92"/>
                  </a:lnTo>
                  <a:lnTo>
                    <a:pt x="100" y="46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5548313" y="5422900"/>
              <a:ext cx="201613" cy="146050"/>
            </a:xfrm>
            <a:custGeom>
              <a:avLst/>
              <a:gdLst>
                <a:gd name="T0" fmla="*/ 108 w 127"/>
                <a:gd name="T1" fmla="*/ 31 h 92"/>
                <a:gd name="T2" fmla="*/ 42 w 127"/>
                <a:gd name="T3" fmla="*/ 4 h 92"/>
                <a:gd name="T4" fmla="*/ 27 w 127"/>
                <a:gd name="T5" fmla="*/ 0 h 92"/>
                <a:gd name="T6" fmla="*/ 16 w 127"/>
                <a:gd name="T7" fmla="*/ 4 h 92"/>
                <a:gd name="T8" fmla="*/ 8 w 127"/>
                <a:gd name="T9" fmla="*/ 12 h 92"/>
                <a:gd name="T10" fmla="*/ 0 w 127"/>
                <a:gd name="T11" fmla="*/ 23 h 92"/>
                <a:gd name="T12" fmla="*/ 0 w 127"/>
                <a:gd name="T13" fmla="*/ 35 h 92"/>
                <a:gd name="T14" fmla="*/ 0 w 127"/>
                <a:gd name="T15" fmla="*/ 46 h 92"/>
                <a:gd name="T16" fmla="*/ 8 w 127"/>
                <a:gd name="T17" fmla="*/ 54 h 92"/>
                <a:gd name="T18" fmla="*/ 19 w 127"/>
                <a:gd name="T19" fmla="*/ 62 h 92"/>
                <a:gd name="T20" fmla="*/ 81 w 127"/>
                <a:gd name="T21" fmla="*/ 88 h 92"/>
                <a:gd name="T22" fmla="*/ 96 w 127"/>
                <a:gd name="T23" fmla="*/ 92 h 92"/>
                <a:gd name="T24" fmla="*/ 112 w 127"/>
                <a:gd name="T25" fmla="*/ 85 h 92"/>
                <a:gd name="T26" fmla="*/ 123 w 127"/>
                <a:gd name="T27" fmla="*/ 73 h 92"/>
                <a:gd name="T28" fmla="*/ 127 w 127"/>
                <a:gd name="T29" fmla="*/ 62 h 92"/>
                <a:gd name="T30" fmla="*/ 123 w 127"/>
                <a:gd name="T31" fmla="*/ 50 h 92"/>
                <a:gd name="T32" fmla="*/ 120 w 127"/>
                <a:gd name="T33" fmla="*/ 38 h 92"/>
                <a:gd name="T34" fmla="*/ 108 w 127"/>
                <a:gd name="T35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92">
                  <a:moveTo>
                    <a:pt x="108" y="31"/>
                  </a:moveTo>
                  <a:lnTo>
                    <a:pt x="42" y="4"/>
                  </a:lnTo>
                  <a:lnTo>
                    <a:pt x="27" y="0"/>
                  </a:lnTo>
                  <a:lnTo>
                    <a:pt x="16" y="4"/>
                  </a:lnTo>
                  <a:lnTo>
                    <a:pt x="8" y="12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8" y="54"/>
                  </a:lnTo>
                  <a:lnTo>
                    <a:pt x="19" y="62"/>
                  </a:lnTo>
                  <a:lnTo>
                    <a:pt x="81" y="88"/>
                  </a:lnTo>
                  <a:lnTo>
                    <a:pt x="96" y="92"/>
                  </a:lnTo>
                  <a:lnTo>
                    <a:pt x="112" y="85"/>
                  </a:lnTo>
                  <a:lnTo>
                    <a:pt x="123" y="73"/>
                  </a:lnTo>
                  <a:lnTo>
                    <a:pt x="127" y="62"/>
                  </a:lnTo>
                  <a:lnTo>
                    <a:pt x="123" y="50"/>
                  </a:lnTo>
                  <a:lnTo>
                    <a:pt x="120" y="38"/>
                  </a:lnTo>
                  <a:lnTo>
                    <a:pt x="10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402949" y="7258304"/>
            <a:ext cx="963635" cy="829515"/>
            <a:chOff x="3663950" y="4256088"/>
            <a:chExt cx="3022600" cy="2601913"/>
          </a:xfrm>
        </p:grpSpPr>
        <p:sp>
          <p:nvSpPr>
            <p:cNvPr id="33" name="Freeform 66"/>
            <p:cNvSpPr>
              <a:spLocks noEditPoints="1"/>
            </p:cNvSpPr>
            <p:nvPr/>
          </p:nvSpPr>
          <p:spPr bwMode="auto">
            <a:xfrm>
              <a:off x="3663950" y="4256088"/>
              <a:ext cx="3022600" cy="2601913"/>
            </a:xfrm>
            <a:custGeom>
              <a:avLst/>
              <a:gdLst>
                <a:gd name="T0" fmla="*/ 1881 w 1904"/>
                <a:gd name="T1" fmla="*/ 300 h 1639"/>
                <a:gd name="T2" fmla="*/ 1831 w 1904"/>
                <a:gd name="T3" fmla="*/ 158 h 1639"/>
                <a:gd name="T4" fmla="*/ 1411 w 1904"/>
                <a:gd name="T5" fmla="*/ 100 h 1639"/>
                <a:gd name="T6" fmla="*/ 1353 w 1904"/>
                <a:gd name="T7" fmla="*/ 8 h 1639"/>
                <a:gd name="T8" fmla="*/ 555 w 1904"/>
                <a:gd name="T9" fmla="*/ 8 h 1639"/>
                <a:gd name="T10" fmla="*/ 497 w 1904"/>
                <a:gd name="T11" fmla="*/ 100 h 1639"/>
                <a:gd name="T12" fmla="*/ 77 w 1904"/>
                <a:gd name="T13" fmla="*/ 158 h 1639"/>
                <a:gd name="T14" fmla="*/ 27 w 1904"/>
                <a:gd name="T15" fmla="*/ 300 h 1639"/>
                <a:gd name="T16" fmla="*/ 8 w 1904"/>
                <a:gd name="T17" fmla="*/ 673 h 1639"/>
                <a:gd name="T18" fmla="*/ 35 w 1904"/>
                <a:gd name="T19" fmla="*/ 1577 h 1639"/>
                <a:gd name="T20" fmla="*/ 4 w 1904"/>
                <a:gd name="T21" fmla="*/ 1620 h 1639"/>
                <a:gd name="T22" fmla="*/ 1888 w 1904"/>
                <a:gd name="T23" fmla="*/ 1635 h 1639"/>
                <a:gd name="T24" fmla="*/ 1896 w 1904"/>
                <a:gd name="T25" fmla="*/ 1585 h 1639"/>
                <a:gd name="T26" fmla="*/ 1865 w 1904"/>
                <a:gd name="T27" fmla="*/ 739 h 1639"/>
                <a:gd name="T28" fmla="*/ 559 w 1904"/>
                <a:gd name="T29" fmla="*/ 96 h 1639"/>
                <a:gd name="T30" fmla="*/ 1314 w 1904"/>
                <a:gd name="T31" fmla="*/ 62 h 1639"/>
                <a:gd name="T32" fmla="*/ 1349 w 1904"/>
                <a:gd name="T33" fmla="*/ 131 h 1639"/>
                <a:gd name="T34" fmla="*/ 1330 w 1904"/>
                <a:gd name="T35" fmla="*/ 162 h 1639"/>
                <a:gd name="T36" fmla="*/ 559 w 1904"/>
                <a:gd name="T37" fmla="*/ 143 h 1639"/>
                <a:gd name="T38" fmla="*/ 139 w 1904"/>
                <a:gd name="T39" fmla="*/ 170 h 1639"/>
                <a:gd name="T40" fmla="*/ 536 w 1904"/>
                <a:gd name="T41" fmla="*/ 208 h 1639"/>
                <a:gd name="T42" fmla="*/ 1372 w 1904"/>
                <a:gd name="T43" fmla="*/ 208 h 1639"/>
                <a:gd name="T44" fmla="*/ 1769 w 1904"/>
                <a:gd name="T45" fmla="*/ 170 h 1639"/>
                <a:gd name="T46" fmla="*/ 131 w 1904"/>
                <a:gd name="T47" fmla="*/ 196 h 1639"/>
                <a:gd name="T48" fmla="*/ 1561 w 1904"/>
                <a:gd name="T49" fmla="*/ 716 h 1639"/>
                <a:gd name="T50" fmla="*/ 1445 w 1904"/>
                <a:gd name="T51" fmla="*/ 639 h 1639"/>
                <a:gd name="T52" fmla="*/ 1376 w 1904"/>
                <a:gd name="T53" fmla="*/ 670 h 1639"/>
                <a:gd name="T54" fmla="*/ 1241 w 1904"/>
                <a:gd name="T55" fmla="*/ 697 h 1639"/>
                <a:gd name="T56" fmla="*/ 1152 w 1904"/>
                <a:gd name="T57" fmla="*/ 358 h 1639"/>
                <a:gd name="T58" fmla="*/ 1068 w 1904"/>
                <a:gd name="T59" fmla="*/ 723 h 1639"/>
                <a:gd name="T60" fmla="*/ 983 w 1904"/>
                <a:gd name="T61" fmla="*/ 358 h 1639"/>
                <a:gd name="T62" fmla="*/ 898 w 1904"/>
                <a:gd name="T63" fmla="*/ 697 h 1639"/>
                <a:gd name="T64" fmla="*/ 763 w 1904"/>
                <a:gd name="T65" fmla="*/ 670 h 1639"/>
                <a:gd name="T66" fmla="*/ 694 w 1904"/>
                <a:gd name="T67" fmla="*/ 639 h 1639"/>
                <a:gd name="T68" fmla="*/ 574 w 1904"/>
                <a:gd name="T69" fmla="*/ 716 h 1639"/>
                <a:gd name="T70" fmla="*/ 694 w 1904"/>
                <a:gd name="T71" fmla="*/ 358 h 1639"/>
                <a:gd name="T72" fmla="*/ 412 w 1904"/>
                <a:gd name="T73" fmla="*/ 716 h 1639"/>
                <a:gd name="T74" fmla="*/ 293 w 1904"/>
                <a:gd name="T75" fmla="*/ 639 h 1639"/>
                <a:gd name="T76" fmla="*/ 231 w 1904"/>
                <a:gd name="T77" fmla="*/ 358 h 1639"/>
                <a:gd name="T78" fmla="*/ 147 w 1904"/>
                <a:gd name="T79" fmla="*/ 723 h 1639"/>
                <a:gd name="T80" fmla="*/ 66 w 1904"/>
                <a:gd name="T81" fmla="*/ 639 h 1639"/>
                <a:gd name="T82" fmla="*/ 594 w 1904"/>
                <a:gd name="T83" fmla="*/ 1577 h 1639"/>
                <a:gd name="T84" fmla="*/ 594 w 1904"/>
                <a:gd name="T85" fmla="*/ 1443 h 1639"/>
                <a:gd name="T86" fmla="*/ 648 w 1904"/>
                <a:gd name="T87" fmla="*/ 862 h 1639"/>
                <a:gd name="T88" fmla="*/ 208 w 1904"/>
                <a:gd name="T89" fmla="*/ 862 h 1639"/>
                <a:gd name="T90" fmla="*/ 131 w 1904"/>
                <a:gd name="T91" fmla="*/ 781 h 1639"/>
                <a:gd name="T92" fmla="*/ 262 w 1904"/>
                <a:gd name="T93" fmla="*/ 727 h 1639"/>
                <a:gd name="T94" fmla="*/ 412 w 1904"/>
                <a:gd name="T95" fmla="*/ 781 h 1639"/>
                <a:gd name="T96" fmla="*/ 544 w 1904"/>
                <a:gd name="T97" fmla="*/ 770 h 1639"/>
                <a:gd name="T98" fmla="*/ 702 w 1904"/>
                <a:gd name="T99" fmla="*/ 750 h 1639"/>
                <a:gd name="T100" fmla="*/ 840 w 1904"/>
                <a:gd name="T101" fmla="*/ 785 h 1639"/>
                <a:gd name="T102" fmla="*/ 975 w 1904"/>
                <a:gd name="T103" fmla="*/ 750 h 1639"/>
                <a:gd name="T104" fmla="*/ 1133 w 1904"/>
                <a:gd name="T105" fmla="*/ 770 h 1639"/>
                <a:gd name="T106" fmla="*/ 1264 w 1904"/>
                <a:gd name="T107" fmla="*/ 781 h 1639"/>
                <a:gd name="T108" fmla="*/ 1414 w 1904"/>
                <a:gd name="T109" fmla="*/ 727 h 1639"/>
                <a:gd name="T110" fmla="*/ 1565 w 1904"/>
                <a:gd name="T111" fmla="*/ 781 h 1639"/>
                <a:gd name="T112" fmla="*/ 1696 w 1904"/>
                <a:gd name="T113" fmla="*/ 770 h 1639"/>
                <a:gd name="T114" fmla="*/ 1761 w 1904"/>
                <a:gd name="T115" fmla="*/ 723 h 1639"/>
                <a:gd name="T116" fmla="*/ 1677 w 1904"/>
                <a:gd name="T117" fmla="*/ 358 h 1639"/>
                <a:gd name="T118" fmla="*/ 1792 w 1904"/>
                <a:gd name="T119" fmla="*/ 716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4" h="1639">
                  <a:moveTo>
                    <a:pt x="1904" y="639"/>
                  </a:moveTo>
                  <a:lnTo>
                    <a:pt x="1904" y="335"/>
                  </a:lnTo>
                  <a:lnTo>
                    <a:pt x="1904" y="320"/>
                  </a:lnTo>
                  <a:lnTo>
                    <a:pt x="1892" y="308"/>
                  </a:lnTo>
                  <a:lnTo>
                    <a:pt x="1881" y="300"/>
                  </a:lnTo>
                  <a:lnTo>
                    <a:pt x="1865" y="296"/>
                  </a:lnTo>
                  <a:lnTo>
                    <a:pt x="1838" y="296"/>
                  </a:lnTo>
                  <a:lnTo>
                    <a:pt x="1838" y="196"/>
                  </a:lnTo>
                  <a:lnTo>
                    <a:pt x="1838" y="177"/>
                  </a:lnTo>
                  <a:lnTo>
                    <a:pt x="1831" y="158"/>
                  </a:lnTo>
                  <a:lnTo>
                    <a:pt x="1811" y="127"/>
                  </a:lnTo>
                  <a:lnTo>
                    <a:pt x="1781" y="108"/>
                  </a:lnTo>
                  <a:lnTo>
                    <a:pt x="1761" y="100"/>
                  </a:lnTo>
                  <a:lnTo>
                    <a:pt x="1742" y="100"/>
                  </a:lnTo>
                  <a:lnTo>
                    <a:pt x="1411" y="100"/>
                  </a:lnTo>
                  <a:lnTo>
                    <a:pt x="1411" y="96"/>
                  </a:lnTo>
                  <a:lnTo>
                    <a:pt x="1411" y="77"/>
                  </a:lnTo>
                  <a:lnTo>
                    <a:pt x="1403" y="58"/>
                  </a:lnTo>
                  <a:lnTo>
                    <a:pt x="1384" y="27"/>
                  </a:lnTo>
                  <a:lnTo>
                    <a:pt x="1353" y="8"/>
                  </a:lnTo>
                  <a:lnTo>
                    <a:pt x="1334" y="0"/>
                  </a:lnTo>
                  <a:lnTo>
                    <a:pt x="1314" y="0"/>
                  </a:lnTo>
                  <a:lnTo>
                    <a:pt x="594" y="0"/>
                  </a:lnTo>
                  <a:lnTo>
                    <a:pt x="574" y="0"/>
                  </a:lnTo>
                  <a:lnTo>
                    <a:pt x="555" y="8"/>
                  </a:lnTo>
                  <a:lnTo>
                    <a:pt x="524" y="27"/>
                  </a:lnTo>
                  <a:lnTo>
                    <a:pt x="505" y="58"/>
                  </a:lnTo>
                  <a:lnTo>
                    <a:pt x="497" y="77"/>
                  </a:lnTo>
                  <a:lnTo>
                    <a:pt x="497" y="96"/>
                  </a:lnTo>
                  <a:lnTo>
                    <a:pt x="497" y="100"/>
                  </a:lnTo>
                  <a:lnTo>
                    <a:pt x="166" y="100"/>
                  </a:lnTo>
                  <a:lnTo>
                    <a:pt x="147" y="100"/>
                  </a:lnTo>
                  <a:lnTo>
                    <a:pt x="127" y="108"/>
                  </a:lnTo>
                  <a:lnTo>
                    <a:pt x="96" y="127"/>
                  </a:lnTo>
                  <a:lnTo>
                    <a:pt x="77" y="158"/>
                  </a:lnTo>
                  <a:lnTo>
                    <a:pt x="70" y="177"/>
                  </a:lnTo>
                  <a:lnTo>
                    <a:pt x="70" y="196"/>
                  </a:lnTo>
                  <a:lnTo>
                    <a:pt x="70" y="296"/>
                  </a:lnTo>
                  <a:lnTo>
                    <a:pt x="43" y="296"/>
                  </a:lnTo>
                  <a:lnTo>
                    <a:pt x="27" y="300"/>
                  </a:lnTo>
                  <a:lnTo>
                    <a:pt x="16" y="308"/>
                  </a:lnTo>
                  <a:lnTo>
                    <a:pt x="4" y="320"/>
                  </a:lnTo>
                  <a:lnTo>
                    <a:pt x="0" y="335"/>
                  </a:lnTo>
                  <a:lnTo>
                    <a:pt x="0" y="639"/>
                  </a:lnTo>
                  <a:lnTo>
                    <a:pt x="8" y="673"/>
                  </a:lnTo>
                  <a:lnTo>
                    <a:pt x="19" y="708"/>
                  </a:lnTo>
                  <a:lnTo>
                    <a:pt x="43" y="739"/>
                  </a:lnTo>
                  <a:lnTo>
                    <a:pt x="70" y="758"/>
                  </a:lnTo>
                  <a:lnTo>
                    <a:pt x="70" y="1577"/>
                  </a:lnTo>
                  <a:lnTo>
                    <a:pt x="35" y="1577"/>
                  </a:lnTo>
                  <a:lnTo>
                    <a:pt x="19" y="1577"/>
                  </a:lnTo>
                  <a:lnTo>
                    <a:pt x="12" y="1585"/>
                  </a:lnTo>
                  <a:lnTo>
                    <a:pt x="4" y="1593"/>
                  </a:lnTo>
                  <a:lnTo>
                    <a:pt x="0" y="1608"/>
                  </a:lnTo>
                  <a:lnTo>
                    <a:pt x="4" y="1620"/>
                  </a:lnTo>
                  <a:lnTo>
                    <a:pt x="12" y="1627"/>
                  </a:lnTo>
                  <a:lnTo>
                    <a:pt x="19" y="1635"/>
                  </a:lnTo>
                  <a:lnTo>
                    <a:pt x="35" y="1639"/>
                  </a:lnTo>
                  <a:lnTo>
                    <a:pt x="1873" y="1639"/>
                  </a:lnTo>
                  <a:lnTo>
                    <a:pt x="1888" y="1635"/>
                  </a:lnTo>
                  <a:lnTo>
                    <a:pt x="1896" y="1627"/>
                  </a:lnTo>
                  <a:lnTo>
                    <a:pt x="1904" y="1620"/>
                  </a:lnTo>
                  <a:lnTo>
                    <a:pt x="1904" y="1608"/>
                  </a:lnTo>
                  <a:lnTo>
                    <a:pt x="1904" y="1593"/>
                  </a:lnTo>
                  <a:lnTo>
                    <a:pt x="1896" y="1585"/>
                  </a:lnTo>
                  <a:lnTo>
                    <a:pt x="1888" y="1577"/>
                  </a:lnTo>
                  <a:lnTo>
                    <a:pt x="1873" y="1577"/>
                  </a:lnTo>
                  <a:lnTo>
                    <a:pt x="1838" y="1577"/>
                  </a:lnTo>
                  <a:lnTo>
                    <a:pt x="1838" y="758"/>
                  </a:lnTo>
                  <a:lnTo>
                    <a:pt x="1865" y="739"/>
                  </a:lnTo>
                  <a:lnTo>
                    <a:pt x="1888" y="708"/>
                  </a:lnTo>
                  <a:lnTo>
                    <a:pt x="1900" y="673"/>
                  </a:lnTo>
                  <a:lnTo>
                    <a:pt x="1904" y="639"/>
                  </a:lnTo>
                  <a:lnTo>
                    <a:pt x="1904" y="639"/>
                  </a:lnTo>
                  <a:close/>
                  <a:moveTo>
                    <a:pt x="559" y="96"/>
                  </a:moveTo>
                  <a:lnTo>
                    <a:pt x="559" y="85"/>
                  </a:lnTo>
                  <a:lnTo>
                    <a:pt x="567" y="73"/>
                  </a:lnTo>
                  <a:lnTo>
                    <a:pt x="578" y="66"/>
                  </a:lnTo>
                  <a:lnTo>
                    <a:pt x="594" y="62"/>
                  </a:lnTo>
                  <a:lnTo>
                    <a:pt x="1314" y="62"/>
                  </a:lnTo>
                  <a:lnTo>
                    <a:pt x="1330" y="66"/>
                  </a:lnTo>
                  <a:lnTo>
                    <a:pt x="1341" y="73"/>
                  </a:lnTo>
                  <a:lnTo>
                    <a:pt x="1349" y="85"/>
                  </a:lnTo>
                  <a:lnTo>
                    <a:pt x="1349" y="96"/>
                  </a:lnTo>
                  <a:lnTo>
                    <a:pt x="1349" y="131"/>
                  </a:lnTo>
                  <a:lnTo>
                    <a:pt x="1349" y="131"/>
                  </a:lnTo>
                  <a:lnTo>
                    <a:pt x="1349" y="131"/>
                  </a:lnTo>
                  <a:lnTo>
                    <a:pt x="1349" y="143"/>
                  </a:lnTo>
                  <a:lnTo>
                    <a:pt x="1341" y="154"/>
                  </a:lnTo>
                  <a:lnTo>
                    <a:pt x="1330" y="162"/>
                  </a:lnTo>
                  <a:lnTo>
                    <a:pt x="1314" y="166"/>
                  </a:lnTo>
                  <a:lnTo>
                    <a:pt x="594" y="166"/>
                  </a:lnTo>
                  <a:lnTo>
                    <a:pt x="578" y="162"/>
                  </a:lnTo>
                  <a:lnTo>
                    <a:pt x="567" y="154"/>
                  </a:lnTo>
                  <a:lnTo>
                    <a:pt x="559" y="143"/>
                  </a:lnTo>
                  <a:lnTo>
                    <a:pt x="559" y="131"/>
                  </a:lnTo>
                  <a:lnTo>
                    <a:pt x="559" y="96"/>
                  </a:lnTo>
                  <a:close/>
                  <a:moveTo>
                    <a:pt x="131" y="196"/>
                  </a:moveTo>
                  <a:lnTo>
                    <a:pt x="131" y="181"/>
                  </a:lnTo>
                  <a:lnTo>
                    <a:pt x="139" y="170"/>
                  </a:lnTo>
                  <a:lnTo>
                    <a:pt x="150" y="162"/>
                  </a:lnTo>
                  <a:lnTo>
                    <a:pt x="166" y="162"/>
                  </a:lnTo>
                  <a:lnTo>
                    <a:pt x="501" y="162"/>
                  </a:lnTo>
                  <a:lnTo>
                    <a:pt x="513" y="185"/>
                  </a:lnTo>
                  <a:lnTo>
                    <a:pt x="536" y="208"/>
                  </a:lnTo>
                  <a:lnTo>
                    <a:pt x="563" y="220"/>
                  </a:lnTo>
                  <a:lnTo>
                    <a:pt x="594" y="227"/>
                  </a:lnTo>
                  <a:lnTo>
                    <a:pt x="1314" y="227"/>
                  </a:lnTo>
                  <a:lnTo>
                    <a:pt x="1345" y="220"/>
                  </a:lnTo>
                  <a:lnTo>
                    <a:pt x="1372" y="208"/>
                  </a:lnTo>
                  <a:lnTo>
                    <a:pt x="1395" y="185"/>
                  </a:lnTo>
                  <a:lnTo>
                    <a:pt x="1407" y="162"/>
                  </a:lnTo>
                  <a:lnTo>
                    <a:pt x="1742" y="162"/>
                  </a:lnTo>
                  <a:lnTo>
                    <a:pt x="1757" y="162"/>
                  </a:lnTo>
                  <a:lnTo>
                    <a:pt x="1769" y="170"/>
                  </a:lnTo>
                  <a:lnTo>
                    <a:pt x="1777" y="181"/>
                  </a:lnTo>
                  <a:lnTo>
                    <a:pt x="1777" y="196"/>
                  </a:lnTo>
                  <a:lnTo>
                    <a:pt x="1777" y="296"/>
                  </a:lnTo>
                  <a:lnTo>
                    <a:pt x="131" y="296"/>
                  </a:lnTo>
                  <a:lnTo>
                    <a:pt x="131" y="196"/>
                  </a:lnTo>
                  <a:close/>
                  <a:moveTo>
                    <a:pt x="1615" y="358"/>
                  </a:moveTo>
                  <a:lnTo>
                    <a:pt x="1615" y="639"/>
                  </a:lnTo>
                  <a:lnTo>
                    <a:pt x="1607" y="670"/>
                  </a:lnTo>
                  <a:lnTo>
                    <a:pt x="1588" y="697"/>
                  </a:lnTo>
                  <a:lnTo>
                    <a:pt x="1561" y="716"/>
                  </a:lnTo>
                  <a:lnTo>
                    <a:pt x="1530" y="723"/>
                  </a:lnTo>
                  <a:lnTo>
                    <a:pt x="1495" y="716"/>
                  </a:lnTo>
                  <a:lnTo>
                    <a:pt x="1468" y="697"/>
                  </a:lnTo>
                  <a:lnTo>
                    <a:pt x="1453" y="670"/>
                  </a:lnTo>
                  <a:lnTo>
                    <a:pt x="1445" y="639"/>
                  </a:lnTo>
                  <a:lnTo>
                    <a:pt x="1445" y="358"/>
                  </a:lnTo>
                  <a:lnTo>
                    <a:pt x="1615" y="358"/>
                  </a:lnTo>
                  <a:close/>
                  <a:moveTo>
                    <a:pt x="1384" y="358"/>
                  </a:moveTo>
                  <a:lnTo>
                    <a:pt x="1384" y="639"/>
                  </a:lnTo>
                  <a:lnTo>
                    <a:pt x="1376" y="670"/>
                  </a:lnTo>
                  <a:lnTo>
                    <a:pt x="1361" y="697"/>
                  </a:lnTo>
                  <a:lnTo>
                    <a:pt x="1334" y="716"/>
                  </a:lnTo>
                  <a:lnTo>
                    <a:pt x="1299" y="723"/>
                  </a:lnTo>
                  <a:lnTo>
                    <a:pt x="1268" y="716"/>
                  </a:lnTo>
                  <a:lnTo>
                    <a:pt x="1241" y="697"/>
                  </a:lnTo>
                  <a:lnTo>
                    <a:pt x="1222" y="670"/>
                  </a:lnTo>
                  <a:lnTo>
                    <a:pt x="1214" y="639"/>
                  </a:lnTo>
                  <a:lnTo>
                    <a:pt x="1214" y="358"/>
                  </a:lnTo>
                  <a:lnTo>
                    <a:pt x="1384" y="358"/>
                  </a:lnTo>
                  <a:close/>
                  <a:moveTo>
                    <a:pt x="1152" y="358"/>
                  </a:moveTo>
                  <a:lnTo>
                    <a:pt x="1152" y="639"/>
                  </a:lnTo>
                  <a:lnTo>
                    <a:pt x="1145" y="670"/>
                  </a:lnTo>
                  <a:lnTo>
                    <a:pt x="1129" y="697"/>
                  </a:lnTo>
                  <a:lnTo>
                    <a:pt x="1102" y="716"/>
                  </a:lnTo>
                  <a:lnTo>
                    <a:pt x="1068" y="723"/>
                  </a:lnTo>
                  <a:lnTo>
                    <a:pt x="1037" y="716"/>
                  </a:lnTo>
                  <a:lnTo>
                    <a:pt x="1010" y="697"/>
                  </a:lnTo>
                  <a:lnTo>
                    <a:pt x="991" y="670"/>
                  </a:lnTo>
                  <a:lnTo>
                    <a:pt x="983" y="639"/>
                  </a:lnTo>
                  <a:lnTo>
                    <a:pt x="983" y="358"/>
                  </a:lnTo>
                  <a:lnTo>
                    <a:pt x="1152" y="358"/>
                  </a:lnTo>
                  <a:close/>
                  <a:moveTo>
                    <a:pt x="921" y="358"/>
                  </a:moveTo>
                  <a:lnTo>
                    <a:pt x="921" y="639"/>
                  </a:lnTo>
                  <a:lnTo>
                    <a:pt x="917" y="670"/>
                  </a:lnTo>
                  <a:lnTo>
                    <a:pt x="898" y="697"/>
                  </a:lnTo>
                  <a:lnTo>
                    <a:pt x="871" y="716"/>
                  </a:lnTo>
                  <a:lnTo>
                    <a:pt x="840" y="723"/>
                  </a:lnTo>
                  <a:lnTo>
                    <a:pt x="806" y="716"/>
                  </a:lnTo>
                  <a:lnTo>
                    <a:pt x="779" y="697"/>
                  </a:lnTo>
                  <a:lnTo>
                    <a:pt x="763" y="670"/>
                  </a:lnTo>
                  <a:lnTo>
                    <a:pt x="755" y="639"/>
                  </a:lnTo>
                  <a:lnTo>
                    <a:pt x="755" y="358"/>
                  </a:lnTo>
                  <a:lnTo>
                    <a:pt x="921" y="358"/>
                  </a:lnTo>
                  <a:close/>
                  <a:moveTo>
                    <a:pt x="694" y="358"/>
                  </a:moveTo>
                  <a:lnTo>
                    <a:pt x="694" y="639"/>
                  </a:lnTo>
                  <a:lnTo>
                    <a:pt x="686" y="670"/>
                  </a:lnTo>
                  <a:lnTo>
                    <a:pt x="667" y="697"/>
                  </a:lnTo>
                  <a:lnTo>
                    <a:pt x="640" y="716"/>
                  </a:lnTo>
                  <a:lnTo>
                    <a:pt x="609" y="723"/>
                  </a:lnTo>
                  <a:lnTo>
                    <a:pt x="574" y="716"/>
                  </a:lnTo>
                  <a:lnTo>
                    <a:pt x="547" y="697"/>
                  </a:lnTo>
                  <a:lnTo>
                    <a:pt x="532" y="670"/>
                  </a:lnTo>
                  <a:lnTo>
                    <a:pt x="524" y="639"/>
                  </a:lnTo>
                  <a:lnTo>
                    <a:pt x="524" y="358"/>
                  </a:lnTo>
                  <a:lnTo>
                    <a:pt x="694" y="358"/>
                  </a:lnTo>
                  <a:close/>
                  <a:moveTo>
                    <a:pt x="463" y="358"/>
                  </a:moveTo>
                  <a:lnTo>
                    <a:pt x="463" y="639"/>
                  </a:lnTo>
                  <a:lnTo>
                    <a:pt x="455" y="670"/>
                  </a:lnTo>
                  <a:lnTo>
                    <a:pt x="439" y="697"/>
                  </a:lnTo>
                  <a:lnTo>
                    <a:pt x="412" y="716"/>
                  </a:lnTo>
                  <a:lnTo>
                    <a:pt x="378" y="723"/>
                  </a:lnTo>
                  <a:lnTo>
                    <a:pt x="347" y="716"/>
                  </a:lnTo>
                  <a:lnTo>
                    <a:pt x="320" y="697"/>
                  </a:lnTo>
                  <a:lnTo>
                    <a:pt x="301" y="670"/>
                  </a:lnTo>
                  <a:lnTo>
                    <a:pt x="293" y="639"/>
                  </a:lnTo>
                  <a:lnTo>
                    <a:pt x="293" y="358"/>
                  </a:lnTo>
                  <a:lnTo>
                    <a:pt x="463" y="358"/>
                  </a:lnTo>
                  <a:close/>
                  <a:moveTo>
                    <a:pt x="66" y="639"/>
                  </a:moveTo>
                  <a:lnTo>
                    <a:pt x="66" y="358"/>
                  </a:lnTo>
                  <a:lnTo>
                    <a:pt x="231" y="358"/>
                  </a:lnTo>
                  <a:lnTo>
                    <a:pt x="231" y="639"/>
                  </a:lnTo>
                  <a:lnTo>
                    <a:pt x="228" y="670"/>
                  </a:lnTo>
                  <a:lnTo>
                    <a:pt x="208" y="697"/>
                  </a:lnTo>
                  <a:lnTo>
                    <a:pt x="181" y="716"/>
                  </a:lnTo>
                  <a:lnTo>
                    <a:pt x="147" y="723"/>
                  </a:lnTo>
                  <a:lnTo>
                    <a:pt x="116" y="716"/>
                  </a:lnTo>
                  <a:lnTo>
                    <a:pt x="89" y="697"/>
                  </a:lnTo>
                  <a:lnTo>
                    <a:pt x="70" y="670"/>
                  </a:lnTo>
                  <a:lnTo>
                    <a:pt x="66" y="639"/>
                  </a:lnTo>
                  <a:lnTo>
                    <a:pt x="66" y="639"/>
                  </a:lnTo>
                  <a:close/>
                  <a:moveTo>
                    <a:pt x="594" y="1577"/>
                  </a:moveTo>
                  <a:lnTo>
                    <a:pt x="262" y="1577"/>
                  </a:lnTo>
                  <a:lnTo>
                    <a:pt x="262" y="1504"/>
                  </a:lnTo>
                  <a:lnTo>
                    <a:pt x="594" y="1504"/>
                  </a:lnTo>
                  <a:lnTo>
                    <a:pt x="594" y="1577"/>
                  </a:lnTo>
                  <a:close/>
                  <a:moveTo>
                    <a:pt x="594" y="1443"/>
                  </a:moveTo>
                  <a:lnTo>
                    <a:pt x="262" y="1443"/>
                  </a:lnTo>
                  <a:lnTo>
                    <a:pt x="262" y="916"/>
                  </a:lnTo>
                  <a:lnTo>
                    <a:pt x="594" y="916"/>
                  </a:lnTo>
                  <a:lnTo>
                    <a:pt x="594" y="1443"/>
                  </a:lnTo>
                  <a:close/>
                  <a:moveTo>
                    <a:pt x="1777" y="1577"/>
                  </a:moveTo>
                  <a:lnTo>
                    <a:pt x="655" y="1577"/>
                  </a:lnTo>
                  <a:lnTo>
                    <a:pt x="655" y="885"/>
                  </a:lnTo>
                  <a:lnTo>
                    <a:pt x="655" y="873"/>
                  </a:lnTo>
                  <a:lnTo>
                    <a:pt x="648" y="862"/>
                  </a:lnTo>
                  <a:lnTo>
                    <a:pt x="636" y="854"/>
                  </a:lnTo>
                  <a:lnTo>
                    <a:pt x="624" y="854"/>
                  </a:lnTo>
                  <a:lnTo>
                    <a:pt x="231" y="854"/>
                  </a:lnTo>
                  <a:lnTo>
                    <a:pt x="220" y="854"/>
                  </a:lnTo>
                  <a:lnTo>
                    <a:pt x="208" y="862"/>
                  </a:lnTo>
                  <a:lnTo>
                    <a:pt x="201" y="873"/>
                  </a:lnTo>
                  <a:lnTo>
                    <a:pt x="201" y="885"/>
                  </a:lnTo>
                  <a:lnTo>
                    <a:pt x="201" y="1577"/>
                  </a:lnTo>
                  <a:lnTo>
                    <a:pt x="131" y="1577"/>
                  </a:lnTo>
                  <a:lnTo>
                    <a:pt x="131" y="781"/>
                  </a:lnTo>
                  <a:lnTo>
                    <a:pt x="147" y="785"/>
                  </a:lnTo>
                  <a:lnTo>
                    <a:pt x="181" y="781"/>
                  </a:lnTo>
                  <a:lnTo>
                    <a:pt x="212" y="770"/>
                  </a:lnTo>
                  <a:lnTo>
                    <a:pt x="239" y="750"/>
                  </a:lnTo>
                  <a:lnTo>
                    <a:pt x="262" y="727"/>
                  </a:lnTo>
                  <a:lnTo>
                    <a:pt x="285" y="750"/>
                  </a:lnTo>
                  <a:lnTo>
                    <a:pt x="312" y="770"/>
                  </a:lnTo>
                  <a:lnTo>
                    <a:pt x="343" y="781"/>
                  </a:lnTo>
                  <a:lnTo>
                    <a:pt x="378" y="785"/>
                  </a:lnTo>
                  <a:lnTo>
                    <a:pt x="412" y="781"/>
                  </a:lnTo>
                  <a:lnTo>
                    <a:pt x="443" y="770"/>
                  </a:lnTo>
                  <a:lnTo>
                    <a:pt x="470" y="750"/>
                  </a:lnTo>
                  <a:lnTo>
                    <a:pt x="493" y="727"/>
                  </a:lnTo>
                  <a:lnTo>
                    <a:pt x="517" y="750"/>
                  </a:lnTo>
                  <a:lnTo>
                    <a:pt x="544" y="770"/>
                  </a:lnTo>
                  <a:lnTo>
                    <a:pt x="574" y="781"/>
                  </a:lnTo>
                  <a:lnTo>
                    <a:pt x="609" y="785"/>
                  </a:lnTo>
                  <a:lnTo>
                    <a:pt x="644" y="781"/>
                  </a:lnTo>
                  <a:lnTo>
                    <a:pt x="675" y="770"/>
                  </a:lnTo>
                  <a:lnTo>
                    <a:pt x="702" y="750"/>
                  </a:lnTo>
                  <a:lnTo>
                    <a:pt x="725" y="727"/>
                  </a:lnTo>
                  <a:lnTo>
                    <a:pt x="748" y="750"/>
                  </a:lnTo>
                  <a:lnTo>
                    <a:pt x="775" y="770"/>
                  </a:lnTo>
                  <a:lnTo>
                    <a:pt x="806" y="781"/>
                  </a:lnTo>
                  <a:lnTo>
                    <a:pt x="840" y="785"/>
                  </a:lnTo>
                  <a:lnTo>
                    <a:pt x="871" y="781"/>
                  </a:lnTo>
                  <a:lnTo>
                    <a:pt x="906" y="770"/>
                  </a:lnTo>
                  <a:lnTo>
                    <a:pt x="933" y="750"/>
                  </a:lnTo>
                  <a:lnTo>
                    <a:pt x="952" y="727"/>
                  </a:lnTo>
                  <a:lnTo>
                    <a:pt x="975" y="750"/>
                  </a:lnTo>
                  <a:lnTo>
                    <a:pt x="1002" y="770"/>
                  </a:lnTo>
                  <a:lnTo>
                    <a:pt x="1037" y="781"/>
                  </a:lnTo>
                  <a:lnTo>
                    <a:pt x="1068" y="785"/>
                  </a:lnTo>
                  <a:lnTo>
                    <a:pt x="1102" y="781"/>
                  </a:lnTo>
                  <a:lnTo>
                    <a:pt x="1133" y="770"/>
                  </a:lnTo>
                  <a:lnTo>
                    <a:pt x="1160" y="750"/>
                  </a:lnTo>
                  <a:lnTo>
                    <a:pt x="1183" y="727"/>
                  </a:lnTo>
                  <a:lnTo>
                    <a:pt x="1206" y="750"/>
                  </a:lnTo>
                  <a:lnTo>
                    <a:pt x="1233" y="770"/>
                  </a:lnTo>
                  <a:lnTo>
                    <a:pt x="1264" y="781"/>
                  </a:lnTo>
                  <a:lnTo>
                    <a:pt x="1299" y="785"/>
                  </a:lnTo>
                  <a:lnTo>
                    <a:pt x="1334" y="781"/>
                  </a:lnTo>
                  <a:lnTo>
                    <a:pt x="1364" y="770"/>
                  </a:lnTo>
                  <a:lnTo>
                    <a:pt x="1391" y="750"/>
                  </a:lnTo>
                  <a:lnTo>
                    <a:pt x="1414" y="727"/>
                  </a:lnTo>
                  <a:lnTo>
                    <a:pt x="1438" y="750"/>
                  </a:lnTo>
                  <a:lnTo>
                    <a:pt x="1465" y="770"/>
                  </a:lnTo>
                  <a:lnTo>
                    <a:pt x="1495" y="781"/>
                  </a:lnTo>
                  <a:lnTo>
                    <a:pt x="1530" y="785"/>
                  </a:lnTo>
                  <a:lnTo>
                    <a:pt x="1565" y="781"/>
                  </a:lnTo>
                  <a:lnTo>
                    <a:pt x="1596" y="770"/>
                  </a:lnTo>
                  <a:lnTo>
                    <a:pt x="1623" y="750"/>
                  </a:lnTo>
                  <a:lnTo>
                    <a:pt x="1646" y="727"/>
                  </a:lnTo>
                  <a:lnTo>
                    <a:pt x="1669" y="750"/>
                  </a:lnTo>
                  <a:lnTo>
                    <a:pt x="1696" y="770"/>
                  </a:lnTo>
                  <a:lnTo>
                    <a:pt x="1727" y="781"/>
                  </a:lnTo>
                  <a:lnTo>
                    <a:pt x="1761" y="785"/>
                  </a:lnTo>
                  <a:lnTo>
                    <a:pt x="1777" y="781"/>
                  </a:lnTo>
                  <a:lnTo>
                    <a:pt x="1777" y="1577"/>
                  </a:lnTo>
                  <a:close/>
                  <a:moveTo>
                    <a:pt x="1761" y="723"/>
                  </a:moveTo>
                  <a:lnTo>
                    <a:pt x="1727" y="716"/>
                  </a:lnTo>
                  <a:lnTo>
                    <a:pt x="1700" y="697"/>
                  </a:lnTo>
                  <a:lnTo>
                    <a:pt x="1680" y="670"/>
                  </a:lnTo>
                  <a:lnTo>
                    <a:pt x="1677" y="639"/>
                  </a:lnTo>
                  <a:lnTo>
                    <a:pt x="1677" y="358"/>
                  </a:lnTo>
                  <a:lnTo>
                    <a:pt x="1842" y="358"/>
                  </a:lnTo>
                  <a:lnTo>
                    <a:pt x="1842" y="639"/>
                  </a:lnTo>
                  <a:lnTo>
                    <a:pt x="1838" y="670"/>
                  </a:lnTo>
                  <a:lnTo>
                    <a:pt x="1819" y="697"/>
                  </a:lnTo>
                  <a:lnTo>
                    <a:pt x="1792" y="716"/>
                  </a:lnTo>
                  <a:lnTo>
                    <a:pt x="1761" y="723"/>
                  </a:lnTo>
                  <a:lnTo>
                    <a:pt x="1761" y="7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4814888" y="5611813"/>
              <a:ext cx="1558925" cy="1031875"/>
            </a:xfrm>
            <a:custGeom>
              <a:avLst/>
              <a:gdLst>
                <a:gd name="T0" fmla="*/ 19 w 982"/>
                <a:gd name="T1" fmla="*/ 0 h 650"/>
                <a:gd name="T2" fmla="*/ 0 w 982"/>
                <a:gd name="T3" fmla="*/ 31 h 650"/>
                <a:gd name="T4" fmla="*/ 11 w 982"/>
                <a:gd name="T5" fmla="*/ 643 h 650"/>
                <a:gd name="T6" fmla="*/ 952 w 982"/>
                <a:gd name="T7" fmla="*/ 650 h 650"/>
                <a:gd name="T8" fmla="*/ 982 w 982"/>
                <a:gd name="T9" fmla="*/ 635 h 650"/>
                <a:gd name="T10" fmla="*/ 982 w 982"/>
                <a:gd name="T11" fmla="*/ 19 h 650"/>
                <a:gd name="T12" fmla="*/ 952 w 982"/>
                <a:gd name="T13" fmla="*/ 0 h 650"/>
                <a:gd name="T14" fmla="*/ 720 w 982"/>
                <a:gd name="T15" fmla="*/ 589 h 650"/>
                <a:gd name="T16" fmla="*/ 832 w 982"/>
                <a:gd name="T17" fmla="*/ 485 h 650"/>
                <a:gd name="T18" fmla="*/ 851 w 982"/>
                <a:gd name="T19" fmla="*/ 458 h 650"/>
                <a:gd name="T20" fmla="*/ 832 w 982"/>
                <a:gd name="T21" fmla="*/ 427 h 650"/>
                <a:gd name="T22" fmla="*/ 547 w 982"/>
                <a:gd name="T23" fmla="*/ 427 h 650"/>
                <a:gd name="T24" fmla="*/ 528 w 982"/>
                <a:gd name="T25" fmla="*/ 458 h 650"/>
                <a:gd name="T26" fmla="*/ 547 w 982"/>
                <a:gd name="T27" fmla="*/ 485 h 650"/>
                <a:gd name="T28" fmla="*/ 659 w 982"/>
                <a:gd name="T29" fmla="*/ 589 h 650"/>
                <a:gd name="T30" fmla="*/ 427 w 982"/>
                <a:gd name="T31" fmla="*/ 489 h 650"/>
                <a:gd name="T32" fmla="*/ 454 w 982"/>
                <a:gd name="T33" fmla="*/ 470 h 650"/>
                <a:gd name="T34" fmla="*/ 447 w 982"/>
                <a:gd name="T35" fmla="*/ 435 h 650"/>
                <a:gd name="T36" fmla="*/ 162 w 982"/>
                <a:gd name="T37" fmla="*/ 427 h 650"/>
                <a:gd name="T38" fmla="*/ 135 w 982"/>
                <a:gd name="T39" fmla="*/ 446 h 650"/>
                <a:gd name="T40" fmla="*/ 142 w 982"/>
                <a:gd name="T41" fmla="*/ 477 h 650"/>
                <a:gd name="T42" fmla="*/ 266 w 982"/>
                <a:gd name="T43" fmla="*/ 489 h 650"/>
                <a:gd name="T44" fmla="*/ 61 w 982"/>
                <a:gd name="T45" fmla="*/ 62 h 650"/>
                <a:gd name="T46" fmla="*/ 223 w 982"/>
                <a:gd name="T47" fmla="*/ 119 h 650"/>
                <a:gd name="T48" fmla="*/ 165 w 982"/>
                <a:gd name="T49" fmla="*/ 204 h 650"/>
                <a:gd name="T50" fmla="*/ 173 w 982"/>
                <a:gd name="T51" fmla="*/ 250 h 650"/>
                <a:gd name="T52" fmla="*/ 266 w 982"/>
                <a:gd name="T53" fmla="*/ 258 h 650"/>
                <a:gd name="T54" fmla="*/ 273 w 982"/>
                <a:gd name="T55" fmla="*/ 281 h 650"/>
                <a:gd name="T56" fmla="*/ 308 w 982"/>
                <a:gd name="T57" fmla="*/ 289 h 650"/>
                <a:gd name="T58" fmla="*/ 327 w 982"/>
                <a:gd name="T59" fmla="*/ 262 h 650"/>
                <a:gd name="T60" fmla="*/ 404 w 982"/>
                <a:gd name="T61" fmla="*/ 254 h 650"/>
                <a:gd name="T62" fmla="*/ 424 w 982"/>
                <a:gd name="T63" fmla="*/ 227 h 650"/>
                <a:gd name="T64" fmla="*/ 397 w 982"/>
                <a:gd name="T65" fmla="*/ 146 h 650"/>
                <a:gd name="T66" fmla="*/ 327 w 982"/>
                <a:gd name="T67" fmla="*/ 62 h 650"/>
                <a:gd name="T68" fmla="*/ 620 w 982"/>
                <a:gd name="T69" fmla="*/ 119 h 650"/>
                <a:gd name="T70" fmla="*/ 562 w 982"/>
                <a:gd name="T71" fmla="*/ 204 h 650"/>
                <a:gd name="T72" fmla="*/ 570 w 982"/>
                <a:gd name="T73" fmla="*/ 250 h 650"/>
                <a:gd name="T74" fmla="*/ 659 w 982"/>
                <a:gd name="T75" fmla="*/ 258 h 650"/>
                <a:gd name="T76" fmla="*/ 666 w 982"/>
                <a:gd name="T77" fmla="*/ 281 h 650"/>
                <a:gd name="T78" fmla="*/ 701 w 982"/>
                <a:gd name="T79" fmla="*/ 289 h 650"/>
                <a:gd name="T80" fmla="*/ 720 w 982"/>
                <a:gd name="T81" fmla="*/ 262 h 650"/>
                <a:gd name="T82" fmla="*/ 801 w 982"/>
                <a:gd name="T83" fmla="*/ 254 h 650"/>
                <a:gd name="T84" fmla="*/ 820 w 982"/>
                <a:gd name="T85" fmla="*/ 227 h 650"/>
                <a:gd name="T86" fmla="*/ 790 w 982"/>
                <a:gd name="T87" fmla="*/ 146 h 650"/>
                <a:gd name="T88" fmla="*/ 720 w 982"/>
                <a:gd name="T89" fmla="*/ 62 h 650"/>
                <a:gd name="T90" fmla="*/ 296 w 982"/>
                <a:gd name="T91" fmla="*/ 158 h 650"/>
                <a:gd name="T92" fmla="*/ 346 w 982"/>
                <a:gd name="T93" fmla="*/ 181 h 650"/>
                <a:gd name="T94" fmla="*/ 246 w 982"/>
                <a:gd name="T95" fmla="*/ 181 h 650"/>
                <a:gd name="T96" fmla="*/ 296 w 982"/>
                <a:gd name="T97" fmla="*/ 158 h 650"/>
                <a:gd name="T98" fmla="*/ 709 w 982"/>
                <a:gd name="T99" fmla="*/ 162 h 650"/>
                <a:gd name="T100" fmla="*/ 751 w 982"/>
                <a:gd name="T101" fmla="*/ 196 h 650"/>
                <a:gd name="T102" fmla="*/ 655 w 982"/>
                <a:gd name="T103" fmla="*/ 170 h 650"/>
                <a:gd name="T104" fmla="*/ 689 w 982"/>
                <a:gd name="T105" fmla="*/ 158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2" h="650">
                  <a:moveTo>
                    <a:pt x="952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1" y="8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620"/>
                  </a:lnTo>
                  <a:lnTo>
                    <a:pt x="3" y="635"/>
                  </a:lnTo>
                  <a:lnTo>
                    <a:pt x="11" y="643"/>
                  </a:lnTo>
                  <a:lnTo>
                    <a:pt x="19" y="650"/>
                  </a:lnTo>
                  <a:lnTo>
                    <a:pt x="30" y="650"/>
                  </a:lnTo>
                  <a:lnTo>
                    <a:pt x="952" y="650"/>
                  </a:lnTo>
                  <a:lnTo>
                    <a:pt x="963" y="650"/>
                  </a:lnTo>
                  <a:lnTo>
                    <a:pt x="975" y="643"/>
                  </a:lnTo>
                  <a:lnTo>
                    <a:pt x="982" y="635"/>
                  </a:lnTo>
                  <a:lnTo>
                    <a:pt x="982" y="620"/>
                  </a:lnTo>
                  <a:lnTo>
                    <a:pt x="982" y="31"/>
                  </a:lnTo>
                  <a:lnTo>
                    <a:pt x="982" y="19"/>
                  </a:lnTo>
                  <a:lnTo>
                    <a:pt x="975" y="8"/>
                  </a:lnTo>
                  <a:lnTo>
                    <a:pt x="963" y="0"/>
                  </a:lnTo>
                  <a:lnTo>
                    <a:pt x="952" y="0"/>
                  </a:lnTo>
                  <a:lnTo>
                    <a:pt x="952" y="0"/>
                  </a:lnTo>
                  <a:close/>
                  <a:moveTo>
                    <a:pt x="921" y="589"/>
                  </a:moveTo>
                  <a:lnTo>
                    <a:pt x="720" y="589"/>
                  </a:lnTo>
                  <a:lnTo>
                    <a:pt x="720" y="489"/>
                  </a:lnTo>
                  <a:lnTo>
                    <a:pt x="820" y="489"/>
                  </a:lnTo>
                  <a:lnTo>
                    <a:pt x="832" y="485"/>
                  </a:lnTo>
                  <a:lnTo>
                    <a:pt x="844" y="477"/>
                  </a:lnTo>
                  <a:lnTo>
                    <a:pt x="847" y="470"/>
                  </a:lnTo>
                  <a:lnTo>
                    <a:pt x="851" y="458"/>
                  </a:lnTo>
                  <a:lnTo>
                    <a:pt x="847" y="446"/>
                  </a:lnTo>
                  <a:lnTo>
                    <a:pt x="844" y="435"/>
                  </a:lnTo>
                  <a:lnTo>
                    <a:pt x="832" y="427"/>
                  </a:lnTo>
                  <a:lnTo>
                    <a:pt x="820" y="427"/>
                  </a:lnTo>
                  <a:lnTo>
                    <a:pt x="558" y="427"/>
                  </a:lnTo>
                  <a:lnTo>
                    <a:pt x="547" y="427"/>
                  </a:lnTo>
                  <a:lnTo>
                    <a:pt x="535" y="435"/>
                  </a:lnTo>
                  <a:lnTo>
                    <a:pt x="528" y="446"/>
                  </a:lnTo>
                  <a:lnTo>
                    <a:pt x="528" y="458"/>
                  </a:lnTo>
                  <a:lnTo>
                    <a:pt x="528" y="470"/>
                  </a:lnTo>
                  <a:lnTo>
                    <a:pt x="535" y="477"/>
                  </a:lnTo>
                  <a:lnTo>
                    <a:pt x="547" y="485"/>
                  </a:lnTo>
                  <a:lnTo>
                    <a:pt x="558" y="489"/>
                  </a:lnTo>
                  <a:lnTo>
                    <a:pt x="659" y="489"/>
                  </a:lnTo>
                  <a:lnTo>
                    <a:pt x="659" y="589"/>
                  </a:lnTo>
                  <a:lnTo>
                    <a:pt x="327" y="589"/>
                  </a:lnTo>
                  <a:lnTo>
                    <a:pt x="327" y="489"/>
                  </a:lnTo>
                  <a:lnTo>
                    <a:pt x="427" y="489"/>
                  </a:lnTo>
                  <a:lnTo>
                    <a:pt x="439" y="485"/>
                  </a:lnTo>
                  <a:lnTo>
                    <a:pt x="447" y="477"/>
                  </a:lnTo>
                  <a:lnTo>
                    <a:pt x="454" y="470"/>
                  </a:lnTo>
                  <a:lnTo>
                    <a:pt x="458" y="458"/>
                  </a:lnTo>
                  <a:lnTo>
                    <a:pt x="454" y="446"/>
                  </a:lnTo>
                  <a:lnTo>
                    <a:pt x="447" y="435"/>
                  </a:lnTo>
                  <a:lnTo>
                    <a:pt x="439" y="427"/>
                  </a:lnTo>
                  <a:lnTo>
                    <a:pt x="427" y="427"/>
                  </a:lnTo>
                  <a:lnTo>
                    <a:pt x="162" y="427"/>
                  </a:lnTo>
                  <a:lnTo>
                    <a:pt x="150" y="427"/>
                  </a:lnTo>
                  <a:lnTo>
                    <a:pt x="142" y="435"/>
                  </a:lnTo>
                  <a:lnTo>
                    <a:pt x="135" y="446"/>
                  </a:lnTo>
                  <a:lnTo>
                    <a:pt x="131" y="458"/>
                  </a:lnTo>
                  <a:lnTo>
                    <a:pt x="135" y="470"/>
                  </a:lnTo>
                  <a:lnTo>
                    <a:pt x="142" y="477"/>
                  </a:lnTo>
                  <a:lnTo>
                    <a:pt x="150" y="485"/>
                  </a:lnTo>
                  <a:lnTo>
                    <a:pt x="162" y="489"/>
                  </a:lnTo>
                  <a:lnTo>
                    <a:pt x="266" y="489"/>
                  </a:lnTo>
                  <a:lnTo>
                    <a:pt x="266" y="589"/>
                  </a:lnTo>
                  <a:lnTo>
                    <a:pt x="61" y="589"/>
                  </a:lnTo>
                  <a:lnTo>
                    <a:pt x="61" y="62"/>
                  </a:lnTo>
                  <a:lnTo>
                    <a:pt x="266" y="62"/>
                  </a:lnTo>
                  <a:lnTo>
                    <a:pt x="266" y="100"/>
                  </a:lnTo>
                  <a:lnTo>
                    <a:pt x="223" y="119"/>
                  </a:lnTo>
                  <a:lnTo>
                    <a:pt x="192" y="146"/>
                  </a:lnTo>
                  <a:lnTo>
                    <a:pt x="173" y="185"/>
                  </a:lnTo>
                  <a:lnTo>
                    <a:pt x="165" y="204"/>
                  </a:lnTo>
                  <a:lnTo>
                    <a:pt x="165" y="227"/>
                  </a:lnTo>
                  <a:lnTo>
                    <a:pt x="169" y="239"/>
                  </a:lnTo>
                  <a:lnTo>
                    <a:pt x="173" y="250"/>
                  </a:lnTo>
                  <a:lnTo>
                    <a:pt x="185" y="254"/>
                  </a:lnTo>
                  <a:lnTo>
                    <a:pt x="196" y="258"/>
                  </a:lnTo>
                  <a:lnTo>
                    <a:pt x="266" y="258"/>
                  </a:lnTo>
                  <a:lnTo>
                    <a:pt x="266" y="262"/>
                  </a:lnTo>
                  <a:lnTo>
                    <a:pt x="266" y="273"/>
                  </a:lnTo>
                  <a:lnTo>
                    <a:pt x="273" y="281"/>
                  </a:lnTo>
                  <a:lnTo>
                    <a:pt x="281" y="289"/>
                  </a:lnTo>
                  <a:lnTo>
                    <a:pt x="296" y="293"/>
                  </a:lnTo>
                  <a:lnTo>
                    <a:pt x="308" y="289"/>
                  </a:lnTo>
                  <a:lnTo>
                    <a:pt x="316" y="281"/>
                  </a:lnTo>
                  <a:lnTo>
                    <a:pt x="323" y="273"/>
                  </a:lnTo>
                  <a:lnTo>
                    <a:pt x="327" y="262"/>
                  </a:lnTo>
                  <a:lnTo>
                    <a:pt x="327" y="258"/>
                  </a:lnTo>
                  <a:lnTo>
                    <a:pt x="393" y="258"/>
                  </a:lnTo>
                  <a:lnTo>
                    <a:pt x="404" y="254"/>
                  </a:lnTo>
                  <a:lnTo>
                    <a:pt x="416" y="250"/>
                  </a:lnTo>
                  <a:lnTo>
                    <a:pt x="424" y="239"/>
                  </a:lnTo>
                  <a:lnTo>
                    <a:pt x="424" y="227"/>
                  </a:lnTo>
                  <a:lnTo>
                    <a:pt x="424" y="204"/>
                  </a:lnTo>
                  <a:lnTo>
                    <a:pt x="416" y="185"/>
                  </a:lnTo>
                  <a:lnTo>
                    <a:pt x="397" y="146"/>
                  </a:lnTo>
                  <a:lnTo>
                    <a:pt x="366" y="119"/>
                  </a:lnTo>
                  <a:lnTo>
                    <a:pt x="327" y="100"/>
                  </a:lnTo>
                  <a:lnTo>
                    <a:pt x="327" y="62"/>
                  </a:lnTo>
                  <a:lnTo>
                    <a:pt x="659" y="62"/>
                  </a:lnTo>
                  <a:lnTo>
                    <a:pt x="659" y="100"/>
                  </a:lnTo>
                  <a:lnTo>
                    <a:pt x="620" y="119"/>
                  </a:lnTo>
                  <a:lnTo>
                    <a:pt x="589" y="146"/>
                  </a:lnTo>
                  <a:lnTo>
                    <a:pt x="566" y="185"/>
                  </a:lnTo>
                  <a:lnTo>
                    <a:pt x="562" y="204"/>
                  </a:lnTo>
                  <a:lnTo>
                    <a:pt x="558" y="227"/>
                  </a:lnTo>
                  <a:lnTo>
                    <a:pt x="562" y="239"/>
                  </a:lnTo>
                  <a:lnTo>
                    <a:pt x="570" y="250"/>
                  </a:lnTo>
                  <a:lnTo>
                    <a:pt x="578" y="254"/>
                  </a:lnTo>
                  <a:lnTo>
                    <a:pt x="589" y="258"/>
                  </a:lnTo>
                  <a:lnTo>
                    <a:pt x="659" y="258"/>
                  </a:lnTo>
                  <a:lnTo>
                    <a:pt x="659" y="262"/>
                  </a:lnTo>
                  <a:lnTo>
                    <a:pt x="662" y="273"/>
                  </a:lnTo>
                  <a:lnTo>
                    <a:pt x="666" y="281"/>
                  </a:lnTo>
                  <a:lnTo>
                    <a:pt x="678" y="289"/>
                  </a:lnTo>
                  <a:lnTo>
                    <a:pt x="689" y="293"/>
                  </a:lnTo>
                  <a:lnTo>
                    <a:pt x="701" y="289"/>
                  </a:lnTo>
                  <a:lnTo>
                    <a:pt x="713" y="281"/>
                  </a:lnTo>
                  <a:lnTo>
                    <a:pt x="716" y="273"/>
                  </a:lnTo>
                  <a:lnTo>
                    <a:pt x="720" y="262"/>
                  </a:lnTo>
                  <a:lnTo>
                    <a:pt x="720" y="258"/>
                  </a:lnTo>
                  <a:lnTo>
                    <a:pt x="790" y="258"/>
                  </a:lnTo>
                  <a:lnTo>
                    <a:pt x="801" y="254"/>
                  </a:lnTo>
                  <a:lnTo>
                    <a:pt x="809" y="250"/>
                  </a:lnTo>
                  <a:lnTo>
                    <a:pt x="817" y="239"/>
                  </a:lnTo>
                  <a:lnTo>
                    <a:pt x="820" y="227"/>
                  </a:lnTo>
                  <a:lnTo>
                    <a:pt x="817" y="204"/>
                  </a:lnTo>
                  <a:lnTo>
                    <a:pt x="813" y="185"/>
                  </a:lnTo>
                  <a:lnTo>
                    <a:pt x="790" y="146"/>
                  </a:lnTo>
                  <a:lnTo>
                    <a:pt x="759" y="119"/>
                  </a:lnTo>
                  <a:lnTo>
                    <a:pt x="720" y="100"/>
                  </a:lnTo>
                  <a:lnTo>
                    <a:pt x="720" y="62"/>
                  </a:lnTo>
                  <a:lnTo>
                    <a:pt x="921" y="62"/>
                  </a:lnTo>
                  <a:lnTo>
                    <a:pt x="921" y="589"/>
                  </a:lnTo>
                  <a:close/>
                  <a:moveTo>
                    <a:pt x="296" y="158"/>
                  </a:moveTo>
                  <a:lnTo>
                    <a:pt x="312" y="162"/>
                  </a:lnTo>
                  <a:lnTo>
                    <a:pt x="331" y="170"/>
                  </a:lnTo>
                  <a:lnTo>
                    <a:pt x="346" y="181"/>
                  </a:lnTo>
                  <a:lnTo>
                    <a:pt x="354" y="196"/>
                  </a:lnTo>
                  <a:lnTo>
                    <a:pt x="235" y="196"/>
                  </a:lnTo>
                  <a:lnTo>
                    <a:pt x="246" y="181"/>
                  </a:lnTo>
                  <a:lnTo>
                    <a:pt x="258" y="170"/>
                  </a:lnTo>
                  <a:lnTo>
                    <a:pt x="277" y="162"/>
                  </a:lnTo>
                  <a:lnTo>
                    <a:pt x="296" y="158"/>
                  </a:lnTo>
                  <a:lnTo>
                    <a:pt x="296" y="158"/>
                  </a:lnTo>
                  <a:close/>
                  <a:moveTo>
                    <a:pt x="689" y="158"/>
                  </a:moveTo>
                  <a:lnTo>
                    <a:pt x="709" y="162"/>
                  </a:lnTo>
                  <a:lnTo>
                    <a:pt x="724" y="170"/>
                  </a:lnTo>
                  <a:lnTo>
                    <a:pt x="740" y="181"/>
                  </a:lnTo>
                  <a:lnTo>
                    <a:pt x="751" y="196"/>
                  </a:lnTo>
                  <a:lnTo>
                    <a:pt x="628" y="196"/>
                  </a:lnTo>
                  <a:lnTo>
                    <a:pt x="639" y="181"/>
                  </a:lnTo>
                  <a:lnTo>
                    <a:pt x="655" y="170"/>
                  </a:lnTo>
                  <a:lnTo>
                    <a:pt x="670" y="162"/>
                  </a:lnTo>
                  <a:lnTo>
                    <a:pt x="689" y="158"/>
                  </a:lnTo>
                  <a:lnTo>
                    <a:pt x="689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35" name="Freeform 68"/>
            <p:cNvSpPr>
              <a:spLocks/>
            </p:cNvSpPr>
            <p:nvPr/>
          </p:nvSpPr>
          <p:spPr bwMode="auto">
            <a:xfrm>
              <a:off x="4452938" y="6081713"/>
              <a:ext cx="98425" cy="201613"/>
            </a:xfrm>
            <a:custGeom>
              <a:avLst/>
              <a:gdLst>
                <a:gd name="T0" fmla="*/ 31 w 62"/>
                <a:gd name="T1" fmla="*/ 127 h 127"/>
                <a:gd name="T2" fmla="*/ 43 w 62"/>
                <a:gd name="T3" fmla="*/ 124 h 127"/>
                <a:gd name="T4" fmla="*/ 50 w 62"/>
                <a:gd name="T5" fmla="*/ 116 h 127"/>
                <a:gd name="T6" fmla="*/ 58 w 62"/>
                <a:gd name="T7" fmla="*/ 108 h 127"/>
                <a:gd name="T8" fmla="*/ 62 w 62"/>
                <a:gd name="T9" fmla="*/ 97 h 127"/>
                <a:gd name="T10" fmla="*/ 62 w 62"/>
                <a:gd name="T11" fmla="*/ 31 h 127"/>
                <a:gd name="T12" fmla="*/ 58 w 62"/>
                <a:gd name="T13" fmla="*/ 20 h 127"/>
                <a:gd name="T14" fmla="*/ 50 w 62"/>
                <a:gd name="T15" fmla="*/ 8 h 127"/>
                <a:gd name="T16" fmla="*/ 43 w 62"/>
                <a:gd name="T17" fmla="*/ 0 h 127"/>
                <a:gd name="T18" fmla="*/ 31 w 62"/>
                <a:gd name="T19" fmla="*/ 0 h 127"/>
                <a:gd name="T20" fmla="*/ 16 w 62"/>
                <a:gd name="T21" fmla="*/ 0 h 127"/>
                <a:gd name="T22" fmla="*/ 8 w 62"/>
                <a:gd name="T23" fmla="*/ 8 h 127"/>
                <a:gd name="T24" fmla="*/ 0 w 62"/>
                <a:gd name="T25" fmla="*/ 20 h 127"/>
                <a:gd name="T26" fmla="*/ 0 w 62"/>
                <a:gd name="T27" fmla="*/ 31 h 127"/>
                <a:gd name="T28" fmla="*/ 0 w 62"/>
                <a:gd name="T29" fmla="*/ 97 h 127"/>
                <a:gd name="T30" fmla="*/ 0 w 62"/>
                <a:gd name="T31" fmla="*/ 108 h 127"/>
                <a:gd name="T32" fmla="*/ 8 w 62"/>
                <a:gd name="T33" fmla="*/ 116 h 127"/>
                <a:gd name="T34" fmla="*/ 16 w 62"/>
                <a:gd name="T35" fmla="*/ 124 h 127"/>
                <a:gd name="T36" fmla="*/ 31 w 62"/>
                <a:gd name="T37" fmla="*/ 127 h 127"/>
                <a:gd name="T38" fmla="*/ 31 w 62"/>
                <a:gd name="T3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127">
                  <a:moveTo>
                    <a:pt x="31" y="127"/>
                  </a:moveTo>
                  <a:lnTo>
                    <a:pt x="43" y="124"/>
                  </a:lnTo>
                  <a:lnTo>
                    <a:pt x="50" y="116"/>
                  </a:lnTo>
                  <a:lnTo>
                    <a:pt x="58" y="108"/>
                  </a:lnTo>
                  <a:lnTo>
                    <a:pt x="62" y="97"/>
                  </a:lnTo>
                  <a:lnTo>
                    <a:pt x="62" y="31"/>
                  </a:lnTo>
                  <a:lnTo>
                    <a:pt x="58" y="20"/>
                  </a:lnTo>
                  <a:lnTo>
                    <a:pt x="50" y="8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8" y="116"/>
                  </a:lnTo>
                  <a:lnTo>
                    <a:pt x="16" y="124"/>
                  </a:lnTo>
                  <a:lnTo>
                    <a:pt x="31" y="127"/>
                  </a:lnTo>
                  <a:lnTo>
                    <a:pt x="3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268519" y="5521566"/>
            <a:ext cx="896417" cy="969375"/>
            <a:chOff x="3670300" y="3841750"/>
            <a:chExt cx="2789238" cy="3016251"/>
          </a:xfrm>
        </p:grpSpPr>
        <p:sp>
          <p:nvSpPr>
            <p:cNvPr id="37" name="Freeform 73"/>
            <p:cNvSpPr>
              <a:spLocks noEditPoints="1"/>
            </p:cNvSpPr>
            <p:nvPr/>
          </p:nvSpPr>
          <p:spPr bwMode="auto">
            <a:xfrm>
              <a:off x="3670300" y="4256088"/>
              <a:ext cx="2600325" cy="2601913"/>
            </a:xfrm>
            <a:custGeom>
              <a:avLst/>
              <a:gdLst>
                <a:gd name="T0" fmla="*/ 1372 w 1638"/>
                <a:gd name="T1" fmla="*/ 462 h 1639"/>
                <a:gd name="T2" fmla="*/ 1052 w 1638"/>
                <a:gd name="T3" fmla="*/ 66 h 1639"/>
                <a:gd name="T4" fmla="*/ 1029 w 1638"/>
                <a:gd name="T5" fmla="*/ 27 h 1639"/>
                <a:gd name="T6" fmla="*/ 709 w 1638"/>
                <a:gd name="T7" fmla="*/ 8 h 1639"/>
                <a:gd name="T8" fmla="*/ 408 w 1638"/>
                <a:gd name="T9" fmla="*/ 108 h 1639"/>
                <a:gd name="T10" fmla="*/ 166 w 1638"/>
                <a:gd name="T11" fmla="*/ 323 h 1639"/>
                <a:gd name="T12" fmla="*/ 27 w 1638"/>
                <a:gd name="T13" fmla="*/ 608 h 1639"/>
                <a:gd name="T14" fmla="*/ 4 w 1638"/>
                <a:gd name="T15" fmla="*/ 920 h 1639"/>
                <a:gd name="T16" fmla="*/ 108 w 1638"/>
                <a:gd name="T17" fmla="*/ 1227 h 1639"/>
                <a:gd name="T18" fmla="*/ 320 w 1638"/>
                <a:gd name="T19" fmla="*/ 1470 h 1639"/>
                <a:gd name="T20" fmla="*/ 605 w 1638"/>
                <a:gd name="T21" fmla="*/ 1608 h 1639"/>
                <a:gd name="T22" fmla="*/ 1029 w 1638"/>
                <a:gd name="T23" fmla="*/ 1608 h 1639"/>
                <a:gd name="T24" fmla="*/ 1364 w 1638"/>
                <a:gd name="T25" fmla="*/ 1431 h 1639"/>
                <a:gd name="T26" fmla="*/ 1553 w 1638"/>
                <a:gd name="T27" fmla="*/ 1177 h 1639"/>
                <a:gd name="T28" fmla="*/ 1634 w 1638"/>
                <a:gd name="T29" fmla="*/ 873 h 1639"/>
                <a:gd name="T30" fmla="*/ 1595 w 1638"/>
                <a:gd name="T31" fmla="*/ 562 h 1639"/>
                <a:gd name="T32" fmla="*/ 1511 w 1638"/>
                <a:gd name="T33" fmla="*/ 396 h 1639"/>
                <a:gd name="T34" fmla="*/ 798 w 1638"/>
                <a:gd name="T35" fmla="*/ 843 h 1639"/>
                <a:gd name="T36" fmla="*/ 1403 w 1638"/>
                <a:gd name="T37" fmla="*/ 589 h 1639"/>
                <a:gd name="T38" fmla="*/ 1445 w 1638"/>
                <a:gd name="T39" fmla="*/ 820 h 1639"/>
                <a:gd name="T40" fmla="*/ 1399 w 1638"/>
                <a:gd name="T41" fmla="*/ 1050 h 1639"/>
                <a:gd name="T42" fmla="*/ 1276 w 1638"/>
                <a:gd name="T43" fmla="*/ 1247 h 1639"/>
                <a:gd name="T44" fmla="*/ 1056 w 1638"/>
                <a:gd name="T45" fmla="*/ 1397 h 1639"/>
                <a:gd name="T46" fmla="*/ 740 w 1638"/>
                <a:gd name="T47" fmla="*/ 1439 h 1639"/>
                <a:gd name="T48" fmla="*/ 443 w 1638"/>
                <a:gd name="T49" fmla="*/ 1320 h 1639"/>
                <a:gd name="T50" fmla="*/ 247 w 1638"/>
                <a:gd name="T51" fmla="*/ 1077 h 1639"/>
                <a:gd name="T52" fmla="*/ 193 w 1638"/>
                <a:gd name="T53" fmla="*/ 839 h 1639"/>
                <a:gd name="T54" fmla="*/ 231 w 1638"/>
                <a:gd name="T55" fmla="*/ 597 h 1639"/>
                <a:gd name="T56" fmla="*/ 358 w 1638"/>
                <a:gd name="T57" fmla="*/ 393 h 1639"/>
                <a:gd name="T58" fmla="*/ 555 w 1638"/>
                <a:gd name="T59" fmla="*/ 250 h 1639"/>
                <a:gd name="T60" fmla="*/ 778 w 1638"/>
                <a:gd name="T61" fmla="*/ 193 h 1639"/>
                <a:gd name="T62" fmla="*/ 790 w 1638"/>
                <a:gd name="T63" fmla="*/ 812 h 1639"/>
                <a:gd name="T64" fmla="*/ 990 w 1638"/>
                <a:gd name="T65" fmla="*/ 1554 h 1639"/>
                <a:gd name="T66" fmla="*/ 694 w 1638"/>
                <a:gd name="T67" fmla="*/ 1566 h 1639"/>
                <a:gd name="T68" fmla="*/ 416 w 1638"/>
                <a:gd name="T69" fmla="*/ 1462 h 1639"/>
                <a:gd name="T70" fmla="*/ 200 w 1638"/>
                <a:gd name="T71" fmla="*/ 1262 h 1639"/>
                <a:gd name="T72" fmla="*/ 77 w 1638"/>
                <a:gd name="T73" fmla="*/ 985 h 1639"/>
                <a:gd name="T74" fmla="*/ 69 w 1638"/>
                <a:gd name="T75" fmla="*/ 693 h 1639"/>
                <a:gd name="T76" fmla="*/ 173 w 1638"/>
                <a:gd name="T77" fmla="*/ 423 h 1639"/>
                <a:gd name="T78" fmla="*/ 374 w 1638"/>
                <a:gd name="T79" fmla="*/ 204 h 1639"/>
                <a:gd name="T80" fmla="*/ 721 w 1638"/>
                <a:gd name="T81" fmla="*/ 69 h 1639"/>
                <a:gd name="T82" fmla="*/ 967 w 1638"/>
                <a:gd name="T83" fmla="*/ 146 h 1639"/>
                <a:gd name="T84" fmla="*/ 713 w 1638"/>
                <a:gd name="T85" fmla="*/ 139 h 1639"/>
                <a:gd name="T86" fmla="*/ 474 w 1638"/>
                <a:gd name="T87" fmla="*/ 223 h 1639"/>
                <a:gd name="T88" fmla="*/ 274 w 1638"/>
                <a:gd name="T89" fmla="*/ 400 h 1639"/>
                <a:gd name="T90" fmla="*/ 154 w 1638"/>
                <a:gd name="T91" fmla="*/ 639 h 1639"/>
                <a:gd name="T92" fmla="*/ 135 w 1638"/>
                <a:gd name="T93" fmla="*/ 908 h 1639"/>
                <a:gd name="T94" fmla="*/ 224 w 1638"/>
                <a:gd name="T95" fmla="*/ 1162 h 1639"/>
                <a:gd name="T96" fmla="*/ 478 w 1638"/>
                <a:gd name="T97" fmla="*/ 1416 h 1639"/>
                <a:gd name="T98" fmla="*/ 821 w 1638"/>
                <a:gd name="T99" fmla="*/ 1504 h 1639"/>
                <a:gd name="T100" fmla="*/ 1164 w 1638"/>
                <a:gd name="T101" fmla="*/ 1412 h 1639"/>
                <a:gd name="T102" fmla="*/ 1364 w 1638"/>
                <a:gd name="T103" fmla="*/ 1239 h 1639"/>
                <a:gd name="T104" fmla="*/ 1480 w 1638"/>
                <a:gd name="T105" fmla="*/ 1008 h 1639"/>
                <a:gd name="T106" fmla="*/ 1503 w 1638"/>
                <a:gd name="T107" fmla="*/ 754 h 1639"/>
                <a:gd name="T108" fmla="*/ 1430 w 1638"/>
                <a:gd name="T109" fmla="*/ 500 h 1639"/>
                <a:gd name="T110" fmla="*/ 1561 w 1638"/>
                <a:gd name="T111" fmla="*/ 673 h 1639"/>
                <a:gd name="T112" fmla="*/ 1565 w 1638"/>
                <a:gd name="T113" fmla="*/ 958 h 1639"/>
                <a:gd name="T114" fmla="*/ 1461 w 1638"/>
                <a:gd name="T115" fmla="*/ 1224 h 1639"/>
                <a:gd name="T116" fmla="*/ 1260 w 1638"/>
                <a:gd name="T117" fmla="*/ 1431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" h="1639">
                  <a:moveTo>
                    <a:pt x="1511" y="396"/>
                  </a:moveTo>
                  <a:lnTo>
                    <a:pt x="1499" y="393"/>
                  </a:lnTo>
                  <a:lnTo>
                    <a:pt x="1488" y="396"/>
                  </a:lnTo>
                  <a:lnTo>
                    <a:pt x="1372" y="462"/>
                  </a:lnTo>
                  <a:lnTo>
                    <a:pt x="1372" y="462"/>
                  </a:lnTo>
                  <a:lnTo>
                    <a:pt x="1372" y="466"/>
                  </a:lnTo>
                  <a:lnTo>
                    <a:pt x="867" y="754"/>
                  </a:lnTo>
                  <a:lnTo>
                    <a:pt x="1052" y="66"/>
                  </a:lnTo>
                  <a:lnTo>
                    <a:pt x="1052" y="54"/>
                  </a:lnTo>
                  <a:lnTo>
                    <a:pt x="1048" y="43"/>
                  </a:lnTo>
                  <a:lnTo>
                    <a:pt x="1041" y="35"/>
                  </a:lnTo>
                  <a:lnTo>
                    <a:pt x="1029" y="27"/>
                  </a:lnTo>
                  <a:lnTo>
                    <a:pt x="952" y="12"/>
                  </a:lnTo>
                  <a:lnTo>
                    <a:pt x="871" y="0"/>
                  </a:lnTo>
                  <a:lnTo>
                    <a:pt x="790" y="0"/>
                  </a:lnTo>
                  <a:lnTo>
                    <a:pt x="709" y="8"/>
                  </a:lnTo>
                  <a:lnTo>
                    <a:pt x="632" y="19"/>
                  </a:lnTo>
                  <a:lnTo>
                    <a:pt x="555" y="43"/>
                  </a:lnTo>
                  <a:lnTo>
                    <a:pt x="482" y="73"/>
                  </a:lnTo>
                  <a:lnTo>
                    <a:pt x="408" y="108"/>
                  </a:lnTo>
                  <a:lnTo>
                    <a:pt x="339" y="154"/>
                  </a:lnTo>
                  <a:lnTo>
                    <a:pt x="274" y="208"/>
                  </a:lnTo>
                  <a:lnTo>
                    <a:pt x="216" y="262"/>
                  </a:lnTo>
                  <a:lnTo>
                    <a:pt x="166" y="323"/>
                  </a:lnTo>
                  <a:lnTo>
                    <a:pt x="119" y="389"/>
                  </a:lnTo>
                  <a:lnTo>
                    <a:pt x="81" y="458"/>
                  </a:lnTo>
                  <a:lnTo>
                    <a:pt x="50" y="531"/>
                  </a:lnTo>
                  <a:lnTo>
                    <a:pt x="27" y="608"/>
                  </a:lnTo>
                  <a:lnTo>
                    <a:pt x="12" y="685"/>
                  </a:lnTo>
                  <a:lnTo>
                    <a:pt x="0" y="762"/>
                  </a:lnTo>
                  <a:lnTo>
                    <a:pt x="0" y="839"/>
                  </a:lnTo>
                  <a:lnTo>
                    <a:pt x="4" y="920"/>
                  </a:lnTo>
                  <a:lnTo>
                    <a:pt x="19" y="1000"/>
                  </a:lnTo>
                  <a:lnTo>
                    <a:pt x="39" y="1077"/>
                  </a:lnTo>
                  <a:lnTo>
                    <a:pt x="69" y="1154"/>
                  </a:lnTo>
                  <a:lnTo>
                    <a:pt x="108" y="1227"/>
                  </a:lnTo>
                  <a:lnTo>
                    <a:pt x="150" y="1297"/>
                  </a:lnTo>
                  <a:lnTo>
                    <a:pt x="200" y="1358"/>
                  </a:lnTo>
                  <a:lnTo>
                    <a:pt x="258" y="1416"/>
                  </a:lnTo>
                  <a:lnTo>
                    <a:pt x="320" y="1470"/>
                  </a:lnTo>
                  <a:lnTo>
                    <a:pt x="385" y="1512"/>
                  </a:lnTo>
                  <a:lnTo>
                    <a:pt x="455" y="1551"/>
                  </a:lnTo>
                  <a:lnTo>
                    <a:pt x="528" y="1585"/>
                  </a:lnTo>
                  <a:lnTo>
                    <a:pt x="605" y="1608"/>
                  </a:lnTo>
                  <a:lnTo>
                    <a:pt x="713" y="1631"/>
                  </a:lnTo>
                  <a:lnTo>
                    <a:pt x="821" y="1639"/>
                  </a:lnTo>
                  <a:lnTo>
                    <a:pt x="925" y="1631"/>
                  </a:lnTo>
                  <a:lnTo>
                    <a:pt x="1029" y="1608"/>
                  </a:lnTo>
                  <a:lnTo>
                    <a:pt x="1129" y="1574"/>
                  </a:lnTo>
                  <a:lnTo>
                    <a:pt x="1229" y="1527"/>
                  </a:lnTo>
                  <a:lnTo>
                    <a:pt x="1299" y="1481"/>
                  </a:lnTo>
                  <a:lnTo>
                    <a:pt x="1364" y="1431"/>
                  </a:lnTo>
                  <a:lnTo>
                    <a:pt x="1422" y="1374"/>
                  </a:lnTo>
                  <a:lnTo>
                    <a:pt x="1472" y="1312"/>
                  </a:lnTo>
                  <a:lnTo>
                    <a:pt x="1518" y="1247"/>
                  </a:lnTo>
                  <a:lnTo>
                    <a:pt x="1553" y="1177"/>
                  </a:lnTo>
                  <a:lnTo>
                    <a:pt x="1584" y="1104"/>
                  </a:lnTo>
                  <a:lnTo>
                    <a:pt x="1611" y="1031"/>
                  </a:lnTo>
                  <a:lnTo>
                    <a:pt x="1626" y="954"/>
                  </a:lnTo>
                  <a:lnTo>
                    <a:pt x="1634" y="873"/>
                  </a:lnTo>
                  <a:lnTo>
                    <a:pt x="1638" y="797"/>
                  </a:lnTo>
                  <a:lnTo>
                    <a:pt x="1630" y="716"/>
                  </a:lnTo>
                  <a:lnTo>
                    <a:pt x="1619" y="639"/>
                  </a:lnTo>
                  <a:lnTo>
                    <a:pt x="1595" y="562"/>
                  </a:lnTo>
                  <a:lnTo>
                    <a:pt x="1565" y="485"/>
                  </a:lnTo>
                  <a:lnTo>
                    <a:pt x="1530" y="408"/>
                  </a:lnTo>
                  <a:lnTo>
                    <a:pt x="1518" y="400"/>
                  </a:lnTo>
                  <a:lnTo>
                    <a:pt x="1511" y="396"/>
                  </a:lnTo>
                  <a:lnTo>
                    <a:pt x="1511" y="396"/>
                  </a:lnTo>
                  <a:close/>
                  <a:moveTo>
                    <a:pt x="790" y="812"/>
                  </a:moveTo>
                  <a:lnTo>
                    <a:pt x="790" y="827"/>
                  </a:lnTo>
                  <a:lnTo>
                    <a:pt x="798" y="843"/>
                  </a:lnTo>
                  <a:lnTo>
                    <a:pt x="817" y="850"/>
                  </a:lnTo>
                  <a:lnTo>
                    <a:pt x="832" y="847"/>
                  </a:lnTo>
                  <a:lnTo>
                    <a:pt x="1376" y="531"/>
                  </a:lnTo>
                  <a:lnTo>
                    <a:pt x="1403" y="589"/>
                  </a:lnTo>
                  <a:lnTo>
                    <a:pt x="1422" y="647"/>
                  </a:lnTo>
                  <a:lnTo>
                    <a:pt x="1434" y="704"/>
                  </a:lnTo>
                  <a:lnTo>
                    <a:pt x="1441" y="762"/>
                  </a:lnTo>
                  <a:lnTo>
                    <a:pt x="1445" y="820"/>
                  </a:lnTo>
                  <a:lnTo>
                    <a:pt x="1441" y="881"/>
                  </a:lnTo>
                  <a:lnTo>
                    <a:pt x="1434" y="939"/>
                  </a:lnTo>
                  <a:lnTo>
                    <a:pt x="1418" y="993"/>
                  </a:lnTo>
                  <a:lnTo>
                    <a:pt x="1399" y="1050"/>
                  </a:lnTo>
                  <a:lnTo>
                    <a:pt x="1376" y="1104"/>
                  </a:lnTo>
                  <a:lnTo>
                    <a:pt x="1349" y="1154"/>
                  </a:lnTo>
                  <a:lnTo>
                    <a:pt x="1314" y="1200"/>
                  </a:lnTo>
                  <a:lnTo>
                    <a:pt x="1276" y="1247"/>
                  </a:lnTo>
                  <a:lnTo>
                    <a:pt x="1233" y="1289"/>
                  </a:lnTo>
                  <a:lnTo>
                    <a:pt x="1183" y="1327"/>
                  </a:lnTo>
                  <a:lnTo>
                    <a:pt x="1133" y="1362"/>
                  </a:lnTo>
                  <a:lnTo>
                    <a:pt x="1056" y="1397"/>
                  </a:lnTo>
                  <a:lnTo>
                    <a:pt x="979" y="1424"/>
                  </a:lnTo>
                  <a:lnTo>
                    <a:pt x="898" y="1439"/>
                  </a:lnTo>
                  <a:lnTo>
                    <a:pt x="821" y="1443"/>
                  </a:lnTo>
                  <a:lnTo>
                    <a:pt x="740" y="1439"/>
                  </a:lnTo>
                  <a:lnTo>
                    <a:pt x="659" y="1424"/>
                  </a:lnTo>
                  <a:lnTo>
                    <a:pt x="582" y="1397"/>
                  </a:lnTo>
                  <a:lnTo>
                    <a:pt x="509" y="1362"/>
                  </a:lnTo>
                  <a:lnTo>
                    <a:pt x="443" y="1320"/>
                  </a:lnTo>
                  <a:lnTo>
                    <a:pt x="378" y="1266"/>
                  </a:lnTo>
                  <a:lnTo>
                    <a:pt x="324" y="1200"/>
                  </a:lnTo>
                  <a:lnTo>
                    <a:pt x="274" y="1131"/>
                  </a:lnTo>
                  <a:lnTo>
                    <a:pt x="247" y="1077"/>
                  </a:lnTo>
                  <a:lnTo>
                    <a:pt x="224" y="1020"/>
                  </a:lnTo>
                  <a:lnTo>
                    <a:pt x="208" y="958"/>
                  </a:lnTo>
                  <a:lnTo>
                    <a:pt x="197" y="900"/>
                  </a:lnTo>
                  <a:lnTo>
                    <a:pt x="193" y="839"/>
                  </a:lnTo>
                  <a:lnTo>
                    <a:pt x="193" y="777"/>
                  </a:lnTo>
                  <a:lnTo>
                    <a:pt x="200" y="716"/>
                  </a:lnTo>
                  <a:lnTo>
                    <a:pt x="212" y="658"/>
                  </a:lnTo>
                  <a:lnTo>
                    <a:pt x="231" y="597"/>
                  </a:lnTo>
                  <a:lnTo>
                    <a:pt x="258" y="539"/>
                  </a:lnTo>
                  <a:lnTo>
                    <a:pt x="285" y="489"/>
                  </a:lnTo>
                  <a:lnTo>
                    <a:pt x="320" y="439"/>
                  </a:lnTo>
                  <a:lnTo>
                    <a:pt x="358" y="393"/>
                  </a:lnTo>
                  <a:lnTo>
                    <a:pt x="405" y="346"/>
                  </a:lnTo>
                  <a:lnTo>
                    <a:pt x="451" y="312"/>
                  </a:lnTo>
                  <a:lnTo>
                    <a:pt x="505" y="277"/>
                  </a:lnTo>
                  <a:lnTo>
                    <a:pt x="555" y="250"/>
                  </a:lnTo>
                  <a:lnTo>
                    <a:pt x="609" y="227"/>
                  </a:lnTo>
                  <a:lnTo>
                    <a:pt x="667" y="212"/>
                  </a:lnTo>
                  <a:lnTo>
                    <a:pt x="721" y="200"/>
                  </a:lnTo>
                  <a:lnTo>
                    <a:pt x="778" y="193"/>
                  </a:lnTo>
                  <a:lnTo>
                    <a:pt x="836" y="193"/>
                  </a:lnTo>
                  <a:lnTo>
                    <a:pt x="894" y="196"/>
                  </a:lnTo>
                  <a:lnTo>
                    <a:pt x="952" y="208"/>
                  </a:lnTo>
                  <a:lnTo>
                    <a:pt x="790" y="812"/>
                  </a:lnTo>
                  <a:close/>
                  <a:moveTo>
                    <a:pt x="1199" y="1474"/>
                  </a:moveTo>
                  <a:lnTo>
                    <a:pt x="1129" y="1508"/>
                  </a:lnTo>
                  <a:lnTo>
                    <a:pt x="1060" y="1535"/>
                  </a:lnTo>
                  <a:lnTo>
                    <a:pt x="990" y="1554"/>
                  </a:lnTo>
                  <a:lnTo>
                    <a:pt x="917" y="1570"/>
                  </a:lnTo>
                  <a:lnTo>
                    <a:pt x="844" y="1574"/>
                  </a:lnTo>
                  <a:lnTo>
                    <a:pt x="771" y="1574"/>
                  </a:lnTo>
                  <a:lnTo>
                    <a:pt x="694" y="1566"/>
                  </a:lnTo>
                  <a:lnTo>
                    <a:pt x="620" y="1551"/>
                  </a:lnTo>
                  <a:lnTo>
                    <a:pt x="551" y="1527"/>
                  </a:lnTo>
                  <a:lnTo>
                    <a:pt x="482" y="1497"/>
                  </a:lnTo>
                  <a:lnTo>
                    <a:pt x="416" y="1462"/>
                  </a:lnTo>
                  <a:lnTo>
                    <a:pt x="355" y="1420"/>
                  </a:lnTo>
                  <a:lnTo>
                    <a:pt x="301" y="1374"/>
                  </a:lnTo>
                  <a:lnTo>
                    <a:pt x="250" y="1320"/>
                  </a:lnTo>
                  <a:lnTo>
                    <a:pt x="200" y="1262"/>
                  </a:lnTo>
                  <a:lnTo>
                    <a:pt x="162" y="1197"/>
                  </a:lnTo>
                  <a:lnTo>
                    <a:pt x="127" y="1127"/>
                  </a:lnTo>
                  <a:lnTo>
                    <a:pt x="100" y="1058"/>
                  </a:lnTo>
                  <a:lnTo>
                    <a:pt x="77" y="985"/>
                  </a:lnTo>
                  <a:lnTo>
                    <a:pt x="66" y="912"/>
                  </a:lnTo>
                  <a:lnTo>
                    <a:pt x="62" y="839"/>
                  </a:lnTo>
                  <a:lnTo>
                    <a:pt x="62" y="766"/>
                  </a:lnTo>
                  <a:lnTo>
                    <a:pt x="69" y="693"/>
                  </a:lnTo>
                  <a:lnTo>
                    <a:pt x="85" y="623"/>
                  </a:lnTo>
                  <a:lnTo>
                    <a:pt x="108" y="554"/>
                  </a:lnTo>
                  <a:lnTo>
                    <a:pt x="139" y="485"/>
                  </a:lnTo>
                  <a:lnTo>
                    <a:pt x="173" y="423"/>
                  </a:lnTo>
                  <a:lnTo>
                    <a:pt x="212" y="362"/>
                  </a:lnTo>
                  <a:lnTo>
                    <a:pt x="262" y="304"/>
                  </a:lnTo>
                  <a:lnTo>
                    <a:pt x="316" y="254"/>
                  </a:lnTo>
                  <a:lnTo>
                    <a:pt x="374" y="204"/>
                  </a:lnTo>
                  <a:lnTo>
                    <a:pt x="439" y="162"/>
                  </a:lnTo>
                  <a:lnTo>
                    <a:pt x="528" y="119"/>
                  </a:lnTo>
                  <a:lnTo>
                    <a:pt x="624" y="89"/>
                  </a:lnTo>
                  <a:lnTo>
                    <a:pt x="721" y="69"/>
                  </a:lnTo>
                  <a:lnTo>
                    <a:pt x="817" y="62"/>
                  </a:lnTo>
                  <a:lnTo>
                    <a:pt x="902" y="66"/>
                  </a:lnTo>
                  <a:lnTo>
                    <a:pt x="983" y="81"/>
                  </a:lnTo>
                  <a:lnTo>
                    <a:pt x="967" y="146"/>
                  </a:lnTo>
                  <a:lnTo>
                    <a:pt x="902" y="135"/>
                  </a:lnTo>
                  <a:lnTo>
                    <a:pt x="840" y="131"/>
                  </a:lnTo>
                  <a:lnTo>
                    <a:pt x="775" y="131"/>
                  </a:lnTo>
                  <a:lnTo>
                    <a:pt x="713" y="139"/>
                  </a:lnTo>
                  <a:lnTo>
                    <a:pt x="651" y="150"/>
                  </a:lnTo>
                  <a:lnTo>
                    <a:pt x="590" y="170"/>
                  </a:lnTo>
                  <a:lnTo>
                    <a:pt x="532" y="193"/>
                  </a:lnTo>
                  <a:lnTo>
                    <a:pt x="474" y="223"/>
                  </a:lnTo>
                  <a:lnTo>
                    <a:pt x="416" y="262"/>
                  </a:lnTo>
                  <a:lnTo>
                    <a:pt x="362" y="300"/>
                  </a:lnTo>
                  <a:lnTo>
                    <a:pt x="316" y="350"/>
                  </a:lnTo>
                  <a:lnTo>
                    <a:pt x="274" y="400"/>
                  </a:lnTo>
                  <a:lnTo>
                    <a:pt x="235" y="454"/>
                  </a:lnTo>
                  <a:lnTo>
                    <a:pt x="200" y="512"/>
                  </a:lnTo>
                  <a:lnTo>
                    <a:pt x="173" y="573"/>
                  </a:lnTo>
                  <a:lnTo>
                    <a:pt x="154" y="639"/>
                  </a:lnTo>
                  <a:lnTo>
                    <a:pt x="139" y="708"/>
                  </a:lnTo>
                  <a:lnTo>
                    <a:pt x="131" y="773"/>
                  </a:lnTo>
                  <a:lnTo>
                    <a:pt x="131" y="843"/>
                  </a:lnTo>
                  <a:lnTo>
                    <a:pt x="135" y="908"/>
                  </a:lnTo>
                  <a:lnTo>
                    <a:pt x="146" y="973"/>
                  </a:lnTo>
                  <a:lnTo>
                    <a:pt x="166" y="1039"/>
                  </a:lnTo>
                  <a:lnTo>
                    <a:pt x="193" y="1100"/>
                  </a:lnTo>
                  <a:lnTo>
                    <a:pt x="224" y="1162"/>
                  </a:lnTo>
                  <a:lnTo>
                    <a:pt x="274" y="1239"/>
                  </a:lnTo>
                  <a:lnTo>
                    <a:pt x="335" y="1308"/>
                  </a:lnTo>
                  <a:lnTo>
                    <a:pt x="405" y="1366"/>
                  </a:lnTo>
                  <a:lnTo>
                    <a:pt x="478" y="1416"/>
                  </a:lnTo>
                  <a:lnTo>
                    <a:pt x="559" y="1454"/>
                  </a:lnTo>
                  <a:lnTo>
                    <a:pt x="644" y="1481"/>
                  </a:lnTo>
                  <a:lnTo>
                    <a:pt x="732" y="1501"/>
                  </a:lnTo>
                  <a:lnTo>
                    <a:pt x="821" y="1504"/>
                  </a:lnTo>
                  <a:lnTo>
                    <a:pt x="906" y="1501"/>
                  </a:lnTo>
                  <a:lnTo>
                    <a:pt x="994" y="1481"/>
                  </a:lnTo>
                  <a:lnTo>
                    <a:pt x="1079" y="1454"/>
                  </a:lnTo>
                  <a:lnTo>
                    <a:pt x="1164" y="1412"/>
                  </a:lnTo>
                  <a:lnTo>
                    <a:pt x="1222" y="1377"/>
                  </a:lnTo>
                  <a:lnTo>
                    <a:pt x="1272" y="1335"/>
                  </a:lnTo>
                  <a:lnTo>
                    <a:pt x="1322" y="1289"/>
                  </a:lnTo>
                  <a:lnTo>
                    <a:pt x="1364" y="1239"/>
                  </a:lnTo>
                  <a:lnTo>
                    <a:pt x="1399" y="1185"/>
                  </a:lnTo>
                  <a:lnTo>
                    <a:pt x="1434" y="1131"/>
                  </a:lnTo>
                  <a:lnTo>
                    <a:pt x="1457" y="1070"/>
                  </a:lnTo>
                  <a:lnTo>
                    <a:pt x="1480" y="1008"/>
                  </a:lnTo>
                  <a:lnTo>
                    <a:pt x="1495" y="947"/>
                  </a:lnTo>
                  <a:lnTo>
                    <a:pt x="1503" y="885"/>
                  </a:lnTo>
                  <a:lnTo>
                    <a:pt x="1507" y="820"/>
                  </a:lnTo>
                  <a:lnTo>
                    <a:pt x="1503" y="754"/>
                  </a:lnTo>
                  <a:lnTo>
                    <a:pt x="1495" y="689"/>
                  </a:lnTo>
                  <a:lnTo>
                    <a:pt x="1480" y="627"/>
                  </a:lnTo>
                  <a:lnTo>
                    <a:pt x="1457" y="562"/>
                  </a:lnTo>
                  <a:lnTo>
                    <a:pt x="1430" y="500"/>
                  </a:lnTo>
                  <a:lnTo>
                    <a:pt x="1491" y="466"/>
                  </a:lnTo>
                  <a:lnTo>
                    <a:pt x="1522" y="535"/>
                  </a:lnTo>
                  <a:lnTo>
                    <a:pt x="1545" y="604"/>
                  </a:lnTo>
                  <a:lnTo>
                    <a:pt x="1561" y="673"/>
                  </a:lnTo>
                  <a:lnTo>
                    <a:pt x="1572" y="747"/>
                  </a:lnTo>
                  <a:lnTo>
                    <a:pt x="1576" y="820"/>
                  </a:lnTo>
                  <a:lnTo>
                    <a:pt x="1572" y="889"/>
                  </a:lnTo>
                  <a:lnTo>
                    <a:pt x="1565" y="958"/>
                  </a:lnTo>
                  <a:lnTo>
                    <a:pt x="1545" y="1027"/>
                  </a:lnTo>
                  <a:lnTo>
                    <a:pt x="1522" y="1097"/>
                  </a:lnTo>
                  <a:lnTo>
                    <a:pt x="1495" y="1162"/>
                  </a:lnTo>
                  <a:lnTo>
                    <a:pt x="1461" y="1224"/>
                  </a:lnTo>
                  <a:lnTo>
                    <a:pt x="1418" y="1281"/>
                  </a:lnTo>
                  <a:lnTo>
                    <a:pt x="1372" y="1335"/>
                  </a:lnTo>
                  <a:lnTo>
                    <a:pt x="1318" y="1385"/>
                  </a:lnTo>
                  <a:lnTo>
                    <a:pt x="1260" y="1431"/>
                  </a:lnTo>
                  <a:lnTo>
                    <a:pt x="1199" y="1474"/>
                  </a:lnTo>
                  <a:lnTo>
                    <a:pt x="1199" y="1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38" name="Freeform 74"/>
            <p:cNvSpPr>
              <a:spLocks noEditPoints="1"/>
            </p:cNvSpPr>
            <p:nvPr/>
          </p:nvSpPr>
          <p:spPr bwMode="auto">
            <a:xfrm>
              <a:off x="5280025" y="3841750"/>
              <a:ext cx="1179513" cy="1300163"/>
            </a:xfrm>
            <a:custGeom>
              <a:avLst/>
              <a:gdLst>
                <a:gd name="T0" fmla="*/ 739 w 743"/>
                <a:gd name="T1" fmla="*/ 380 h 819"/>
                <a:gd name="T2" fmla="*/ 693 w 743"/>
                <a:gd name="T3" fmla="*/ 311 h 819"/>
                <a:gd name="T4" fmla="*/ 643 w 743"/>
                <a:gd name="T5" fmla="*/ 250 h 819"/>
                <a:gd name="T6" fmla="*/ 589 w 743"/>
                <a:gd name="T7" fmla="*/ 192 h 819"/>
                <a:gd name="T8" fmla="*/ 527 w 743"/>
                <a:gd name="T9" fmla="*/ 142 h 819"/>
                <a:gd name="T10" fmla="*/ 462 w 743"/>
                <a:gd name="T11" fmla="*/ 96 h 819"/>
                <a:gd name="T12" fmla="*/ 393 w 743"/>
                <a:gd name="T13" fmla="*/ 57 h 819"/>
                <a:gd name="T14" fmla="*/ 319 w 743"/>
                <a:gd name="T15" fmla="*/ 23 h 819"/>
                <a:gd name="T16" fmla="*/ 238 w 743"/>
                <a:gd name="T17" fmla="*/ 0 h 819"/>
                <a:gd name="T18" fmla="*/ 227 w 743"/>
                <a:gd name="T19" fmla="*/ 0 h 819"/>
                <a:gd name="T20" fmla="*/ 215 w 743"/>
                <a:gd name="T21" fmla="*/ 4 h 819"/>
                <a:gd name="T22" fmla="*/ 208 w 743"/>
                <a:gd name="T23" fmla="*/ 11 h 819"/>
                <a:gd name="T24" fmla="*/ 204 w 743"/>
                <a:gd name="T25" fmla="*/ 23 h 819"/>
                <a:gd name="T26" fmla="*/ 0 w 743"/>
                <a:gd name="T27" fmla="*/ 781 h 819"/>
                <a:gd name="T28" fmla="*/ 0 w 743"/>
                <a:gd name="T29" fmla="*/ 800 h 819"/>
                <a:gd name="T30" fmla="*/ 11 w 743"/>
                <a:gd name="T31" fmla="*/ 815 h 819"/>
                <a:gd name="T32" fmla="*/ 27 w 743"/>
                <a:gd name="T33" fmla="*/ 819 h 819"/>
                <a:gd name="T34" fmla="*/ 42 w 743"/>
                <a:gd name="T35" fmla="*/ 815 h 819"/>
                <a:gd name="T36" fmla="*/ 728 w 743"/>
                <a:gd name="T37" fmla="*/ 423 h 819"/>
                <a:gd name="T38" fmla="*/ 736 w 743"/>
                <a:gd name="T39" fmla="*/ 415 h 819"/>
                <a:gd name="T40" fmla="*/ 743 w 743"/>
                <a:gd name="T41" fmla="*/ 404 h 819"/>
                <a:gd name="T42" fmla="*/ 743 w 743"/>
                <a:gd name="T43" fmla="*/ 392 h 819"/>
                <a:gd name="T44" fmla="*/ 739 w 743"/>
                <a:gd name="T45" fmla="*/ 380 h 819"/>
                <a:gd name="T46" fmla="*/ 739 w 743"/>
                <a:gd name="T47" fmla="*/ 380 h 819"/>
                <a:gd name="T48" fmla="*/ 77 w 743"/>
                <a:gd name="T49" fmla="*/ 727 h 819"/>
                <a:gd name="T50" fmla="*/ 219 w 743"/>
                <a:gd name="T51" fmla="*/ 200 h 819"/>
                <a:gd name="T52" fmla="*/ 269 w 743"/>
                <a:gd name="T53" fmla="*/ 219 h 819"/>
                <a:gd name="T54" fmla="*/ 316 w 743"/>
                <a:gd name="T55" fmla="*/ 242 h 819"/>
                <a:gd name="T56" fmla="*/ 362 w 743"/>
                <a:gd name="T57" fmla="*/ 269 h 819"/>
                <a:gd name="T58" fmla="*/ 404 w 743"/>
                <a:gd name="T59" fmla="*/ 300 h 819"/>
                <a:gd name="T60" fmla="*/ 481 w 743"/>
                <a:gd name="T61" fmla="*/ 373 h 819"/>
                <a:gd name="T62" fmla="*/ 547 w 743"/>
                <a:gd name="T63" fmla="*/ 457 h 819"/>
                <a:gd name="T64" fmla="*/ 77 w 743"/>
                <a:gd name="T65" fmla="*/ 727 h 819"/>
                <a:gd name="T66" fmla="*/ 601 w 743"/>
                <a:gd name="T67" fmla="*/ 427 h 819"/>
                <a:gd name="T68" fmla="*/ 566 w 743"/>
                <a:gd name="T69" fmla="*/ 377 h 819"/>
                <a:gd name="T70" fmla="*/ 527 w 743"/>
                <a:gd name="T71" fmla="*/ 330 h 819"/>
                <a:gd name="T72" fmla="*/ 485 w 743"/>
                <a:gd name="T73" fmla="*/ 288 h 819"/>
                <a:gd name="T74" fmla="*/ 443 w 743"/>
                <a:gd name="T75" fmla="*/ 250 h 819"/>
                <a:gd name="T76" fmla="*/ 393 w 743"/>
                <a:gd name="T77" fmla="*/ 219 h 819"/>
                <a:gd name="T78" fmla="*/ 343 w 743"/>
                <a:gd name="T79" fmla="*/ 188 h 819"/>
                <a:gd name="T80" fmla="*/ 289 w 743"/>
                <a:gd name="T81" fmla="*/ 161 h 819"/>
                <a:gd name="T82" fmla="*/ 235 w 743"/>
                <a:gd name="T83" fmla="*/ 142 h 819"/>
                <a:gd name="T84" fmla="*/ 254 w 743"/>
                <a:gd name="T85" fmla="*/ 69 h 819"/>
                <a:gd name="T86" fmla="*/ 316 w 743"/>
                <a:gd name="T87" fmla="*/ 92 h 819"/>
                <a:gd name="T88" fmla="*/ 377 w 743"/>
                <a:gd name="T89" fmla="*/ 119 h 819"/>
                <a:gd name="T90" fmla="*/ 435 w 743"/>
                <a:gd name="T91" fmla="*/ 150 h 819"/>
                <a:gd name="T92" fmla="*/ 489 w 743"/>
                <a:gd name="T93" fmla="*/ 188 h 819"/>
                <a:gd name="T94" fmla="*/ 539 w 743"/>
                <a:gd name="T95" fmla="*/ 230 h 819"/>
                <a:gd name="T96" fmla="*/ 589 w 743"/>
                <a:gd name="T97" fmla="*/ 280 h 819"/>
                <a:gd name="T98" fmla="*/ 632 w 743"/>
                <a:gd name="T99" fmla="*/ 330 h 819"/>
                <a:gd name="T100" fmla="*/ 670 w 743"/>
                <a:gd name="T101" fmla="*/ 384 h 819"/>
                <a:gd name="T102" fmla="*/ 601 w 743"/>
                <a:gd name="T103" fmla="*/ 427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3" h="819">
                  <a:moveTo>
                    <a:pt x="739" y="380"/>
                  </a:moveTo>
                  <a:lnTo>
                    <a:pt x="693" y="311"/>
                  </a:lnTo>
                  <a:lnTo>
                    <a:pt x="643" y="250"/>
                  </a:lnTo>
                  <a:lnTo>
                    <a:pt x="589" y="192"/>
                  </a:lnTo>
                  <a:lnTo>
                    <a:pt x="527" y="142"/>
                  </a:lnTo>
                  <a:lnTo>
                    <a:pt x="462" y="96"/>
                  </a:lnTo>
                  <a:lnTo>
                    <a:pt x="393" y="57"/>
                  </a:lnTo>
                  <a:lnTo>
                    <a:pt x="319" y="23"/>
                  </a:lnTo>
                  <a:lnTo>
                    <a:pt x="238" y="0"/>
                  </a:lnTo>
                  <a:lnTo>
                    <a:pt x="227" y="0"/>
                  </a:lnTo>
                  <a:lnTo>
                    <a:pt x="215" y="4"/>
                  </a:lnTo>
                  <a:lnTo>
                    <a:pt x="208" y="11"/>
                  </a:lnTo>
                  <a:lnTo>
                    <a:pt x="204" y="23"/>
                  </a:lnTo>
                  <a:lnTo>
                    <a:pt x="0" y="781"/>
                  </a:lnTo>
                  <a:lnTo>
                    <a:pt x="0" y="800"/>
                  </a:lnTo>
                  <a:lnTo>
                    <a:pt x="11" y="815"/>
                  </a:lnTo>
                  <a:lnTo>
                    <a:pt x="27" y="819"/>
                  </a:lnTo>
                  <a:lnTo>
                    <a:pt x="42" y="815"/>
                  </a:lnTo>
                  <a:lnTo>
                    <a:pt x="728" y="423"/>
                  </a:lnTo>
                  <a:lnTo>
                    <a:pt x="736" y="415"/>
                  </a:lnTo>
                  <a:lnTo>
                    <a:pt x="743" y="404"/>
                  </a:lnTo>
                  <a:lnTo>
                    <a:pt x="743" y="392"/>
                  </a:lnTo>
                  <a:lnTo>
                    <a:pt x="739" y="380"/>
                  </a:lnTo>
                  <a:lnTo>
                    <a:pt x="739" y="380"/>
                  </a:lnTo>
                  <a:close/>
                  <a:moveTo>
                    <a:pt x="77" y="727"/>
                  </a:moveTo>
                  <a:lnTo>
                    <a:pt x="219" y="200"/>
                  </a:lnTo>
                  <a:lnTo>
                    <a:pt x="269" y="219"/>
                  </a:lnTo>
                  <a:lnTo>
                    <a:pt x="316" y="242"/>
                  </a:lnTo>
                  <a:lnTo>
                    <a:pt x="362" y="269"/>
                  </a:lnTo>
                  <a:lnTo>
                    <a:pt x="404" y="300"/>
                  </a:lnTo>
                  <a:lnTo>
                    <a:pt x="481" y="373"/>
                  </a:lnTo>
                  <a:lnTo>
                    <a:pt x="547" y="457"/>
                  </a:lnTo>
                  <a:lnTo>
                    <a:pt x="77" y="727"/>
                  </a:lnTo>
                  <a:close/>
                  <a:moveTo>
                    <a:pt x="601" y="427"/>
                  </a:moveTo>
                  <a:lnTo>
                    <a:pt x="566" y="377"/>
                  </a:lnTo>
                  <a:lnTo>
                    <a:pt x="527" y="330"/>
                  </a:lnTo>
                  <a:lnTo>
                    <a:pt x="485" y="288"/>
                  </a:lnTo>
                  <a:lnTo>
                    <a:pt x="443" y="250"/>
                  </a:lnTo>
                  <a:lnTo>
                    <a:pt x="393" y="219"/>
                  </a:lnTo>
                  <a:lnTo>
                    <a:pt x="343" y="188"/>
                  </a:lnTo>
                  <a:lnTo>
                    <a:pt x="289" y="161"/>
                  </a:lnTo>
                  <a:lnTo>
                    <a:pt x="235" y="142"/>
                  </a:lnTo>
                  <a:lnTo>
                    <a:pt x="254" y="69"/>
                  </a:lnTo>
                  <a:lnTo>
                    <a:pt x="316" y="92"/>
                  </a:lnTo>
                  <a:lnTo>
                    <a:pt x="377" y="119"/>
                  </a:lnTo>
                  <a:lnTo>
                    <a:pt x="435" y="150"/>
                  </a:lnTo>
                  <a:lnTo>
                    <a:pt x="489" y="188"/>
                  </a:lnTo>
                  <a:lnTo>
                    <a:pt x="539" y="230"/>
                  </a:lnTo>
                  <a:lnTo>
                    <a:pt x="589" y="280"/>
                  </a:lnTo>
                  <a:lnTo>
                    <a:pt x="632" y="330"/>
                  </a:lnTo>
                  <a:lnTo>
                    <a:pt x="670" y="384"/>
                  </a:lnTo>
                  <a:lnTo>
                    <a:pt x="601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39" name="Freeform 75"/>
            <p:cNvSpPr>
              <a:spLocks noEditPoints="1"/>
            </p:cNvSpPr>
            <p:nvPr/>
          </p:nvSpPr>
          <p:spPr bwMode="auto">
            <a:xfrm>
              <a:off x="4343400" y="5453063"/>
              <a:ext cx="311150" cy="306388"/>
            </a:xfrm>
            <a:custGeom>
              <a:avLst/>
              <a:gdLst>
                <a:gd name="T0" fmla="*/ 196 w 196"/>
                <a:gd name="T1" fmla="*/ 96 h 193"/>
                <a:gd name="T2" fmla="*/ 193 w 196"/>
                <a:gd name="T3" fmla="*/ 77 h 193"/>
                <a:gd name="T4" fmla="*/ 189 w 196"/>
                <a:gd name="T5" fmla="*/ 58 h 193"/>
                <a:gd name="T6" fmla="*/ 166 w 196"/>
                <a:gd name="T7" fmla="*/ 31 h 193"/>
                <a:gd name="T8" fmla="*/ 135 w 196"/>
                <a:gd name="T9" fmla="*/ 8 h 193"/>
                <a:gd name="T10" fmla="*/ 119 w 196"/>
                <a:gd name="T11" fmla="*/ 4 h 193"/>
                <a:gd name="T12" fmla="*/ 96 w 196"/>
                <a:gd name="T13" fmla="*/ 0 h 193"/>
                <a:gd name="T14" fmla="*/ 77 w 196"/>
                <a:gd name="T15" fmla="*/ 4 h 193"/>
                <a:gd name="T16" fmla="*/ 62 w 196"/>
                <a:gd name="T17" fmla="*/ 8 h 193"/>
                <a:gd name="T18" fmla="*/ 31 w 196"/>
                <a:gd name="T19" fmla="*/ 31 h 193"/>
                <a:gd name="T20" fmla="*/ 8 w 196"/>
                <a:gd name="T21" fmla="*/ 58 h 193"/>
                <a:gd name="T22" fmla="*/ 4 w 196"/>
                <a:gd name="T23" fmla="*/ 77 h 193"/>
                <a:gd name="T24" fmla="*/ 0 w 196"/>
                <a:gd name="T25" fmla="*/ 96 h 193"/>
                <a:gd name="T26" fmla="*/ 4 w 196"/>
                <a:gd name="T27" fmla="*/ 116 h 193"/>
                <a:gd name="T28" fmla="*/ 8 w 196"/>
                <a:gd name="T29" fmla="*/ 135 h 193"/>
                <a:gd name="T30" fmla="*/ 31 w 196"/>
                <a:gd name="T31" fmla="*/ 166 h 193"/>
                <a:gd name="T32" fmla="*/ 62 w 196"/>
                <a:gd name="T33" fmla="*/ 185 h 193"/>
                <a:gd name="T34" fmla="*/ 77 w 196"/>
                <a:gd name="T35" fmla="*/ 193 h 193"/>
                <a:gd name="T36" fmla="*/ 96 w 196"/>
                <a:gd name="T37" fmla="*/ 193 h 193"/>
                <a:gd name="T38" fmla="*/ 119 w 196"/>
                <a:gd name="T39" fmla="*/ 193 h 193"/>
                <a:gd name="T40" fmla="*/ 135 w 196"/>
                <a:gd name="T41" fmla="*/ 185 h 193"/>
                <a:gd name="T42" fmla="*/ 166 w 196"/>
                <a:gd name="T43" fmla="*/ 166 h 193"/>
                <a:gd name="T44" fmla="*/ 189 w 196"/>
                <a:gd name="T45" fmla="*/ 135 h 193"/>
                <a:gd name="T46" fmla="*/ 193 w 196"/>
                <a:gd name="T47" fmla="*/ 116 h 193"/>
                <a:gd name="T48" fmla="*/ 196 w 196"/>
                <a:gd name="T49" fmla="*/ 96 h 193"/>
                <a:gd name="T50" fmla="*/ 196 w 196"/>
                <a:gd name="T51" fmla="*/ 96 h 193"/>
                <a:gd name="T52" fmla="*/ 62 w 196"/>
                <a:gd name="T53" fmla="*/ 96 h 193"/>
                <a:gd name="T54" fmla="*/ 65 w 196"/>
                <a:gd name="T55" fmla="*/ 85 h 193"/>
                <a:gd name="T56" fmla="*/ 73 w 196"/>
                <a:gd name="T57" fmla="*/ 73 h 193"/>
                <a:gd name="T58" fmla="*/ 85 w 196"/>
                <a:gd name="T59" fmla="*/ 66 h 193"/>
                <a:gd name="T60" fmla="*/ 96 w 196"/>
                <a:gd name="T61" fmla="*/ 62 h 193"/>
                <a:gd name="T62" fmla="*/ 112 w 196"/>
                <a:gd name="T63" fmla="*/ 66 h 193"/>
                <a:gd name="T64" fmla="*/ 123 w 196"/>
                <a:gd name="T65" fmla="*/ 73 h 193"/>
                <a:gd name="T66" fmla="*/ 131 w 196"/>
                <a:gd name="T67" fmla="*/ 85 h 193"/>
                <a:gd name="T68" fmla="*/ 135 w 196"/>
                <a:gd name="T69" fmla="*/ 96 h 193"/>
                <a:gd name="T70" fmla="*/ 131 w 196"/>
                <a:gd name="T71" fmla="*/ 112 h 193"/>
                <a:gd name="T72" fmla="*/ 123 w 196"/>
                <a:gd name="T73" fmla="*/ 123 h 193"/>
                <a:gd name="T74" fmla="*/ 112 w 196"/>
                <a:gd name="T75" fmla="*/ 131 h 193"/>
                <a:gd name="T76" fmla="*/ 96 w 196"/>
                <a:gd name="T77" fmla="*/ 131 h 193"/>
                <a:gd name="T78" fmla="*/ 85 w 196"/>
                <a:gd name="T79" fmla="*/ 131 h 193"/>
                <a:gd name="T80" fmla="*/ 73 w 196"/>
                <a:gd name="T81" fmla="*/ 123 h 193"/>
                <a:gd name="T82" fmla="*/ 65 w 196"/>
                <a:gd name="T83" fmla="*/ 112 h 193"/>
                <a:gd name="T84" fmla="*/ 62 w 196"/>
                <a:gd name="T85" fmla="*/ 96 h 193"/>
                <a:gd name="T86" fmla="*/ 62 w 196"/>
                <a:gd name="T87" fmla="*/ 9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193">
                  <a:moveTo>
                    <a:pt x="196" y="96"/>
                  </a:moveTo>
                  <a:lnTo>
                    <a:pt x="193" y="77"/>
                  </a:lnTo>
                  <a:lnTo>
                    <a:pt x="189" y="58"/>
                  </a:lnTo>
                  <a:lnTo>
                    <a:pt x="166" y="31"/>
                  </a:lnTo>
                  <a:lnTo>
                    <a:pt x="135" y="8"/>
                  </a:lnTo>
                  <a:lnTo>
                    <a:pt x="119" y="4"/>
                  </a:lnTo>
                  <a:lnTo>
                    <a:pt x="96" y="0"/>
                  </a:lnTo>
                  <a:lnTo>
                    <a:pt x="77" y="4"/>
                  </a:lnTo>
                  <a:lnTo>
                    <a:pt x="62" y="8"/>
                  </a:lnTo>
                  <a:lnTo>
                    <a:pt x="31" y="31"/>
                  </a:lnTo>
                  <a:lnTo>
                    <a:pt x="8" y="58"/>
                  </a:lnTo>
                  <a:lnTo>
                    <a:pt x="4" y="77"/>
                  </a:lnTo>
                  <a:lnTo>
                    <a:pt x="0" y="96"/>
                  </a:lnTo>
                  <a:lnTo>
                    <a:pt x="4" y="116"/>
                  </a:lnTo>
                  <a:lnTo>
                    <a:pt x="8" y="135"/>
                  </a:lnTo>
                  <a:lnTo>
                    <a:pt x="31" y="166"/>
                  </a:lnTo>
                  <a:lnTo>
                    <a:pt x="62" y="185"/>
                  </a:lnTo>
                  <a:lnTo>
                    <a:pt x="77" y="193"/>
                  </a:lnTo>
                  <a:lnTo>
                    <a:pt x="96" y="193"/>
                  </a:lnTo>
                  <a:lnTo>
                    <a:pt x="119" y="193"/>
                  </a:lnTo>
                  <a:lnTo>
                    <a:pt x="135" y="185"/>
                  </a:lnTo>
                  <a:lnTo>
                    <a:pt x="166" y="166"/>
                  </a:lnTo>
                  <a:lnTo>
                    <a:pt x="189" y="135"/>
                  </a:lnTo>
                  <a:lnTo>
                    <a:pt x="193" y="116"/>
                  </a:lnTo>
                  <a:lnTo>
                    <a:pt x="196" y="96"/>
                  </a:lnTo>
                  <a:lnTo>
                    <a:pt x="196" y="96"/>
                  </a:lnTo>
                  <a:close/>
                  <a:moveTo>
                    <a:pt x="62" y="96"/>
                  </a:moveTo>
                  <a:lnTo>
                    <a:pt x="65" y="85"/>
                  </a:lnTo>
                  <a:lnTo>
                    <a:pt x="73" y="73"/>
                  </a:lnTo>
                  <a:lnTo>
                    <a:pt x="85" y="66"/>
                  </a:lnTo>
                  <a:lnTo>
                    <a:pt x="96" y="62"/>
                  </a:lnTo>
                  <a:lnTo>
                    <a:pt x="112" y="66"/>
                  </a:lnTo>
                  <a:lnTo>
                    <a:pt x="123" y="73"/>
                  </a:lnTo>
                  <a:lnTo>
                    <a:pt x="131" y="85"/>
                  </a:lnTo>
                  <a:lnTo>
                    <a:pt x="135" y="96"/>
                  </a:lnTo>
                  <a:lnTo>
                    <a:pt x="131" y="112"/>
                  </a:lnTo>
                  <a:lnTo>
                    <a:pt x="123" y="123"/>
                  </a:lnTo>
                  <a:lnTo>
                    <a:pt x="112" y="131"/>
                  </a:lnTo>
                  <a:lnTo>
                    <a:pt x="96" y="131"/>
                  </a:lnTo>
                  <a:lnTo>
                    <a:pt x="85" y="131"/>
                  </a:lnTo>
                  <a:lnTo>
                    <a:pt x="73" y="123"/>
                  </a:lnTo>
                  <a:lnTo>
                    <a:pt x="65" y="112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0" name="Freeform 76"/>
            <p:cNvSpPr>
              <a:spLocks noEditPoints="1"/>
            </p:cNvSpPr>
            <p:nvPr/>
          </p:nvSpPr>
          <p:spPr bwMode="auto">
            <a:xfrm>
              <a:off x="4557713" y="4775200"/>
              <a:ext cx="304800" cy="306388"/>
            </a:xfrm>
            <a:custGeom>
              <a:avLst/>
              <a:gdLst>
                <a:gd name="T0" fmla="*/ 96 w 192"/>
                <a:gd name="T1" fmla="*/ 193 h 193"/>
                <a:gd name="T2" fmla="*/ 115 w 192"/>
                <a:gd name="T3" fmla="*/ 193 h 193"/>
                <a:gd name="T4" fmla="*/ 131 w 192"/>
                <a:gd name="T5" fmla="*/ 185 h 193"/>
                <a:gd name="T6" fmla="*/ 162 w 192"/>
                <a:gd name="T7" fmla="*/ 166 h 193"/>
                <a:gd name="T8" fmla="*/ 185 w 192"/>
                <a:gd name="T9" fmla="*/ 135 h 193"/>
                <a:gd name="T10" fmla="*/ 189 w 192"/>
                <a:gd name="T11" fmla="*/ 116 h 193"/>
                <a:gd name="T12" fmla="*/ 192 w 192"/>
                <a:gd name="T13" fmla="*/ 96 h 193"/>
                <a:gd name="T14" fmla="*/ 189 w 192"/>
                <a:gd name="T15" fmla="*/ 77 h 193"/>
                <a:gd name="T16" fmla="*/ 185 w 192"/>
                <a:gd name="T17" fmla="*/ 62 h 193"/>
                <a:gd name="T18" fmla="*/ 162 w 192"/>
                <a:gd name="T19" fmla="*/ 31 h 193"/>
                <a:gd name="T20" fmla="*/ 131 w 192"/>
                <a:gd name="T21" fmla="*/ 8 h 193"/>
                <a:gd name="T22" fmla="*/ 115 w 192"/>
                <a:gd name="T23" fmla="*/ 4 h 193"/>
                <a:gd name="T24" fmla="*/ 96 w 192"/>
                <a:gd name="T25" fmla="*/ 0 h 193"/>
                <a:gd name="T26" fmla="*/ 77 w 192"/>
                <a:gd name="T27" fmla="*/ 4 h 193"/>
                <a:gd name="T28" fmla="*/ 58 w 192"/>
                <a:gd name="T29" fmla="*/ 8 h 193"/>
                <a:gd name="T30" fmla="*/ 27 w 192"/>
                <a:gd name="T31" fmla="*/ 31 h 193"/>
                <a:gd name="T32" fmla="*/ 7 w 192"/>
                <a:gd name="T33" fmla="*/ 62 h 193"/>
                <a:gd name="T34" fmla="*/ 0 w 192"/>
                <a:gd name="T35" fmla="*/ 77 h 193"/>
                <a:gd name="T36" fmla="*/ 0 w 192"/>
                <a:gd name="T37" fmla="*/ 96 h 193"/>
                <a:gd name="T38" fmla="*/ 0 w 192"/>
                <a:gd name="T39" fmla="*/ 116 h 193"/>
                <a:gd name="T40" fmla="*/ 7 w 192"/>
                <a:gd name="T41" fmla="*/ 135 h 193"/>
                <a:gd name="T42" fmla="*/ 27 w 192"/>
                <a:gd name="T43" fmla="*/ 166 h 193"/>
                <a:gd name="T44" fmla="*/ 58 w 192"/>
                <a:gd name="T45" fmla="*/ 185 h 193"/>
                <a:gd name="T46" fmla="*/ 77 w 192"/>
                <a:gd name="T47" fmla="*/ 193 h 193"/>
                <a:gd name="T48" fmla="*/ 96 w 192"/>
                <a:gd name="T49" fmla="*/ 193 h 193"/>
                <a:gd name="T50" fmla="*/ 96 w 192"/>
                <a:gd name="T51" fmla="*/ 193 h 193"/>
                <a:gd name="T52" fmla="*/ 96 w 192"/>
                <a:gd name="T53" fmla="*/ 62 h 193"/>
                <a:gd name="T54" fmla="*/ 108 w 192"/>
                <a:gd name="T55" fmla="*/ 66 h 193"/>
                <a:gd name="T56" fmla="*/ 119 w 192"/>
                <a:gd name="T57" fmla="*/ 73 h 193"/>
                <a:gd name="T58" fmla="*/ 127 w 192"/>
                <a:gd name="T59" fmla="*/ 85 h 193"/>
                <a:gd name="T60" fmla="*/ 131 w 192"/>
                <a:gd name="T61" fmla="*/ 96 h 193"/>
                <a:gd name="T62" fmla="*/ 127 w 192"/>
                <a:gd name="T63" fmla="*/ 112 h 193"/>
                <a:gd name="T64" fmla="*/ 119 w 192"/>
                <a:gd name="T65" fmla="*/ 123 h 193"/>
                <a:gd name="T66" fmla="*/ 108 w 192"/>
                <a:gd name="T67" fmla="*/ 131 h 193"/>
                <a:gd name="T68" fmla="*/ 96 w 192"/>
                <a:gd name="T69" fmla="*/ 131 h 193"/>
                <a:gd name="T70" fmla="*/ 81 w 192"/>
                <a:gd name="T71" fmla="*/ 131 h 193"/>
                <a:gd name="T72" fmla="*/ 69 w 192"/>
                <a:gd name="T73" fmla="*/ 123 h 193"/>
                <a:gd name="T74" fmla="*/ 61 w 192"/>
                <a:gd name="T75" fmla="*/ 112 h 193"/>
                <a:gd name="T76" fmla="*/ 61 w 192"/>
                <a:gd name="T77" fmla="*/ 96 h 193"/>
                <a:gd name="T78" fmla="*/ 61 w 192"/>
                <a:gd name="T79" fmla="*/ 85 h 193"/>
                <a:gd name="T80" fmla="*/ 69 w 192"/>
                <a:gd name="T81" fmla="*/ 73 h 193"/>
                <a:gd name="T82" fmla="*/ 81 w 192"/>
                <a:gd name="T83" fmla="*/ 66 h 193"/>
                <a:gd name="T84" fmla="*/ 96 w 192"/>
                <a:gd name="T85" fmla="*/ 62 h 193"/>
                <a:gd name="T86" fmla="*/ 96 w 192"/>
                <a:gd name="T87" fmla="*/ 6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15" y="193"/>
                  </a:lnTo>
                  <a:lnTo>
                    <a:pt x="131" y="185"/>
                  </a:lnTo>
                  <a:lnTo>
                    <a:pt x="162" y="166"/>
                  </a:lnTo>
                  <a:lnTo>
                    <a:pt x="185" y="135"/>
                  </a:lnTo>
                  <a:lnTo>
                    <a:pt x="189" y="116"/>
                  </a:lnTo>
                  <a:lnTo>
                    <a:pt x="192" y="96"/>
                  </a:lnTo>
                  <a:lnTo>
                    <a:pt x="189" y="77"/>
                  </a:lnTo>
                  <a:lnTo>
                    <a:pt x="185" y="62"/>
                  </a:lnTo>
                  <a:lnTo>
                    <a:pt x="162" y="31"/>
                  </a:lnTo>
                  <a:lnTo>
                    <a:pt x="131" y="8"/>
                  </a:lnTo>
                  <a:lnTo>
                    <a:pt x="115" y="4"/>
                  </a:lnTo>
                  <a:lnTo>
                    <a:pt x="96" y="0"/>
                  </a:lnTo>
                  <a:lnTo>
                    <a:pt x="77" y="4"/>
                  </a:lnTo>
                  <a:lnTo>
                    <a:pt x="58" y="8"/>
                  </a:lnTo>
                  <a:lnTo>
                    <a:pt x="27" y="31"/>
                  </a:lnTo>
                  <a:lnTo>
                    <a:pt x="7" y="62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7" y="135"/>
                  </a:lnTo>
                  <a:lnTo>
                    <a:pt x="27" y="166"/>
                  </a:lnTo>
                  <a:lnTo>
                    <a:pt x="58" y="185"/>
                  </a:lnTo>
                  <a:lnTo>
                    <a:pt x="77" y="193"/>
                  </a:lnTo>
                  <a:lnTo>
                    <a:pt x="96" y="193"/>
                  </a:lnTo>
                  <a:lnTo>
                    <a:pt x="96" y="193"/>
                  </a:lnTo>
                  <a:close/>
                  <a:moveTo>
                    <a:pt x="96" y="62"/>
                  </a:moveTo>
                  <a:lnTo>
                    <a:pt x="108" y="66"/>
                  </a:lnTo>
                  <a:lnTo>
                    <a:pt x="119" y="73"/>
                  </a:lnTo>
                  <a:lnTo>
                    <a:pt x="127" y="85"/>
                  </a:lnTo>
                  <a:lnTo>
                    <a:pt x="131" y="96"/>
                  </a:lnTo>
                  <a:lnTo>
                    <a:pt x="127" y="112"/>
                  </a:lnTo>
                  <a:lnTo>
                    <a:pt x="119" y="123"/>
                  </a:lnTo>
                  <a:lnTo>
                    <a:pt x="108" y="131"/>
                  </a:lnTo>
                  <a:lnTo>
                    <a:pt x="96" y="131"/>
                  </a:lnTo>
                  <a:lnTo>
                    <a:pt x="81" y="131"/>
                  </a:lnTo>
                  <a:lnTo>
                    <a:pt x="69" y="123"/>
                  </a:lnTo>
                  <a:lnTo>
                    <a:pt x="61" y="112"/>
                  </a:lnTo>
                  <a:lnTo>
                    <a:pt x="61" y="96"/>
                  </a:lnTo>
                  <a:lnTo>
                    <a:pt x="61" y="85"/>
                  </a:lnTo>
                  <a:lnTo>
                    <a:pt x="69" y="73"/>
                  </a:lnTo>
                  <a:lnTo>
                    <a:pt x="81" y="66"/>
                  </a:lnTo>
                  <a:lnTo>
                    <a:pt x="96" y="62"/>
                  </a:lnTo>
                  <a:lnTo>
                    <a:pt x="9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1" name="Freeform 77"/>
            <p:cNvSpPr>
              <a:spLocks noEditPoints="1"/>
            </p:cNvSpPr>
            <p:nvPr/>
          </p:nvSpPr>
          <p:spPr bwMode="auto">
            <a:xfrm>
              <a:off x="5284788" y="5611813"/>
              <a:ext cx="306388" cy="306388"/>
            </a:xfrm>
            <a:custGeom>
              <a:avLst/>
              <a:gdLst>
                <a:gd name="T0" fmla="*/ 97 w 193"/>
                <a:gd name="T1" fmla="*/ 193 h 193"/>
                <a:gd name="T2" fmla="*/ 116 w 193"/>
                <a:gd name="T3" fmla="*/ 189 h 193"/>
                <a:gd name="T4" fmla="*/ 135 w 193"/>
                <a:gd name="T5" fmla="*/ 185 h 193"/>
                <a:gd name="T6" fmla="*/ 166 w 193"/>
                <a:gd name="T7" fmla="*/ 166 h 193"/>
                <a:gd name="T8" fmla="*/ 185 w 193"/>
                <a:gd name="T9" fmla="*/ 135 h 193"/>
                <a:gd name="T10" fmla="*/ 193 w 193"/>
                <a:gd name="T11" fmla="*/ 116 h 193"/>
                <a:gd name="T12" fmla="*/ 193 w 193"/>
                <a:gd name="T13" fmla="*/ 96 h 193"/>
                <a:gd name="T14" fmla="*/ 193 w 193"/>
                <a:gd name="T15" fmla="*/ 77 h 193"/>
                <a:gd name="T16" fmla="*/ 185 w 193"/>
                <a:gd name="T17" fmla="*/ 58 h 193"/>
                <a:gd name="T18" fmla="*/ 166 w 193"/>
                <a:gd name="T19" fmla="*/ 27 h 193"/>
                <a:gd name="T20" fmla="*/ 135 w 193"/>
                <a:gd name="T21" fmla="*/ 8 h 193"/>
                <a:gd name="T22" fmla="*/ 116 w 193"/>
                <a:gd name="T23" fmla="*/ 0 h 193"/>
                <a:gd name="T24" fmla="*/ 97 w 193"/>
                <a:gd name="T25" fmla="*/ 0 h 193"/>
                <a:gd name="T26" fmla="*/ 77 w 193"/>
                <a:gd name="T27" fmla="*/ 0 h 193"/>
                <a:gd name="T28" fmla="*/ 58 w 193"/>
                <a:gd name="T29" fmla="*/ 8 h 193"/>
                <a:gd name="T30" fmla="*/ 27 w 193"/>
                <a:gd name="T31" fmla="*/ 27 h 193"/>
                <a:gd name="T32" fmla="*/ 8 w 193"/>
                <a:gd name="T33" fmla="*/ 58 h 193"/>
                <a:gd name="T34" fmla="*/ 4 w 193"/>
                <a:gd name="T35" fmla="*/ 77 h 193"/>
                <a:gd name="T36" fmla="*/ 0 w 193"/>
                <a:gd name="T37" fmla="*/ 96 h 193"/>
                <a:gd name="T38" fmla="*/ 4 w 193"/>
                <a:gd name="T39" fmla="*/ 116 h 193"/>
                <a:gd name="T40" fmla="*/ 8 w 193"/>
                <a:gd name="T41" fmla="*/ 135 h 193"/>
                <a:gd name="T42" fmla="*/ 27 w 193"/>
                <a:gd name="T43" fmla="*/ 166 h 193"/>
                <a:gd name="T44" fmla="*/ 58 w 193"/>
                <a:gd name="T45" fmla="*/ 185 h 193"/>
                <a:gd name="T46" fmla="*/ 77 w 193"/>
                <a:gd name="T47" fmla="*/ 189 h 193"/>
                <a:gd name="T48" fmla="*/ 97 w 193"/>
                <a:gd name="T49" fmla="*/ 193 h 193"/>
                <a:gd name="T50" fmla="*/ 97 w 193"/>
                <a:gd name="T51" fmla="*/ 193 h 193"/>
                <a:gd name="T52" fmla="*/ 97 w 193"/>
                <a:gd name="T53" fmla="*/ 62 h 193"/>
                <a:gd name="T54" fmla="*/ 112 w 193"/>
                <a:gd name="T55" fmla="*/ 62 h 193"/>
                <a:gd name="T56" fmla="*/ 124 w 193"/>
                <a:gd name="T57" fmla="*/ 69 h 193"/>
                <a:gd name="T58" fmla="*/ 128 w 193"/>
                <a:gd name="T59" fmla="*/ 81 h 193"/>
                <a:gd name="T60" fmla="*/ 131 w 193"/>
                <a:gd name="T61" fmla="*/ 96 h 193"/>
                <a:gd name="T62" fmla="*/ 128 w 193"/>
                <a:gd name="T63" fmla="*/ 108 h 193"/>
                <a:gd name="T64" fmla="*/ 124 w 193"/>
                <a:gd name="T65" fmla="*/ 119 h 193"/>
                <a:gd name="T66" fmla="*/ 112 w 193"/>
                <a:gd name="T67" fmla="*/ 127 h 193"/>
                <a:gd name="T68" fmla="*/ 97 w 193"/>
                <a:gd name="T69" fmla="*/ 131 h 193"/>
                <a:gd name="T70" fmla="*/ 85 w 193"/>
                <a:gd name="T71" fmla="*/ 127 h 193"/>
                <a:gd name="T72" fmla="*/ 74 w 193"/>
                <a:gd name="T73" fmla="*/ 119 h 193"/>
                <a:gd name="T74" fmla="*/ 66 w 193"/>
                <a:gd name="T75" fmla="*/ 108 h 193"/>
                <a:gd name="T76" fmla="*/ 62 w 193"/>
                <a:gd name="T77" fmla="*/ 96 h 193"/>
                <a:gd name="T78" fmla="*/ 66 w 193"/>
                <a:gd name="T79" fmla="*/ 81 h 193"/>
                <a:gd name="T80" fmla="*/ 74 w 193"/>
                <a:gd name="T81" fmla="*/ 69 h 193"/>
                <a:gd name="T82" fmla="*/ 85 w 193"/>
                <a:gd name="T83" fmla="*/ 62 h 193"/>
                <a:gd name="T84" fmla="*/ 97 w 193"/>
                <a:gd name="T85" fmla="*/ 62 h 193"/>
                <a:gd name="T86" fmla="*/ 97 w 193"/>
                <a:gd name="T87" fmla="*/ 6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lnTo>
                    <a:pt x="116" y="189"/>
                  </a:lnTo>
                  <a:lnTo>
                    <a:pt x="135" y="185"/>
                  </a:lnTo>
                  <a:lnTo>
                    <a:pt x="166" y="166"/>
                  </a:lnTo>
                  <a:lnTo>
                    <a:pt x="185" y="135"/>
                  </a:lnTo>
                  <a:lnTo>
                    <a:pt x="193" y="116"/>
                  </a:lnTo>
                  <a:lnTo>
                    <a:pt x="193" y="96"/>
                  </a:lnTo>
                  <a:lnTo>
                    <a:pt x="193" y="77"/>
                  </a:lnTo>
                  <a:lnTo>
                    <a:pt x="185" y="58"/>
                  </a:lnTo>
                  <a:lnTo>
                    <a:pt x="166" y="27"/>
                  </a:lnTo>
                  <a:lnTo>
                    <a:pt x="135" y="8"/>
                  </a:lnTo>
                  <a:lnTo>
                    <a:pt x="116" y="0"/>
                  </a:lnTo>
                  <a:lnTo>
                    <a:pt x="97" y="0"/>
                  </a:lnTo>
                  <a:lnTo>
                    <a:pt x="77" y="0"/>
                  </a:lnTo>
                  <a:lnTo>
                    <a:pt x="58" y="8"/>
                  </a:lnTo>
                  <a:lnTo>
                    <a:pt x="27" y="27"/>
                  </a:lnTo>
                  <a:lnTo>
                    <a:pt x="8" y="58"/>
                  </a:lnTo>
                  <a:lnTo>
                    <a:pt x="4" y="77"/>
                  </a:lnTo>
                  <a:lnTo>
                    <a:pt x="0" y="96"/>
                  </a:lnTo>
                  <a:lnTo>
                    <a:pt x="4" y="116"/>
                  </a:lnTo>
                  <a:lnTo>
                    <a:pt x="8" y="135"/>
                  </a:lnTo>
                  <a:lnTo>
                    <a:pt x="27" y="166"/>
                  </a:lnTo>
                  <a:lnTo>
                    <a:pt x="58" y="185"/>
                  </a:lnTo>
                  <a:lnTo>
                    <a:pt x="77" y="189"/>
                  </a:lnTo>
                  <a:lnTo>
                    <a:pt x="97" y="193"/>
                  </a:lnTo>
                  <a:lnTo>
                    <a:pt x="97" y="193"/>
                  </a:lnTo>
                  <a:close/>
                  <a:moveTo>
                    <a:pt x="97" y="62"/>
                  </a:moveTo>
                  <a:lnTo>
                    <a:pt x="112" y="62"/>
                  </a:lnTo>
                  <a:lnTo>
                    <a:pt x="124" y="69"/>
                  </a:lnTo>
                  <a:lnTo>
                    <a:pt x="128" y="81"/>
                  </a:lnTo>
                  <a:lnTo>
                    <a:pt x="131" y="96"/>
                  </a:lnTo>
                  <a:lnTo>
                    <a:pt x="128" y="108"/>
                  </a:lnTo>
                  <a:lnTo>
                    <a:pt x="124" y="119"/>
                  </a:lnTo>
                  <a:lnTo>
                    <a:pt x="112" y="127"/>
                  </a:lnTo>
                  <a:lnTo>
                    <a:pt x="97" y="131"/>
                  </a:lnTo>
                  <a:lnTo>
                    <a:pt x="85" y="127"/>
                  </a:lnTo>
                  <a:lnTo>
                    <a:pt x="74" y="119"/>
                  </a:lnTo>
                  <a:lnTo>
                    <a:pt x="66" y="108"/>
                  </a:lnTo>
                  <a:lnTo>
                    <a:pt x="62" y="96"/>
                  </a:lnTo>
                  <a:lnTo>
                    <a:pt x="66" y="81"/>
                  </a:lnTo>
                  <a:lnTo>
                    <a:pt x="74" y="69"/>
                  </a:lnTo>
                  <a:lnTo>
                    <a:pt x="85" y="62"/>
                  </a:lnTo>
                  <a:lnTo>
                    <a:pt x="97" y="62"/>
                  </a:lnTo>
                  <a:lnTo>
                    <a:pt x="9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2" name="Freeform 78"/>
            <p:cNvSpPr>
              <a:spLocks noEditPoints="1"/>
            </p:cNvSpPr>
            <p:nvPr/>
          </p:nvSpPr>
          <p:spPr bwMode="auto">
            <a:xfrm>
              <a:off x="4765675" y="6027738"/>
              <a:ext cx="306388" cy="304800"/>
            </a:xfrm>
            <a:custGeom>
              <a:avLst/>
              <a:gdLst>
                <a:gd name="T0" fmla="*/ 0 w 193"/>
                <a:gd name="T1" fmla="*/ 96 h 192"/>
                <a:gd name="T2" fmla="*/ 0 w 193"/>
                <a:gd name="T3" fmla="*/ 115 h 192"/>
                <a:gd name="T4" fmla="*/ 8 w 193"/>
                <a:gd name="T5" fmla="*/ 134 h 192"/>
                <a:gd name="T6" fmla="*/ 27 w 193"/>
                <a:gd name="T7" fmla="*/ 165 h 192"/>
                <a:gd name="T8" fmla="*/ 58 w 193"/>
                <a:gd name="T9" fmla="*/ 184 h 192"/>
                <a:gd name="T10" fmla="*/ 77 w 193"/>
                <a:gd name="T11" fmla="*/ 192 h 192"/>
                <a:gd name="T12" fmla="*/ 96 w 193"/>
                <a:gd name="T13" fmla="*/ 192 h 192"/>
                <a:gd name="T14" fmla="*/ 115 w 193"/>
                <a:gd name="T15" fmla="*/ 192 h 192"/>
                <a:gd name="T16" fmla="*/ 135 w 193"/>
                <a:gd name="T17" fmla="*/ 184 h 192"/>
                <a:gd name="T18" fmla="*/ 162 w 193"/>
                <a:gd name="T19" fmla="*/ 165 h 192"/>
                <a:gd name="T20" fmla="*/ 185 w 193"/>
                <a:gd name="T21" fmla="*/ 134 h 192"/>
                <a:gd name="T22" fmla="*/ 189 w 193"/>
                <a:gd name="T23" fmla="*/ 115 h 192"/>
                <a:gd name="T24" fmla="*/ 193 w 193"/>
                <a:gd name="T25" fmla="*/ 96 h 192"/>
                <a:gd name="T26" fmla="*/ 189 w 193"/>
                <a:gd name="T27" fmla="*/ 77 h 192"/>
                <a:gd name="T28" fmla="*/ 185 w 193"/>
                <a:gd name="T29" fmla="*/ 58 h 192"/>
                <a:gd name="T30" fmla="*/ 162 w 193"/>
                <a:gd name="T31" fmla="*/ 27 h 192"/>
                <a:gd name="T32" fmla="*/ 135 w 193"/>
                <a:gd name="T33" fmla="*/ 8 h 192"/>
                <a:gd name="T34" fmla="*/ 115 w 193"/>
                <a:gd name="T35" fmla="*/ 4 h 192"/>
                <a:gd name="T36" fmla="*/ 96 w 193"/>
                <a:gd name="T37" fmla="*/ 0 h 192"/>
                <a:gd name="T38" fmla="*/ 77 w 193"/>
                <a:gd name="T39" fmla="*/ 4 h 192"/>
                <a:gd name="T40" fmla="*/ 58 w 193"/>
                <a:gd name="T41" fmla="*/ 8 h 192"/>
                <a:gd name="T42" fmla="*/ 27 w 193"/>
                <a:gd name="T43" fmla="*/ 27 h 192"/>
                <a:gd name="T44" fmla="*/ 8 w 193"/>
                <a:gd name="T45" fmla="*/ 58 h 192"/>
                <a:gd name="T46" fmla="*/ 0 w 193"/>
                <a:gd name="T47" fmla="*/ 77 h 192"/>
                <a:gd name="T48" fmla="*/ 0 w 193"/>
                <a:gd name="T49" fmla="*/ 96 h 192"/>
                <a:gd name="T50" fmla="*/ 0 w 193"/>
                <a:gd name="T51" fmla="*/ 96 h 192"/>
                <a:gd name="T52" fmla="*/ 131 w 193"/>
                <a:gd name="T53" fmla="*/ 96 h 192"/>
                <a:gd name="T54" fmla="*/ 127 w 193"/>
                <a:gd name="T55" fmla="*/ 111 h 192"/>
                <a:gd name="T56" fmla="*/ 119 w 193"/>
                <a:gd name="T57" fmla="*/ 123 h 192"/>
                <a:gd name="T58" fmla="*/ 108 w 193"/>
                <a:gd name="T59" fmla="*/ 127 h 192"/>
                <a:gd name="T60" fmla="*/ 96 w 193"/>
                <a:gd name="T61" fmla="*/ 131 h 192"/>
                <a:gd name="T62" fmla="*/ 81 w 193"/>
                <a:gd name="T63" fmla="*/ 127 h 192"/>
                <a:gd name="T64" fmla="*/ 69 w 193"/>
                <a:gd name="T65" fmla="*/ 123 h 192"/>
                <a:gd name="T66" fmla="*/ 61 w 193"/>
                <a:gd name="T67" fmla="*/ 111 h 192"/>
                <a:gd name="T68" fmla="*/ 61 w 193"/>
                <a:gd name="T69" fmla="*/ 96 h 192"/>
                <a:gd name="T70" fmla="*/ 61 w 193"/>
                <a:gd name="T71" fmla="*/ 84 h 192"/>
                <a:gd name="T72" fmla="*/ 69 w 193"/>
                <a:gd name="T73" fmla="*/ 73 h 192"/>
                <a:gd name="T74" fmla="*/ 81 w 193"/>
                <a:gd name="T75" fmla="*/ 65 h 192"/>
                <a:gd name="T76" fmla="*/ 96 w 193"/>
                <a:gd name="T77" fmla="*/ 61 h 192"/>
                <a:gd name="T78" fmla="*/ 108 w 193"/>
                <a:gd name="T79" fmla="*/ 65 h 192"/>
                <a:gd name="T80" fmla="*/ 119 w 193"/>
                <a:gd name="T81" fmla="*/ 73 h 192"/>
                <a:gd name="T82" fmla="*/ 127 w 193"/>
                <a:gd name="T83" fmla="*/ 84 h 192"/>
                <a:gd name="T84" fmla="*/ 131 w 193"/>
                <a:gd name="T85" fmla="*/ 96 h 192"/>
                <a:gd name="T86" fmla="*/ 131 w 193"/>
                <a:gd name="T8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" h="192">
                  <a:moveTo>
                    <a:pt x="0" y="96"/>
                  </a:moveTo>
                  <a:lnTo>
                    <a:pt x="0" y="115"/>
                  </a:lnTo>
                  <a:lnTo>
                    <a:pt x="8" y="134"/>
                  </a:lnTo>
                  <a:lnTo>
                    <a:pt x="27" y="165"/>
                  </a:lnTo>
                  <a:lnTo>
                    <a:pt x="58" y="184"/>
                  </a:lnTo>
                  <a:lnTo>
                    <a:pt x="77" y="192"/>
                  </a:lnTo>
                  <a:lnTo>
                    <a:pt x="96" y="192"/>
                  </a:lnTo>
                  <a:lnTo>
                    <a:pt x="115" y="192"/>
                  </a:lnTo>
                  <a:lnTo>
                    <a:pt x="135" y="184"/>
                  </a:lnTo>
                  <a:lnTo>
                    <a:pt x="162" y="165"/>
                  </a:lnTo>
                  <a:lnTo>
                    <a:pt x="185" y="134"/>
                  </a:lnTo>
                  <a:lnTo>
                    <a:pt x="189" y="115"/>
                  </a:lnTo>
                  <a:lnTo>
                    <a:pt x="193" y="96"/>
                  </a:lnTo>
                  <a:lnTo>
                    <a:pt x="189" y="77"/>
                  </a:lnTo>
                  <a:lnTo>
                    <a:pt x="185" y="58"/>
                  </a:lnTo>
                  <a:lnTo>
                    <a:pt x="162" y="27"/>
                  </a:lnTo>
                  <a:lnTo>
                    <a:pt x="135" y="8"/>
                  </a:lnTo>
                  <a:lnTo>
                    <a:pt x="115" y="4"/>
                  </a:lnTo>
                  <a:lnTo>
                    <a:pt x="96" y="0"/>
                  </a:lnTo>
                  <a:lnTo>
                    <a:pt x="77" y="4"/>
                  </a:lnTo>
                  <a:lnTo>
                    <a:pt x="58" y="8"/>
                  </a:lnTo>
                  <a:lnTo>
                    <a:pt x="27" y="27"/>
                  </a:lnTo>
                  <a:lnTo>
                    <a:pt x="8" y="58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131" y="96"/>
                  </a:moveTo>
                  <a:lnTo>
                    <a:pt x="127" y="111"/>
                  </a:lnTo>
                  <a:lnTo>
                    <a:pt x="119" y="123"/>
                  </a:lnTo>
                  <a:lnTo>
                    <a:pt x="108" y="127"/>
                  </a:lnTo>
                  <a:lnTo>
                    <a:pt x="96" y="131"/>
                  </a:lnTo>
                  <a:lnTo>
                    <a:pt x="81" y="127"/>
                  </a:lnTo>
                  <a:lnTo>
                    <a:pt x="69" y="123"/>
                  </a:lnTo>
                  <a:lnTo>
                    <a:pt x="61" y="111"/>
                  </a:lnTo>
                  <a:lnTo>
                    <a:pt x="61" y="96"/>
                  </a:lnTo>
                  <a:lnTo>
                    <a:pt x="61" y="84"/>
                  </a:lnTo>
                  <a:lnTo>
                    <a:pt x="69" y="73"/>
                  </a:lnTo>
                  <a:lnTo>
                    <a:pt x="81" y="65"/>
                  </a:lnTo>
                  <a:lnTo>
                    <a:pt x="96" y="61"/>
                  </a:lnTo>
                  <a:lnTo>
                    <a:pt x="108" y="65"/>
                  </a:lnTo>
                  <a:lnTo>
                    <a:pt x="119" y="73"/>
                  </a:lnTo>
                  <a:lnTo>
                    <a:pt x="127" y="84"/>
                  </a:lnTo>
                  <a:lnTo>
                    <a:pt x="131" y="96"/>
                  </a:lnTo>
                  <a:lnTo>
                    <a:pt x="13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3" name="Freeform 79"/>
            <p:cNvSpPr>
              <a:spLocks/>
            </p:cNvSpPr>
            <p:nvPr/>
          </p:nvSpPr>
          <p:spPr bwMode="auto">
            <a:xfrm>
              <a:off x="5284788" y="6081713"/>
              <a:ext cx="153988" cy="147638"/>
            </a:xfrm>
            <a:custGeom>
              <a:avLst/>
              <a:gdLst>
                <a:gd name="T0" fmla="*/ 47 w 97"/>
                <a:gd name="T1" fmla="*/ 93 h 93"/>
                <a:gd name="T2" fmla="*/ 66 w 97"/>
                <a:gd name="T3" fmla="*/ 89 h 93"/>
                <a:gd name="T4" fmla="*/ 81 w 97"/>
                <a:gd name="T5" fmla="*/ 81 h 93"/>
                <a:gd name="T6" fmla="*/ 93 w 97"/>
                <a:gd name="T7" fmla="*/ 66 h 93"/>
                <a:gd name="T8" fmla="*/ 97 w 97"/>
                <a:gd name="T9" fmla="*/ 47 h 93"/>
                <a:gd name="T10" fmla="*/ 93 w 97"/>
                <a:gd name="T11" fmla="*/ 27 h 93"/>
                <a:gd name="T12" fmla="*/ 81 w 97"/>
                <a:gd name="T13" fmla="*/ 12 h 93"/>
                <a:gd name="T14" fmla="*/ 66 w 97"/>
                <a:gd name="T15" fmla="*/ 4 h 93"/>
                <a:gd name="T16" fmla="*/ 47 w 97"/>
                <a:gd name="T17" fmla="*/ 0 h 93"/>
                <a:gd name="T18" fmla="*/ 31 w 97"/>
                <a:gd name="T19" fmla="*/ 4 h 93"/>
                <a:gd name="T20" fmla="*/ 16 w 97"/>
                <a:gd name="T21" fmla="*/ 12 h 93"/>
                <a:gd name="T22" fmla="*/ 4 w 97"/>
                <a:gd name="T23" fmla="*/ 27 h 93"/>
                <a:gd name="T24" fmla="*/ 0 w 97"/>
                <a:gd name="T25" fmla="*/ 47 h 93"/>
                <a:gd name="T26" fmla="*/ 4 w 97"/>
                <a:gd name="T27" fmla="*/ 66 h 93"/>
                <a:gd name="T28" fmla="*/ 16 w 97"/>
                <a:gd name="T29" fmla="*/ 81 h 93"/>
                <a:gd name="T30" fmla="*/ 31 w 97"/>
                <a:gd name="T31" fmla="*/ 89 h 93"/>
                <a:gd name="T32" fmla="*/ 47 w 97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3">
                  <a:moveTo>
                    <a:pt x="47" y="93"/>
                  </a:moveTo>
                  <a:lnTo>
                    <a:pt x="66" y="89"/>
                  </a:lnTo>
                  <a:lnTo>
                    <a:pt x="81" y="81"/>
                  </a:lnTo>
                  <a:lnTo>
                    <a:pt x="93" y="66"/>
                  </a:lnTo>
                  <a:lnTo>
                    <a:pt x="97" y="47"/>
                  </a:lnTo>
                  <a:lnTo>
                    <a:pt x="93" y="27"/>
                  </a:lnTo>
                  <a:lnTo>
                    <a:pt x="81" y="12"/>
                  </a:lnTo>
                  <a:lnTo>
                    <a:pt x="66" y="4"/>
                  </a:lnTo>
                  <a:lnTo>
                    <a:pt x="47" y="0"/>
                  </a:lnTo>
                  <a:lnTo>
                    <a:pt x="31" y="4"/>
                  </a:lnTo>
                  <a:lnTo>
                    <a:pt x="16" y="12"/>
                  </a:lnTo>
                  <a:lnTo>
                    <a:pt x="4" y="27"/>
                  </a:lnTo>
                  <a:lnTo>
                    <a:pt x="0" y="47"/>
                  </a:lnTo>
                  <a:lnTo>
                    <a:pt x="4" y="66"/>
                  </a:lnTo>
                  <a:lnTo>
                    <a:pt x="16" y="81"/>
                  </a:lnTo>
                  <a:lnTo>
                    <a:pt x="31" y="89"/>
                  </a:lnTo>
                  <a:lnTo>
                    <a:pt x="4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auto">
            <a:xfrm>
              <a:off x="4973638" y="5716588"/>
              <a:ext cx="146050" cy="146050"/>
            </a:xfrm>
            <a:custGeom>
              <a:avLst/>
              <a:gdLst>
                <a:gd name="T0" fmla="*/ 46 w 92"/>
                <a:gd name="T1" fmla="*/ 92 h 92"/>
                <a:gd name="T2" fmla="*/ 65 w 92"/>
                <a:gd name="T3" fmla="*/ 88 h 92"/>
                <a:gd name="T4" fmla="*/ 81 w 92"/>
                <a:gd name="T5" fmla="*/ 80 h 92"/>
                <a:gd name="T6" fmla="*/ 88 w 92"/>
                <a:gd name="T7" fmla="*/ 65 h 92"/>
                <a:gd name="T8" fmla="*/ 92 w 92"/>
                <a:gd name="T9" fmla="*/ 46 h 92"/>
                <a:gd name="T10" fmla="*/ 88 w 92"/>
                <a:gd name="T11" fmla="*/ 27 h 92"/>
                <a:gd name="T12" fmla="*/ 81 w 92"/>
                <a:gd name="T13" fmla="*/ 11 h 92"/>
                <a:gd name="T14" fmla="*/ 65 w 92"/>
                <a:gd name="T15" fmla="*/ 3 h 92"/>
                <a:gd name="T16" fmla="*/ 46 w 92"/>
                <a:gd name="T17" fmla="*/ 0 h 92"/>
                <a:gd name="T18" fmla="*/ 27 w 92"/>
                <a:gd name="T19" fmla="*/ 3 h 92"/>
                <a:gd name="T20" fmla="*/ 11 w 92"/>
                <a:gd name="T21" fmla="*/ 11 h 92"/>
                <a:gd name="T22" fmla="*/ 4 w 92"/>
                <a:gd name="T23" fmla="*/ 27 h 92"/>
                <a:gd name="T24" fmla="*/ 0 w 92"/>
                <a:gd name="T25" fmla="*/ 46 h 92"/>
                <a:gd name="T26" fmla="*/ 4 w 92"/>
                <a:gd name="T27" fmla="*/ 65 h 92"/>
                <a:gd name="T28" fmla="*/ 11 w 92"/>
                <a:gd name="T29" fmla="*/ 80 h 92"/>
                <a:gd name="T30" fmla="*/ 27 w 92"/>
                <a:gd name="T31" fmla="*/ 88 h 92"/>
                <a:gd name="T32" fmla="*/ 46 w 92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lnTo>
                    <a:pt x="65" y="88"/>
                  </a:lnTo>
                  <a:lnTo>
                    <a:pt x="81" y="80"/>
                  </a:lnTo>
                  <a:lnTo>
                    <a:pt x="88" y="65"/>
                  </a:lnTo>
                  <a:lnTo>
                    <a:pt x="92" y="46"/>
                  </a:lnTo>
                  <a:lnTo>
                    <a:pt x="88" y="27"/>
                  </a:lnTo>
                  <a:lnTo>
                    <a:pt x="81" y="11"/>
                  </a:lnTo>
                  <a:lnTo>
                    <a:pt x="65" y="3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1" y="11"/>
                  </a:lnTo>
                  <a:lnTo>
                    <a:pt x="4" y="27"/>
                  </a:lnTo>
                  <a:lnTo>
                    <a:pt x="0" y="46"/>
                  </a:lnTo>
                  <a:lnTo>
                    <a:pt x="4" y="65"/>
                  </a:lnTo>
                  <a:lnTo>
                    <a:pt x="11" y="80"/>
                  </a:lnTo>
                  <a:lnTo>
                    <a:pt x="27" y="88"/>
                  </a:lnTo>
                  <a:lnTo>
                    <a:pt x="46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5597525" y="4567238"/>
              <a:ext cx="152400" cy="153988"/>
            </a:xfrm>
            <a:custGeom>
              <a:avLst/>
              <a:gdLst>
                <a:gd name="T0" fmla="*/ 46 w 96"/>
                <a:gd name="T1" fmla="*/ 0 h 97"/>
                <a:gd name="T2" fmla="*/ 31 w 96"/>
                <a:gd name="T3" fmla="*/ 4 h 97"/>
                <a:gd name="T4" fmla="*/ 15 w 96"/>
                <a:gd name="T5" fmla="*/ 16 h 97"/>
                <a:gd name="T6" fmla="*/ 4 w 96"/>
                <a:gd name="T7" fmla="*/ 31 h 97"/>
                <a:gd name="T8" fmla="*/ 0 w 96"/>
                <a:gd name="T9" fmla="*/ 47 h 97"/>
                <a:gd name="T10" fmla="*/ 4 w 96"/>
                <a:gd name="T11" fmla="*/ 66 h 97"/>
                <a:gd name="T12" fmla="*/ 15 w 96"/>
                <a:gd name="T13" fmla="*/ 81 h 97"/>
                <a:gd name="T14" fmla="*/ 31 w 96"/>
                <a:gd name="T15" fmla="*/ 93 h 97"/>
                <a:gd name="T16" fmla="*/ 46 w 96"/>
                <a:gd name="T17" fmla="*/ 97 h 97"/>
                <a:gd name="T18" fmla="*/ 65 w 96"/>
                <a:gd name="T19" fmla="*/ 93 h 97"/>
                <a:gd name="T20" fmla="*/ 81 w 96"/>
                <a:gd name="T21" fmla="*/ 81 h 97"/>
                <a:gd name="T22" fmla="*/ 92 w 96"/>
                <a:gd name="T23" fmla="*/ 66 h 97"/>
                <a:gd name="T24" fmla="*/ 96 w 96"/>
                <a:gd name="T25" fmla="*/ 47 h 97"/>
                <a:gd name="T26" fmla="*/ 92 w 96"/>
                <a:gd name="T27" fmla="*/ 31 h 97"/>
                <a:gd name="T28" fmla="*/ 81 w 96"/>
                <a:gd name="T29" fmla="*/ 16 h 97"/>
                <a:gd name="T30" fmla="*/ 65 w 96"/>
                <a:gd name="T31" fmla="*/ 4 h 97"/>
                <a:gd name="T32" fmla="*/ 46 w 96"/>
                <a:gd name="T3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97">
                  <a:moveTo>
                    <a:pt x="46" y="0"/>
                  </a:moveTo>
                  <a:lnTo>
                    <a:pt x="31" y="4"/>
                  </a:lnTo>
                  <a:lnTo>
                    <a:pt x="15" y="16"/>
                  </a:lnTo>
                  <a:lnTo>
                    <a:pt x="4" y="31"/>
                  </a:lnTo>
                  <a:lnTo>
                    <a:pt x="0" y="47"/>
                  </a:lnTo>
                  <a:lnTo>
                    <a:pt x="4" y="66"/>
                  </a:lnTo>
                  <a:lnTo>
                    <a:pt x="15" y="81"/>
                  </a:lnTo>
                  <a:lnTo>
                    <a:pt x="31" y="93"/>
                  </a:lnTo>
                  <a:lnTo>
                    <a:pt x="46" y="97"/>
                  </a:lnTo>
                  <a:lnTo>
                    <a:pt x="65" y="93"/>
                  </a:lnTo>
                  <a:lnTo>
                    <a:pt x="81" y="81"/>
                  </a:lnTo>
                  <a:lnTo>
                    <a:pt x="92" y="66"/>
                  </a:lnTo>
                  <a:lnTo>
                    <a:pt x="96" y="47"/>
                  </a:lnTo>
                  <a:lnTo>
                    <a:pt x="92" y="31"/>
                  </a:lnTo>
                  <a:lnTo>
                    <a:pt x="81" y="16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6" name="Freeform 82"/>
            <p:cNvSpPr>
              <a:spLocks/>
            </p:cNvSpPr>
            <p:nvPr/>
          </p:nvSpPr>
          <p:spPr bwMode="auto">
            <a:xfrm>
              <a:off x="4398963" y="6081713"/>
              <a:ext cx="146050" cy="147638"/>
            </a:xfrm>
            <a:custGeom>
              <a:avLst/>
              <a:gdLst>
                <a:gd name="T0" fmla="*/ 46 w 92"/>
                <a:gd name="T1" fmla="*/ 0 h 93"/>
                <a:gd name="T2" fmla="*/ 27 w 92"/>
                <a:gd name="T3" fmla="*/ 4 h 93"/>
                <a:gd name="T4" fmla="*/ 15 w 92"/>
                <a:gd name="T5" fmla="*/ 12 h 93"/>
                <a:gd name="T6" fmla="*/ 3 w 92"/>
                <a:gd name="T7" fmla="*/ 27 h 93"/>
                <a:gd name="T8" fmla="*/ 0 w 92"/>
                <a:gd name="T9" fmla="*/ 47 h 93"/>
                <a:gd name="T10" fmla="*/ 3 w 92"/>
                <a:gd name="T11" fmla="*/ 66 h 93"/>
                <a:gd name="T12" fmla="*/ 15 w 92"/>
                <a:gd name="T13" fmla="*/ 81 h 93"/>
                <a:gd name="T14" fmla="*/ 27 w 92"/>
                <a:gd name="T15" fmla="*/ 89 h 93"/>
                <a:gd name="T16" fmla="*/ 46 w 92"/>
                <a:gd name="T17" fmla="*/ 93 h 93"/>
                <a:gd name="T18" fmla="*/ 65 w 92"/>
                <a:gd name="T19" fmla="*/ 89 h 93"/>
                <a:gd name="T20" fmla="*/ 81 w 92"/>
                <a:gd name="T21" fmla="*/ 81 h 93"/>
                <a:gd name="T22" fmla="*/ 92 w 92"/>
                <a:gd name="T23" fmla="*/ 66 h 93"/>
                <a:gd name="T24" fmla="*/ 92 w 92"/>
                <a:gd name="T25" fmla="*/ 47 h 93"/>
                <a:gd name="T26" fmla="*/ 92 w 92"/>
                <a:gd name="T27" fmla="*/ 27 h 93"/>
                <a:gd name="T28" fmla="*/ 81 w 92"/>
                <a:gd name="T29" fmla="*/ 12 h 93"/>
                <a:gd name="T30" fmla="*/ 65 w 92"/>
                <a:gd name="T31" fmla="*/ 4 h 93"/>
                <a:gd name="T32" fmla="*/ 46 w 92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3">
                  <a:moveTo>
                    <a:pt x="46" y="0"/>
                  </a:moveTo>
                  <a:lnTo>
                    <a:pt x="27" y="4"/>
                  </a:lnTo>
                  <a:lnTo>
                    <a:pt x="15" y="12"/>
                  </a:lnTo>
                  <a:lnTo>
                    <a:pt x="3" y="27"/>
                  </a:lnTo>
                  <a:lnTo>
                    <a:pt x="0" y="47"/>
                  </a:lnTo>
                  <a:lnTo>
                    <a:pt x="3" y="66"/>
                  </a:lnTo>
                  <a:lnTo>
                    <a:pt x="15" y="81"/>
                  </a:lnTo>
                  <a:lnTo>
                    <a:pt x="27" y="89"/>
                  </a:lnTo>
                  <a:lnTo>
                    <a:pt x="46" y="93"/>
                  </a:lnTo>
                  <a:lnTo>
                    <a:pt x="65" y="89"/>
                  </a:lnTo>
                  <a:lnTo>
                    <a:pt x="81" y="81"/>
                  </a:lnTo>
                  <a:lnTo>
                    <a:pt x="92" y="66"/>
                  </a:lnTo>
                  <a:lnTo>
                    <a:pt x="92" y="47"/>
                  </a:lnTo>
                  <a:lnTo>
                    <a:pt x="92" y="27"/>
                  </a:lnTo>
                  <a:lnTo>
                    <a:pt x="81" y="12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7" name="Freeform 83"/>
            <p:cNvSpPr>
              <a:spLocks/>
            </p:cNvSpPr>
            <p:nvPr/>
          </p:nvSpPr>
          <p:spPr bwMode="auto">
            <a:xfrm>
              <a:off x="4660900" y="5191125"/>
              <a:ext cx="147638" cy="152400"/>
            </a:xfrm>
            <a:custGeom>
              <a:avLst/>
              <a:gdLst>
                <a:gd name="T0" fmla="*/ 0 w 93"/>
                <a:gd name="T1" fmla="*/ 50 h 96"/>
                <a:gd name="T2" fmla="*/ 4 w 93"/>
                <a:gd name="T3" fmla="*/ 69 h 96"/>
                <a:gd name="T4" fmla="*/ 12 w 93"/>
                <a:gd name="T5" fmla="*/ 81 h 96"/>
                <a:gd name="T6" fmla="*/ 27 w 93"/>
                <a:gd name="T7" fmla="*/ 92 h 96"/>
                <a:gd name="T8" fmla="*/ 47 w 93"/>
                <a:gd name="T9" fmla="*/ 96 h 96"/>
                <a:gd name="T10" fmla="*/ 66 w 93"/>
                <a:gd name="T11" fmla="*/ 92 h 96"/>
                <a:gd name="T12" fmla="*/ 81 w 93"/>
                <a:gd name="T13" fmla="*/ 81 h 96"/>
                <a:gd name="T14" fmla="*/ 89 w 93"/>
                <a:gd name="T15" fmla="*/ 69 h 96"/>
                <a:gd name="T16" fmla="*/ 93 w 93"/>
                <a:gd name="T17" fmla="*/ 50 h 96"/>
                <a:gd name="T18" fmla="*/ 89 w 93"/>
                <a:gd name="T19" fmla="*/ 31 h 96"/>
                <a:gd name="T20" fmla="*/ 81 w 93"/>
                <a:gd name="T21" fmla="*/ 15 h 96"/>
                <a:gd name="T22" fmla="*/ 66 w 93"/>
                <a:gd name="T23" fmla="*/ 4 h 96"/>
                <a:gd name="T24" fmla="*/ 47 w 93"/>
                <a:gd name="T25" fmla="*/ 0 h 96"/>
                <a:gd name="T26" fmla="*/ 27 w 93"/>
                <a:gd name="T27" fmla="*/ 4 h 96"/>
                <a:gd name="T28" fmla="*/ 12 w 93"/>
                <a:gd name="T29" fmla="*/ 15 h 96"/>
                <a:gd name="T30" fmla="*/ 4 w 93"/>
                <a:gd name="T31" fmla="*/ 31 h 96"/>
                <a:gd name="T32" fmla="*/ 0 w 93"/>
                <a:gd name="T33" fmla="*/ 5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6">
                  <a:moveTo>
                    <a:pt x="0" y="50"/>
                  </a:moveTo>
                  <a:lnTo>
                    <a:pt x="4" y="69"/>
                  </a:lnTo>
                  <a:lnTo>
                    <a:pt x="12" y="81"/>
                  </a:lnTo>
                  <a:lnTo>
                    <a:pt x="27" y="92"/>
                  </a:lnTo>
                  <a:lnTo>
                    <a:pt x="47" y="96"/>
                  </a:lnTo>
                  <a:lnTo>
                    <a:pt x="66" y="92"/>
                  </a:lnTo>
                  <a:lnTo>
                    <a:pt x="81" y="81"/>
                  </a:lnTo>
                  <a:lnTo>
                    <a:pt x="89" y="69"/>
                  </a:lnTo>
                  <a:lnTo>
                    <a:pt x="93" y="50"/>
                  </a:lnTo>
                  <a:lnTo>
                    <a:pt x="89" y="31"/>
                  </a:lnTo>
                  <a:lnTo>
                    <a:pt x="81" y="15"/>
                  </a:lnTo>
                  <a:lnTo>
                    <a:pt x="66" y="4"/>
                  </a:lnTo>
                  <a:lnTo>
                    <a:pt x="47" y="0"/>
                  </a:lnTo>
                  <a:lnTo>
                    <a:pt x="27" y="4"/>
                  </a:lnTo>
                  <a:lnTo>
                    <a:pt x="12" y="15"/>
                  </a:lnTo>
                  <a:lnTo>
                    <a:pt x="4" y="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8" name="Freeform 84"/>
            <p:cNvSpPr>
              <a:spLocks/>
            </p:cNvSpPr>
            <p:nvPr/>
          </p:nvSpPr>
          <p:spPr bwMode="auto">
            <a:xfrm>
              <a:off x="4557713" y="5819775"/>
              <a:ext cx="201613" cy="146050"/>
            </a:xfrm>
            <a:custGeom>
              <a:avLst/>
              <a:gdLst>
                <a:gd name="T0" fmla="*/ 81 w 127"/>
                <a:gd name="T1" fmla="*/ 4 h 92"/>
                <a:gd name="T2" fmla="*/ 15 w 127"/>
                <a:gd name="T3" fmla="*/ 35 h 92"/>
                <a:gd name="T4" fmla="*/ 4 w 127"/>
                <a:gd name="T5" fmla="*/ 42 h 92"/>
                <a:gd name="T6" fmla="*/ 0 w 127"/>
                <a:gd name="T7" fmla="*/ 54 h 92"/>
                <a:gd name="T8" fmla="*/ 0 w 127"/>
                <a:gd name="T9" fmla="*/ 65 h 92"/>
                <a:gd name="T10" fmla="*/ 0 w 127"/>
                <a:gd name="T11" fmla="*/ 77 h 92"/>
                <a:gd name="T12" fmla="*/ 11 w 127"/>
                <a:gd name="T13" fmla="*/ 89 h 92"/>
                <a:gd name="T14" fmla="*/ 31 w 127"/>
                <a:gd name="T15" fmla="*/ 92 h 92"/>
                <a:gd name="T16" fmla="*/ 42 w 127"/>
                <a:gd name="T17" fmla="*/ 92 h 92"/>
                <a:gd name="T18" fmla="*/ 108 w 127"/>
                <a:gd name="T19" fmla="*/ 58 h 92"/>
                <a:gd name="T20" fmla="*/ 119 w 127"/>
                <a:gd name="T21" fmla="*/ 50 h 92"/>
                <a:gd name="T22" fmla="*/ 123 w 127"/>
                <a:gd name="T23" fmla="*/ 39 h 92"/>
                <a:gd name="T24" fmla="*/ 127 w 127"/>
                <a:gd name="T25" fmla="*/ 27 h 92"/>
                <a:gd name="T26" fmla="*/ 123 w 127"/>
                <a:gd name="T27" fmla="*/ 15 h 92"/>
                <a:gd name="T28" fmla="*/ 115 w 127"/>
                <a:gd name="T29" fmla="*/ 8 h 92"/>
                <a:gd name="T30" fmla="*/ 104 w 127"/>
                <a:gd name="T31" fmla="*/ 0 h 92"/>
                <a:gd name="T32" fmla="*/ 92 w 127"/>
                <a:gd name="T33" fmla="*/ 0 h 92"/>
                <a:gd name="T34" fmla="*/ 81 w 127"/>
                <a:gd name="T35" fmla="*/ 4 h 92"/>
                <a:gd name="T36" fmla="*/ 81 w 127"/>
                <a:gd name="T37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92">
                  <a:moveTo>
                    <a:pt x="81" y="4"/>
                  </a:moveTo>
                  <a:lnTo>
                    <a:pt x="15" y="35"/>
                  </a:lnTo>
                  <a:lnTo>
                    <a:pt x="4" y="42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11" y="89"/>
                  </a:lnTo>
                  <a:lnTo>
                    <a:pt x="31" y="92"/>
                  </a:lnTo>
                  <a:lnTo>
                    <a:pt x="42" y="92"/>
                  </a:lnTo>
                  <a:lnTo>
                    <a:pt x="108" y="58"/>
                  </a:lnTo>
                  <a:lnTo>
                    <a:pt x="119" y="50"/>
                  </a:lnTo>
                  <a:lnTo>
                    <a:pt x="123" y="39"/>
                  </a:lnTo>
                  <a:lnTo>
                    <a:pt x="127" y="27"/>
                  </a:lnTo>
                  <a:lnTo>
                    <a:pt x="123" y="15"/>
                  </a:lnTo>
                  <a:lnTo>
                    <a:pt x="115" y="8"/>
                  </a:lnTo>
                  <a:lnTo>
                    <a:pt x="10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8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9" name="Freeform 85"/>
            <p:cNvSpPr>
              <a:spLocks/>
            </p:cNvSpPr>
            <p:nvPr/>
          </p:nvSpPr>
          <p:spPr bwMode="auto">
            <a:xfrm>
              <a:off x="5700713" y="5349875"/>
              <a:ext cx="153988" cy="201613"/>
            </a:xfrm>
            <a:custGeom>
              <a:avLst/>
              <a:gdLst>
                <a:gd name="T0" fmla="*/ 39 w 97"/>
                <a:gd name="T1" fmla="*/ 111 h 127"/>
                <a:gd name="T2" fmla="*/ 51 w 97"/>
                <a:gd name="T3" fmla="*/ 123 h 127"/>
                <a:gd name="T4" fmla="*/ 66 w 97"/>
                <a:gd name="T5" fmla="*/ 127 h 127"/>
                <a:gd name="T6" fmla="*/ 78 w 97"/>
                <a:gd name="T7" fmla="*/ 123 h 127"/>
                <a:gd name="T8" fmla="*/ 89 w 97"/>
                <a:gd name="T9" fmla="*/ 115 h 127"/>
                <a:gd name="T10" fmla="*/ 93 w 97"/>
                <a:gd name="T11" fmla="*/ 108 h 127"/>
                <a:gd name="T12" fmla="*/ 97 w 97"/>
                <a:gd name="T13" fmla="*/ 96 h 127"/>
                <a:gd name="T14" fmla="*/ 93 w 97"/>
                <a:gd name="T15" fmla="*/ 84 h 127"/>
                <a:gd name="T16" fmla="*/ 58 w 97"/>
                <a:gd name="T17" fmla="*/ 19 h 127"/>
                <a:gd name="T18" fmla="*/ 51 w 97"/>
                <a:gd name="T19" fmla="*/ 8 h 127"/>
                <a:gd name="T20" fmla="*/ 43 w 97"/>
                <a:gd name="T21" fmla="*/ 4 h 127"/>
                <a:gd name="T22" fmla="*/ 31 w 97"/>
                <a:gd name="T23" fmla="*/ 0 h 127"/>
                <a:gd name="T24" fmla="*/ 20 w 97"/>
                <a:gd name="T25" fmla="*/ 4 h 127"/>
                <a:gd name="T26" fmla="*/ 8 w 97"/>
                <a:gd name="T27" fmla="*/ 11 h 127"/>
                <a:gd name="T28" fmla="*/ 4 w 97"/>
                <a:gd name="T29" fmla="*/ 23 h 127"/>
                <a:gd name="T30" fmla="*/ 0 w 97"/>
                <a:gd name="T31" fmla="*/ 34 h 127"/>
                <a:gd name="T32" fmla="*/ 4 w 97"/>
                <a:gd name="T33" fmla="*/ 46 h 127"/>
                <a:gd name="T34" fmla="*/ 39 w 97"/>
                <a:gd name="T35" fmla="*/ 11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27">
                  <a:moveTo>
                    <a:pt x="39" y="111"/>
                  </a:moveTo>
                  <a:lnTo>
                    <a:pt x="51" y="123"/>
                  </a:lnTo>
                  <a:lnTo>
                    <a:pt x="66" y="127"/>
                  </a:lnTo>
                  <a:lnTo>
                    <a:pt x="78" y="123"/>
                  </a:lnTo>
                  <a:lnTo>
                    <a:pt x="89" y="115"/>
                  </a:lnTo>
                  <a:lnTo>
                    <a:pt x="93" y="108"/>
                  </a:lnTo>
                  <a:lnTo>
                    <a:pt x="97" y="96"/>
                  </a:lnTo>
                  <a:lnTo>
                    <a:pt x="93" y="84"/>
                  </a:lnTo>
                  <a:lnTo>
                    <a:pt x="58" y="19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1" y="0"/>
                  </a:lnTo>
                  <a:lnTo>
                    <a:pt x="20" y="4"/>
                  </a:lnTo>
                  <a:lnTo>
                    <a:pt x="8" y="11"/>
                  </a:lnTo>
                  <a:lnTo>
                    <a:pt x="4" y="23"/>
                  </a:lnTo>
                  <a:lnTo>
                    <a:pt x="0" y="34"/>
                  </a:lnTo>
                  <a:lnTo>
                    <a:pt x="4" y="46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>
              <a:off x="4086225" y="5453063"/>
              <a:ext cx="147638" cy="257175"/>
            </a:xfrm>
            <a:custGeom>
              <a:avLst/>
              <a:gdLst>
                <a:gd name="T0" fmla="*/ 73 w 93"/>
                <a:gd name="T1" fmla="*/ 4 h 162"/>
                <a:gd name="T2" fmla="*/ 62 w 93"/>
                <a:gd name="T3" fmla="*/ 0 h 162"/>
                <a:gd name="T4" fmla="*/ 50 w 93"/>
                <a:gd name="T5" fmla="*/ 4 h 162"/>
                <a:gd name="T6" fmla="*/ 39 w 93"/>
                <a:gd name="T7" fmla="*/ 12 h 162"/>
                <a:gd name="T8" fmla="*/ 35 w 93"/>
                <a:gd name="T9" fmla="*/ 23 h 162"/>
                <a:gd name="T10" fmla="*/ 0 w 93"/>
                <a:gd name="T11" fmla="*/ 119 h 162"/>
                <a:gd name="T12" fmla="*/ 0 w 93"/>
                <a:gd name="T13" fmla="*/ 131 h 162"/>
                <a:gd name="T14" fmla="*/ 4 w 93"/>
                <a:gd name="T15" fmla="*/ 143 h 162"/>
                <a:gd name="T16" fmla="*/ 8 w 93"/>
                <a:gd name="T17" fmla="*/ 154 h 162"/>
                <a:gd name="T18" fmla="*/ 19 w 93"/>
                <a:gd name="T19" fmla="*/ 158 h 162"/>
                <a:gd name="T20" fmla="*/ 31 w 93"/>
                <a:gd name="T21" fmla="*/ 162 h 162"/>
                <a:gd name="T22" fmla="*/ 46 w 93"/>
                <a:gd name="T23" fmla="*/ 154 h 162"/>
                <a:gd name="T24" fmla="*/ 58 w 93"/>
                <a:gd name="T25" fmla="*/ 139 h 162"/>
                <a:gd name="T26" fmla="*/ 93 w 93"/>
                <a:gd name="T27" fmla="*/ 43 h 162"/>
                <a:gd name="T28" fmla="*/ 93 w 93"/>
                <a:gd name="T29" fmla="*/ 31 h 162"/>
                <a:gd name="T30" fmla="*/ 89 w 93"/>
                <a:gd name="T31" fmla="*/ 19 h 162"/>
                <a:gd name="T32" fmla="*/ 85 w 93"/>
                <a:gd name="T33" fmla="*/ 8 h 162"/>
                <a:gd name="T34" fmla="*/ 73 w 93"/>
                <a:gd name="T35" fmla="*/ 4 h 162"/>
                <a:gd name="T36" fmla="*/ 73 w 93"/>
                <a:gd name="T37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162">
                  <a:moveTo>
                    <a:pt x="73" y="4"/>
                  </a:moveTo>
                  <a:lnTo>
                    <a:pt x="62" y="0"/>
                  </a:lnTo>
                  <a:lnTo>
                    <a:pt x="50" y="4"/>
                  </a:lnTo>
                  <a:lnTo>
                    <a:pt x="39" y="12"/>
                  </a:lnTo>
                  <a:lnTo>
                    <a:pt x="35" y="23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4" y="143"/>
                  </a:lnTo>
                  <a:lnTo>
                    <a:pt x="8" y="154"/>
                  </a:lnTo>
                  <a:lnTo>
                    <a:pt x="19" y="158"/>
                  </a:lnTo>
                  <a:lnTo>
                    <a:pt x="31" y="162"/>
                  </a:lnTo>
                  <a:lnTo>
                    <a:pt x="46" y="154"/>
                  </a:lnTo>
                  <a:lnTo>
                    <a:pt x="58" y="139"/>
                  </a:lnTo>
                  <a:lnTo>
                    <a:pt x="93" y="43"/>
                  </a:lnTo>
                  <a:lnTo>
                    <a:pt x="93" y="31"/>
                  </a:lnTo>
                  <a:lnTo>
                    <a:pt x="89" y="19"/>
                  </a:lnTo>
                  <a:lnTo>
                    <a:pt x="85" y="8"/>
                  </a:lnTo>
                  <a:lnTo>
                    <a:pt x="73" y="4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>
              <a:off x="4294188" y="5086350"/>
              <a:ext cx="201613" cy="153988"/>
            </a:xfrm>
            <a:custGeom>
              <a:avLst/>
              <a:gdLst>
                <a:gd name="T0" fmla="*/ 96 w 127"/>
                <a:gd name="T1" fmla="*/ 97 h 97"/>
                <a:gd name="T2" fmla="*/ 112 w 127"/>
                <a:gd name="T3" fmla="*/ 93 h 97"/>
                <a:gd name="T4" fmla="*/ 123 w 127"/>
                <a:gd name="T5" fmla="*/ 81 h 97"/>
                <a:gd name="T6" fmla="*/ 127 w 127"/>
                <a:gd name="T7" fmla="*/ 66 h 97"/>
                <a:gd name="T8" fmla="*/ 127 w 127"/>
                <a:gd name="T9" fmla="*/ 54 h 97"/>
                <a:gd name="T10" fmla="*/ 120 w 127"/>
                <a:gd name="T11" fmla="*/ 47 h 97"/>
                <a:gd name="T12" fmla="*/ 112 w 127"/>
                <a:gd name="T13" fmla="*/ 39 h 97"/>
                <a:gd name="T14" fmla="*/ 42 w 127"/>
                <a:gd name="T15" fmla="*/ 4 h 97"/>
                <a:gd name="T16" fmla="*/ 31 w 127"/>
                <a:gd name="T17" fmla="*/ 0 h 97"/>
                <a:gd name="T18" fmla="*/ 19 w 127"/>
                <a:gd name="T19" fmla="*/ 4 h 97"/>
                <a:gd name="T20" fmla="*/ 12 w 127"/>
                <a:gd name="T21" fmla="*/ 8 h 97"/>
                <a:gd name="T22" fmla="*/ 4 w 127"/>
                <a:gd name="T23" fmla="*/ 20 h 97"/>
                <a:gd name="T24" fmla="*/ 0 w 127"/>
                <a:gd name="T25" fmla="*/ 31 h 97"/>
                <a:gd name="T26" fmla="*/ 0 w 127"/>
                <a:gd name="T27" fmla="*/ 43 h 97"/>
                <a:gd name="T28" fmla="*/ 8 w 127"/>
                <a:gd name="T29" fmla="*/ 54 h 97"/>
                <a:gd name="T30" fmla="*/ 15 w 127"/>
                <a:gd name="T31" fmla="*/ 62 h 97"/>
                <a:gd name="T32" fmla="*/ 81 w 127"/>
                <a:gd name="T33" fmla="*/ 93 h 97"/>
                <a:gd name="T34" fmla="*/ 96 w 127"/>
                <a:gd name="T35" fmla="*/ 97 h 97"/>
                <a:gd name="T36" fmla="*/ 96 w 127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97">
                  <a:moveTo>
                    <a:pt x="96" y="97"/>
                  </a:moveTo>
                  <a:lnTo>
                    <a:pt x="112" y="93"/>
                  </a:lnTo>
                  <a:lnTo>
                    <a:pt x="123" y="81"/>
                  </a:lnTo>
                  <a:lnTo>
                    <a:pt x="127" y="66"/>
                  </a:lnTo>
                  <a:lnTo>
                    <a:pt x="127" y="54"/>
                  </a:lnTo>
                  <a:lnTo>
                    <a:pt x="120" y="47"/>
                  </a:lnTo>
                  <a:lnTo>
                    <a:pt x="112" y="39"/>
                  </a:lnTo>
                  <a:lnTo>
                    <a:pt x="42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2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8" y="54"/>
                  </a:lnTo>
                  <a:lnTo>
                    <a:pt x="15" y="62"/>
                  </a:lnTo>
                  <a:lnTo>
                    <a:pt x="81" y="93"/>
                  </a:lnTo>
                  <a:lnTo>
                    <a:pt x="96" y="97"/>
                  </a:lnTo>
                  <a:lnTo>
                    <a:pt x="9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>
              <a:off x="4918075" y="4672013"/>
              <a:ext cx="98425" cy="201613"/>
            </a:xfrm>
            <a:custGeom>
              <a:avLst/>
              <a:gdLst>
                <a:gd name="T0" fmla="*/ 0 w 62"/>
                <a:gd name="T1" fmla="*/ 31 h 127"/>
                <a:gd name="T2" fmla="*/ 0 w 62"/>
                <a:gd name="T3" fmla="*/ 96 h 127"/>
                <a:gd name="T4" fmla="*/ 4 w 62"/>
                <a:gd name="T5" fmla="*/ 108 h 127"/>
                <a:gd name="T6" fmla="*/ 12 w 62"/>
                <a:gd name="T7" fmla="*/ 119 h 127"/>
                <a:gd name="T8" fmla="*/ 19 w 62"/>
                <a:gd name="T9" fmla="*/ 127 h 127"/>
                <a:gd name="T10" fmla="*/ 31 w 62"/>
                <a:gd name="T11" fmla="*/ 127 h 127"/>
                <a:gd name="T12" fmla="*/ 43 w 62"/>
                <a:gd name="T13" fmla="*/ 127 h 127"/>
                <a:gd name="T14" fmla="*/ 54 w 62"/>
                <a:gd name="T15" fmla="*/ 119 h 127"/>
                <a:gd name="T16" fmla="*/ 62 w 62"/>
                <a:gd name="T17" fmla="*/ 108 h 127"/>
                <a:gd name="T18" fmla="*/ 62 w 62"/>
                <a:gd name="T19" fmla="*/ 96 h 127"/>
                <a:gd name="T20" fmla="*/ 62 w 62"/>
                <a:gd name="T21" fmla="*/ 31 h 127"/>
                <a:gd name="T22" fmla="*/ 62 w 62"/>
                <a:gd name="T23" fmla="*/ 19 h 127"/>
                <a:gd name="T24" fmla="*/ 54 w 62"/>
                <a:gd name="T25" fmla="*/ 8 h 127"/>
                <a:gd name="T26" fmla="*/ 43 w 62"/>
                <a:gd name="T27" fmla="*/ 4 h 127"/>
                <a:gd name="T28" fmla="*/ 31 w 62"/>
                <a:gd name="T29" fmla="*/ 0 h 127"/>
                <a:gd name="T30" fmla="*/ 19 w 62"/>
                <a:gd name="T31" fmla="*/ 4 h 127"/>
                <a:gd name="T32" fmla="*/ 12 w 62"/>
                <a:gd name="T33" fmla="*/ 8 h 127"/>
                <a:gd name="T34" fmla="*/ 4 w 62"/>
                <a:gd name="T35" fmla="*/ 19 h 127"/>
                <a:gd name="T36" fmla="*/ 0 w 62"/>
                <a:gd name="T37" fmla="*/ 31 h 127"/>
                <a:gd name="T38" fmla="*/ 0 w 62"/>
                <a:gd name="T39" fmla="*/ 3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127">
                  <a:moveTo>
                    <a:pt x="0" y="31"/>
                  </a:moveTo>
                  <a:lnTo>
                    <a:pt x="0" y="96"/>
                  </a:lnTo>
                  <a:lnTo>
                    <a:pt x="4" y="108"/>
                  </a:lnTo>
                  <a:lnTo>
                    <a:pt x="12" y="119"/>
                  </a:lnTo>
                  <a:lnTo>
                    <a:pt x="19" y="127"/>
                  </a:lnTo>
                  <a:lnTo>
                    <a:pt x="31" y="127"/>
                  </a:lnTo>
                  <a:lnTo>
                    <a:pt x="43" y="127"/>
                  </a:lnTo>
                  <a:lnTo>
                    <a:pt x="54" y="119"/>
                  </a:lnTo>
                  <a:lnTo>
                    <a:pt x="62" y="108"/>
                  </a:lnTo>
                  <a:lnTo>
                    <a:pt x="62" y="96"/>
                  </a:lnTo>
                  <a:lnTo>
                    <a:pt x="62" y="31"/>
                  </a:lnTo>
                  <a:lnTo>
                    <a:pt x="62" y="19"/>
                  </a:lnTo>
                  <a:lnTo>
                    <a:pt x="54" y="8"/>
                  </a:lnTo>
                  <a:lnTo>
                    <a:pt x="43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>
              <a:off x="5700713" y="4305300"/>
              <a:ext cx="203200" cy="201613"/>
            </a:xfrm>
            <a:custGeom>
              <a:avLst/>
              <a:gdLst>
                <a:gd name="T0" fmla="*/ 54 w 128"/>
                <a:gd name="T1" fmla="*/ 12 h 127"/>
                <a:gd name="T2" fmla="*/ 43 w 128"/>
                <a:gd name="T3" fmla="*/ 4 h 127"/>
                <a:gd name="T4" fmla="*/ 31 w 128"/>
                <a:gd name="T5" fmla="*/ 0 h 127"/>
                <a:gd name="T6" fmla="*/ 20 w 128"/>
                <a:gd name="T7" fmla="*/ 4 h 127"/>
                <a:gd name="T8" fmla="*/ 12 w 128"/>
                <a:gd name="T9" fmla="*/ 12 h 127"/>
                <a:gd name="T10" fmla="*/ 4 w 128"/>
                <a:gd name="T11" fmla="*/ 19 h 127"/>
                <a:gd name="T12" fmla="*/ 0 w 128"/>
                <a:gd name="T13" fmla="*/ 31 h 127"/>
                <a:gd name="T14" fmla="*/ 4 w 128"/>
                <a:gd name="T15" fmla="*/ 42 h 127"/>
                <a:gd name="T16" fmla="*/ 12 w 128"/>
                <a:gd name="T17" fmla="*/ 54 h 127"/>
                <a:gd name="T18" fmla="*/ 78 w 128"/>
                <a:gd name="T19" fmla="*/ 119 h 127"/>
                <a:gd name="T20" fmla="*/ 85 w 128"/>
                <a:gd name="T21" fmla="*/ 127 h 127"/>
                <a:gd name="T22" fmla="*/ 97 w 128"/>
                <a:gd name="T23" fmla="*/ 127 h 127"/>
                <a:gd name="T24" fmla="*/ 108 w 128"/>
                <a:gd name="T25" fmla="*/ 127 h 127"/>
                <a:gd name="T26" fmla="*/ 120 w 128"/>
                <a:gd name="T27" fmla="*/ 119 h 127"/>
                <a:gd name="T28" fmla="*/ 128 w 128"/>
                <a:gd name="T29" fmla="*/ 112 h 127"/>
                <a:gd name="T30" fmla="*/ 128 w 128"/>
                <a:gd name="T31" fmla="*/ 100 h 127"/>
                <a:gd name="T32" fmla="*/ 128 w 128"/>
                <a:gd name="T33" fmla="*/ 85 h 127"/>
                <a:gd name="T34" fmla="*/ 120 w 128"/>
                <a:gd name="T35" fmla="*/ 77 h 127"/>
                <a:gd name="T36" fmla="*/ 54 w 128"/>
                <a:gd name="T37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27">
                  <a:moveTo>
                    <a:pt x="54" y="12"/>
                  </a:moveTo>
                  <a:lnTo>
                    <a:pt x="43" y="4"/>
                  </a:lnTo>
                  <a:lnTo>
                    <a:pt x="31" y="0"/>
                  </a:lnTo>
                  <a:lnTo>
                    <a:pt x="20" y="4"/>
                  </a:lnTo>
                  <a:lnTo>
                    <a:pt x="12" y="12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2" y="54"/>
                  </a:lnTo>
                  <a:lnTo>
                    <a:pt x="78" y="119"/>
                  </a:lnTo>
                  <a:lnTo>
                    <a:pt x="85" y="127"/>
                  </a:lnTo>
                  <a:lnTo>
                    <a:pt x="97" y="127"/>
                  </a:lnTo>
                  <a:lnTo>
                    <a:pt x="108" y="127"/>
                  </a:lnTo>
                  <a:lnTo>
                    <a:pt x="120" y="119"/>
                  </a:lnTo>
                  <a:lnTo>
                    <a:pt x="128" y="112"/>
                  </a:lnTo>
                  <a:lnTo>
                    <a:pt x="128" y="100"/>
                  </a:lnTo>
                  <a:lnTo>
                    <a:pt x="128" y="85"/>
                  </a:lnTo>
                  <a:lnTo>
                    <a:pt x="120" y="77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5548313" y="5978525"/>
              <a:ext cx="147638" cy="146050"/>
            </a:xfrm>
            <a:custGeom>
              <a:avLst/>
              <a:gdLst>
                <a:gd name="T0" fmla="*/ 8 w 93"/>
                <a:gd name="T1" fmla="*/ 85 h 92"/>
                <a:gd name="T2" fmla="*/ 19 w 93"/>
                <a:gd name="T3" fmla="*/ 89 h 92"/>
                <a:gd name="T4" fmla="*/ 31 w 93"/>
                <a:gd name="T5" fmla="*/ 92 h 92"/>
                <a:gd name="T6" fmla="*/ 42 w 93"/>
                <a:gd name="T7" fmla="*/ 89 h 92"/>
                <a:gd name="T8" fmla="*/ 50 w 93"/>
                <a:gd name="T9" fmla="*/ 85 h 92"/>
                <a:gd name="T10" fmla="*/ 85 w 93"/>
                <a:gd name="T11" fmla="*/ 50 h 92"/>
                <a:gd name="T12" fmla="*/ 93 w 93"/>
                <a:gd name="T13" fmla="*/ 42 h 92"/>
                <a:gd name="T14" fmla="*/ 93 w 93"/>
                <a:gd name="T15" fmla="*/ 31 h 92"/>
                <a:gd name="T16" fmla="*/ 93 w 93"/>
                <a:gd name="T17" fmla="*/ 15 h 92"/>
                <a:gd name="T18" fmla="*/ 85 w 93"/>
                <a:gd name="T19" fmla="*/ 8 h 92"/>
                <a:gd name="T20" fmla="*/ 73 w 93"/>
                <a:gd name="T21" fmla="*/ 0 h 92"/>
                <a:gd name="T22" fmla="*/ 62 w 93"/>
                <a:gd name="T23" fmla="*/ 0 h 92"/>
                <a:gd name="T24" fmla="*/ 50 w 93"/>
                <a:gd name="T25" fmla="*/ 0 h 92"/>
                <a:gd name="T26" fmla="*/ 42 w 93"/>
                <a:gd name="T27" fmla="*/ 8 h 92"/>
                <a:gd name="T28" fmla="*/ 8 w 93"/>
                <a:gd name="T29" fmla="*/ 39 h 92"/>
                <a:gd name="T30" fmla="*/ 0 w 93"/>
                <a:gd name="T31" fmla="*/ 50 h 92"/>
                <a:gd name="T32" fmla="*/ 0 w 93"/>
                <a:gd name="T33" fmla="*/ 62 h 92"/>
                <a:gd name="T34" fmla="*/ 0 w 93"/>
                <a:gd name="T35" fmla="*/ 73 h 92"/>
                <a:gd name="T36" fmla="*/ 8 w 93"/>
                <a:gd name="T37" fmla="*/ 85 h 92"/>
                <a:gd name="T38" fmla="*/ 8 w 93"/>
                <a:gd name="T39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92">
                  <a:moveTo>
                    <a:pt x="8" y="85"/>
                  </a:moveTo>
                  <a:lnTo>
                    <a:pt x="19" y="89"/>
                  </a:lnTo>
                  <a:lnTo>
                    <a:pt x="31" y="92"/>
                  </a:lnTo>
                  <a:lnTo>
                    <a:pt x="42" y="89"/>
                  </a:lnTo>
                  <a:lnTo>
                    <a:pt x="50" y="85"/>
                  </a:lnTo>
                  <a:lnTo>
                    <a:pt x="85" y="50"/>
                  </a:lnTo>
                  <a:lnTo>
                    <a:pt x="93" y="42"/>
                  </a:lnTo>
                  <a:lnTo>
                    <a:pt x="93" y="31"/>
                  </a:lnTo>
                  <a:lnTo>
                    <a:pt x="93" y="15"/>
                  </a:lnTo>
                  <a:lnTo>
                    <a:pt x="85" y="8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0" y="0"/>
                  </a:lnTo>
                  <a:lnTo>
                    <a:pt x="42" y="8"/>
                  </a:lnTo>
                  <a:lnTo>
                    <a:pt x="8" y="39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8" y="85"/>
                  </a:lnTo>
                  <a:lnTo>
                    <a:pt x="8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55" name="Freeform 91"/>
            <p:cNvSpPr>
              <a:spLocks/>
            </p:cNvSpPr>
            <p:nvPr/>
          </p:nvSpPr>
          <p:spPr bwMode="auto">
            <a:xfrm>
              <a:off x="5389563" y="5453063"/>
              <a:ext cx="152400" cy="98425"/>
            </a:xfrm>
            <a:custGeom>
              <a:avLst/>
              <a:gdLst>
                <a:gd name="T0" fmla="*/ 31 w 96"/>
                <a:gd name="T1" fmla="*/ 62 h 62"/>
                <a:gd name="T2" fmla="*/ 65 w 96"/>
                <a:gd name="T3" fmla="*/ 62 h 62"/>
                <a:gd name="T4" fmla="*/ 77 w 96"/>
                <a:gd name="T5" fmla="*/ 62 h 62"/>
                <a:gd name="T6" fmla="*/ 85 w 96"/>
                <a:gd name="T7" fmla="*/ 54 h 62"/>
                <a:gd name="T8" fmla="*/ 92 w 96"/>
                <a:gd name="T9" fmla="*/ 43 h 62"/>
                <a:gd name="T10" fmla="*/ 96 w 96"/>
                <a:gd name="T11" fmla="*/ 31 h 62"/>
                <a:gd name="T12" fmla="*/ 92 w 96"/>
                <a:gd name="T13" fmla="*/ 19 h 62"/>
                <a:gd name="T14" fmla="*/ 85 w 96"/>
                <a:gd name="T15" fmla="*/ 8 h 62"/>
                <a:gd name="T16" fmla="*/ 77 w 96"/>
                <a:gd name="T17" fmla="*/ 4 h 62"/>
                <a:gd name="T18" fmla="*/ 65 w 96"/>
                <a:gd name="T19" fmla="*/ 0 h 62"/>
                <a:gd name="T20" fmla="*/ 31 w 96"/>
                <a:gd name="T21" fmla="*/ 0 h 62"/>
                <a:gd name="T22" fmla="*/ 19 w 96"/>
                <a:gd name="T23" fmla="*/ 4 h 62"/>
                <a:gd name="T24" fmla="*/ 8 w 96"/>
                <a:gd name="T25" fmla="*/ 8 h 62"/>
                <a:gd name="T26" fmla="*/ 4 w 96"/>
                <a:gd name="T27" fmla="*/ 19 h 62"/>
                <a:gd name="T28" fmla="*/ 0 w 96"/>
                <a:gd name="T29" fmla="*/ 31 h 62"/>
                <a:gd name="T30" fmla="*/ 4 w 96"/>
                <a:gd name="T31" fmla="*/ 43 h 62"/>
                <a:gd name="T32" fmla="*/ 8 w 96"/>
                <a:gd name="T33" fmla="*/ 54 h 62"/>
                <a:gd name="T34" fmla="*/ 19 w 96"/>
                <a:gd name="T35" fmla="*/ 62 h 62"/>
                <a:gd name="T36" fmla="*/ 31 w 96"/>
                <a:gd name="T37" fmla="*/ 62 h 62"/>
                <a:gd name="T38" fmla="*/ 31 w 96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62">
                  <a:moveTo>
                    <a:pt x="31" y="62"/>
                  </a:moveTo>
                  <a:lnTo>
                    <a:pt x="65" y="62"/>
                  </a:lnTo>
                  <a:lnTo>
                    <a:pt x="77" y="62"/>
                  </a:lnTo>
                  <a:lnTo>
                    <a:pt x="85" y="54"/>
                  </a:lnTo>
                  <a:lnTo>
                    <a:pt x="92" y="43"/>
                  </a:lnTo>
                  <a:lnTo>
                    <a:pt x="96" y="31"/>
                  </a:lnTo>
                  <a:lnTo>
                    <a:pt x="92" y="19"/>
                  </a:lnTo>
                  <a:lnTo>
                    <a:pt x="85" y="8"/>
                  </a:lnTo>
                  <a:lnTo>
                    <a:pt x="77" y="4"/>
                  </a:lnTo>
                  <a:lnTo>
                    <a:pt x="65" y="0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8" y="54"/>
                  </a:lnTo>
                  <a:lnTo>
                    <a:pt x="19" y="62"/>
                  </a:lnTo>
                  <a:lnTo>
                    <a:pt x="31" y="62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2940829" y="5492230"/>
            <a:ext cx="575039" cy="1023968"/>
            <a:chOff x="3670300" y="3841750"/>
            <a:chExt cx="1693863" cy="3016250"/>
          </a:xfrm>
        </p:grpSpPr>
        <p:sp>
          <p:nvSpPr>
            <p:cNvPr id="57" name="Freeform 96"/>
            <p:cNvSpPr>
              <a:spLocks noEditPoints="1"/>
            </p:cNvSpPr>
            <p:nvPr/>
          </p:nvSpPr>
          <p:spPr bwMode="auto">
            <a:xfrm>
              <a:off x="3670300" y="3841750"/>
              <a:ext cx="1693863" cy="3016250"/>
            </a:xfrm>
            <a:custGeom>
              <a:avLst/>
              <a:gdLst>
                <a:gd name="T0" fmla="*/ 1064 w 1067"/>
                <a:gd name="T1" fmla="*/ 180 h 1900"/>
                <a:gd name="T2" fmla="*/ 1064 w 1067"/>
                <a:gd name="T3" fmla="*/ 130 h 1900"/>
                <a:gd name="T4" fmla="*/ 1025 w 1067"/>
                <a:gd name="T5" fmla="*/ 100 h 1900"/>
                <a:gd name="T6" fmla="*/ 740 w 1067"/>
                <a:gd name="T7" fmla="*/ 96 h 1900"/>
                <a:gd name="T8" fmla="*/ 709 w 1067"/>
                <a:gd name="T9" fmla="*/ 27 h 1900"/>
                <a:gd name="T10" fmla="*/ 644 w 1067"/>
                <a:gd name="T11" fmla="*/ 0 h 1900"/>
                <a:gd name="T12" fmla="*/ 540 w 1067"/>
                <a:gd name="T13" fmla="*/ 7 h 1900"/>
                <a:gd name="T14" fmla="*/ 482 w 1067"/>
                <a:gd name="T15" fmla="*/ 77 h 1900"/>
                <a:gd name="T16" fmla="*/ 247 w 1067"/>
                <a:gd name="T17" fmla="*/ 96 h 1900"/>
                <a:gd name="T18" fmla="*/ 220 w 1067"/>
                <a:gd name="T19" fmla="*/ 119 h 1900"/>
                <a:gd name="T20" fmla="*/ 96 w 1067"/>
                <a:gd name="T21" fmla="*/ 292 h 1900"/>
                <a:gd name="T22" fmla="*/ 35 w 1067"/>
                <a:gd name="T23" fmla="*/ 315 h 1900"/>
                <a:gd name="T24" fmla="*/ 0 w 1067"/>
                <a:gd name="T25" fmla="*/ 365 h 1900"/>
                <a:gd name="T26" fmla="*/ 73 w 1067"/>
                <a:gd name="T27" fmla="*/ 854 h 1900"/>
                <a:gd name="T28" fmla="*/ 139 w 1067"/>
                <a:gd name="T29" fmla="*/ 946 h 1900"/>
                <a:gd name="T30" fmla="*/ 281 w 1067"/>
                <a:gd name="T31" fmla="*/ 1196 h 1900"/>
                <a:gd name="T32" fmla="*/ 220 w 1067"/>
                <a:gd name="T33" fmla="*/ 1269 h 1900"/>
                <a:gd name="T34" fmla="*/ 185 w 1067"/>
                <a:gd name="T35" fmla="*/ 1877 h 1900"/>
                <a:gd name="T36" fmla="*/ 216 w 1067"/>
                <a:gd name="T37" fmla="*/ 1900 h 1900"/>
                <a:gd name="T38" fmla="*/ 1025 w 1067"/>
                <a:gd name="T39" fmla="*/ 1888 h 1900"/>
                <a:gd name="T40" fmla="*/ 1006 w 1067"/>
                <a:gd name="T41" fmla="*/ 1304 h 1900"/>
                <a:gd name="T42" fmla="*/ 963 w 1067"/>
                <a:gd name="T43" fmla="*/ 1215 h 1900"/>
                <a:gd name="T44" fmla="*/ 998 w 1067"/>
                <a:gd name="T45" fmla="*/ 273 h 1900"/>
                <a:gd name="T46" fmla="*/ 189 w 1067"/>
                <a:gd name="T47" fmla="*/ 900 h 1900"/>
                <a:gd name="T48" fmla="*/ 143 w 1067"/>
                <a:gd name="T49" fmla="*/ 861 h 1900"/>
                <a:gd name="T50" fmla="*/ 62 w 1067"/>
                <a:gd name="T51" fmla="*/ 380 h 1900"/>
                <a:gd name="T52" fmla="*/ 96 w 1067"/>
                <a:gd name="T53" fmla="*/ 354 h 1900"/>
                <a:gd name="T54" fmla="*/ 189 w 1067"/>
                <a:gd name="T55" fmla="*/ 900 h 1900"/>
                <a:gd name="T56" fmla="*/ 551 w 1067"/>
                <a:gd name="T57" fmla="*/ 69 h 1900"/>
                <a:gd name="T58" fmla="*/ 644 w 1067"/>
                <a:gd name="T59" fmla="*/ 61 h 1900"/>
                <a:gd name="T60" fmla="*/ 674 w 1067"/>
                <a:gd name="T61" fmla="*/ 80 h 1900"/>
                <a:gd name="T62" fmla="*/ 540 w 1067"/>
                <a:gd name="T63" fmla="*/ 96 h 1900"/>
                <a:gd name="T64" fmla="*/ 971 w 1067"/>
                <a:gd name="T65" fmla="*/ 1838 h 1900"/>
                <a:gd name="T66" fmla="*/ 281 w 1067"/>
                <a:gd name="T67" fmla="*/ 1281 h 1900"/>
                <a:gd name="T68" fmla="*/ 343 w 1067"/>
                <a:gd name="T69" fmla="*/ 1242 h 1900"/>
                <a:gd name="T70" fmla="*/ 925 w 1067"/>
                <a:gd name="T71" fmla="*/ 1261 h 1900"/>
                <a:gd name="T72" fmla="*/ 944 w 1067"/>
                <a:gd name="T73" fmla="*/ 1308 h 1900"/>
                <a:gd name="T74" fmla="*/ 763 w 1067"/>
                <a:gd name="T75" fmla="*/ 1019 h 1900"/>
                <a:gd name="T76" fmla="*/ 717 w 1067"/>
                <a:gd name="T77" fmla="*/ 1092 h 1900"/>
                <a:gd name="T78" fmla="*/ 474 w 1067"/>
                <a:gd name="T79" fmla="*/ 1034 h 1900"/>
                <a:gd name="T80" fmla="*/ 443 w 1067"/>
                <a:gd name="T81" fmla="*/ 1015 h 1900"/>
                <a:gd name="T82" fmla="*/ 416 w 1067"/>
                <a:gd name="T83" fmla="*/ 1038 h 1900"/>
                <a:gd name="T84" fmla="*/ 451 w 1067"/>
                <a:gd name="T85" fmla="*/ 1127 h 1900"/>
                <a:gd name="T86" fmla="*/ 343 w 1067"/>
                <a:gd name="T87" fmla="*/ 1181 h 1900"/>
                <a:gd name="T88" fmla="*/ 875 w 1067"/>
                <a:gd name="T89" fmla="*/ 1181 h 1900"/>
                <a:gd name="T90" fmla="*/ 767 w 1067"/>
                <a:gd name="T91" fmla="*/ 1127 h 1900"/>
                <a:gd name="T92" fmla="*/ 802 w 1067"/>
                <a:gd name="T93" fmla="*/ 1038 h 1900"/>
                <a:gd name="T94" fmla="*/ 786 w 1067"/>
                <a:gd name="T95" fmla="*/ 1019 h 1900"/>
                <a:gd name="T96" fmla="*/ 1006 w 1067"/>
                <a:gd name="T97" fmla="*/ 15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7" h="1900">
                  <a:moveTo>
                    <a:pt x="1002" y="261"/>
                  </a:moveTo>
                  <a:lnTo>
                    <a:pt x="1056" y="196"/>
                  </a:lnTo>
                  <a:lnTo>
                    <a:pt x="1064" y="180"/>
                  </a:lnTo>
                  <a:lnTo>
                    <a:pt x="1067" y="165"/>
                  </a:lnTo>
                  <a:lnTo>
                    <a:pt x="1067" y="150"/>
                  </a:lnTo>
                  <a:lnTo>
                    <a:pt x="1064" y="130"/>
                  </a:lnTo>
                  <a:lnTo>
                    <a:pt x="1052" y="119"/>
                  </a:lnTo>
                  <a:lnTo>
                    <a:pt x="1041" y="107"/>
                  </a:lnTo>
                  <a:lnTo>
                    <a:pt x="1025" y="100"/>
                  </a:lnTo>
                  <a:lnTo>
                    <a:pt x="1006" y="96"/>
                  </a:lnTo>
                  <a:lnTo>
                    <a:pt x="740" y="96"/>
                  </a:lnTo>
                  <a:lnTo>
                    <a:pt x="740" y="96"/>
                  </a:lnTo>
                  <a:lnTo>
                    <a:pt x="736" y="77"/>
                  </a:lnTo>
                  <a:lnTo>
                    <a:pt x="732" y="57"/>
                  </a:lnTo>
                  <a:lnTo>
                    <a:pt x="709" y="27"/>
                  </a:lnTo>
                  <a:lnTo>
                    <a:pt x="678" y="7"/>
                  </a:lnTo>
                  <a:lnTo>
                    <a:pt x="663" y="0"/>
                  </a:lnTo>
                  <a:lnTo>
                    <a:pt x="644" y="0"/>
                  </a:lnTo>
                  <a:lnTo>
                    <a:pt x="578" y="0"/>
                  </a:lnTo>
                  <a:lnTo>
                    <a:pt x="555" y="0"/>
                  </a:lnTo>
                  <a:lnTo>
                    <a:pt x="540" y="7"/>
                  </a:lnTo>
                  <a:lnTo>
                    <a:pt x="509" y="27"/>
                  </a:lnTo>
                  <a:lnTo>
                    <a:pt x="486" y="57"/>
                  </a:lnTo>
                  <a:lnTo>
                    <a:pt x="482" y="77"/>
                  </a:lnTo>
                  <a:lnTo>
                    <a:pt x="478" y="96"/>
                  </a:lnTo>
                  <a:lnTo>
                    <a:pt x="478" y="96"/>
                  </a:lnTo>
                  <a:lnTo>
                    <a:pt x="247" y="96"/>
                  </a:lnTo>
                  <a:lnTo>
                    <a:pt x="235" y="100"/>
                  </a:lnTo>
                  <a:lnTo>
                    <a:pt x="224" y="107"/>
                  </a:lnTo>
                  <a:lnTo>
                    <a:pt x="220" y="119"/>
                  </a:lnTo>
                  <a:lnTo>
                    <a:pt x="216" y="130"/>
                  </a:lnTo>
                  <a:lnTo>
                    <a:pt x="227" y="292"/>
                  </a:lnTo>
                  <a:lnTo>
                    <a:pt x="96" y="292"/>
                  </a:lnTo>
                  <a:lnTo>
                    <a:pt x="73" y="296"/>
                  </a:lnTo>
                  <a:lnTo>
                    <a:pt x="54" y="304"/>
                  </a:lnTo>
                  <a:lnTo>
                    <a:pt x="35" y="315"/>
                  </a:lnTo>
                  <a:lnTo>
                    <a:pt x="23" y="327"/>
                  </a:lnTo>
                  <a:lnTo>
                    <a:pt x="8" y="346"/>
                  </a:lnTo>
                  <a:lnTo>
                    <a:pt x="0" y="365"/>
                  </a:lnTo>
                  <a:lnTo>
                    <a:pt x="0" y="384"/>
                  </a:lnTo>
                  <a:lnTo>
                    <a:pt x="0" y="407"/>
                  </a:lnTo>
                  <a:lnTo>
                    <a:pt x="73" y="854"/>
                  </a:lnTo>
                  <a:lnTo>
                    <a:pt x="85" y="892"/>
                  </a:lnTo>
                  <a:lnTo>
                    <a:pt x="108" y="923"/>
                  </a:lnTo>
                  <a:lnTo>
                    <a:pt x="139" y="946"/>
                  </a:lnTo>
                  <a:lnTo>
                    <a:pt x="177" y="958"/>
                  </a:lnTo>
                  <a:lnTo>
                    <a:pt x="270" y="977"/>
                  </a:lnTo>
                  <a:lnTo>
                    <a:pt x="281" y="1196"/>
                  </a:lnTo>
                  <a:lnTo>
                    <a:pt x="254" y="1215"/>
                  </a:lnTo>
                  <a:lnTo>
                    <a:pt x="231" y="1238"/>
                  </a:lnTo>
                  <a:lnTo>
                    <a:pt x="220" y="1269"/>
                  </a:lnTo>
                  <a:lnTo>
                    <a:pt x="212" y="1304"/>
                  </a:lnTo>
                  <a:lnTo>
                    <a:pt x="185" y="1865"/>
                  </a:lnTo>
                  <a:lnTo>
                    <a:pt x="185" y="1877"/>
                  </a:lnTo>
                  <a:lnTo>
                    <a:pt x="193" y="1888"/>
                  </a:lnTo>
                  <a:lnTo>
                    <a:pt x="204" y="1896"/>
                  </a:lnTo>
                  <a:lnTo>
                    <a:pt x="216" y="1900"/>
                  </a:lnTo>
                  <a:lnTo>
                    <a:pt x="1002" y="1900"/>
                  </a:lnTo>
                  <a:lnTo>
                    <a:pt x="1017" y="1896"/>
                  </a:lnTo>
                  <a:lnTo>
                    <a:pt x="1025" y="1888"/>
                  </a:lnTo>
                  <a:lnTo>
                    <a:pt x="1033" y="1877"/>
                  </a:lnTo>
                  <a:lnTo>
                    <a:pt x="1033" y="1865"/>
                  </a:lnTo>
                  <a:lnTo>
                    <a:pt x="1006" y="1304"/>
                  </a:lnTo>
                  <a:lnTo>
                    <a:pt x="1002" y="1269"/>
                  </a:lnTo>
                  <a:lnTo>
                    <a:pt x="987" y="1238"/>
                  </a:lnTo>
                  <a:lnTo>
                    <a:pt x="963" y="1215"/>
                  </a:lnTo>
                  <a:lnTo>
                    <a:pt x="936" y="1196"/>
                  </a:lnTo>
                  <a:lnTo>
                    <a:pt x="994" y="280"/>
                  </a:lnTo>
                  <a:lnTo>
                    <a:pt x="998" y="273"/>
                  </a:lnTo>
                  <a:lnTo>
                    <a:pt x="1002" y="261"/>
                  </a:lnTo>
                  <a:lnTo>
                    <a:pt x="1002" y="261"/>
                  </a:lnTo>
                  <a:close/>
                  <a:moveTo>
                    <a:pt x="189" y="900"/>
                  </a:moveTo>
                  <a:lnTo>
                    <a:pt x="170" y="892"/>
                  </a:lnTo>
                  <a:lnTo>
                    <a:pt x="154" y="881"/>
                  </a:lnTo>
                  <a:lnTo>
                    <a:pt x="143" y="861"/>
                  </a:lnTo>
                  <a:lnTo>
                    <a:pt x="135" y="842"/>
                  </a:lnTo>
                  <a:lnTo>
                    <a:pt x="62" y="396"/>
                  </a:lnTo>
                  <a:lnTo>
                    <a:pt x="62" y="380"/>
                  </a:lnTo>
                  <a:lnTo>
                    <a:pt x="69" y="369"/>
                  </a:lnTo>
                  <a:lnTo>
                    <a:pt x="81" y="357"/>
                  </a:lnTo>
                  <a:lnTo>
                    <a:pt x="96" y="354"/>
                  </a:lnTo>
                  <a:lnTo>
                    <a:pt x="231" y="354"/>
                  </a:lnTo>
                  <a:lnTo>
                    <a:pt x="266" y="915"/>
                  </a:lnTo>
                  <a:lnTo>
                    <a:pt x="189" y="900"/>
                  </a:lnTo>
                  <a:close/>
                  <a:moveTo>
                    <a:pt x="540" y="96"/>
                  </a:moveTo>
                  <a:lnTo>
                    <a:pt x="543" y="80"/>
                  </a:lnTo>
                  <a:lnTo>
                    <a:pt x="551" y="69"/>
                  </a:lnTo>
                  <a:lnTo>
                    <a:pt x="563" y="61"/>
                  </a:lnTo>
                  <a:lnTo>
                    <a:pt x="578" y="61"/>
                  </a:lnTo>
                  <a:lnTo>
                    <a:pt x="644" y="61"/>
                  </a:lnTo>
                  <a:lnTo>
                    <a:pt x="655" y="61"/>
                  </a:lnTo>
                  <a:lnTo>
                    <a:pt x="667" y="69"/>
                  </a:lnTo>
                  <a:lnTo>
                    <a:pt x="674" y="80"/>
                  </a:lnTo>
                  <a:lnTo>
                    <a:pt x="678" y="96"/>
                  </a:lnTo>
                  <a:lnTo>
                    <a:pt x="678" y="96"/>
                  </a:lnTo>
                  <a:lnTo>
                    <a:pt x="540" y="96"/>
                  </a:lnTo>
                  <a:lnTo>
                    <a:pt x="540" y="96"/>
                  </a:lnTo>
                  <a:close/>
                  <a:moveTo>
                    <a:pt x="944" y="1308"/>
                  </a:moveTo>
                  <a:lnTo>
                    <a:pt x="971" y="1838"/>
                  </a:lnTo>
                  <a:lnTo>
                    <a:pt x="247" y="1838"/>
                  </a:lnTo>
                  <a:lnTo>
                    <a:pt x="274" y="1308"/>
                  </a:lnTo>
                  <a:lnTo>
                    <a:pt x="281" y="1281"/>
                  </a:lnTo>
                  <a:lnTo>
                    <a:pt x="293" y="1261"/>
                  </a:lnTo>
                  <a:lnTo>
                    <a:pt x="316" y="1246"/>
                  </a:lnTo>
                  <a:lnTo>
                    <a:pt x="343" y="1242"/>
                  </a:lnTo>
                  <a:lnTo>
                    <a:pt x="879" y="1242"/>
                  </a:lnTo>
                  <a:lnTo>
                    <a:pt x="902" y="1246"/>
                  </a:lnTo>
                  <a:lnTo>
                    <a:pt x="925" y="1261"/>
                  </a:lnTo>
                  <a:lnTo>
                    <a:pt x="940" y="1281"/>
                  </a:lnTo>
                  <a:lnTo>
                    <a:pt x="944" y="1308"/>
                  </a:lnTo>
                  <a:lnTo>
                    <a:pt x="944" y="1308"/>
                  </a:lnTo>
                  <a:close/>
                  <a:moveTo>
                    <a:pt x="786" y="1019"/>
                  </a:moveTo>
                  <a:lnTo>
                    <a:pt x="775" y="1015"/>
                  </a:lnTo>
                  <a:lnTo>
                    <a:pt x="763" y="1019"/>
                  </a:lnTo>
                  <a:lnTo>
                    <a:pt x="755" y="1023"/>
                  </a:lnTo>
                  <a:lnTo>
                    <a:pt x="748" y="1034"/>
                  </a:lnTo>
                  <a:lnTo>
                    <a:pt x="717" y="1092"/>
                  </a:lnTo>
                  <a:lnTo>
                    <a:pt x="609" y="1173"/>
                  </a:lnTo>
                  <a:lnTo>
                    <a:pt x="501" y="1092"/>
                  </a:lnTo>
                  <a:lnTo>
                    <a:pt x="474" y="1034"/>
                  </a:lnTo>
                  <a:lnTo>
                    <a:pt x="466" y="1023"/>
                  </a:lnTo>
                  <a:lnTo>
                    <a:pt x="455" y="1019"/>
                  </a:lnTo>
                  <a:lnTo>
                    <a:pt x="443" y="1015"/>
                  </a:lnTo>
                  <a:lnTo>
                    <a:pt x="432" y="1019"/>
                  </a:lnTo>
                  <a:lnTo>
                    <a:pt x="420" y="1027"/>
                  </a:lnTo>
                  <a:lnTo>
                    <a:pt x="416" y="1038"/>
                  </a:lnTo>
                  <a:lnTo>
                    <a:pt x="412" y="1050"/>
                  </a:lnTo>
                  <a:lnTo>
                    <a:pt x="416" y="1061"/>
                  </a:lnTo>
                  <a:lnTo>
                    <a:pt x="451" y="1127"/>
                  </a:lnTo>
                  <a:lnTo>
                    <a:pt x="459" y="1138"/>
                  </a:lnTo>
                  <a:lnTo>
                    <a:pt x="516" y="1181"/>
                  </a:lnTo>
                  <a:lnTo>
                    <a:pt x="343" y="1181"/>
                  </a:lnTo>
                  <a:lnTo>
                    <a:pt x="289" y="288"/>
                  </a:lnTo>
                  <a:lnTo>
                    <a:pt x="929" y="288"/>
                  </a:lnTo>
                  <a:lnTo>
                    <a:pt x="875" y="1181"/>
                  </a:lnTo>
                  <a:lnTo>
                    <a:pt x="701" y="1181"/>
                  </a:lnTo>
                  <a:lnTo>
                    <a:pt x="759" y="1138"/>
                  </a:lnTo>
                  <a:lnTo>
                    <a:pt x="767" y="1127"/>
                  </a:lnTo>
                  <a:lnTo>
                    <a:pt x="802" y="1061"/>
                  </a:lnTo>
                  <a:lnTo>
                    <a:pt x="805" y="1050"/>
                  </a:lnTo>
                  <a:lnTo>
                    <a:pt x="802" y="1038"/>
                  </a:lnTo>
                  <a:lnTo>
                    <a:pt x="798" y="1027"/>
                  </a:lnTo>
                  <a:lnTo>
                    <a:pt x="786" y="1019"/>
                  </a:lnTo>
                  <a:lnTo>
                    <a:pt x="786" y="1019"/>
                  </a:lnTo>
                  <a:close/>
                  <a:moveTo>
                    <a:pt x="285" y="227"/>
                  </a:moveTo>
                  <a:lnTo>
                    <a:pt x="281" y="157"/>
                  </a:lnTo>
                  <a:lnTo>
                    <a:pt x="1006" y="157"/>
                  </a:lnTo>
                  <a:lnTo>
                    <a:pt x="948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4379913" y="6027738"/>
              <a:ext cx="514350" cy="512763"/>
            </a:xfrm>
            <a:custGeom>
              <a:avLst/>
              <a:gdLst>
                <a:gd name="T0" fmla="*/ 139 w 324"/>
                <a:gd name="T1" fmla="*/ 4 h 323"/>
                <a:gd name="T2" fmla="*/ 69 w 324"/>
                <a:gd name="T3" fmla="*/ 27 h 323"/>
                <a:gd name="T4" fmla="*/ 42 w 324"/>
                <a:gd name="T5" fmla="*/ 4 h 323"/>
                <a:gd name="T6" fmla="*/ 19 w 324"/>
                <a:gd name="T7" fmla="*/ 4 h 323"/>
                <a:gd name="T8" fmla="*/ 4 w 324"/>
                <a:gd name="T9" fmla="*/ 19 h 323"/>
                <a:gd name="T10" fmla="*/ 4 w 324"/>
                <a:gd name="T11" fmla="*/ 42 h 323"/>
                <a:gd name="T12" fmla="*/ 27 w 324"/>
                <a:gd name="T13" fmla="*/ 73 h 323"/>
                <a:gd name="T14" fmla="*/ 0 w 324"/>
                <a:gd name="T15" fmla="*/ 161 h 323"/>
                <a:gd name="T16" fmla="*/ 12 w 324"/>
                <a:gd name="T17" fmla="*/ 227 h 323"/>
                <a:gd name="T18" fmla="*/ 46 w 324"/>
                <a:gd name="T19" fmla="*/ 277 h 323"/>
                <a:gd name="T20" fmla="*/ 100 w 324"/>
                <a:gd name="T21" fmla="*/ 311 h 323"/>
                <a:gd name="T22" fmla="*/ 162 w 324"/>
                <a:gd name="T23" fmla="*/ 323 h 323"/>
                <a:gd name="T24" fmla="*/ 254 w 324"/>
                <a:gd name="T25" fmla="*/ 296 h 323"/>
                <a:gd name="T26" fmla="*/ 281 w 324"/>
                <a:gd name="T27" fmla="*/ 323 h 323"/>
                <a:gd name="T28" fmla="*/ 304 w 324"/>
                <a:gd name="T29" fmla="*/ 323 h 323"/>
                <a:gd name="T30" fmla="*/ 324 w 324"/>
                <a:gd name="T31" fmla="*/ 304 h 323"/>
                <a:gd name="T32" fmla="*/ 324 w 324"/>
                <a:gd name="T33" fmla="*/ 281 h 323"/>
                <a:gd name="T34" fmla="*/ 297 w 324"/>
                <a:gd name="T35" fmla="*/ 254 h 323"/>
                <a:gd name="T36" fmla="*/ 324 w 324"/>
                <a:gd name="T37" fmla="*/ 188 h 323"/>
                <a:gd name="T38" fmla="*/ 320 w 324"/>
                <a:gd name="T39" fmla="*/ 131 h 323"/>
                <a:gd name="T40" fmla="*/ 297 w 324"/>
                <a:gd name="T41" fmla="*/ 73 h 323"/>
                <a:gd name="T42" fmla="*/ 254 w 324"/>
                <a:gd name="T43" fmla="*/ 27 h 323"/>
                <a:gd name="T44" fmla="*/ 197 w 324"/>
                <a:gd name="T45" fmla="*/ 4 h 323"/>
                <a:gd name="T46" fmla="*/ 162 w 324"/>
                <a:gd name="T47" fmla="*/ 0 h 323"/>
                <a:gd name="T48" fmla="*/ 143 w 324"/>
                <a:gd name="T49" fmla="*/ 261 h 323"/>
                <a:gd name="T50" fmla="*/ 93 w 324"/>
                <a:gd name="T51" fmla="*/ 234 h 323"/>
                <a:gd name="T52" fmla="*/ 62 w 324"/>
                <a:gd name="T53" fmla="*/ 181 h 323"/>
                <a:gd name="T54" fmla="*/ 66 w 324"/>
                <a:gd name="T55" fmla="*/ 138 h 323"/>
                <a:gd name="T56" fmla="*/ 208 w 324"/>
                <a:gd name="T57" fmla="*/ 250 h 323"/>
                <a:gd name="T58" fmla="*/ 162 w 324"/>
                <a:gd name="T59" fmla="*/ 261 h 323"/>
                <a:gd name="T60" fmla="*/ 251 w 324"/>
                <a:gd name="T61" fmla="*/ 208 h 323"/>
                <a:gd name="T62" fmla="*/ 139 w 324"/>
                <a:gd name="T63" fmla="*/ 65 h 323"/>
                <a:gd name="T64" fmla="*/ 181 w 324"/>
                <a:gd name="T65" fmla="*/ 65 h 323"/>
                <a:gd name="T66" fmla="*/ 235 w 324"/>
                <a:gd name="T67" fmla="*/ 92 h 323"/>
                <a:gd name="T68" fmla="*/ 262 w 324"/>
                <a:gd name="T69" fmla="*/ 142 h 323"/>
                <a:gd name="T70" fmla="*/ 258 w 324"/>
                <a:gd name="T71" fmla="*/ 184 h 323"/>
                <a:gd name="T72" fmla="*/ 251 w 324"/>
                <a:gd name="T73" fmla="*/ 20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4" h="323">
                  <a:moveTo>
                    <a:pt x="162" y="0"/>
                  </a:moveTo>
                  <a:lnTo>
                    <a:pt x="139" y="4"/>
                  </a:lnTo>
                  <a:lnTo>
                    <a:pt x="116" y="8"/>
                  </a:lnTo>
                  <a:lnTo>
                    <a:pt x="69" y="27"/>
                  </a:lnTo>
                  <a:lnTo>
                    <a:pt x="54" y="8"/>
                  </a:lnTo>
                  <a:lnTo>
                    <a:pt x="42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8" y="54"/>
                  </a:lnTo>
                  <a:lnTo>
                    <a:pt x="27" y="73"/>
                  </a:lnTo>
                  <a:lnTo>
                    <a:pt x="8" y="115"/>
                  </a:lnTo>
                  <a:lnTo>
                    <a:pt x="0" y="161"/>
                  </a:lnTo>
                  <a:lnTo>
                    <a:pt x="4" y="196"/>
                  </a:lnTo>
                  <a:lnTo>
                    <a:pt x="12" y="227"/>
                  </a:lnTo>
                  <a:lnTo>
                    <a:pt x="27" y="254"/>
                  </a:lnTo>
                  <a:lnTo>
                    <a:pt x="46" y="277"/>
                  </a:lnTo>
                  <a:lnTo>
                    <a:pt x="73" y="296"/>
                  </a:lnTo>
                  <a:lnTo>
                    <a:pt x="100" y="311"/>
                  </a:lnTo>
                  <a:lnTo>
                    <a:pt x="131" y="319"/>
                  </a:lnTo>
                  <a:lnTo>
                    <a:pt x="162" y="323"/>
                  </a:lnTo>
                  <a:lnTo>
                    <a:pt x="212" y="315"/>
                  </a:lnTo>
                  <a:lnTo>
                    <a:pt x="254" y="296"/>
                  </a:lnTo>
                  <a:lnTo>
                    <a:pt x="274" y="315"/>
                  </a:lnTo>
                  <a:lnTo>
                    <a:pt x="281" y="323"/>
                  </a:lnTo>
                  <a:lnTo>
                    <a:pt x="293" y="323"/>
                  </a:lnTo>
                  <a:lnTo>
                    <a:pt x="304" y="323"/>
                  </a:lnTo>
                  <a:lnTo>
                    <a:pt x="316" y="315"/>
                  </a:lnTo>
                  <a:lnTo>
                    <a:pt x="324" y="304"/>
                  </a:lnTo>
                  <a:lnTo>
                    <a:pt x="324" y="292"/>
                  </a:lnTo>
                  <a:lnTo>
                    <a:pt x="324" y="281"/>
                  </a:lnTo>
                  <a:lnTo>
                    <a:pt x="316" y="273"/>
                  </a:lnTo>
                  <a:lnTo>
                    <a:pt x="297" y="254"/>
                  </a:lnTo>
                  <a:lnTo>
                    <a:pt x="316" y="211"/>
                  </a:lnTo>
                  <a:lnTo>
                    <a:pt x="324" y="188"/>
                  </a:lnTo>
                  <a:lnTo>
                    <a:pt x="324" y="161"/>
                  </a:lnTo>
                  <a:lnTo>
                    <a:pt x="320" y="131"/>
                  </a:lnTo>
                  <a:lnTo>
                    <a:pt x="312" y="100"/>
                  </a:lnTo>
                  <a:lnTo>
                    <a:pt x="297" y="73"/>
                  </a:lnTo>
                  <a:lnTo>
                    <a:pt x="277" y="46"/>
                  </a:lnTo>
                  <a:lnTo>
                    <a:pt x="254" y="27"/>
                  </a:lnTo>
                  <a:lnTo>
                    <a:pt x="224" y="11"/>
                  </a:lnTo>
                  <a:lnTo>
                    <a:pt x="197" y="4"/>
                  </a:lnTo>
                  <a:lnTo>
                    <a:pt x="162" y="0"/>
                  </a:lnTo>
                  <a:lnTo>
                    <a:pt x="162" y="0"/>
                  </a:lnTo>
                  <a:close/>
                  <a:moveTo>
                    <a:pt x="162" y="261"/>
                  </a:moveTo>
                  <a:lnTo>
                    <a:pt x="143" y="261"/>
                  </a:lnTo>
                  <a:lnTo>
                    <a:pt x="123" y="254"/>
                  </a:lnTo>
                  <a:lnTo>
                    <a:pt x="93" y="234"/>
                  </a:lnTo>
                  <a:lnTo>
                    <a:pt x="69" y="200"/>
                  </a:lnTo>
                  <a:lnTo>
                    <a:pt x="62" y="181"/>
                  </a:lnTo>
                  <a:lnTo>
                    <a:pt x="62" y="161"/>
                  </a:lnTo>
                  <a:lnTo>
                    <a:pt x="66" y="138"/>
                  </a:lnTo>
                  <a:lnTo>
                    <a:pt x="73" y="115"/>
                  </a:lnTo>
                  <a:lnTo>
                    <a:pt x="208" y="250"/>
                  </a:lnTo>
                  <a:lnTo>
                    <a:pt x="185" y="261"/>
                  </a:lnTo>
                  <a:lnTo>
                    <a:pt x="162" y="261"/>
                  </a:lnTo>
                  <a:lnTo>
                    <a:pt x="162" y="261"/>
                  </a:lnTo>
                  <a:close/>
                  <a:moveTo>
                    <a:pt x="251" y="208"/>
                  </a:moveTo>
                  <a:lnTo>
                    <a:pt x="116" y="73"/>
                  </a:lnTo>
                  <a:lnTo>
                    <a:pt x="139" y="65"/>
                  </a:lnTo>
                  <a:lnTo>
                    <a:pt x="162" y="61"/>
                  </a:lnTo>
                  <a:lnTo>
                    <a:pt x="181" y="65"/>
                  </a:lnTo>
                  <a:lnTo>
                    <a:pt x="200" y="69"/>
                  </a:lnTo>
                  <a:lnTo>
                    <a:pt x="235" y="92"/>
                  </a:lnTo>
                  <a:lnTo>
                    <a:pt x="254" y="123"/>
                  </a:lnTo>
                  <a:lnTo>
                    <a:pt x="262" y="142"/>
                  </a:lnTo>
                  <a:lnTo>
                    <a:pt x="262" y="161"/>
                  </a:lnTo>
                  <a:lnTo>
                    <a:pt x="258" y="184"/>
                  </a:lnTo>
                  <a:lnTo>
                    <a:pt x="251" y="208"/>
                  </a:lnTo>
                  <a:lnTo>
                    <a:pt x="251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59" name="Freeform 98"/>
            <p:cNvSpPr>
              <a:spLocks/>
            </p:cNvSpPr>
            <p:nvPr/>
          </p:nvSpPr>
          <p:spPr bwMode="auto">
            <a:xfrm>
              <a:off x="4875213" y="4725988"/>
              <a:ext cx="128588" cy="617538"/>
            </a:xfrm>
            <a:custGeom>
              <a:avLst/>
              <a:gdLst>
                <a:gd name="T0" fmla="*/ 62 w 81"/>
                <a:gd name="T1" fmla="*/ 362 h 389"/>
                <a:gd name="T2" fmla="*/ 81 w 81"/>
                <a:gd name="T3" fmla="*/ 31 h 389"/>
                <a:gd name="T4" fmla="*/ 81 w 81"/>
                <a:gd name="T5" fmla="*/ 20 h 389"/>
                <a:gd name="T6" fmla="*/ 77 w 81"/>
                <a:gd name="T7" fmla="*/ 8 h 389"/>
                <a:gd name="T8" fmla="*/ 66 w 81"/>
                <a:gd name="T9" fmla="*/ 4 h 389"/>
                <a:gd name="T10" fmla="*/ 54 w 81"/>
                <a:gd name="T11" fmla="*/ 0 h 389"/>
                <a:gd name="T12" fmla="*/ 43 w 81"/>
                <a:gd name="T13" fmla="*/ 0 h 389"/>
                <a:gd name="T14" fmla="*/ 31 w 81"/>
                <a:gd name="T15" fmla="*/ 8 h 389"/>
                <a:gd name="T16" fmla="*/ 23 w 81"/>
                <a:gd name="T17" fmla="*/ 16 h 389"/>
                <a:gd name="T18" fmla="*/ 23 w 81"/>
                <a:gd name="T19" fmla="*/ 27 h 389"/>
                <a:gd name="T20" fmla="*/ 0 w 81"/>
                <a:gd name="T21" fmla="*/ 358 h 389"/>
                <a:gd name="T22" fmla="*/ 4 w 81"/>
                <a:gd name="T23" fmla="*/ 370 h 389"/>
                <a:gd name="T24" fmla="*/ 8 w 81"/>
                <a:gd name="T25" fmla="*/ 377 h 389"/>
                <a:gd name="T26" fmla="*/ 19 w 81"/>
                <a:gd name="T27" fmla="*/ 385 h 389"/>
                <a:gd name="T28" fmla="*/ 31 w 81"/>
                <a:gd name="T29" fmla="*/ 389 h 389"/>
                <a:gd name="T30" fmla="*/ 31 w 81"/>
                <a:gd name="T31" fmla="*/ 389 h 389"/>
                <a:gd name="T32" fmla="*/ 43 w 81"/>
                <a:gd name="T33" fmla="*/ 389 h 389"/>
                <a:gd name="T34" fmla="*/ 54 w 81"/>
                <a:gd name="T35" fmla="*/ 381 h 389"/>
                <a:gd name="T36" fmla="*/ 62 w 81"/>
                <a:gd name="T37" fmla="*/ 374 h 389"/>
                <a:gd name="T38" fmla="*/ 62 w 81"/>
                <a:gd name="T39" fmla="*/ 362 h 389"/>
                <a:gd name="T40" fmla="*/ 62 w 81"/>
                <a:gd name="T41" fmla="*/ 36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389">
                  <a:moveTo>
                    <a:pt x="62" y="362"/>
                  </a:moveTo>
                  <a:lnTo>
                    <a:pt x="81" y="31"/>
                  </a:lnTo>
                  <a:lnTo>
                    <a:pt x="81" y="20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3" y="16"/>
                  </a:lnTo>
                  <a:lnTo>
                    <a:pt x="23" y="27"/>
                  </a:lnTo>
                  <a:lnTo>
                    <a:pt x="0" y="358"/>
                  </a:lnTo>
                  <a:lnTo>
                    <a:pt x="4" y="370"/>
                  </a:lnTo>
                  <a:lnTo>
                    <a:pt x="8" y="377"/>
                  </a:lnTo>
                  <a:lnTo>
                    <a:pt x="19" y="385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43" y="389"/>
                  </a:lnTo>
                  <a:lnTo>
                    <a:pt x="54" y="381"/>
                  </a:lnTo>
                  <a:lnTo>
                    <a:pt x="62" y="374"/>
                  </a:lnTo>
                  <a:lnTo>
                    <a:pt x="62" y="362"/>
                  </a:lnTo>
                  <a:lnTo>
                    <a:pt x="62" y="3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60" name="Freeform 99"/>
            <p:cNvSpPr>
              <a:spLocks/>
            </p:cNvSpPr>
            <p:nvPr/>
          </p:nvSpPr>
          <p:spPr bwMode="auto">
            <a:xfrm>
              <a:off x="4924425" y="4414838"/>
              <a:ext cx="104775" cy="201613"/>
            </a:xfrm>
            <a:custGeom>
              <a:avLst/>
              <a:gdLst>
                <a:gd name="T0" fmla="*/ 27 w 66"/>
                <a:gd name="T1" fmla="*/ 127 h 127"/>
                <a:gd name="T2" fmla="*/ 31 w 66"/>
                <a:gd name="T3" fmla="*/ 127 h 127"/>
                <a:gd name="T4" fmla="*/ 42 w 66"/>
                <a:gd name="T5" fmla="*/ 123 h 127"/>
                <a:gd name="T6" fmla="*/ 50 w 66"/>
                <a:gd name="T7" fmla="*/ 116 h 127"/>
                <a:gd name="T8" fmla="*/ 58 w 66"/>
                <a:gd name="T9" fmla="*/ 108 h 127"/>
                <a:gd name="T10" fmla="*/ 62 w 66"/>
                <a:gd name="T11" fmla="*/ 96 h 127"/>
                <a:gd name="T12" fmla="*/ 66 w 66"/>
                <a:gd name="T13" fmla="*/ 31 h 127"/>
                <a:gd name="T14" fmla="*/ 62 w 66"/>
                <a:gd name="T15" fmla="*/ 19 h 127"/>
                <a:gd name="T16" fmla="*/ 58 w 66"/>
                <a:gd name="T17" fmla="*/ 8 h 127"/>
                <a:gd name="T18" fmla="*/ 46 w 66"/>
                <a:gd name="T19" fmla="*/ 0 h 127"/>
                <a:gd name="T20" fmla="*/ 35 w 66"/>
                <a:gd name="T21" fmla="*/ 0 h 127"/>
                <a:gd name="T22" fmla="*/ 23 w 66"/>
                <a:gd name="T23" fmla="*/ 0 h 127"/>
                <a:gd name="T24" fmla="*/ 12 w 66"/>
                <a:gd name="T25" fmla="*/ 8 h 127"/>
                <a:gd name="T26" fmla="*/ 4 w 66"/>
                <a:gd name="T27" fmla="*/ 16 h 127"/>
                <a:gd name="T28" fmla="*/ 4 w 66"/>
                <a:gd name="T29" fmla="*/ 27 h 127"/>
                <a:gd name="T30" fmla="*/ 0 w 66"/>
                <a:gd name="T31" fmla="*/ 93 h 127"/>
                <a:gd name="T32" fmla="*/ 0 w 66"/>
                <a:gd name="T33" fmla="*/ 104 h 127"/>
                <a:gd name="T34" fmla="*/ 8 w 66"/>
                <a:gd name="T35" fmla="*/ 116 h 127"/>
                <a:gd name="T36" fmla="*/ 15 w 66"/>
                <a:gd name="T37" fmla="*/ 123 h 127"/>
                <a:gd name="T38" fmla="*/ 27 w 66"/>
                <a:gd name="T39" fmla="*/ 127 h 127"/>
                <a:gd name="T40" fmla="*/ 27 w 66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27">
                  <a:moveTo>
                    <a:pt x="27" y="127"/>
                  </a:moveTo>
                  <a:lnTo>
                    <a:pt x="31" y="127"/>
                  </a:lnTo>
                  <a:lnTo>
                    <a:pt x="42" y="123"/>
                  </a:lnTo>
                  <a:lnTo>
                    <a:pt x="50" y="116"/>
                  </a:lnTo>
                  <a:lnTo>
                    <a:pt x="58" y="108"/>
                  </a:lnTo>
                  <a:lnTo>
                    <a:pt x="62" y="96"/>
                  </a:lnTo>
                  <a:lnTo>
                    <a:pt x="66" y="31"/>
                  </a:lnTo>
                  <a:lnTo>
                    <a:pt x="62" y="19"/>
                  </a:lnTo>
                  <a:lnTo>
                    <a:pt x="58" y="8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2" y="8"/>
                  </a:lnTo>
                  <a:lnTo>
                    <a:pt x="4" y="16"/>
                  </a:lnTo>
                  <a:lnTo>
                    <a:pt x="4" y="27"/>
                  </a:lnTo>
                  <a:lnTo>
                    <a:pt x="0" y="93"/>
                  </a:lnTo>
                  <a:lnTo>
                    <a:pt x="0" y="104"/>
                  </a:lnTo>
                  <a:lnTo>
                    <a:pt x="8" y="116"/>
                  </a:lnTo>
                  <a:lnTo>
                    <a:pt x="15" y="123"/>
                  </a:lnTo>
                  <a:lnTo>
                    <a:pt x="27" y="127"/>
                  </a:lnTo>
                  <a:lnTo>
                    <a:pt x="27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585453" y="3902766"/>
            <a:ext cx="468290" cy="844968"/>
            <a:chOff x="557213" y="3224213"/>
            <a:chExt cx="1671637" cy="3016250"/>
          </a:xfrm>
        </p:grpSpPr>
        <p:sp>
          <p:nvSpPr>
            <p:cNvPr id="62" name="Freeform 104"/>
            <p:cNvSpPr>
              <a:spLocks noEditPoints="1"/>
            </p:cNvSpPr>
            <p:nvPr/>
          </p:nvSpPr>
          <p:spPr bwMode="auto">
            <a:xfrm>
              <a:off x="1658938" y="3224213"/>
              <a:ext cx="569912" cy="3016250"/>
            </a:xfrm>
            <a:custGeom>
              <a:avLst/>
              <a:gdLst>
                <a:gd name="T0" fmla="*/ 135 w 359"/>
                <a:gd name="T1" fmla="*/ 0 h 1900"/>
                <a:gd name="T2" fmla="*/ 104 w 359"/>
                <a:gd name="T3" fmla="*/ 11 h 1900"/>
                <a:gd name="T4" fmla="*/ 31 w 359"/>
                <a:gd name="T5" fmla="*/ 615 h 1900"/>
                <a:gd name="T6" fmla="*/ 31 w 359"/>
                <a:gd name="T7" fmla="*/ 1146 h 1900"/>
                <a:gd name="T8" fmla="*/ 19 w 359"/>
                <a:gd name="T9" fmla="*/ 1150 h 1900"/>
                <a:gd name="T10" fmla="*/ 0 w 359"/>
                <a:gd name="T11" fmla="*/ 1165 h 1900"/>
                <a:gd name="T12" fmla="*/ 0 w 359"/>
                <a:gd name="T13" fmla="*/ 1188 h 1900"/>
                <a:gd name="T14" fmla="*/ 19 w 359"/>
                <a:gd name="T15" fmla="*/ 1208 h 1900"/>
                <a:gd name="T16" fmla="*/ 31 w 359"/>
                <a:gd name="T17" fmla="*/ 1208 h 1900"/>
                <a:gd name="T18" fmla="*/ 35 w 359"/>
                <a:gd name="T19" fmla="*/ 1796 h 1900"/>
                <a:gd name="T20" fmla="*/ 54 w 359"/>
                <a:gd name="T21" fmla="*/ 1842 h 1900"/>
                <a:gd name="T22" fmla="*/ 89 w 359"/>
                <a:gd name="T23" fmla="*/ 1877 h 1900"/>
                <a:gd name="T24" fmla="*/ 135 w 359"/>
                <a:gd name="T25" fmla="*/ 1896 h 1900"/>
                <a:gd name="T26" fmla="*/ 189 w 359"/>
                <a:gd name="T27" fmla="*/ 1896 h 1900"/>
                <a:gd name="T28" fmla="*/ 235 w 359"/>
                <a:gd name="T29" fmla="*/ 1877 h 1900"/>
                <a:gd name="T30" fmla="*/ 270 w 359"/>
                <a:gd name="T31" fmla="*/ 1842 h 1900"/>
                <a:gd name="T32" fmla="*/ 289 w 359"/>
                <a:gd name="T33" fmla="*/ 1796 h 1900"/>
                <a:gd name="T34" fmla="*/ 285 w 359"/>
                <a:gd name="T35" fmla="*/ 1735 h 1900"/>
                <a:gd name="T36" fmla="*/ 251 w 359"/>
                <a:gd name="T37" fmla="*/ 1677 h 1900"/>
                <a:gd name="T38" fmla="*/ 224 w 359"/>
                <a:gd name="T39" fmla="*/ 1177 h 1900"/>
                <a:gd name="T40" fmla="*/ 247 w 359"/>
                <a:gd name="T41" fmla="*/ 1131 h 1900"/>
                <a:gd name="T42" fmla="*/ 293 w 359"/>
                <a:gd name="T43" fmla="*/ 1111 h 1900"/>
                <a:gd name="T44" fmla="*/ 339 w 359"/>
                <a:gd name="T45" fmla="*/ 1108 h 1900"/>
                <a:gd name="T46" fmla="*/ 355 w 359"/>
                <a:gd name="T47" fmla="*/ 1092 h 1900"/>
                <a:gd name="T48" fmla="*/ 355 w 359"/>
                <a:gd name="T49" fmla="*/ 931 h 1900"/>
                <a:gd name="T50" fmla="*/ 339 w 359"/>
                <a:gd name="T51" fmla="*/ 673 h 1900"/>
                <a:gd name="T52" fmla="*/ 312 w 359"/>
                <a:gd name="T53" fmla="*/ 465 h 1900"/>
                <a:gd name="T54" fmla="*/ 278 w 359"/>
                <a:gd name="T55" fmla="*/ 304 h 1900"/>
                <a:gd name="T56" fmla="*/ 239 w 359"/>
                <a:gd name="T57" fmla="*/ 180 h 1900"/>
                <a:gd name="T58" fmla="*/ 204 w 359"/>
                <a:gd name="T59" fmla="*/ 96 h 1900"/>
                <a:gd name="T60" fmla="*/ 174 w 359"/>
                <a:gd name="T61" fmla="*/ 38 h 1900"/>
                <a:gd name="T62" fmla="*/ 154 w 359"/>
                <a:gd name="T63" fmla="*/ 15 h 1900"/>
                <a:gd name="T64" fmla="*/ 150 w 359"/>
                <a:gd name="T65" fmla="*/ 7 h 1900"/>
                <a:gd name="T66" fmla="*/ 162 w 359"/>
                <a:gd name="T67" fmla="*/ 1208 h 1900"/>
                <a:gd name="T68" fmla="*/ 93 w 359"/>
                <a:gd name="T69" fmla="*/ 1277 h 1900"/>
                <a:gd name="T70" fmla="*/ 227 w 359"/>
                <a:gd name="T71" fmla="*/ 1769 h 1900"/>
                <a:gd name="T72" fmla="*/ 208 w 359"/>
                <a:gd name="T73" fmla="*/ 1815 h 1900"/>
                <a:gd name="T74" fmla="*/ 162 w 359"/>
                <a:gd name="T75" fmla="*/ 1838 h 1900"/>
                <a:gd name="T76" fmla="*/ 112 w 359"/>
                <a:gd name="T77" fmla="*/ 1815 h 1900"/>
                <a:gd name="T78" fmla="*/ 93 w 359"/>
                <a:gd name="T79" fmla="*/ 1769 h 1900"/>
                <a:gd name="T80" fmla="*/ 162 w 359"/>
                <a:gd name="T81" fmla="*/ 1338 h 1900"/>
                <a:gd name="T82" fmla="*/ 170 w 359"/>
                <a:gd name="T83" fmla="*/ 1696 h 1900"/>
                <a:gd name="T84" fmla="*/ 204 w 359"/>
                <a:gd name="T85" fmla="*/ 1715 h 1900"/>
                <a:gd name="T86" fmla="*/ 227 w 359"/>
                <a:gd name="T87" fmla="*/ 1750 h 1900"/>
                <a:gd name="T88" fmla="*/ 227 w 359"/>
                <a:gd name="T89" fmla="*/ 1769 h 1900"/>
                <a:gd name="T90" fmla="*/ 270 w 359"/>
                <a:gd name="T91" fmla="*/ 1050 h 1900"/>
                <a:gd name="T92" fmla="*/ 212 w 359"/>
                <a:gd name="T93" fmla="*/ 1077 h 1900"/>
                <a:gd name="T94" fmla="*/ 166 w 359"/>
                <a:gd name="T95" fmla="*/ 1146 h 1900"/>
                <a:gd name="T96" fmla="*/ 93 w 359"/>
                <a:gd name="T97" fmla="*/ 623 h 1900"/>
                <a:gd name="T98" fmla="*/ 162 w 359"/>
                <a:gd name="T99" fmla="*/ 150 h 1900"/>
                <a:gd name="T100" fmla="*/ 185 w 359"/>
                <a:gd name="T101" fmla="*/ 219 h 1900"/>
                <a:gd name="T102" fmla="*/ 227 w 359"/>
                <a:gd name="T103" fmla="*/ 357 h 1900"/>
                <a:gd name="T104" fmla="*/ 262 w 359"/>
                <a:gd name="T105" fmla="*/ 557 h 1900"/>
                <a:gd name="T106" fmla="*/ 285 w 359"/>
                <a:gd name="T107" fmla="*/ 765 h 1900"/>
                <a:gd name="T108" fmla="*/ 293 w 359"/>
                <a:gd name="T109" fmla="*/ 961 h 1900"/>
                <a:gd name="T110" fmla="*/ 293 w 359"/>
                <a:gd name="T111" fmla="*/ 105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1900">
                  <a:moveTo>
                    <a:pt x="150" y="7"/>
                  </a:moveTo>
                  <a:lnTo>
                    <a:pt x="135" y="0"/>
                  </a:lnTo>
                  <a:lnTo>
                    <a:pt x="120" y="0"/>
                  </a:lnTo>
                  <a:lnTo>
                    <a:pt x="104" y="11"/>
                  </a:lnTo>
                  <a:lnTo>
                    <a:pt x="96" y="27"/>
                  </a:lnTo>
                  <a:lnTo>
                    <a:pt x="31" y="615"/>
                  </a:lnTo>
                  <a:lnTo>
                    <a:pt x="31" y="619"/>
                  </a:lnTo>
                  <a:lnTo>
                    <a:pt x="31" y="1146"/>
                  </a:lnTo>
                  <a:lnTo>
                    <a:pt x="31" y="1146"/>
                  </a:lnTo>
                  <a:lnTo>
                    <a:pt x="19" y="1150"/>
                  </a:lnTo>
                  <a:lnTo>
                    <a:pt x="8" y="1158"/>
                  </a:lnTo>
                  <a:lnTo>
                    <a:pt x="0" y="1165"/>
                  </a:lnTo>
                  <a:lnTo>
                    <a:pt x="0" y="1177"/>
                  </a:lnTo>
                  <a:lnTo>
                    <a:pt x="0" y="1188"/>
                  </a:lnTo>
                  <a:lnTo>
                    <a:pt x="8" y="1200"/>
                  </a:lnTo>
                  <a:lnTo>
                    <a:pt x="19" y="1208"/>
                  </a:lnTo>
                  <a:lnTo>
                    <a:pt x="31" y="1208"/>
                  </a:lnTo>
                  <a:lnTo>
                    <a:pt x="31" y="1208"/>
                  </a:lnTo>
                  <a:lnTo>
                    <a:pt x="31" y="1769"/>
                  </a:lnTo>
                  <a:lnTo>
                    <a:pt x="35" y="1796"/>
                  </a:lnTo>
                  <a:lnTo>
                    <a:pt x="42" y="1819"/>
                  </a:lnTo>
                  <a:lnTo>
                    <a:pt x="54" y="1842"/>
                  </a:lnTo>
                  <a:lnTo>
                    <a:pt x="69" y="1862"/>
                  </a:lnTo>
                  <a:lnTo>
                    <a:pt x="89" y="1877"/>
                  </a:lnTo>
                  <a:lnTo>
                    <a:pt x="112" y="1888"/>
                  </a:lnTo>
                  <a:lnTo>
                    <a:pt x="135" y="1896"/>
                  </a:lnTo>
                  <a:lnTo>
                    <a:pt x="162" y="1900"/>
                  </a:lnTo>
                  <a:lnTo>
                    <a:pt x="189" y="1896"/>
                  </a:lnTo>
                  <a:lnTo>
                    <a:pt x="212" y="1888"/>
                  </a:lnTo>
                  <a:lnTo>
                    <a:pt x="235" y="1877"/>
                  </a:lnTo>
                  <a:lnTo>
                    <a:pt x="254" y="1862"/>
                  </a:lnTo>
                  <a:lnTo>
                    <a:pt x="270" y="1842"/>
                  </a:lnTo>
                  <a:lnTo>
                    <a:pt x="281" y="1819"/>
                  </a:lnTo>
                  <a:lnTo>
                    <a:pt x="289" y="1796"/>
                  </a:lnTo>
                  <a:lnTo>
                    <a:pt x="289" y="1769"/>
                  </a:lnTo>
                  <a:lnTo>
                    <a:pt x="285" y="1735"/>
                  </a:lnTo>
                  <a:lnTo>
                    <a:pt x="274" y="1704"/>
                  </a:lnTo>
                  <a:lnTo>
                    <a:pt x="251" y="1677"/>
                  </a:lnTo>
                  <a:lnTo>
                    <a:pt x="224" y="1658"/>
                  </a:lnTo>
                  <a:lnTo>
                    <a:pt x="224" y="1177"/>
                  </a:lnTo>
                  <a:lnTo>
                    <a:pt x="231" y="1154"/>
                  </a:lnTo>
                  <a:lnTo>
                    <a:pt x="247" y="1131"/>
                  </a:lnTo>
                  <a:lnTo>
                    <a:pt x="266" y="1115"/>
                  </a:lnTo>
                  <a:lnTo>
                    <a:pt x="293" y="1111"/>
                  </a:lnTo>
                  <a:lnTo>
                    <a:pt x="328" y="1111"/>
                  </a:lnTo>
                  <a:lnTo>
                    <a:pt x="339" y="1108"/>
                  </a:lnTo>
                  <a:lnTo>
                    <a:pt x="347" y="1100"/>
                  </a:lnTo>
                  <a:lnTo>
                    <a:pt x="355" y="1092"/>
                  </a:lnTo>
                  <a:lnTo>
                    <a:pt x="359" y="1081"/>
                  </a:lnTo>
                  <a:lnTo>
                    <a:pt x="355" y="931"/>
                  </a:lnTo>
                  <a:lnTo>
                    <a:pt x="347" y="796"/>
                  </a:lnTo>
                  <a:lnTo>
                    <a:pt x="339" y="673"/>
                  </a:lnTo>
                  <a:lnTo>
                    <a:pt x="328" y="561"/>
                  </a:lnTo>
                  <a:lnTo>
                    <a:pt x="312" y="465"/>
                  </a:lnTo>
                  <a:lnTo>
                    <a:pt x="293" y="377"/>
                  </a:lnTo>
                  <a:lnTo>
                    <a:pt x="278" y="304"/>
                  </a:lnTo>
                  <a:lnTo>
                    <a:pt x="258" y="234"/>
                  </a:lnTo>
                  <a:lnTo>
                    <a:pt x="239" y="180"/>
                  </a:lnTo>
                  <a:lnTo>
                    <a:pt x="220" y="134"/>
                  </a:lnTo>
                  <a:lnTo>
                    <a:pt x="204" y="96"/>
                  </a:lnTo>
                  <a:lnTo>
                    <a:pt x="189" y="65"/>
                  </a:lnTo>
                  <a:lnTo>
                    <a:pt x="174" y="38"/>
                  </a:lnTo>
                  <a:lnTo>
                    <a:pt x="162" y="23"/>
                  </a:lnTo>
                  <a:lnTo>
                    <a:pt x="154" y="15"/>
                  </a:lnTo>
                  <a:lnTo>
                    <a:pt x="150" y="7"/>
                  </a:lnTo>
                  <a:lnTo>
                    <a:pt x="150" y="7"/>
                  </a:lnTo>
                  <a:close/>
                  <a:moveTo>
                    <a:pt x="93" y="1208"/>
                  </a:moveTo>
                  <a:lnTo>
                    <a:pt x="162" y="1208"/>
                  </a:lnTo>
                  <a:lnTo>
                    <a:pt x="162" y="1277"/>
                  </a:lnTo>
                  <a:lnTo>
                    <a:pt x="93" y="1277"/>
                  </a:lnTo>
                  <a:lnTo>
                    <a:pt x="93" y="1208"/>
                  </a:lnTo>
                  <a:close/>
                  <a:moveTo>
                    <a:pt x="227" y="1769"/>
                  </a:moveTo>
                  <a:lnTo>
                    <a:pt x="224" y="1796"/>
                  </a:lnTo>
                  <a:lnTo>
                    <a:pt x="208" y="1815"/>
                  </a:lnTo>
                  <a:lnTo>
                    <a:pt x="189" y="1831"/>
                  </a:lnTo>
                  <a:lnTo>
                    <a:pt x="162" y="1838"/>
                  </a:lnTo>
                  <a:lnTo>
                    <a:pt x="135" y="1831"/>
                  </a:lnTo>
                  <a:lnTo>
                    <a:pt x="112" y="1815"/>
                  </a:lnTo>
                  <a:lnTo>
                    <a:pt x="100" y="1796"/>
                  </a:lnTo>
                  <a:lnTo>
                    <a:pt x="93" y="1769"/>
                  </a:lnTo>
                  <a:lnTo>
                    <a:pt x="93" y="1338"/>
                  </a:lnTo>
                  <a:lnTo>
                    <a:pt x="162" y="1338"/>
                  </a:lnTo>
                  <a:lnTo>
                    <a:pt x="162" y="1677"/>
                  </a:lnTo>
                  <a:lnTo>
                    <a:pt x="170" y="1696"/>
                  </a:lnTo>
                  <a:lnTo>
                    <a:pt x="185" y="1704"/>
                  </a:lnTo>
                  <a:lnTo>
                    <a:pt x="204" y="1715"/>
                  </a:lnTo>
                  <a:lnTo>
                    <a:pt x="216" y="1731"/>
                  </a:lnTo>
                  <a:lnTo>
                    <a:pt x="227" y="1750"/>
                  </a:lnTo>
                  <a:lnTo>
                    <a:pt x="227" y="1769"/>
                  </a:lnTo>
                  <a:lnTo>
                    <a:pt x="227" y="1769"/>
                  </a:lnTo>
                  <a:close/>
                  <a:moveTo>
                    <a:pt x="293" y="1050"/>
                  </a:moveTo>
                  <a:lnTo>
                    <a:pt x="270" y="1050"/>
                  </a:lnTo>
                  <a:lnTo>
                    <a:pt x="251" y="1058"/>
                  </a:lnTo>
                  <a:lnTo>
                    <a:pt x="212" y="1077"/>
                  </a:lnTo>
                  <a:lnTo>
                    <a:pt x="185" y="1108"/>
                  </a:lnTo>
                  <a:lnTo>
                    <a:pt x="166" y="1146"/>
                  </a:lnTo>
                  <a:lnTo>
                    <a:pt x="93" y="1146"/>
                  </a:lnTo>
                  <a:lnTo>
                    <a:pt x="93" y="623"/>
                  </a:lnTo>
                  <a:lnTo>
                    <a:pt x="150" y="123"/>
                  </a:lnTo>
                  <a:lnTo>
                    <a:pt x="162" y="150"/>
                  </a:lnTo>
                  <a:lnTo>
                    <a:pt x="174" y="184"/>
                  </a:lnTo>
                  <a:lnTo>
                    <a:pt x="185" y="219"/>
                  </a:lnTo>
                  <a:lnTo>
                    <a:pt x="201" y="261"/>
                  </a:lnTo>
                  <a:lnTo>
                    <a:pt x="227" y="357"/>
                  </a:lnTo>
                  <a:lnTo>
                    <a:pt x="247" y="457"/>
                  </a:lnTo>
                  <a:lnTo>
                    <a:pt x="262" y="557"/>
                  </a:lnTo>
                  <a:lnTo>
                    <a:pt x="274" y="661"/>
                  </a:lnTo>
                  <a:lnTo>
                    <a:pt x="285" y="765"/>
                  </a:lnTo>
                  <a:lnTo>
                    <a:pt x="289" y="865"/>
                  </a:lnTo>
                  <a:lnTo>
                    <a:pt x="293" y="961"/>
                  </a:lnTo>
                  <a:lnTo>
                    <a:pt x="297" y="1050"/>
                  </a:lnTo>
                  <a:lnTo>
                    <a:pt x="293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63" name="Freeform 105"/>
            <p:cNvSpPr>
              <a:spLocks noEditPoints="1"/>
            </p:cNvSpPr>
            <p:nvPr/>
          </p:nvSpPr>
          <p:spPr bwMode="auto">
            <a:xfrm>
              <a:off x="557213" y="3224213"/>
              <a:ext cx="992187" cy="3016250"/>
            </a:xfrm>
            <a:custGeom>
              <a:avLst/>
              <a:gdLst>
                <a:gd name="T0" fmla="*/ 131 w 625"/>
                <a:gd name="T1" fmla="*/ 0 h 1900"/>
                <a:gd name="T2" fmla="*/ 89 w 625"/>
                <a:gd name="T3" fmla="*/ 7 h 1900"/>
                <a:gd name="T4" fmla="*/ 43 w 625"/>
                <a:gd name="T5" fmla="*/ 61 h 1900"/>
                <a:gd name="T6" fmla="*/ 35 w 625"/>
                <a:gd name="T7" fmla="*/ 1146 h 1900"/>
                <a:gd name="T8" fmla="*/ 19 w 625"/>
                <a:gd name="T9" fmla="*/ 1150 h 1900"/>
                <a:gd name="T10" fmla="*/ 4 w 625"/>
                <a:gd name="T11" fmla="*/ 1165 h 1900"/>
                <a:gd name="T12" fmla="*/ 4 w 625"/>
                <a:gd name="T13" fmla="*/ 1188 h 1900"/>
                <a:gd name="T14" fmla="*/ 19 w 625"/>
                <a:gd name="T15" fmla="*/ 1208 h 1900"/>
                <a:gd name="T16" fmla="*/ 35 w 625"/>
                <a:gd name="T17" fmla="*/ 1208 h 1900"/>
                <a:gd name="T18" fmla="*/ 39 w 625"/>
                <a:gd name="T19" fmla="*/ 1777 h 1900"/>
                <a:gd name="T20" fmla="*/ 58 w 625"/>
                <a:gd name="T21" fmla="*/ 1838 h 1900"/>
                <a:gd name="T22" fmla="*/ 97 w 625"/>
                <a:gd name="T23" fmla="*/ 1877 h 1900"/>
                <a:gd name="T24" fmla="*/ 139 w 625"/>
                <a:gd name="T25" fmla="*/ 1896 h 1900"/>
                <a:gd name="T26" fmla="*/ 189 w 625"/>
                <a:gd name="T27" fmla="*/ 1896 h 1900"/>
                <a:gd name="T28" fmla="*/ 235 w 625"/>
                <a:gd name="T29" fmla="*/ 1877 h 1900"/>
                <a:gd name="T30" fmla="*/ 274 w 625"/>
                <a:gd name="T31" fmla="*/ 1842 h 1900"/>
                <a:gd name="T32" fmla="*/ 293 w 625"/>
                <a:gd name="T33" fmla="*/ 1796 h 1900"/>
                <a:gd name="T34" fmla="*/ 289 w 625"/>
                <a:gd name="T35" fmla="*/ 1735 h 1900"/>
                <a:gd name="T36" fmla="*/ 255 w 625"/>
                <a:gd name="T37" fmla="*/ 1677 h 1900"/>
                <a:gd name="T38" fmla="*/ 228 w 625"/>
                <a:gd name="T39" fmla="*/ 1208 h 1900"/>
                <a:gd name="T40" fmla="*/ 540 w 625"/>
                <a:gd name="T41" fmla="*/ 1208 h 1900"/>
                <a:gd name="T42" fmla="*/ 555 w 625"/>
                <a:gd name="T43" fmla="*/ 1192 h 1900"/>
                <a:gd name="T44" fmla="*/ 625 w 625"/>
                <a:gd name="T45" fmla="*/ 30 h 1900"/>
                <a:gd name="T46" fmla="*/ 613 w 625"/>
                <a:gd name="T47" fmla="*/ 7 h 1900"/>
                <a:gd name="T48" fmla="*/ 594 w 625"/>
                <a:gd name="T49" fmla="*/ 0 h 1900"/>
                <a:gd name="T50" fmla="*/ 97 w 625"/>
                <a:gd name="T51" fmla="*/ 1208 h 1900"/>
                <a:gd name="T52" fmla="*/ 166 w 625"/>
                <a:gd name="T53" fmla="*/ 1277 h 1900"/>
                <a:gd name="T54" fmla="*/ 97 w 625"/>
                <a:gd name="T55" fmla="*/ 1208 h 1900"/>
                <a:gd name="T56" fmla="*/ 228 w 625"/>
                <a:gd name="T57" fmla="*/ 1796 h 1900"/>
                <a:gd name="T58" fmla="*/ 193 w 625"/>
                <a:gd name="T59" fmla="*/ 1831 h 1900"/>
                <a:gd name="T60" fmla="*/ 135 w 625"/>
                <a:gd name="T61" fmla="*/ 1831 h 1900"/>
                <a:gd name="T62" fmla="*/ 100 w 625"/>
                <a:gd name="T63" fmla="*/ 1777 h 1900"/>
                <a:gd name="T64" fmla="*/ 97 w 625"/>
                <a:gd name="T65" fmla="*/ 1338 h 1900"/>
                <a:gd name="T66" fmla="*/ 166 w 625"/>
                <a:gd name="T67" fmla="*/ 1677 h 1900"/>
                <a:gd name="T68" fmla="*/ 189 w 625"/>
                <a:gd name="T69" fmla="*/ 1704 h 1900"/>
                <a:gd name="T70" fmla="*/ 220 w 625"/>
                <a:gd name="T71" fmla="*/ 1731 h 1900"/>
                <a:gd name="T72" fmla="*/ 231 w 625"/>
                <a:gd name="T73" fmla="*/ 1769 h 1900"/>
                <a:gd name="T74" fmla="*/ 497 w 625"/>
                <a:gd name="T75" fmla="*/ 1146 h 1900"/>
                <a:gd name="T76" fmla="*/ 97 w 625"/>
                <a:gd name="T77" fmla="*/ 96 h 1900"/>
                <a:gd name="T78" fmla="*/ 104 w 625"/>
                <a:gd name="T79" fmla="*/ 73 h 1900"/>
                <a:gd name="T80" fmla="*/ 131 w 625"/>
                <a:gd name="T81" fmla="*/ 61 h 1900"/>
                <a:gd name="T82" fmla="*/ 497 w 625"/>
                <a:gd name="T83" fmla="*/ 114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5" h="1900">
                  <a:moveTo>
                    <a:pt x="594" y="0"/>
                  </a:moveTo>
                  <a:lnTo>
                    <a:pt x="131" y="0"/>
                  </a:lnTo>
                  <a:lnTo>
                    <a:pt x="108" y="0"/>
                  </a:lnTo>
                  <a:lnTo>
                    <a:pt x="89" y="7"/>
                  </a:lnTo>
                  <a:lnTo>
                    <a:pt x="58" y="30"/>
                  </a:lnTo>
                  <a:lnTo>
                    <a:pt x="43" y="61"/>
                  </a:lnTo>
                  <a:lnTo>
                    <a:pt x="35" y="96"/>
                  </a:lnTo>
                  <a:lnTo>
                    <a:pt x="35" y="1146"/>
                  </a:lnTo>
                  <a:lnTo>
                    <a:pt x="35" y="1146"/>
                  </a:lnTo>
                  <a:lnTo>
                    <a:pt x="19" y="1150"/>
                  </a:lnTo>
                  <a:lnTo>
                    <a:pt x="12" y="1158"/>
                  </a:lnTo>
                  <a:lnTo>
                    <a:pt x="4" y="1165"/>
                  </a:lnTo>
                  <a:lnTo>
                    <a:pt x="0" y="1177"/>
                  </a:lnTo>
                  <a:lnTo>
                    <a:pt x="4" y="1188"/>
                  </a:lnTo>
                  <a:lnTo>
                    <a:pt x="12" y="1200"/>
                  </a:lnTo>
                  <a:lnTo>
                    <a:pt x="19" y="1208"/>
                  </a:lnTo>
                  <a:lnTo>
                    <a:pt x="35" y="1208"/>
                  </a:lnTo>
                  <a:lnTo>
                    <a:pt x="35" y="1208"/>
                  </a:lnTo>
                  <a:lnTo>
                    <a:pt x="35" y="1735"/>
                  </a:lnTo>
                  <a:lnTo>
                    <a:pt x="39" y="1777"/>
                  </a:lnTo>
                  <a:lnTo>
                    <a:pt x="46" y="1808"/>
                  </a:lnTo>
                  <a:lnTo>
                    <a:pt x="58" y="1838"/>
                  </a:lnTo>
                  <a:lnTo>
                    <a:pt x="77" y="1858"/>
                  </a:lnTo>
                  <a:lnTo>
                    <a:pt x="97" y="1877"/>
                  </a:lnTo>
                  <a:lnTo>
                    <a:pt x="116" y="1888"/>
                  </a:lnTo>
                  <a:lnTo>
                    <a:pt x="139" y="1896"/>
                  </a:lnTo>
                  <a:lnTo>
                    <a:pt x="166" y="1900"/>
                  </a:lnTo>
                  <a:lnTo>
                    <a:pt x="189" y="1896"/>
                  </a:lnTo>
                  <a:lnTo>
                    <a:pt x="216" y="1888"/>
                  </a:lnTo>
                  <a:lnTo>
                    <a:pt x="235" y="1877"/>
                  </a:lnTo>
                  <a:lnTo>
                    <a:pt x="255" y="1862"/>
                  </a:lnTo>
                  <a:lnTo>
                    <a:pt x="274" y="1842"/>
                  </a:lnTo>
                  <a:lnTo>
                    <a:pt x="285" y="1819"/>
                  </a:lnTo>
                  <a:lnTo>
                    <a:pt x="293" y="1796"/>
                  </a:lnTo>
                  <a:lnTo>
                    <a:pt x="293" y="1769"/>
                  </a:lnTo>
                  <a:lnTo>
                    <a:pt x="289" y="1735"/>
                  </a:lnTo>
                  <a:lnTo>
                    <a:pt x="278" y="1704"/>
                  </a:lnTo>
                  <a:lnTo>
                    <a:pt x="255" y="1677"/>
                  </a:lnTo>
                  <a:lnTo>
                    <a:pt x="228" y="1658"/>
                  </a:lnTo>
                  <a:lnTo>
                    <a:pt x="228" y="1208"/>
                  </a:lnTo>
                  <a:lnTo>
                    <a:pt x="528" y="1208"/>
                  </a:lnTo>
                  <a:lnTo>
                    <a:pt x="540" y="1208"/>
                  </a:lnTo>
                  <a:lnTo>
                    <a:pt x="548" y="1200"/>
                  </a:lnTo>
                  <a:lnTo>
                    <a:pt x="555" y="1192"/>
                  </a:lnTo>
                  <a:lnTo>
                    <a:pt x="559" y="1181"/>
                  </a:lnTo>
                  <a:lnTo>
                    <a:pt x="625" y="30"/>
                  </a:lnTo>
                  <a:lnTo>
                    <a:pt x="621" y="19"/>
                  </a:lnTo>
                  <a:lnTo>
                    <a:pt x="613" y="7"/>
                  </a:lnTo>
                  <a:lnTo>
                    <a:pt x="605" y="0"/>
                  </a:lnTo>
                  <a:lnTo>
                    <a:pt x="594" y="0"/>
                  </a:lnTo>
                  <a:lnTo>
                    <a:pt x="594" y="0"/>
                  </a:lnTo>
                  <a:close/>
                  <a:moveTo>
                    <a:pt x="97" y="1208"/>
                  </a:moveTo>
                  <a:lnTo>
                    <a:pt x="166" y="1208"/>
                  </a:lnTo>
                  <a:lnTo>
                    <a:pt x="166" y="1277"/>
                  </a:lnTo>
                  <a:lnTo>
                    <a:pt x="97" y="1277"/>
                  </a:lnTo>
                  <a:lnTo>
                    <a:pt x="97" y="1208"/>
                  </a:lnTo>
                  <a:close/>
                  <a:moveTo>
                    <a:pt x="231" y="1769"/>
                  </a:moveTo>
                  <a:lnTo>
                    <a:pt x="228" y="1796"/>
                  </a:lnTo>
                  <a:lnTo>
                    <a:pt x="212" y="1815"/>
                  </a:lnTo>
                  <a:lnTo>
                    <a:pt x="193" y="1831"/>
                  </a:lnTo>
                  <a:lnTo>
                    <a:pt x="166" y="1838"/>
                  </a:lnTo>
                  <a:lnTo>
                    <a:pt x="135" y="1831"/>
                  </a:lnTo>
                  <a:lnTo>
                    <a:pt x="116" y="1812"/>
                  </a:lnTo>
                  <a:lnTo>
                    <a:pt x="100" y="1777"/>
                  </a:lnTo>
                  <a:lnTo>
                    <a:pt x="97" y="1735"/>
                  </a:lnTo>
                  <a:lnTo>
                    <a:pt x="97" y="1338"/>
                  </a:lnTo>
                  <a:lnTo>
                    <a:pt x="166" y="1338"/>
                  </a:lnTo>
                  <a:lnTo>
                    <a:pt x="166" y="1677"/>
                  </a:lnTo>
                  <a:lnTo>
                    <a:pt x="174" y="1696"/>
                  </a:lnTo>
                  <a:lnTo>
                    <a:pt x="189" y="1704"/>
                  </a:lnTo>
                  <a:lnTo>
                    <a:pt x="204" y="1715"/>
                  </a:lnTo>
                  <a:lnTo>
                    <a:pt x="220" y="1731"/>
                  </a:lnTo>
                  <a:lnTo>
                    <a:pt x="228" y="1750"/>
                  </a:lnTo>
                  <a:lnTo>
                    <a:pt x="231" y="1769"/>
                  </a:lnTo>
                  <a:lnTo>
                    <a:pt x="231" y="1769"/>
                  </a:lnTo>
                  <a:close/>
                  <a:moveTo>
                    <a:pt x="497" y="1146"/>
                  </a:moveTo>
                  <a:lnTo>
                    <a:pt x="97" y="1146"/>
                  </a:lnTo>
                  <a:lnTo>
                    <a:pt x="97" y="96"/>
                  </a:lnTo>
                  <a:lnTo>
                    <a:pt x="97" y="84"/>
                  </a:lnTo>
                  <a:lnTo>
                    <a:pt x="104" y="73"/>
                  </a:lnTo>
                  <a:lnTo>
                    <a:pt x="112" y="65"/>
                  </a:lnTo>
                  <a:lnTo>
                    <a:pt x="131" y="61"/>
                  </a:lnTo>
                  <a:lnTo>
                    <a:pt x="559" y="61"/>
                  </a:lnTo>
                  <a:lnTo>
                    <a:pt x="497" y="1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64" name="Freeform 106"/>
            <p:cNvSpPr>
              <a:spLocks/>
            </p:cNvSpPr>
            <p:nvPr/>
          </p:nvSpPr>
          <p:spPr bwMode="auto">
            <a:xfrm>
              <a:off x="1144588" y="3430588"/>
              <a:ext cx="184150" cy="1503363"/>
            </a:xfrm>
            <a:custGeom>
              <a:avLst/>
              <a:gdLst>
                <a:gd name="T0" fmla="*/ 31 w 116"/>
                <a:gd name="T1" fmla="*/ 947 h 947"/>
                <a:gd name="T2" fmla="*/ 31 w 116"/>
                <a:gd name="T3" fmla="*/ 947 h 947"/>
                <a:gd name="T4" fmla="*/ 43 w 116"/>
                <a:gd name="T5" fmla="*/ 947 h 947"/>
                <a:gd name="T6" fmla="*/ 54 w 116"/>
                <a:gd name="T7" fmla="*/ 939 h 947"/>
                <a:gd name="T8" fmla="*/ 62 w 116"/>
                <a:gd name="T9" fmla="*/ 931 h 947"/>
                <a:gd name="T10" fmla="*/ 62 w 116"/>
                <a:gd name="T11" fmla="*/ 920 h 947"/>
                <a:gd name="T12" fmla="*/ 116 w 116"/>
                <a:gd name="T13" fmla="*/ 31 h 947"/>
                <a:gd name="T14" fmla="*/ 112 w 116"/>
                <a:gd name="T15" fmla="*/ 20 h 947"/>
                <a:gd name="T16" fmla="*/ 108 w 116"/>
                <a:gd name="T17" fmla="*/ 12 h 947"/>
                <a:gd name="T18" fmla="*/ 97 w 116"/>
                <a:gd name="T19" fmla="*/ 4 h 947"/>
                <a:gd name="T20" fmla="*/ 85 w 116"/>
                <a:gd name="T21" fmla="*/ 0 h 947"/>
                <a:gd name="T22" fmla="*/ 73 w 116"/>
                <a:gd name="T23" fmla="*/ 0 h 947"/>
                <a:gd name="T24" fmla="*/ 62 w 116"/>
                <a:gd name="T25" fmla="*/ 8 h 947"/>
                <a:gd name="T26" fmla="*/ 54 w 116"/>
                <a:gd name="T27" fmla="*/ 16 h 947"/>
                <a:gd name="T28" fmla="*/ 54 w 116"/>
                <a:gd name="T29" fmla="*/ 27 h 947"/>
                <a:gd name="T30" fmla="*/ 0 w 116"/>
                <a:gd name="T31" fmla="*/ 916 h 947"/>
                <a:gd name="T32" fmla="*/ 4 w 116"/>
                <a:gd name="T33" fmla="*/ 928 h 947"/>
                <a:gd name="T34" fmla="*/ 8 w 116"/>
                <a:gd name="T35" fmla="*/ 939 h 947"/>
                <a:gd name="T36" fmla="*/ 19 w 116"/>
                <a:gd name="T37" fmla="*/ 943 h 947"/>
                <a:gd name="T38" fmla="*/ 31 w 116"/>
                <a:gd name="T39" fmla="*/ 947 h 947"/>
                <a:gd name="T40" fmla="*/ 31 w 116"/>
                <a:gd name="T41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947">
                  <a:moveTo>
                    <a:pt x="31" y="947"/>
                  </a:moveTo>
                  <a:lnTo>
                    <a:pt x="31" y="947"/>
                  </a:lnTo>
                  <a:lnTo>
                    <a:pt x="43" y="947"/>
                  </a:lnTo>
                  <a:lnTo>
                    <a:pt x="54" y="939"/>
                  </a:lnTo>
                  <a:lnTo>
                    <a:pt x="62" y="931"/>
                  </a:lnTo>
                  <a:lnTo>
                    <a:pt x="62" y="920"/>
                  </a:lnTo>
                  <a:lnTo>
                    <a:pt x="116" y="31"/>
                  </a:lnTo>
                  <a:lnTo>
                    <a:pt x="112" y="20"/>
                  </a:lnTo>
                  <a:lnTo>
                    <a:pt x="108" y="12"/>
                  </a:lnTo>
                  <a:lnTo>
                    <a:pt x="97" y="4"/>
                  </a:lnTo>
                  <a:lnTo>
                    <a:pt x="85" y="0"/>
                  </a:lnTo>
                  <a:lnTo>
                    <a:pt x="73" y="0"/>
                  </a:lnTo>
                  <a:lnTo>
                    <a:pt x="62" y="8"/>
                  </a:lnTo>
                  <a:lnTo>
                    <a:pt x="54" y="16"/>
                  </a:lnTo>
                  <a:lnTo>
                    <a:pt x="54" y="27"/>
                  </a:lnTo>
                  <a:lnTo>
                    <a:pt x="0" y="916"/>
                  </a:lnTo>
                  <a:lnTo>
                    <a:pt x="4" y="928"/>
                  </a:lnTo>
                  <a:lnTo>
                    <a:pt x="8" y="939"/>
                  </a:lnTo>
                  <a:lnTo>
                    <a:pt x="19" y="943"/>
                  </a:lnTo>
                  <a:lnTo>
                    <a:pt x="31" y="947"/>
                  </a:lnTo>
                  <a:lnTo>
                    <a:pt x="31" y="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sp>
        <p:nvSpPr>
          <p:cNvPr id="65" name="Freeform 111"/>
          <p:cNvSpPr>
            <a:spLocks noEditPoints="1"/>
          </p:cNvSpPr>
          <p:nvPr/>
        </p:nvSpPr>
        <p:spPr bwMode="auto">
          <a:xfrm>
            <a:off x="6960249" y="3838906"/>
            <a:ext cx="568065" cy="914681"/>
          </a:xfrm>
          <a:custGeom>
            <a:avLst/>
            <a:gdLst>
              <a:gd name="T0" fmla="*/ 921 w 1180"/>
              <a:gd name="T1" fmla="*/ 384 h 1900"/>
              <a:gd name="T2" fmla="*/ 786 w 1180"/>
              <a:gd name="T3" fmla="*/ 207 h 1900"/>
              <a:gd name="T4" fmla="*/ 833 w 1180"/>
              <a:gd name="T5" fmla="*/ 65 h 1900"/>
              <a:gd name="T6" fmla="*/ 968 w 1180"/>
              <a:gd name="T7" fmla="*/ 73 h 1900"/>
              <a:gd name="T8" fmla="*/ 891 w 1180"/>
              <a:gd name="T9" fmla="*/ 0 h 1900"/>
              <a:gd name="T10" fmla="*/ 659 w 1180"/>
              <a:gd name="T11" fmla="*/ 130 h 1900"/>
              <a:gd name="T12" fmla="*/ 478 w 1180"/>
              <a:gd name="T13" fmla="*/ 180 h 1900"/>
              <a:gd name="T14" fmla="*/ 285 w 1180"/>
              <a:gd name="T15" fmla="*/ 300 h 1900"/>
              <a:gd name="T16" fmla="*/ 173 w 1180"/>
              <a:gd name="T17" fmla="*/ 523 h 1900"/>
              <a:gd name="T18" fmla="*/ 31 w 1180"/>
              <a:gd name="T19" fmla="*/ 788 h 1900"/>
              <a:gd name="T20" fmla="*/ 93 w 1180"/>
              <a:gd name="T21" fmla="*/ 1034 h 1900"/>
              <a:gd name="T22" fmla="*/ 185 w 1180"/>
              <a:gd name="T23" fmla="*/ 1142 h 1900"/>
              <a:gd name="T24" fmla="*/ 308 w 1180"/>
              <a:gd name="T25" fmla="*/ 1450 h 1900"/>
              <a:gd name="T26" fmla="*/ 536 w 1180"/>
              <a:gd name="T27" fmla="*/ 1735 h 1900"/>
              <a:gd name="T28" fmla="*/ 374 w 1180"/>
              <a:gd name="T29" fmla="*/ 1838 h 1900"/>
              <a:gd name="T30" fmla="*/ 385 w 1180"/>
              <a:gd name="T31" fmla="*/ 1900 h 1900"/>
              <a:gd name="T32" fmla="*/ 802 w 1180"/>
              <a:gd name="T33" fmla="*/ 1846 h 1900"/>
              <a:gd name="T34" fmla="*/ 640 w 1180"/>
              <a:gd name="T35" fmla="*/ 1762 h 1900"/>
              <a:gd name="T36" fmla="*/ 806 w 1180"/>
              <a:gd name="T37" fmla="*/ 1496 h 1900"/>
              <a:gd name="T38" fmla="*/ 975 w 1180"/>
              <a:gd name="T39" fmla="*/ 1142 h 1900"/>
              <a:gd name="T40" fmla="*/ 1072 w 1180"/>
              <a:gd name="T41" fmla="*/ 1046 h 1900"/>
              <a:gd name="T42" fmla="*/ 1160 w 1180"/>
              <a:gd name="T43" fmla="*/ 911 h 1900"/>
              <a:gd name="T44" fmla="*/ 1130 w 1180"/>
              <a:gd name="T45" fmla="*/ 704 h 1900"/>
              <a:gd name="T46" fmla="*/ 686 w 1180"/>
              <a:gd name="T47" fmla="*/ 200 h 1900"/>
              <a:gd name="T48" fmla="*/ 717 w 1180"/>
              <a:gd name="T49" fmla="*/ 361 h 1900"/>
              <a:gd name="T50" fmla="*/ 555 w 1180"/>
              <a:gd name="T51" fmla="*/ 330 h 1900"/>
              <a:gd name="T52" fmla="*/ 628 w 1180"/>
              <a:gd name="T53" fmla="*/ 192 h 1900"/>
              <a:gd name="T54" fmla="*/ 385 w 1180"/>
              <a:gd name="T55" fmla="*/ 1211 h 1900"/>
              <a:gd name="T56" fmla="*/ 378 w 1180"/>
              <a:gd name="T57" fmla="*/ 1431 h 1900"/>
              <a:gd name="T58" fmla="*/ 270 w 1180"/>
              <a:gd name="T59" fmla="*/ 1196 h 1900"/>
              <a:gd name="T60" fmla="*/ 625 w 1180"/>
              <a:gd name="T61" fmla="*/ 1838 h 1900"/>
              <a:gd name="T62" fmla="*/ 459 w 1180"/>
              <a:gd name="T63" fmla="*/ 1331 h 1900"/>
              <a:gd name="T64" fmla="*/ 702 w 1180"/>
              <a:gd name="T65" fmla="*/ 1331 h 1900"/>
              <a:gd name="T66" fmla="*/ 582 w 1180"/>
              <a:gd name="T67" fmla="*/ 1508 h 1900"/>
              <a:gd name="T68" fmla="*/ 786 w 1180"/>
              <a:gd name="T69" fmla="*/ 1431 h 1900"/>
              <a:gd name="T70" fmla="*/ 779 w 1180"/>
              <a:gd name="T71" fmla="*/ 1211 h 1900"/>
              <a:gd name="T72" fmla="*/ 185 w 1180"/>
              <a:gd name="T73" fmla="*/ 1081 h 1900"/>
              <a:gd name="T74" fmla="*/ 173 w 1180"/>
              <a:gd name="T75" fmla="*/ 1015 h 1900"/>
              <a:gd name="T76" fmla="*/ 1010 w 1180"/>
              <a:gd name="T77" fmla="*/ 1061 h 1900"/>
              <a:gd name="T78" fmla="*/ 1106 w 1180"/>
              <a:gd name="T79" fmla="*/ 888 h 1900"/>
              <a:gd name="T80" fmla="*/ 671 w 1180"/>
              <a:gd name="T81" fmla="*/ 950 h 1900"/>
              <a:gd name="T82" fmla="*/ 871 w 1180"/>
              <a:gd name="T83" fmla="*/ 796 h 1900"/>
              <a:gd name="T84" fmla="*/ 640 w 1180"/>
              <a:gd name="T85" fmla="*/ 896 h 1900"/>
              <a:gd name="T86" fmla="*/ 150 w 1180"/>
              <a:gd name="T87" fmla="*/ 958 h 1900"/>
              <a:gd name="T88" fmla="*/ 89 w 1180"/>
              <a:gd name="T89" fmla="*/ 815 h 1900"/>
              <a:gd name="T90" fmla="*/ 335 w 1180"/>
              <a:gd name="T91" fmla="*/ 746 h 1900"/>
              <a:gd name="T92" fmla="*/ 505 w 1180"/>
              <a:gd name="T93" fmla="*/ 654 h 1900"/>
              <a:gd name="T94" fmla="*/ 224 w 1180"/>
              <a:gd name="T95" fmla="*/ 707 h 1900"/>
              <a:gd name="T96" fmla="*/ 181 w 1180"/>
              <a:gd name="T97" fmla="*/ 611 h 1900"/>
              <a:gd name="T98" fmla="*/ 432 w 1180"/>
              <a:gd name="T99" fmla="*/ 511 h 1900"/>
              <a:gd name="T100" fmla="*/ 466 w 1180"/>
              <a:gd name="T101" fmla="*/ 450 h 1900"/>
              <a:gd name="T102" fmla="*/ 308 w 1180"/>
              <a:gd name="T103" fmla="*/ 392 h 1900"/>
              <a:gd name="T104" fmla="*/ 486 w 1180"/>
              <a:gd name="T105" fmla="*/ 284 h 1900"/>
              <a:gd name="T106" fmla="*/ 586 w 1180"/>
              <a:gd name="T107" fmla="*/ 442 h 1900"/>
              <a:gd name="T108" fmla="*/ 833 w 1180"/>
              <a:gd name="T109" fmla="*/ 415 h 1900"/>
              <a:gd name="T110" fmla="*/ 833 w 1180"/>
              <a:gd name="T111" fmla="*/ 504 h 1900"/>
              <a:gd name="T112" fmla="*/ 594 w 1180"/>
              <a:gd name="T113" fmla="*/ 611 h 1900"/>
              <a:gd name="T114" fmla="*/ 675 w 1180"/>
              <a:gd name="T115" fmla="*/ 646 h 1900"/>
              <a:gd name="T116" fmla="*/ 944 w 1180"/>
              <a:gd name="T117" fmla="*/ 469 h 1900"/>
              <a:gd name="T118" fmla="*/ 968 w 1180"/>
              <a:gd name="T119" fmla="*/ 657 h 1900"/>
              <a:gd name="T120" fmla="*/ 956 w 1180"/>
              <a:gd name="T121" fmla="*/ 750 h 1900"/>
              <a:gd name="T122" fmla="*/ 1110 w 1180"/>
              <a:gd name="T123" fmla="*/ 80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0" h="1900">
                <a:moveTo>
                  <a:pt x="1052" y="623"/>
                </a:moveTo>
                <a:lnTo>
                  <a:pt x="1060" y="577"/>
                </a:lnTo>
                <a:lnTo>
                  <a:pt x="1056" y="531"/>
                </a:lnTo>
                <a:lnTo>
                  <a:pt x="1041" y="481"/>
                </a:lnTo>
                <a:lnTo>
                  <a:pt x="1010" y="442"/>
                </a:lnTo>
                <a:lnTo>
                  <a:pt x="971" y="411"/>
                </a:lnTo>
                <a:lnTo>
                  <a:pt x="921" y="384"/>
                </a:lnTo>
                <a:lnTo>
                  <a:pt x="917" y="380"/>
                </a:lnTo>
                <a:lnTo>
                  <a:pt x="864" y="361"/>
                </a:lnTo>
                <a:lnTo>
                  <a:pt x="802" y="342"/>
                </a:lnTo>
                <a:lnTo>
                  <a:pt x="810" y="319"/>
                </a:lnTo>
                <a:lnTo>
                  <a:pt x="810" y="292"/>
                </a:lnTo>
                <a:lnTo>
                  <a:pt x="802" y="246"/>
                </a:lnTo>
                <a:lnTo>
                  <a:pt x="786" y="207"/>
                </a:lnTo>
                <a:lnTo>
                  <a:pt x="756" y="173"/>
                </a:lnTo>
                <a:lnTo>
                  <a:pt x="721" y="146"/>
                </a:lnTo>
                <a:lnTo>
                  <a:pt x="740" y="123"/>
                </a:lnTo>
                <a:lnTo>
                  <a:pt x="759" y="100"/>
                </a:lnTo>
                <a:lnTo>
                  <a:pt x="779" y="84"/>
                </a:lnTo>
                <a:lnTo>
                  <a:pt x="798" y="77"/>
                </a:lnTo>
                <a:lnTo>
                  <a:pt x="833" y="65"/>
                </a:lnTo>
                <a:lnTo>
                  <a:pt x="856" y="61"/>
                </a:lnTo>
                <a:lnTo>
                  <a:pt x="883" y="61"/>
                </a:lnTo>
                <a:lnTo>
                  <a:pt x="906" y="65"/>
                </a:lnTo>
                <a:lnTo>
                  <a:pt x="921" y="69"/>
                </a:lnTo>
                <a:lnTo>
                  <a:pt x="933" y="77"/>
                </a:lnTo>
                <a:lnTo>
                  <a:pt x="948" y="80"/>
                </a:lnTo>
                <a:lnTo>
                  <a:pt x="968" y="73"/>
                </a:lnTo>
                <a:lnTo>
                  <a:pt x="975" y="61"/>
                </a:lnTo>
                <a:lnTo>
                  <a:pt x="979" y="46"/>
                </a:lnTo>
                <a:lnTo>
                  <a:pt x="975" y="34"/>
                </a:lnTo>
                <a:lnTo>
                  <a:pt x="964" y="23"/>
                </a:lnTo>
                <a:lnTo>
                  <a:pt x="944" y="15"/>
                </a:lnTo>
                <a:lnTo>
                  <a:pt x="921" y="7"/>
                </a:lnTo>
                <a:lnTo>
                  <a:pt x="891" y="0"/>
                </a:lnTo>
                <a:lnTo>
                  <a:pt x="856" y="0"/>
                </a:lnTo>
                <a:lnTo>
                  <a:pt x="813" y="4"/>
                </a:lnTo>
                <a:lnTo>
                  <a:pt x="771" y="19"/>
                </a:lnTo>
                <a:lnTo>
                  <a:pt x="732" y="42"/>
                </a:lnTo>
                <a:lnTo>
                  <a:pt x="698" y="77"/>
                </a:lnTo>
                <a:lnTo>
                  <a:pt x="678" y="100"/>
                </a:lnTo>
                <a:lnTo>
                  <a:pt x="659" y="130"/>
                </a:lnTo>
                <a:lnTo>
                  <a:pt x="648" y="130"/>
                </a:lnTo>
                <a:lnTo>
                  <a:pt x="601" y="138"/>
                </a:lnTo>
                <a:lnTo>
                  <a:pt x="563" y="154"/>
                </a:lnTo>
                <a:lnTo>
                  <a:pt x="528" y="184"/>
                </a:lnTo>
                <a:lnTo>
                  <a:pt x="501" y="219"/>
                </a:lnTo>
                <a:lnTo>
                  <a:pt x="490" y="200"/>
                </a:lnTo>
                <a:lnTo>
                  <a:pt x="478" y="180"/>
                </a:lnTo>
                <a:lnTo>
                  <a:pt x="470" y="169"/>
                </a:lnTo>
                <a:lnTo>
                  <a:pt x="459" y="165"/>
                </a:lnTo>
                <a:lnTo>
                  <a:pt x="447" y="161"/>
                </a:lnTo>
                <a:lnTo>
                  <a:pt x="436" y="165"/>
                </a:lnTo>
                <a:lnTo>
                  <a:pt x="374" y="207"/>
                </a:lnTo>
                <a:lnTo>
                  <a:pt x="324" y="254"/>
                </a:lnTo>
                <a:lnTo>
                  <a:pt x="285" y="300"/>
                </a:lnTo>
                <a:lnTo>
                  <a:pt x="262" y="346"/>
                </a:lnTo>
                <a:lnTo>
                  <a:pt x="243" y="388"/>
                </a:lnTo>
                <a:lnTo>
                  <a:pt x="231" y="431"/>
                </a:lnTo>
                <a:lnTo>
                  <a:pt x="227" y="465"/>
                </a:lnTo>
                <a:lnTo>
                  <a:pt x="227" y="492"/>
                </a:lnTo>
                <a:lnTo>
                  <a:pt x="224" y="496"/>
                </a:lnTo>
                <a:lnTo>
                  <a:pt x="173" y="523"/>
                </a:lnTo>
                <a:lnTo>
                  <a:pt x="139" y="561"/>
                </a:lnTo>
                <a:lnTo>
                  <a:pt x="116" y="607"/>
                </a:lnTo>
                <a:lnTo>
                  <a:pt x="104" y="661"/>
                </a:lnTo>
                <a:lnTo>
                  <a:pt x="104" y="700"/>
                </a:lnTo>
                <a:lnTo>
                  <a:pt x="108" y="734"/>
                </a:lnTo>
                <a:lnTo>
                  <a:pt x="66" y="757"/>
                </a:lnTo>
                <a:lnTo>
                  <a:pt x="31" y="788"/>
                </a:lnTo>
                <a:lnTo>
                  <a:pt x="8" y="827"/>
                </a:lnTo>
                <a:lnTo>
                  <a:pt x="0" y="869"/>
                </a:lnTo>
                <a:lnTo>
                  <a:pt x="0" y="896"/>
                </a:lnTo>
                <a:lnTo>
                  <a:pt x="4" y="919"/>
                </a:lnTo>
                <a:lnTo>
                  <a:pt x="19" y="965"/>
                </a:lnTo>
                <a:lnTo>
                  <a:pt x="50" y="1004"/>
                </a:lnTo>
                <a:lnTo>
                  <a:pt x="93" y="1034"/>
                </a:lnTo>
                <a:lnTo>
                  <a:pt x="89" y="1046"/>
                </a:lnTo>
                <a:lnTo>
                  <a:pt x="93" y="1065"/>
                </a:lnTo>
                <a:lnTo>
                  <a:pt x="96" y="1084"/>
                </a:lnTo>
                <a:lnTo>
                  <a:pt x="120" y="1115"/>
                </a:lnTo>
                <a:lnTo>
                  <a:pt x="150" y="1134"/>
                </a:lnTo>
                <a:lnTo>
                  <a:pt x="166" y="1142"/>
                </a:lnTo>
                <a:lnTo>
                  <a:pt x="185" y="1142"/>
                </a:lnTo>
                <a:lnTo>
                  <a:pt x="189" y="1142"/>
                </a:lnTo>
                <a:lnTo>
                  <a:pt x="204" y="1169"/>
                </a:lnTo>
                <a:lnTo>
                  <a:pt x="208" y="1196"/>
                </a:lnTo>
                <a:lnTo>
                  <a:pt x="216" y="1269"/>
                </a:lnTo>
                <a:lnTo>
                  <a:pt x="235" y="1335"/>
                </a:lnTo>
                <a:lnTo>
                  <a:pt x="266" y="1396"/>
                </a:lnTo>
                <a:lnTo>
                  <a:pt x="308" y="1450"/>
                </a:lnTo>
                <a:lnTo>
                  <a:pt x="359" y="1496"/>
                </a:lnTo>
                <a:lnTo>
                  <a:pt x="416" y="1531"/>
                </a:lnTo>
                <a:lnTo>
                  <a:pt x="482" y="1558"/>
                </a:lnTo>
                <a:lnTo>
                  <a:pt x="551" y="1569"/>
                </a:lnTo>
                <a:lnTo>
                  <a:pt x="551" y="1669"/>
                </a:lnTo>
                <a:lnTo>
                  <a:pt x="547" y="1704"/>
                </a:lnTo>
                <a:lnTo>
                  <a:pt x="536" y="1735"/>
                </a:lnTo>
                <a:lnTo>
                  <a:pt x="520" y="1762"/>
                </a:lnTo>
                <a:lnTo>
                  <a:pt x="501" y="1788"/>
                </a:lnTo>
                <a:lnTo>
                  <a:pt x="478" y="1808"/>
                </a:lnTo>
                <a:lnTo>
                  <a:pt x="447" y="1823"/>
                </a:lnTo>
                <a:lnTo>
                  <a:pt x="416" y="1835"/>
                </a:lnTo>
                <a:lnTo>
                  <a:pt x="385" y="1838"/>
                </a:lnTo>
                <a:lnTo>
                  <a:pt x="374" y="1838"/>
                </a:lnTo>
                <a:lnTo>
                  <a:pt x="362" y="1846"/>
                </a:lnTo>
                <a:lnTo>
                  <a:pt x="355" y="1854"/>
                </a:lnTo>
                <a:lnTo>
                  <a:pt x="355" y="1869"/>
                </a:lnTo>
                <a:lnTo>
                  <a:pt x="355" y="1881"/>
                </a:lnTo>
                <a:lnTo>
                  <a:pt x="362" y="1888"/>
                </a:lnTo>
                <a:lnTo>
                  <a:pt x="374" y="1896"/>
                </a:lnTo>
                <a:lnTo>
                  <a:pt x="385" y="1900"/>
                </a:lnTo>
                <a:lnTo>
                  <a:pt x="779" y="1900"/>
                </a:lnTo>
                <a:lnTo>
                  <a:pt x="790" y="1896"/>
                </a:lnTo>
                <a:lnTo>
                  <a:pt x="802" y="1888"/>
                </a:lnTo>
                <a:lnTo>
                  <a:pt x="806" y="1881"/>
                </a:lnTo>
                <a:lnTo>
                  <a:pt x="810" y="1869"/>
                </a:lnTo>
                <a:lnTo>
                  <a:pt x="806" y="1854"/>
                </a:lnTo>
                <a:lnTo>
                  <a:pt x="802" y="1846"/>
                </a:lnTo>
                <a:lnTo>
                  <a:pt x="790" y="1838"/>
                </a:lnTo>
                <a:lnTo>
                  <a:pt x="779" y="1838"/>
                </a:lnTo>
                <a:lnTo>
                  <a:pt x="744" y="1835"/>
                </a:lnTo>
                <a:lnTo>
                  <a:pt x="713" y="1823"/>
                </a:lnTo>
                <a:lnTo>
                  <a:pt x="686" y="1808"/>
                </a:lnTo>
                <a:lnTo>
                  <a:pt x="663" y="1788"/>
                </a:lnTo>
                <a:lnTo>
                  <a:pt x="640" y="1762"/>
                </a:lnTo>
                <a:lnTo>
                  <a:pt x="625" y="1735"/>
                </a:lnTo>
                <a:lnTo>
                  <a:pt x="617" y="1704"/>
                </a:lnTo>
                <a:lnTo>
                  <a:pt x="613" y="1669"/>
                </a:lnTo>
                <a:lnTo>
                  <a:pt x="613" y="1569"/>
                </a:lnTo>
                <a:lnTo>
                  <a:pt x="682" y="1558"/>
                </a:lnTo>
                <a:lnTo>
                  <a:pt x="748" y="1531"/>
                </a:lnTo>
                <a:lnTo>
                  <a:pt x="806" y="1496"/>
                </a:lnTo>
                <a:lnTo>
                  <a:pt x="856" y="1450"/>
                </a:lnTo>
                <a:lnTo>
                  <a:pt x="898" y="1396"/>
                </a:lnTo>
                <a:lnTo>
                  <a:pt x="929" y="1335"/>
                </a:lnTo>
                <a:lnTo>
                  <a:pt x="948" y="1269"/>
                </a:lnTo>
                <a:lnTo>
                  <a:pt x="956" y="1196"/>
                </a:lnTo>
                <a:lnTo>
                  <a:pt x="960" y="1169"/>
                </a:lnTo>
                <a:lnTo>
                  <a:pt x="975" y="1142"/>
                </a:lnTo>
                <a:lnTo>
                  <a:pt x="975" y="1142"/>
                </a:lnTo>
                <a:lnTo>
                  <a:pt x="995" y="1142"/>
                </a:lnTo>
                <a:lnTo>
                  <a:pt x="1014" y="1134"/>
                </a:lnTo>
                <a:lnTo>
                  <a:pt x="1045" y="1115"/>
                </a:lnTo>
                <a:lnTo>
                  <a:pt x="1064" y="1084"/>
                </a:lnTo>
                <a:lnTo>
                  <a:pt x="1072" y="1065"/>
                </a:lnTo>
                <a:lnTo>
                  <a:pt x="1072" y="1046"/>
                </a:lnTo>
                <a:lnTo>
                  <a:pt x="1068" y="1023"/>
                </a:lnTo>
                <a:lnTo>
                  <a:pt x="1079" y="1015"/>
                </a:lnTo>
                <a:lnTo>
                  <a:pt x="1095" y="1000"/>
                </a:lnTo>
                <a:lnTo>
                  <a:pt x="1114" y="984"/>
                </a:lnTo>
                <a:lnTo>
                  <a:pt x="1130" y="965"/>
                </a:lnTo>
                <a:lnTo>
                  <a:pt x="1149" y="938"/>
                </a:lnTo>
                <a:lnTo>
                  <a:pt x="1160" y="911"/>
                </a:lnTo>
                <a:lnTo>
                  <a:pt x="1172" y="877"/>
                </a:lnTo>
                <a:lnTo>
                  <a:pt x="1180" y="842"/>
                </a:lnTo>
                <a:lnTo>
                  <a:pt x="1176" y="815"/>
                </a:lnTo>
                <a:lnTo>
                  <a:pt x="1172" y="784"/>
                </a:lnTo>
                <a:lnTo>
                  <a:pt x="1164" y="757"/>
                </a:lnTo>
                <a:lnTo>
                  <a:pt x="1149" y="731"/>
                </a:lnTo>
                <a:lnTo>
                  <a:pt x="1130" y="704"/>
                </a:lnTo>
                <a:lnTo>
                  <a:pt x="1110" y="677"/>
                </a:lnTo>
                <a:lnTo>
                  <a:pt x="1083" y="650"/>
                </a:lnTo>
                <a:lnTo>
                  <a:pt x="1052" y="623"/>
                </a:lnTo>
                <a:lnTo>
                  <a:pt x="1052" y="623"/>
                </a:lnTo>
                <a:close/>
                <a:moveTo>
                  <a:pt x="648" y="192"/>
                </a:moveTo>
                <a:lnTo>
                  <a:pt x="667" y="192"/>
                </a:lnTo>
                <a:lnTo>
                  <a:pt x="686" y="200"/>
                </a:lnTo>
                <a:lnTo>
                  <a:pt x="717" y="219"/>
                </a:lnTo>
                <a:lnTo>
                  <a:pt x="740" y="254"/>
                </a:lnTo>
                <a:lnTo>
                  <a:pt x="748" y="273"/>
                </a:lnTo>
                <a:lnTo>
                  <a:pt x="748" y="292"/>
                </a:lnTo>
                <a:lnTo>
                  <a:pt x="748" y="311"/>
                </a:lnTo>
                <a:lnTo>
                  <a:pt x="740" y="330"/>
                </a:lnTo>
                <a:lnTo>
                  <a:pt x="717" y="361"/>
                </a:lnTo>
                <a:lnTo>
                  <a:pt x="686" y="384"/>
                </a:lnTo>
                <a:lnTo>
                  <a:pt x="667" y="392"/>
                </a:lnTo>
                <a:lnTo>
                  <a:pt x="648" y="392"/>
                </a:lnTo>
                <a:lnTo>
                  <a:pt x="628" y="392"/>
                </a:lnTo>
                <a:lnTo>
                  <a:pt x="609" y="384"/>
                </a:lnTo>
                <a:lnTo>
                  <a:pt x="574" y="361"/>
                </a:lnTo>
                <a:lnTo>
                  <a:pt x="555" y="330"/>
                </a:lnTo>
                <a:lnTo>
                  <a:pt x="547" y="311"/>
                </a:lnTo>
                <a:lnTo>
                  <a:pt x="547" y="292"/>
                </a:lnTo>
                <a:lnTo>
                  <a:pt x="547" y="273"/>
                </a:lnTo>
                <a:lnTo>
                  <a:pt x="555" y="254"/>
                </a:lnTo>
                <a:lnTo>
                  <a:pt x="574" y="219"/>
                </a:lnTo>
                <a:lnTo>
                  <a:pt x="609" y="200"/>
                </a:lnTo>
                <a:lnTo>
                  <a:pt x="628" y="192"/>
                </a:lnTo>
                <a:lnTo>
                  <a:pt x="648" y="192"/>
                </a:lnTo>
                <a:lnTo>
                  <a:pt x="648" y="192"/>
                </a:lnTo>
                <a:close/>
                <a:moveTo>
                  <a:pt x="270" y="1196"/>
                </a:moveTo>
                <a:lnTo>
                  <a:pt x="266" y="1169"/>
                </a:lnTo>
                <a:lnTo>
                  <a:pt x="258" y="1142"/>
                </a:lnTo>
                <a:lnTo>
                  <a:pt x="385" y="1142"/>
                </a:lnTo>
                <a:lnTo>
                  <a:pt x="385" y="1211"/>
                </a:lnTo>
                <a:lnTo>
                  <a:pt x="389" y="1281"/>
                </a:lnTo>
                <a:lnTo>
                  <a:pt x="401" y="1342"/>
                </a:lnTo>
                <a:lnTo>
                  <a:pt x="416" y="1404"/>
                </a:lnTo>
                <a:lnTo>
                  <a:pt x="439" y="1458"/>
                </a:lnTo>
                <a:lnTo>
                  <a:pt x="451" y="1481"/>
                </a:lnTo>
                <a:lnTo>
                  <a:pt x="412" y="1458"/>
                </a:lnTo>
                <a:lnTo>
                  <a:pt x="378" y="1431"/>
                </a:lnTo>
                <a:lnTo>
                  <a:pt x="347" y="1400"/>
                </a:lnTo>
                <a:lnTo>
                  <a:pt x="320" y="1365"/>
                </a:lnTo>
                <a:lnTo>
                  <a:pt x="301" y="1327"/>
                </a:lnTo>
                <a:lnTo>
                  <a:pt x="285" y="1288"/>
                </a:lnTo>
                <a:lnTo>
                  <a:pt x="274" y="1242"/>
                </a:lnTo>
                <a:lnTo>
                  <a:pt x="270" y="1196"/>
                </a:lnTo>
                <a:lnTo>
                  <a:pt x="270" y="1196"/>
                </a:lnTo>
                <a:close/>
                <a:moveTo>
                  <a:pt x="625" y="1838"/>
                </a:moveTo>
                <a:lnTo>
                  <a:pt x="540" y="1838"/>
                </a:lnTo>
                <a:lnTo>
                  <a:pt x="563" y="1812"/>
                </a:lnTo>
                <a:lnTo>
                  <a:pt x="582" y="1785"/>
                </a:lnTo>
                <a:lnTo>
                  <a:pt x="601" y="1812"/>
                </a:lnTo>
                <a:lnTo>
                  <a:pt x="625" y="1838"/>
                </a:lnTo>
                <a:lnTo>
                  <a:pt x="625" y="1838"/>
                </a:lnTo>
                <a:close/>
                <a:moveTo>
                  <a:pt x="582" y="1508"/>
                </a:moveTo>
                <a:lnTo>
                  <a:pt x="559" y="1504"/>
                </a:lnTo>
                <a:lnTo>
                  <a:pt x="536" y="1488"/>
                </a:lnTo>
                <a:lnTo>
                  <a:pt x="513" y="1461"/>
                </a:lnTo>
                <a:lnTo>
                  <a:pt x="493" y="1431"/>
                </a:lnTo>
                <a:lnTo>
                  <a:pt x="474" y="1381"/>
                </a:lnTo>
                <a:lnTo>
                  <a:pt x="459" y="1331"/>
                </a:lnTo>
                <a:lnTo>
                  <a:pt x="451" y="1273"/>
                </a:lnTo>
                <a:lnTo>
                  <a:pt x="447" y="1211"/>
                </a:lnTo>
                <a:lnTo>
                  <a:pt x="447" y="1142"/>
                </a:lnTo>
                <a:lnTo>
                  <a:pt x="717" y="1142"/>
                </a:lnTo>
                <a:lnTo>
                  <a:pt x="717" y="1211"/>
                </a:lnTo>
                <a:lnTo>
                  <a:pt x="713" y="1273"/>
                </a:lnTo>
                <a:lnTo>
                  <a:pt x="702" y="1331"/>
                </a:lnTo>
                <a:lnTo>
                  <a:pt x="690" y="1381"/>
                </a:lnTo>
                <a:lnTo>
                  <a:pt x="671" y="1427"/>
                </a:lnTo>
                <a:lnTo>
                  <a:pt x="651" y="1461"/>
                </a:lnTo>
                <a:lnTo>
                  <a:pt x="628" y="1488"/>
                </a:lnTo>
                <a:lnTo>
                  <a:pt x="605" y="1504"/>
                </a:lnTo>
                <a:lnTo>
                  <a:pt x="582" y="1508"/>
                </a:lnTo>
                <a:lnTo>
                  <a:pt x="582" y="1508"/>
                </a:lnTo>
                <a:close/>
                <a:moveTo>
                  <a:pt x="894" y="1196"/>
                </a:moveTo>
                <a:lnTo>
                  <a:pt x="891" y="1242"/>
                </a:lnTo>
                <a:lnTo>
                  <a:pt x="879" y="1288"/>
                </a:lnTo>
                <a:lnTo>
                  <a:pt x="864" y="1327"/>
                </a:lnTo>
                <a:lnTo>
                  <a:pt x="844" y="1365"/>
                </a:lnTo>
                <a:lnTo>
                  <a:pt x="817" y="1400"/>
                </a:lnTo>
                <a:lnTo>
                  <a:pt x="786" y="1431"/>
                </a:lnTo>
                <a:lnTo>
                  <a:pt x="752" y="1458"/>
                </a:lnTo>
                <a:lnTo>
                  <a:pt x="713" y="1481"/>
                </a:lnTo>
                <a:lnTo>
                  <a:pt x="725" y="1458"/>
                </a:lnTo>
                <a:lnTo>
                  <a:pt x="748" y="1404"/>
                </a:lnTo>
                <a:lnTo>
                  <a:pt x="763" y="1342"/>
                </a:lnTo>
                <a:lnTo>
                  <a:pt x="775" y="1281"/>
                </a:lnTo>
                <a:lnTo>
                  <a:pt x="779" y="1211"/>
                </a:lnTo>
                <a:lnTo>
                  <a:pt x="779" y="1142"/>
                </a:lnTo>
                <a:lnTo>
                  <a:pt x="902" y="1142"/>
                </a:lnTo>
                <a:lnTo>
                  <a:pt x="894" y="1169"/>
                </a:lnTo>
                <a:lnTo>
                  <a:pt x="894" y="1196"/>
                </a:lnTo>
                <a:lnTo>
                  <a:pt x="894" y="1196"/>
                </a:lnTo>
                <a:close/>
                <a:moveTo>
                  <a:pt x="975" y="1081"/>
                </a:moveTo>
                <a:lnTo>
                  <a:pt x="185" y="1081"/>
                </a:lnTo>
                <a:lnTo>
                  <a:pt x="173" y="1081"/>
                </a:lnTo>
                <a:lnTo>
                  <a:pt x="162" y="1073"/>
                </a:lnTo>
                <a:lnTo>
                  <a:pt x="154" y="1061"/>
                </a:lnTo>
                <a:lnTo>
                  <a:pt x="150" y="1046"/>
                </a:lnTo>
                <a:lnTo>
                  <a:pt x="154" y="1034"/>
                </a:lnTo>
                <a:lnTo>
                  <a:pt x="162" y="1023"/>
                </a:lnTo>
                <a:lnTo>
                  <a:pt x="173" y="1015"/>
                </a:lnTo>
                <a:lnTo>
                  <a:pt x="185" y="1011"/>
                </a:lnTo>
                <a:lnTo>
                  <a:pt x="975" y="1011"/>
                </a:lnTo>
                <a:lnTo>
                  <a:pt x="991" y="1015"/>
                </a:lnTo>
                <a:lnTo>
                  <a:pt x="1002" y="1023"/>
                </a:lnTo>
                <a:lnTo>
                  <a:pt x="1010" y="1034"/>
                </a:lnTo>
                <a:lnTo>
                  <a:pt x="1010" y="1046"/>
                </a:lnTo>
                <a:lnTo>
                  <a:pt x="1010" y="1061"/>
                </a:lnTo>
                <a:lnTo>
                  <a:pt x="1002" y="1073"/>
                </a:lnTo>
                <a:lnTo>
                  <a:pt x="991" y="1081"/>
                </a:lnTo>
                <a:lnTo>
                  <a:pt x="975" y="1081"/>
                </a:lnTo>
                <a:lnTo>
                  <a:pt x="975" y="1081"/>
                </a:lnTo>
                <a:close/>
                <a:moveTo>
                  <a:pt x="1118" y="838"/>
                </a:moveTo>
                <a:lnTo>
                  <a:pt x="1114" y="865"/>
                </a:lnTo>
                <a:lnTo>
                  <a:pt x="1106" y="888"/>
                </a:lnTo>
                <a:lnTo>
                  <a:pt x="1083" y="927"/>
                </a:lnTo>
                <a:lnTo>
                  <a:pt x="1056" y="954"/>
                </a:lnTo>
                <a:lnTo>
                  <a:pt x="1045" y="965"/>
                </a:lnTo>
                <a:lnTo>
                  <a:pt x="1037" y="969"/>
                </a:lnTo>
                <a:lnTo>
                  <a:pt x="1010" y="958"/>
                </a:lnTo>
                <a:lnTo>
                  <a:pt x="975" y="950"/>
                </a:lnTo>
                <a:lnTo>
                  <a:pt x="671" y="950"/>
                </a:lnTo>
                <a:lnTo>
                  <a:pt x="717" y="927"/>
                </a:lnTo>
                <a:lnTo>
                  <a:pt x="763" y="900"/>
                </a:lnTo>
                <a:lnTo>
                  <a:pt x="864" y="838"/>
                </a:lnTo>
                <a:lnTo>
                  <a:pt x="871" y="831"/>
                </a:lnTo>
                <a:lnTo>
                  <a:pt x="875" y="819"/>
                </a:lnTo>
                <a:lnTo>
                  <a:pt x="875" y="807"/>
                </a:lnTo>
                <a:lnTo>
                  <a:pt x="871" y="796"/>
                </a:lnTo>
                <a:lnTo>
                  <a:pt x="860" y="788"/>
                </a:lnTo>
                <a:lnTo>
                  <a:pt x="852" y="781"/>
                </a:lnTo>
                <a:lnTo>
                  <a:pt x="837" y="784"/>
                </a:lnTo>
                <a:lnTo>
                  <a:pt x="829" y="788"/>
                </a:lnTo>
                <a:lnTo>
                  <a:pt x="732" y="850"/>
                </a:lnTo>
                <a:lnTo>
                  <a:pt x="682" y="873"/>
                </a:lnTo>
                <a:lnTo>
                  <a:pt x="640" y="896"/>
                </a:lnTo>
                <a:lnTo>
                  <a:pt x="598" y="915"/>
                </a:lnTo>
                <a:lnTo>
                  <a:pt x="563" y="931"/>
                </a:lnTo>
                <a:lnTo>
                  <a:pt x="536" y="942"/>
                </a:lnTo>
                <a:lnTo>
                  <a:pt x="520" y="950"/>
                </a:lnTo>
                <a:lnTo>
                  <a:pt x="185" y="950"/>
                </a:lnTo>
                <a:lnTo>
                  <a:pt x="166" y="954"/>
                </a:lnTo>
                <a:lnTo>
                  <a:pt x="150" y="958"/>
                </a:lnTo>
                <a:lnTo>
                  <a:pt x="120" y="981"/>
                </a:lnTo>
                <a:lnTo>
                  <a:pt x="93" y="961"/>
                </a:lnTo>
                <a:lnTo>
                  <a:pt x="73" y="934"/>
                </a:lnTo>
                <a:lnTo>
                  <a:pt x="62" y="908"/>
                </a:lnTo>
                <a:lnTo>
                  <a:pt x="62" y="877"/>
                </a:lnTo>
                <a:lnTo>
                  <a:pt x="69" y="842"/>
                </a:lnTo>
                <a:lnTo>
                  <a:pt x="89" y="815"/>
                </a:lnTo>
                <a:lnTo>
                  <a:pt x="120" y="796"/>
                </a:lnTo>
                <a:lnTo>
                  <a:pt x="158" y="784"/>
                </a:lnTo>
                <a:lnTo>
                  <a:pt x="181" y="781"/>
                </a:lnTo>
                <a:lnTo>
                  <a:pt x="212" y="773"/>
                </a:lnTo>
                <a:lnTo>
                  <a:pt x="247" y="765"/>
                </a:lnTo>
                <a:lnTo>
                  <a:pt x="289" y="757"/>
                </a:lnTo>
                <a:lnTo>
                  <a:pt x="335" y="746"/>
                </a:lnTo>
                <a:lnTo>
                  <a:pt x="385" y="734"/>
                </a:lnTo>
                <a:lnTo>
                  <a:pt x="490" y="704"/>
                </a:lnTo>
                <a:lnTo>
                  <a:pt x="501" y="700"/>
                </a:lnTo>
                <a:lnTo>
                  <a:pt x="509" y="688"/>
                </a:lnTo>
                <a:lnTo>
                  <a:pt x="513" y="677"/>
                </a:lnTo>
                <a:lnTo>
                  <a:pt x="513" y="665"/>
                </a:lnTo>
                <a:lnTo>
                  <a:pt x="505" y="654"/>
                </a:lnTo>
                <a:lnTo>
                  <a:pt x="497" y="646"/>
                </a:lnTo>
                <a:lnTo>
                  <a:pt x="486" y="642"/>
                </a:lnTo>
                <a:lnTo>
                  <a:pt x="474" y="646"/>
                </a:lnTo>
                <a:lnTo>
                  <a:pt x="382" y="669"/>
                </a:lnTo>
                <a:lnTo>
                  <a:pt x="297" y="692"/>
                </a:lnTo>
                <a:lnTo>
                  <a:pt x="258" y="700"/>
                </a:lnTo>
                <a:lnTo>
                  <a:pt x="224" y="707"/>
                </a:lnTo>
                <a:lnTo>
                  <a:pt x="193" y="715"/>
                </a:lnTo>
                <a:lnTo>
                  <a:pt x="170" y="719"/>
                </a:lnTo>
                <a:lnTo>
                  <a:pt x="166" y="700"/>
                </a:lnTo>
                <a:lnTo>
                  <a:pt x="166" y="681"/>
                </a:lnTo>
                <a:lnTo>
                  <a:pt x="166" y="657"/>
                </a:lnTo>
                <a:lnTo>
                  <a:pt x="173" y="634"/>
                </a:lnTo>
                <a:lnTo>
                  <a:pt x="181" y="611"/>
                </a:lnTo>
                <a:lnTo>
                  <a:pt x="197" y="588"/>
                </a:lnTo>
                <a:lnTo>
                  <a:pt x="216" y="569"/>
                </a:lnTo>
                <a:lnTo>
                  <a:pt x="247" y="554"/>
                </a:lnTo>
                <a:lnTo>
                  <a:pt x="278" y="542"/>
                </a:lnTo>
                <a:lnTo>
                  <a:pt x="324" y="531"/>
                </a:lnTo>
                <a:lnTo>
                  <a:pt x="374" y="519"/>
                </a:lnTo>
                <a:lnTo>
                  <a:pt x="432" y="511"/>
                </a:lnTo>
                <a:lnTo>
                  <a:pt x="455" y="504"/>
                </a:lnTo>
                <a:lnTo>
                  <a:pt x="466" y="500"/>
                </a:lnTo>
                <a:lnTo>
                  <a:pt x="474" y="492"/>
                </a:lnTo>
                <a:lnTo>
                  <a:pt x="482" y="481"/>
                </a:lnTo>
                <a:lnTo>
                  <a:pt x="482" y="469"/>
                </a:lnTo>
                <a:lnTo>
                  <a:pt x="474" y="457"/>
                </a:lnTo>
                <a:lnTo>
                  <a:pt x="466" y="450"/>
                </a:lnTo>
                <a:lnTo>
                  <a:pt x="455" y="446"/>
                </a:lnTo>
                <a:lnTo>
                  <a:pt x="443" y="446"/>
                </a:lnTo>
                <a:lnTo>
                  <a:pt x="420" y="450"/>
                </a:lnTo>
                <a:lnTo>
                  <a:pt x="351" y="461"/>
                </a:lnTo>
                <a:lnTo>
                  <a:pt x="289" y="477"/>
                </a:lnTo>
                <a:lnTo>
                  <a:pt x="297" y="423"/>
                </a:lnTo>
                <a:lnTo>
                  <a:pt x="308" y="392"/>
                </a:lnTo>
                <a:lnTo>
                  <a:pt x="320" y="361"/>
                </a:lnTo>
                <a:lnTo>
                  <a:pt x="339" y="330"/>
                </a:lnTo>
                <a:lnTo>
                  <a:pt x="366" y="296"/>
                </a:lnTo>
                <a:lnTo>
                  <a:pt x="397" y="265"/>
                </a:lnTo>
                <a:lnTo>
                  <a:pt x="439" y="238"/>
                </a:lnTo>
                <a:lnTo>
                  <a:pt x="459" y="265"/>
                </a:lnTo>
                <a:lnTo>
                  <a:pt x="486" y="284"/>
                </a:lnTo>
                <a:lnTo>
                  <a:pt x="486" y="292"/>
                </a:lnTo>
                <a:lnTo>
                  <a:pt x="490" y="323"/>
                </a:lnTo>
                <a:lnTo>
                  <a:pt x="497" y="354"/>
                </a:lnTo>
                <a:lnTo>
                  <a:pt x="513" y="384"/>
                </a:lnTo>
                <a:lnTo>
                  <a:pt x="532" y="407"/>
                </a:lnTo>
                <a:lnTo>
                  <a:pt x="555" y="427"/>
                </a:lnTo>
                <a:lnTo>
                  <a:pt x="586" y="442"/>
                </a:lnTo>
                <a:lnTo>
                  <a:pt x="613" y="450"/>
                </a:lnTo>
                <a:lnTo>
                  <a:pt x="648" y="454"/>
                </a:lnTo>
                <a:lnTo>
                  <a:pt x="682" y="450"/>
                </a:lnTo>
                <a:lnTo>
                  <a:pt x="717" y="438"/>
                </a:lnTo>
                <a:lnTo>
                  <a:pt x="744" y="419"/>
                </a:lnTo>
                <a:lnTo>
                  <a:pt x="771" y="396"/>
                </a:lnTo>
                <a:lnTo>
                  <a:pt x="833" y="415"/>
                </a:lnTo>
                <a:lnTo>
                  <a:pt x="887" y="434"/>
                </a:lnTo>
                <a:lnTo>
                  <a:pt x="887" y="442"/>
                </a:lnTo>
                <a:lnTo>
                  <a:pt x="887" y="450"/>
                </a:lnTo>
                <a:lnTo>
                  <a:pt x="883" y="457"/>
                </a:lnTo>
                <a:lnTo>
                  <a:pt x="875" y="469"/>
                </a:lnTo>
                <a:lnTo>
                  <a:pt x="856" y="484"/>
                </a:lnTo>
                <a:lnTo>
                  <a:pt x="833" y="504"/>
                </a:lnTo>
                <a:lnTo>
                  <a:pt x="794" y="527"/>
                </a:lnTo>
                <a:lnTo>
                  <a:pt x="748" y="550"/>
                </a:lnTo>
                <a:lnTo>
                  <a:pt x="717" y="561"/>
                </a:lnTo>
                <a:lnTo>
                  <a:pt x="682" y="577"/>
                </a:lnTo>
                <a:lnTo>
                  <a:pt x="648" y="588"/>
                </a:lnTo>
                <a:lnTo>
                  <a:pt x="605" y="604"/>
                </a:lnTo>
                <a:lnTo>
                  <a:pt x="594" y="611"/>
                </a:lnTo>
                <a:lnTo>
                  <a:pt x="586" y="619"/>
                </a:lnTo>
                <a:lnTo>
                  <a:pt x="582" y="631"/>
                </a:lnTo>
                <a:lnTo>
                  <a:pt x="586" y="642"/>
                </a:lnTo>
                <a:lnTo>
                  <a:pt x="598" y="657"/>
                </a:lnTo>
                <a:lnTo>
                  <a:pt x="613" y="665"/>
                </a:lnTo>
                <a:lnTo>
                  <a:pt x="625" y="661"/>
                </a:lnTo>
                <a:lnTo>
                  <a:pt x="675" y="646"/>
                </a:lnTo>
                <a:lnTo>
                  <a:pt x="725" y="627"/>
                </a:lnTo>
                <a:lnTo>
                  <a:pt x="775" y="604"/>
                </a:lnTo>
                <a:lnTo>
                  <a:pt x="821" y="581"/>
                </a:lnTo>
                <a:lnTo>
                  <a:pt x="864" y="557"/>
                </a:lnTo>
                <a:lnTo>
                  <a:pt x="902" y="531"/>
                </a:lnTo>
                <a:lnTo>
                  <a:pt x="929" y="500"/>
                </a:lnTo>
                <a:lnTo>
                  <a:pt x="944" y="469"/>
                </a:lnTo>
                <a:lnTo>
                  <a:pt x="944" y="469"/>
                </a:lnTo>
                <a:lnTo>
                  <a:pt x="979" y="500"/>
                </a:lnTo>
                <a:lnTo>
                  <a:pt x="991" y="523"/>
                </a:lnTo>
                <a:lnTo>
                  <a:pt x="998" y="546"/>
                </a:lnTo>
                <a:lnTo>
                  <a:pt x="998" y="581"/>
                </a:lnTo>
                <a:lnTo>
                  <a:pt x="987" y="619"/>
                </a:lnTo>
                <a:lnTo>
                  <a:pt x="968" y="657"/>
                </a:lnTo>
                <a:lnTo>
                  <a:pt x="933" y="696"/>
                </a:lnTo>
                <a:lnTo>
                  <a:pt x="929" y="707"/>
                </a:lnTo>
                <a:lnTo>
                  <a:pt x="925" y="719"/>
                </a:lnTo>
                <a:lnTo>
                  <a:pt x="929" y="731"/>
                </a:lnTo>
                <a:lnTo>
                  <a:pt x="937" y="742"/>
                </a:lnTo>
                <a:lnTo>
                  <a:pt x="944" y="746"/>
                </a:lnTo>
                <a:lnTo>
                  <a:pt x="956" y="750"/>
                </a:lnTo>
                <a:lnTo>
                  <a:pt x="968" y="746"/>
                </a:lnTo>
                <a:lnTo>
                  <a:pt x="979" y="738"/>
                </a:lnTo>
                <a:lnTo>
                  <a:pt x="1006" y="711"/>
                </a:lnTo>
                <a:lnTo>
                  <a:pt x="1025" y="681"/>
                </a:lnTo>
                <a:lnTo>
                  <a:pt x="1068" y="719"/>
                </a:lnTo>
                <a:lnTo>
                  <a:pt x="1095" y="761"/>
                </a:lnTo>
                <a:lnTo>
                  <a:pt x="1110" y="800"/>
                </a:lnTo>
                <a:lnTo>
                  <a:pt x="1118" y="838"/>
                </a:lnTo>
                <a:lnTo>
                  <a:pt x="1118" y="8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2700"/>
          </a:p>
        </p:txBody>
      </p:sp>
      <p:sp>
        <p:nvSpPr>
          <p:cNvPr id="66" name="Freeform 116"/>
          <p:cNvSpPr>
            <a:spLocks noEditPoints="1"/>
          </p:cNvSpPr>
          <p:nvPr/>
        </p:nvSpPr>
        <p:spPr bwMode="auto">
          <a:xfrm>
            <a:off x="7231260" y="2389092"/>
            <a:ext cx="1089072" cy="751638"/>
          </a:xfrm>
          <a:custGeom>
            <a:avLst/>
            <a:gdLst>
              <a:gd name="T0" fmla="*/ 1754 w 1901"/>
              <a:gd name="T1" fmla="*/ 743 h 1312"/>
              <a:gd name="T2" fmla="*/ 1746 w 1901"/>
              <a:gd name="T3" fmla="*/ 612 h 1312"/>
              <a:gd name="T4" fmla="*/ 1766 w 1901"/>
              <a:gd name="T5" fmla="*/ 316 h 1312"/>
              <a:gd name="T6" fmla="*/ 1357 w 1901"/>
              <a:gd name="T7" fmla="*/ 54 h 1312"/>
              <a:gd name="T8" fmla="*/ 783 w 1901"/>
              <a:gd name="T9" fmla="*/ 8 h 1312"/>
              <a:gd name="T10" fmla="*/ 243 w 1901"/>
              <a:gd name="T11" fmla="*/ 193 h 1312"/>
              <a:gd name="T12" fmla="*/ 104 w 1901"/>
              <a:gd name="T13" fmla="*/ 558 h 1312"/>
              <a:gd name="T14" fmla="*/ 143 w 1901"/>
              <a:gd name="T15" fmla="*/ 731 h 1312"/>
              <a:gd name="T16" fmla="*/ 100 w 1901"/>
              <a:gd name="T17" fmla="*/ 870 h 1312"/>
              <a:gd name="T18" fmla="*/ 96 w 1901"/>
              <a:gd name="T19" fmla="*/ 1097 h 1312"/>
              <a:gd name="T20" fmla="*/ 177 w 1901"/>
              <a:gd name="T21" fmla="*/ 1262 h 1312"/>
              <a:gd name="T22" fmla="*/ 1700 w 1901"/>
              <a:gd name="T23" fmla="*/ 1281 h 1312"/>
              <a:gd name="T24" fmla="*/ 1785 w 1901"/>
              <a:gd name="T25" fmla="*/ 1104 h 1312"/>
              <a:gd name="T26" fmla="*/ 1843 w 1901"/>
              <a:gd name="T27" fmla="*/ 908 h 1312"/>
              <a:gd name="T28" fmla="*/ 1746 w 1901"/>
              <a:gd name="T29" fmla="*/ 866 h 1312"/>
              <a:gd name="T30" fmla="*/ 1384 w 1901"/>
              <a:gd name="T31" fmla="*/ 885 h 1312"/>
              <a:gd name="T32" fmla="*/ 1442 w 1901"/>
              <a:gd name="T33" fmla="*/ 747 h 1312"/>
              <a:gd name="T34" fmla="*/ 1608 w 1901"/>
              <a:gd name="T35" fmla="*/ 850 h 1312"/>
              <a:gd name="T36" fmla="*/ 1584 w 1901"/>
              <a:gd name="T37" fmla="*/ 750 h 1312"/>
              <a:gd name="T38" fmla="*/ 1800 w 1901"/>
              <a:gd name="T39" fmla="*/ 831 h 1312"/>
              <a:gd name="T40" fmla="*/ 493 w 1901"/>
              <a:gd name="T41" fmla="*/ 800 h 1312"/>
              <a:gd name="T42" fmla="*/ 621 w 1901"/>
              <a:gd name="T43" fmla="*/ 750 h 1312"/>
              <a:gd name="T44" fmla="*/ 995 w 1901"/>
              <a:gd name="T45" fmla="*/ 881 h 1312"/>
              <a:gd name="T46" fmla="*/ 983 w 1901"/>
              <a:gd name="T47" fmla="*/ 750 h 1312"/>
              <a:gd name="T48" fmla="*/ 1288 w 1901"/>
              <a:gd name="T49" fmla="*/ 866 h 1312"/>
              <a:gd name="T50" fmla="*/ 991 w 1901"/>
              <a:gd name="T51" fmla="*/ 931 h 1312"/>
              <a:gd name="T52" fmla="*/ 447 w 1901"/>
              <a:gd name="T53" fmla="*/ 831 h 1312"/>
              <a:gd name="T54" fmla="*/ 281 w 1901"/>
              <a:gd name="T55" fmla="*/ 862 h 1312"/>
              <a:gd name="T56" fmla="*/ 227 w 1901"/>
              <a:gd name="T57" fmla="*/ 670 h 1312"/>
              <a:gd name="T58" fmla="*/ 513 w 1901"/>
              <a:gd name="T59" fmla="*/ 631 h 1312"/>
              <a:gd name="T60" fmla="*/ 586 w 1901"/>
              <a:gd name="T61" fmla="*/ 654 h 1312"/>
              <a:gd name="T62" fmla="*/ 1014 w 1901"/>
              <a:gd name="T63" fmla="*/ 643 h 1312"/>
              <a:gd name="T64" fmla="*/ 598 w 1901"/>
              <a:gd name="T65" fmla="*/ 681 h 1312"/>
              <a:gd name="T66" fmla="*/ 1114 w 1901"/>
              <a:gd name="T67" fmla="*/ 620 h 1312"/>
              <a:gd name="T68" fmla="*/ 1357 w 1901"/>
              <a:gd name="T69" fmla="*/ 689 h 1312"/>
              <a:gd name="T70" fmla="*/ 1442 w 1901"/>
              <a:gd name="T71" fmla="*/ 654 h 1312"/>
              <a:gd name="T72" fmla="*/ 1642 w 1901"/>
              <a:gd name="T73" fmla="*/ 643 h 1312"/>
              <a:gd name="T74" fmla="*/ 1453 w 1901"/>
              <a:gd name="T75" fmla="*/ 681 h 1312"/>
              <a:gd name="T76" fmla="*/ 212 w 1901"/>
              <a:gd name="T77" fmla="*/ 308 h 1312"/>
              <a:gd name="T78" fmla="*/ 455 w 1901"/>
              <a:gd name="T79" fmla="*/ 393 h 1312"/>
              <a:gd name="T80" fmla="*/ 632 w 1901"/>
              <a:gd name="T81" fmla="*/ 423 h 1312"/>
              <a:gd name="T82" fmla="*/ 798 w 1901"/>
              <a:gd name="T83" fmla="*/ 416 h 1312"/>
              <a:gd name="T84" fmla="*/ 840 w 1901"/>
              <a:gd name="T85" fmla="*/ 373 h 1312"/>
              <a:gd name="T86" fmla="*/ 1045 w 1901"/>
              <a:gd name="T87" fmla="*/ 404 h 1312"/>
              <a:gd name="T88" fmla="*/ 1214 w 1901"/>
              <a:gd name="T89" fmla="*/ 423 h 1312"/>
              <a:gd name="T90" fmla="*/ 948 w 1901"/>
              <a:gd name="T91" fmla="*/ 62 h 1312"/>
              <a:gd name="T92" fmla="*/ 1442 w 1901"/>
              <a:gd name="T93" fmla="*/ 393 h 1312"/>
              <a:gd name="T94" fmla="*/ 1619 w 1901"/>
              <a:gd name="T95" fmla="*/ 423 h 1312"/>
              <a:gd name="T96" fmla="*/ 1530 w 1901"/>
              <a:gd name="T97" fmla="*/ 185 h 1312"/>
              <a:gd name="T98" fmla="*/ 1739 w 1901"/>
              <a:gd name="T99" fmla="*/ 539 h 1312"/>
              <a:gd name="T100" fmla="*/ 158 w 1901"/>
              <a:gd name="T101" fmla="*/ 523 h 1312"/>
              <a:gd name="T102" fmla="*/ 112 w 1901"/>
              <a:gd name="T103" fmla="*/ 804 h 1312"/>
              <a:gd name="T104" fmla="*/ 293 w 1901"/>
              <a:gd name="T105" fmla="*/ 1250 h 1312"/>
              <a:gd name="T106" fmla="*/ 200 w 1901"/>
              <a:gd name="T107" fmla="*/ 1124 h 1312"/>
              <a:gd name="T108" fmla="*/ 1708 w 1901"/>
              <a:gd name="T109" fmla="*/ 1170 h 1312"/>
              <a:gd name="T110" fmla="*/ 162 w 1901"/>
              <a:gd name="T111" fmla="*/ 1050 h 1312"/>
              <a:gd name="T112" fmla="*/ 162 w 1901"/>
              <a:gd name="T113" fmla="*/ 916 h 1312"/>
              <a:gd name="T114" fmla="*/ 443 w 1901"/>
              <a:gd name="T115" fmla="*/ 916 h 1312"/>
              <a:gd name="T116" fmla="*/ 975 w 1901"/>
              <a:gd name="T117" fmla="*/ 993 h 1312"/>
              <a:gd name="T118" fmla="*/ 1380 w 1901"/>
              <a:gd name="T119" fmla="*/ 966 h 1312"/>
              <a:gd name="T120" fmla="*/ 1696 w 1901"/>
              <a:gd name="T121" fmla="*/ 970 h 1312"/>
              <a:gd name="T122" fmla="*/ 1789 w 1901"/>
              <a:gd name="T123" fmla="*/ 1031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1" h="1312">
                <a:moveTo>
                  <a:pt x="1901" y="816"/>
                </a:moveTo>
                <a:lnTo>
                  <a:pt x="1893" y="797"/>
                </a:lnTo>
                <a:lnTo>
                  <a:pt x="1877" y="789"/>
                </a:lnTo>
                <a:lnTo>
                  <a:pt x="1874" y="789"/>
                </a:lnTo>
                <a:lnTo>
                  <a:pt x="1858" y="785"/>
                </a:lnTo>
                <a:lnTo>
                  <a:pt x="1839" y="777"/>
                </a:lnTo>
                <a:lnTo>
                  <a:pt x="1816" y="770"/>
                </a:lnTo>
                <a:lnTo>
                  <a:pt x="1754" y="743"/>
                </a:lnTo>
                <a:lnTo>
                  <a:pt x="1723" y="723"/>
                </a:lnTo>
                <a:lnTo>
                  <a:pt x="1696" y="700"/>
                </a:lnTo>
                <a:lnTo>
                  <a:pt x="1704" y="677"/>
                </a:lnTo>
                <a:lnTo>
                  <a:pt x="1704" y="654"/>
                </a:lnTo>
                <a:lnTo>
                  <a:pt x="1700" y="620"/>
                </a:lnTo>
                <a:lnTo>
                  <a:pt x="1708" y="620"/>
                </a:lnTo>
                <a:lnTo>
                  <a:pt x="1727" y="620"/>
                </a:lnTo>
                <a:lnTo>
                  <a:pt x="1746" y="612"/>
                </a:lnTo>
                <a:lnTo>
                  <a:pt x="1777" y="593"/>
                </a:lnTo>
                <a:lnTo>
                  <a:pt x="1796" y="562"/>
                </a:lnTo>
                <a:lnTo>
                  <a:pt x="1800" y="543"/>
                </a:lnTo>
                <a:lnTo>
                  <a:pt x="1804" y="523"/>
                </a:lnTo>
                <a:lnTo>
                  <a:pt x="1804" y="458"/>
                </a:lnTo>
                <a:lnTo>
                  <a:pt x="1800" y="408"/>
                </a:lnTo>
                <a:lnTo>
                  <a:pt x="1785" y="362"/>
                </a:lnTo>
                <a:lnTo>
                  <a:pt x="1766" y="316"/>
                </a:lnTo>
                <a:lnTo>
                  <a:pt x="1739" y="273"/>
                </a:lnTo>
                <a:lnTo>
                  <a:pt x="1700" y="231"/>
                </a:lnTo>
                <a:lnTo>
                  <a:pt x="1658" y="193"/>
                </a:lnTo>
                <a:lnTo>
                  <a:pt x="1604" y="154"/>
                </a:lnTo>
                <a:lnTo>
                  <a:pt x="1546" y="123"/>
                </a:lnTo>
                <a:lnTo>
                  <a:pt x="1488" y="96"/>
                </a:lnTo>
                <a:lnTo>
                  <a:pt x="1422" y="73"/>
                </a:lnTo>
                <a:lnTo>
                  <a:pt x="1357" y="54"/>
                </a:lnTo>
                <a:lnTo>
                  <a:pt x="1288" y="35"/>
                </a:lnTo>
                <a:lnTo>
                  <a:pt x="1284" y="35"/>
                </a:lnTo>
                <a:lnTo>
                  <a:pt x="1207" y="19"/>
                </a:lnTo>
                <a:lnTo>
                  <a:pt x="1122" y="8"/>
                </a:lnTo>
                <a:lnTo>
                  <a:pt x="1037" y="4"/>
                </a:lnTo>
                <a:lnTo>
                  <a:pt x="948" y="0"/>
                </a:lnTo>
                <a:lnTo>
                  <a:pt x="864" y="4"/>
                </a:lnTo>
                <a:lnTo>
                  <a:pt x="783" y="8"/>
                </a:lnTo>
                <a:lnTo>
                  <a:pt x="702" y="19"/>
                </a:lnTo>
                <a:lnTo>
                  <a:pt x="625" y="31"/>
                </a:lnTo>
                <a:lnTo>
                  <a:pt x="551" y="50"/>
                </a:lnTo>
                <a:lnTo>
                  <a:pt x="482" y="69"/>
                </a:lnTo>
                <a:lnTo>
                  <a:pt x="416" y="96"/>
                </a:lnTo>
                <a:lnTo>
                  <a:pt x="355" y="123"/>
                </a:lnTo>
                <a:lnTo>
                  <a:pt x="297" y="154"/>
                </a:lnTo>
                <a:lnTo>
                  <a:pt x="243" y="193"/>
                </a:lnTo>
                <a:lnTo>
                  <a:pt x="200" y="231"/>
                </a:lnTo>
                <a:lnTo>
                  <a:pt x="162" y="273"/>
                </a:lnTo>
                <a:lnTo>
                  <a:pt x="135" y="316"/>
                </a:lnTo>
                <a:lnTo>
                  <a:pt x="116" y="362"/>
                </a:lnTo>
                <a:lnTo>
                  <a:pt x="100" y="408"/>
                </a:lnTo>
                <a:lnTo>
                  <a:pt x="96" y="458"/>
                </a:lnTo>
                <a:lnTo>
                  <a:pt x="96" y="523"/>
                </a:lnTo>
                <a:lnTo>
                  <a:pt x="104" y="558"/>
                </a:lnTo>
                <a:lnTo>
                  <a:pt x="120" y="585"/>
                </a:lnTo>
                <a:lnTo>
                  <a:pt x="143" y="608"/>
                </a:lnTo>
                <a:lnTo>
                  <a:pt x="170" y="620"/>
                </a:lnTo>
                <a:lnTo>
                  <a:pt x="166" y="635"/>
                </a:lnTo>
                <a:lnTo>
                  <a:pt x="162" y="654"/>
                </a:lnTo>
                <a:lnTo>
                  <a:pt x="170" y="689"/>
                </a:lnTo>
                <a:lnTo>
                  <a:pt x="185" y="716"/>
                </a:lnTo>
                <a:lnTo>
                  <a:pt x="143" y="731"/>
                </a:lnTo>
                <a:lnTo>
                  <a:pt x="96" y="743"/>
                </a:lnTo>
                <a:lnTo>
                  <a:pt x="58" y="754"/>
                </a:lnTo>
                <a:lnTo>
                  <a:pt x="31" y="758"/>
                </a:lnTo>
                <a:lnTo>
                  <a:pt x="12" y="762"/>
                </a:lnTo>
                <a:lnTo>
                  <a:pt x="0" y="777"/>
                </a:lnTo>
                <a:lnTo>
                  <a:pt x="0" y="797"/>
                </a:lnTo>
                <a:lnTo>
                  <a:pt x="12" y="812"/>
                </a:lnTo>
                <a:lnTo>
                  <a:pt x="100" y="870"/>
                </a:lnTo>
                <a:lnTo>
                  <a:pt x="73" y="889"/>
                </a:lnTo>
                <a:lnTo>
                  <a:pt x="50" y="916"/>
                </a:lnTo>
                <a:lnTo>
                  <a:pt x="35" y="947"/>
                </a:lnTo>
                <a:lnTo>
                  <a:pt x="31" y="985"/>
                </a:lnTo>
                <a:lnTo>
                  <a:pt x="35" y="1008"/>
                </a:lnTo>
                <a:lnTo>
                  <a:pt x="39" y="1027"/>
                </a:lnTo>
                <a:lnTo>
                  <a:pt x="62" y="1066"/>
                </a:lnTo>
                <a:lnTo>
                  <a:pt x="96" y="1097"/>
                </a:lnTo>
                <a:lnTo>
                  <a:pt x="116" y="1104"/>
                </a:lnTo>
                <a:lnTo>
                  <a:pt x="139" y="1112"/>
                </a:lnTo>
                <a:lnTo>
                  <a:pt x="131" y="1127"/>
                </a:lnTo>
                <a:lnTo>
                  <a:pt x="131" y="1147"/>
                </a:lnTo>
                <a:lnTo>
                  <a:pt x="135" y="1181"/>
                </a:lnTo>
                <a:lnTo>
                  <a:pt x="143" y="1212"/>
                </a:lnTo>
                <a:lnTo>
                  <a:pt x="158" y="1239"/>
                </a:lnTo>
                <a:lnTo>
                  <a:pt x="177" y="1262"/>
                </a:lnTo>
                <a:lnTo>
                  <a:pt x="200" y="1281"/>
                </a:lnTo>
                <a:lnTo>
                  <a:pt x="227" y="1297"/>
                </a:lnTo>
                <a:lnTo>
                  <a:pt x="258" y="1308"/>
                </a:lnTo>
                <a:lnTo>
                  <a:pt x="293" y="1312"/>
                </a:lnTo>
                <a:lnTo>
                  <a:pt x="1608" y="1312"/>
                </a:lnTo>
                <a:lnTo>
                  <a:pt x="1642" y="1308"/>
                </a:lnTo>
                <a:lnTo>
                  <a:pt x="1673" y="1297"/>
                </a:lnTo>
                <a:lnTo>
                  <a:pt x="1700" y="1281"/>
                </a:lnTo>
                <a:lnTo>
                  <a:pt x="1723" y="1262"/>
                </a:lnTo>
                <a:lnTo>
                  <a:pt x="1742" y="1239"/>
                </a:lnTo>
                <a:lnTo>
                  <a:pt x="1758" y="1212"/>
                </a:lnTo>
                <a:lnTo>
                  <a:pt x="1766" y="1181"/>
                </a:lnTo>
                <a:lnTo>
                  <a:pt x="1769" y="1147"/>
                </a:lnTo>
                <a:lnTo>
                  <a:pt x="1769" y="1127"/>
                </a:lnTo>
                <a:lnTo>
                  <a:pt x="1762" y="1112"/>
                </a:lnTo>
                <a:lnTo>
                  <a:pt x="1785" y="1104"/>
                </a:lnTo>
                <a:lnTo>
                  <a:pt x="1804" y="1097"/>
                </a:lnTo>
                <a:lnTo>
                  <a:pt x="1839" y="1066"/>
                </a:lnTo>
                <a:lnTo>
                  <a:pt x="1862" y="1027"/>
                </a:lnTo>
                <a:lnTo>
                  <a:pt x="1866" y="1008"/>
                </a:lnTo>
                <a:lnTo>
                  <a:pt x="1870" y="985"/>
                </a:lnTo>
                <a:lnTo>
                  <a:pt x="1866" y="958"/>
                </a:lnTo>
                <a:lnTo>
                  <a:pt x="1858" y="931"/>
                </a:lnTo>
                <a:lnTo>
                  <a:pt x="1843" y="908"/>
                </a:lnTo>
                <a:lnTo>
                  <a:pt x="1827" y="889"/>
                </a:lnTo>
                <a:lnTo>
                  <a:pt x="1889" y="847"/>
                </a:lnTo>
                <a:lnTo>
                  <a:pt x="1901" y="831"/>
                </a:lnTo>
                <a:lnTo>
                  <a:pt x="1901" y="816"/>
                </a:lnTo>
                <a:lnTo>
                  <a:pt x="1901" y="816"/>
                </a:lnTo>
                <a:close/>
                <a:moveTo>
                  <a:pt x="1800" y="831"/>
                </a:moveTo>
                <a:lnTo>
                  <a:pt x="1750" y="862"/>
                </a:lnTo>
                <a:lnTo>
                  <a:pt x="1746" y="866"/>
                </a:lnTo>
                <a:lnTo>
                  <a:pt x="1681" y="908"/>
                </a:lnTo>
                <a:lnTo>
                  <a:pt x="1669" y="912"/>
                </a:lnTo>
                <a:lnTo>
                  <a:pt x="1661" y="912"/>
                </a:lnTo>
                <a:lnTo>
                  <a:pt x="1457" y="823"/>
                </a:lnTo>
                <a:lnTo>
                  <a:pt x="1446" y="823"/>
                </a:lnTo>
                <a:lnTo>
                  <a:pt x="1434" y="823"/>
                </a:lnTo>
                <a:lnTo>
                  <a:pt x="1419" y="835"/>
                </a:lnTo>
                <a:lnTo>
                  <a:pt x="1384" y="885"/>
                </a:lnTo>
                <a:lnTo>
                  <a:pt x="1369" y="866"/>
                </a:lnTo>
                <a:lnTo>
                  <a:pt x="1345" y="839"/>
                </a:lnTo>
                <a:lnTo>
                  <a:pt x="1318" y="800"/>
                </a:lnTo>
                <a:lnTo>
                  <a:pt x="1291" y="750"/>
                </a:lnTo>
                <a:lnTo>
                  <a:pt x="1345" y="750"/>
                </a:lnTo>
                <a:lnTo>
                  <a:pt x="1380" y="747"/>
                </a:lnTo>
                <a:lnTo>
                  <a:pt x="1411" y="727"/>
                </a:lnTo>
                <a:lnTo>
                  <a:pt x="1442" y="747"/>
                </a:lnTo>
                <a:lnTo>
                  <a:pt x="1476" y="750"/>
                </a:lnTo>
                <a:lnTo>
                  <a:pt x="1519" y="750"/>
                </a:lnTo>
                <a:lnTo>
                  <a:pt x="1530" y="781"/>
                </a:lnTo>
                <a:lnTo>
                  <a:pt x="1554" y="812"/>
                </a:lnTo>
                <a:lnTo>
                  <a:pt x="1577" y="835"/>
                </a:lnTo>
                <a:lnTo>
                  <a:pt x="1584" y="843"/>
                </a:lnTo>
                <a:lnTo>
                  <a:pt x="1592" y="847"/>
                </a:lnTo>
                <a:lnTo>
                  <a:pt x="1608" y="850"/>
                </a:lnTo>
                <a:lnTo>
                  <a:pt x="1623" y="847"/>
                </a:lnTo>
                <a:lnTo>
                  <a:pt x="1635" y="839"/>
                </a:lnTo>
                <a:lnTo>
                  <a:pt x="1638" y="827"/>
                </a:lnTo>
                <a:lnTo>
                  <a:pt x="1638" y="816"/>
                </a:lnTo>
                <a:lnTo>
                  <a:pt x="1635" y="804"/>
                </a:lnTo>
                <a:lnTo>
                  <a:pt x="1627" y="797"/>
                </a:lnTo>
                <a:lnTo>
                  <a:pt x="1608" y="777"/>
                </a:lnTo>
                <a:lnTo>
                  <a:pt x="1584" y="750"/>
                </a:lnTo>
                <a:lnTo>
                  <a:pt x="1608" y="750"/>
                </a:lnTo>
                <a:lnTo>
                  <a:pt x="1631" y="750"/>
                </a:lnTo>
                <a:lnTo>
                  <a:pt x="1650" y="743"/>
                </a:lnTo>
                <a:lnTo>
                  <a:pt x="1654" y="743"/>
                </a:lnTo>
                <a:lnTo>
                  <a:pt x="1692" y="773"/>
                </a:lnTo>
                <a:lnTo>
                  <a:pt x="1727" y="797"/>
                </a:lnTo>
                <a:lnTo>
                  <a:pt x="1766" y="816"/>
                </a:lnTo>
                <a:lnTo>
                  <a:pt x="1800" y="831"/>
                </a:lnTo>
                <a:lnTo>
                  <a:pt x="1800" y="831"/>
                </a:lnTo>
                <a:close/>
                <a:moveTo>
                  <a:pt x="405" y="750"/>
                </a:moveTo>
                <a:lnTo>
                  <a:pt x="490" y="750"/>
                </a:lnTo>
                <a:lnTo>
                  <a:pt x="509" y="750"/>
                </a:lnTo>
                <a:lnTo>
                  <a:pt x="497" y="766"/>
                </a:lnTo>
                <a:lnTo>
                  <a:pt x="493" y="777"/>
                </a:lnTo>
                <a:lnTo>
                  <a:pt x="493" y="789"/>
                </a:lnTo>
                <a:lnTo>
                  <a:pt x="493" y="800"/>
                </a:lnTo>
                <a:lnTo>
                  <a:pt x="501" y="812"/>
                </a:lnTo>
                <a:lnTo>
                  <a:pt x="524" y="820"/>
                </a:lnTo>
                <a:lnTo>
                  <a:pt x="536" y="816"/>
                </a:lnTo>
                <a:lnTo>
                  <a:pt x="547" y="808"/>
                </a:lnTo>
                <a:lnTo>
                  <a:pt x="567" y="773"/>
                </a:lnTo>
                <a:lnTo>
                  <a:pt x="578" y="743"/>
                </a:lnTo>
                <a:lnTo>
                  <a:pt x="598" y="750"/>
                </a:lnTo>
                <a:lnTo>
                  <a:pt x="621" y="750"/>
                </a:lnTo>
                <a:lnTo>
                  <a:pt x="867" y="750"/>
                </a:lnTo>
                <a:lnTo>
                  <a:pt x="879" y="777"/>
                </a:lnTo>
                <a:lnTo>
                  <a:pt x="902" y="804"/>
                </a:lnTo>
                <a:lnTo>
                  <a:pt x="929" y="839"/>
                </a:lnTo>
                <a:lnTo>
                  <a:pt x="964" y="877"/>
                </a:lnTo>
                <a:lnTo>
                  <a:pt x="971" y="881"/>
                </a:lnTo>
                <a:lnTo>
                  <a:pt x="983" y="885"/>
                </a:lnTo>
                <a:lnTo>
                  <a:pt x="995" y="881"/>
                </a:lnTo>
                <a:lnTo>
                  <a:pt x="1006" y="873"/>
                </a:lnTo>
                <a:lnTo>
                  <a:pt x="1014" y="862"/>
                </a:lnTo>
                <a:lnTo>
                  <a:pt x="1014" y="850"/>
                </a:lnTo>
                <a:lnTo>
                  <a:pt x="1010" y="839"/>
                </a:lnTo>
                <a:lnTo>
                  <a:pt x="1002" y="831"/>
                </a:lnTo>
                <a:lnTo>
                  <a:pt x="964" y="789"/>
                </a:lnTo>
                <a:lnTo>
                  <a:pt x="937" y="750"/>
                </a:lnTo>
                <a:lnTo>
                  <a:pt x="983" y="750"/>
                </a:lnTo>
                <a:lnTo>
                  <a:pt x="1018" y="747"/>
                </a:lnTo>
                <a:lnTo>
                  <a:pt x="1049" y="727"/>
                </a:lnTo>
                <a:lnTo>
                  <a:pt x="1079" y="747"/>
                </a:lnTo>
                <a:lnTo>
                  <a:pt x="1114" y="750"/>
                </a:lnTo>
                <a:lnTo>
                  <a:pt x="1226" y="750"/>
                </a:lnTo>
                <a:lnTo>
                  <a:pt x="1245" y="797"/>
                </a:lnTo>
                <a:lnTo>
                  <a:pt x="1268" y="835"/>
                </a:lnTo>
                <a:lnTo>
                  <a:pt x="1288" y="866"/>
                </a:lnTo>
                <a:lnTo>
                  <a:pt x="1311" y="893"/>
                </a:lnTo>
                <a:lnTo>
                  <a:pt x="1172" y="843"/>
                </a:lnTo>
                <a:lnTo>
                  <a:pt x="1141" y="835"/>
                </a:lnTo>
                <a:lnTo>
                  <a:pt x="1110" y="839"/>
                </a:lnTo>
                <a:lnTo>
                  <a:pt x="1083" y="847"/>
                </a:lnTo>
                <a:lnTo>
                  <a:pt x="1056" y="866"/>
                </a:lnTo>
                <a:lnTo>
                  <a:pt x="1002" y="923"/>
                </a:lnTo>
                <a:lnTo>
                  <a:pt x="991" y="931"/>
                </a:lnTo>
                <a:lnTo>
                  <a:pt x="979" y="931"/>
                </a:lnTo>
                <a:lnTo>
                  <a:pt x="968" y="931"/>
                </a:lnTo>
                <a:lnTo>
                  <a:pt x="956" y="927"/>
                </a:lnTo>
                <a:lnTo>
                  <a:pt x="771" y="797"/>
                </a:lnTo>
                <a:lnTo>
                  <a:pt x="756" y="789"/>
                </a:lnTo>
                <a:lnTo>
                  <a:pt x="740" y="793"/>
                </a:lnTo>
                <a:lnTo>
                  <a:pt x="497" y="881"/>
                </a:lnTo>
                <a:lnTo>
                  <a:pt x="447" y="831"/>
                </a:lnTo>
                <a:lnTo>
                  <a:pt x="428" y="823"/>
                </a:lnTo>
                <a:lnTo>
                  <a:pt x="416" y="823"/>
                </a:lnTo>
                <a:lnTo>
                  <a:pt x="405" y="827"/>
                </a:lnTo>
                <a:lnTo>
                  <a:pt x="316" y="897"/>
                </a:lnTo>
                <a:lnTo>
                  <a:pt x="289" y="904"/>
                </a:lnTo>
                <a:lnTo>
                  <a:pt x="266" y="897"/>
                </a:lnTo>
                <a:lnTo>
                  <a:pt x="247" y="885"/>
                </a:lnTo>
                <a:lnTo>
                  <a:pt x="281" y="862"/>
                </a:lnTo>
                <a:lnTo>
                  <a:pt x="320" y="831"/>
                </a:lnTo>
                <a:lnTo>
                  <a:pt x="362" y="797"/>
                </a:lnTo>
                <a:lnTo>
                  <a:pt x="405" y="750"/>
                </a:lnTo>
                <a:lnTo>
                  <a:pt x="405" y="750"/>
                </a:lnTo>
                <a:close/>
                <a:moveTo>
                  <a:pt x="258" y="689"/>
                </a:moveTo>
                <a:lnTo>
                  <a:pt x="247" y="689"/>
                </a:lnTo>
                <a:lnTo>
                  <a:pt x="235" y="681"/>
                </a:lnTo>
                <a:lnTo>
                  <a:pt x="227" y="670"/>
                </a:lnTo>
                <a:lnTo>
                  <a:pt x="224" y="654"/>
                </a:lnTo>
                <a:lnTo>
                  <a:pt x="227" y="643"/>
                </a:lnTo>
                <a:lnTo>
                  <a:pt x="235" y="631"/>
                </a:lnTo>
                <a:lnTo>
                  <a:pt x="247" y="623"/>
                </a:lnTo>
                <a:lnTo>
                  <a:pt x="258" y="620"/>
                </a:lnTo>
                <a:lnTo>
                  <a:pt x="490" y="620"/>
                </a:lnTo>
                <a:lnTo>
                  <a:pt x="505" y="623"/>
                </a:lnTo>
                <a:lnTo>
                  <a:pt x="513" y="631"/>
                </a:lnTo>
                <a:lnTo>
                  <a:pt x="520" y="643"/>
                </a:lnTo>
                <a:lnTo>
                  <a:pt x="524" y="654"/>
                </a:lnTo>
                <a:lnTo>
                  <a:pt x="520" y="670"/>
                </a:lnTo>
                <a:lnTo>
                  <a:pt x="513" y="681"/>
                </a:lnTo>
                <a:lnTo>
                  <a:pt x="505" y="689"/>
                </a:lnTo>
                <a:lnTo>
                  <a:pt x="490" y="689"/>
                </a:lnTo>
                <a:lnTo>
                  <a:pt x="258" y="689"/>
                </a:lnTo>
                <a:close/>
                <a:moveTo>
                  <a:pt x="586" y="654"/>
                </a:moveTo>
                <a:lnTo>
                  <a:pt x="590" y="643"/>
                </a:lnTo>
                <a:lnTo>
                  <a:pt x="598" y="631"/>
                </a:lnTo>
                <a:lnTo>
                  <a:pt x="609" y="623"/>
                </a:lnTo>
                <a:lnTo>
                  <a:pt x="621" y="620"/>
                </a:lnTo>
                <a:lnTo>
                  <a:pt x="983" y="620"/>
                </a:lnTo>
                <a:lnTo>
                  <a:pt x="998" y="623"/>
                </a:lnTo>
                <a:lnTo>
                  <a:pt x="1006" y="631"/>
                </a:lnTo>
                <a:lnTo>
                  <a:pt x="1014" y="643"/>
                </a:lnTo>
                <a:lnTo>
                  <a:pt x="1018" y="654"/>
                </a:lnTo>
                <a:lnTo>
                  <a:pt x="1014" y="670"/>
                </a:lnTo>
                <a:lnTo>
                  <a:pt x="1006" y="681"/>
                </a:lnTo>
                <a:lnTo>
                  <a:pt x="998" y="689"/>
                </a:lnTo>
                <a:lnTo>
                  <a:pt x="983" y="689"/>
                </a:lnTo>
                <a:lnTo>
                  <a:pt x="621" y="689"/>
                </a:lnTo>
                <a:lnTo>
                  <a:pt x="609" y="689"/>
                </a:lnTo>
                <a:lnTo>
                  <a:pt x="598" y="681"/>
                </a:lnTo>
                <a:lnTo>
                  <a:pt x="590" y="670"/>
                </a:lnTo>
                <a:lnTo>
                  <a:pt x="586" y="654"/>
                </a:lnTo>
                <a:lnTo>
                  <a:pt x="586" y="654"/>
                </a:lnTo>
                <a:close/>
                <a:moveTo>
                  <a:pt x="1079" y="654"/>
                </a:moveTo>
                <a:lnTo>
                  <a:pt x="1083" y="643"/>
                </a:lnTo>
                <a:lnTo>
                  <a:pt x="1091" y="631"/>
                </a:lnTo>
                <a:lnTo>
                  <a:pt x="1103" y="623"/>
                </a:lnTo>
                <a:lnTo>
                  <a:pt x="1114" y="620"/>
                </a:lnTo>
                <a:lnTo>
                  <a:pt x="1345" y="620"/>
                </a:lnTo>
                <a:lnTo>
                  <a:pt x="1357" y="623"/>
                </a:lnTo>
                <a:lnTo>
                  <a:pt x="1369" y="631"/>
                </a:lnTo>
                <a:lnTo>
                  <a:pt x="1376" y="643"/>
                </a:lnTo>
                <a:lnTo>
                  <a:pt x="1380" y="654"/>
                </a:lnTo>
                <a:lnTo>
                  <a:pt x="1376" y="670"/>
                </a:lnTo>
                <a:lnTo>
                  <a:pt x="1369" y="681"/>
                </a:lnTo>
                <a:lnTo>
                  <a:pt x="1357" y="689"/>
                </a:lnTo>
                <a:lnTo>
                  <a:pt x="1345" y="689"/>
                </a:lnTo>
                <a:lnTo>
                  <a:pt x="1114" y="689"/>
                </a:lnTo>
                <a:lnTo>
                  <a:pt x="1103" y="689"/>
                </a:lnTo>
                <a:lnTo>
                  <a:pt x="1091" y="681"/>
                </a:lnTo>
                <a:lnTo>
                  <a:pt x="1083" y="670"/>
                </a:lnTo>
                <a:lnTo>
                  <a:pt x="1079" y="654"/>
                </a:lnTo>
                <a:lnTo>
                  <a:pt x="1079" y="654"/>
                </a:lnTo>
                <a:close/>
                <a:moveTo>
                  <a:pt x="1442" y="654"/>
                </a:moveTo>
                <a:lnTo>
                  <a:pt x="1446" y="643"/>
                </a:lnTo>
                <a:lnTo>
                  <a:pt x="1453" y="631"/>
                </a:lnTo>
                <a:lnTo>
                  <a:pt x="1465" y="623"/>
                </a:lnTo>
                <a:lnTo>
                  <a:pt x="1476" y="620"/>
                </a:lnTo>
                <a:lnTo>
                  <a:pt x="1608" y="620"/>
                </a:lnTo>
                <a:lnTo>
                  <a:pt x="1623" y="623"/>
                </a:lnTo>
                <a:lnTo>
                  <a:pt x="1635" y="631"/>
                </a:lnTo>
                <a:lnTo>
                  <a:pt x="1642" y="643"/>
                </a:lnTo>
                <a:lnTo>
                  <a:pt x="1642" y="654"/>
                </a:lnTo>
                <a:lnTo>
                  <a:pt x="1642" y="670"/>
                </a:lnTo>
                <a:lnTo>
                  <a:pt x="1635" y="681"/>
                </a:lnTo>
                <a:lnTo>
                  <a:pt x="1623" y="689"/>
                </a:lnTo>
                <a:lnTo>
                  <a:pt x="1608" y="689"/>
                </a:lnTo>
                <a:lnTo>
                  <a:pt x="1476" y="689"/>
                </a:lnTo>
                <a:lnTo>
                  <a:pt x="1465" y="689"/>
                </a:lnTo>
                <a:lnTo>
                  <a:pt x="1453" y="681"/>
                </a:lnTo>
                <a:lnTo>
                  <a:pt x="1446" y="670"/>
                </a:lnTo>
                <a:lnTo>
                  <a:pt x="1442" y="654"/>
                </a:lnTo>
                <a:lnTo>
                  <a:pt x="1442" y="654"/>
                </a:lnTo>
                <a:close/>
                <a:moveTo>
                  <a:pt x="158" y="523"/>
                </a:moveTo>
                <a:lnTo>
                  <a:pt x="158" y="458"/>
                </a:lnTo>
                <a:lnTo>
                  <a:pt x="166" y="408"/>
                </a:lnTo>
                <a:lnTo>
                  <a:pt x="181" y="358"/>
                </a:lnTo>
                <a:lnTo>
                  <a:pt x="212" y="308"/>
                </a:lnTo>
                <a:lnTo>
                  <a:pt x="254" y="266"/>
                </a:lnTo>
                <a:lnTo>
                  <a:pt x="401" y="416"/>
                </a:lnTo>
                <a:lnTo>
                  <a:pt x="412" y="423"/>
                </a:lnTo>
                <a:lnTo>
                  <a:pt x="424" y="423"/>
                </a:lnTo>
                <a:lnTo>
                  <a:pt x="436" y="423"/>
                </a:lnTo>
                <a:lnTo>
                  <a:pt x="447" y="416"/>
                </a:lnTo>
                <a:lnTo>
                  <a:pt x="451" y="404"/>
                </a:lnTo>
                <a:lnTo>
                  <a:pt x="455" y="393"/>
                </a:lnTo>
                <a:lnTo>
                  <a:pt x="451" y="381"/>
                </a:lnTo>
                <a:lnTo>
                  <a:pt x="447" y="373"/>
                </a:lnTo>
                <a:lnTo>
                  <a:pt x="301" y="227"/>
                </a:lnTo>
                <a:lnTo>
                  <a:pt x="370" y="185"/>
                </a:lnTo>
                <a:lnTo>
                  <a:pt x="601" y="416"/>
                </a:lnTo>
                <a:lnTo>
                  <a:pt x="609" y="423"/>
                </a:lnTo>
                <a:lnTo>
                  <a:pt x="621" y="423"/>
                </a:lnTo>
                <a:lnTo>
                  <a:pt x="632" y="423"/>
                </a:lnTo>
                <a:lnTo>
                  <a:pt x="644" y="416"/>
                </a:lnTo>
                <a:lnTo>
                  <a:pt x="651" y="404"/>
                </a:lnTo>
                <a:lnTo>
                  <a:pt x="651" y="393"/>
                </a:lnTo>
                <a:lnTo>
                  <a:pt x="651" y="381"/>
                </a:lnTo>
                <a:lnTo>
                  <a:pt x="644" y="373"/>
                </a:lnTo>
                <a:lnTo>
                  <a:pt x="428" y="158"/>
                </a:lnTo>
                <a:lnTo>
                  <a:pt x="509" y="127"/>
                </a:lnTo>
                <a:lnTo>
                  <a:pt x="798" y="416"/>
                </a:lnTo>
                <a:lnTo>
                  <a:pt x="806" y="423"/>
                </a:lnTo>
                <a:lnTo>
                  <a:pt x="817" y="423"/>
                </a:lnTo>
                <a:lnTo>
                  <a:pt x="829" y="423"/>
                </a:lnTo>
                <a:lnTo>
                  <a:pt x="840" y="416"/>
                </a:lnTo>
                <a:lnTo>
                  <a:pt x="848" y="404"/>
                </a:lnTo>
                <a:lnTo>
                  <a:pt x="848" y="393"/>
                </a:lnTo>
                <a:lnTo>
                  <a:pt x="848" y="381"/>
                </a:lnTo>
                <a:lnTo>
                  <a:pt x="840" y="373"/>
                </a:lnTo>
                <a:lnTo>
                  <a:pt x="574" y="108"/>
                </a:lnTo>
                <a:lnTo>
                  <a:pt x="667" y="89"/>
                </a:lnTo>
                <a:lnTo>
                  <a:pt x="995" y="416"/>
                </a:lnTo>
                <a:lnTo>
                  <a:pt x="1006" y="423"/>
                </a:lnTo>
                <a:lnTo>
                  <a:pt x="1018" y="423"/>
                </a:lnTo>
                <a:lnTo>
                  <a:pt x="1029" y="423"/>
                </a:lnTo>
                <a:lnTo>
                  <a:pt x="1037" y="416"/>
                </a:lnTo>
                <a:lnTo>
                  <a:pt x="1045" y="404"/>
                </a:lnTo>
                <a:lnTo>
                  <a:pt x="1049" y="393"/>
                </a:lnTo>
                <a:lnTo>
                  <a:pt x="1045" y="381"/>
                </a:lnTo>
                <a:lnTo>
                  <a:pt x="1037" y="373"/>
                </a:lnTo>
                <a:lnTo>
                  <a:pt x="740" y="77"/>
                </a:lnTo>
                <a:lnTo>
                  <a:pt x="840" y="66"/>
                </a:lnTo>
                <a:lnTo>
                  <a:pt x="1191" y="416"/>
                </a:lnTo>
                <a:lnTo>
                  <a:pt x="1203" y="423"/>
                </a:lnTo>
                <a:lnTo>
                  <a:pt x="1214" y="423"/>
                </a:lnTo>
                <a:lnTo>
                  <a:pt x="1226" y="423"/>
                </a:lnTo>
                <a:lnTo>
                  <a:pt x="1234" y="416"/>
                </a:lnTo>
                <a:lnTo>
                  <a:pt x="1241" y="404"/>
                </a:lnTo>
                <a:lnTo>
                  <a:pt x="1245" y="393"/>
                </a:lnTo>
                <a:lnTo>
                  <a:pt x="1241" y="381"/>
                </a:lnTo>
                <a:lnTo>
                  <a:pt x="1234" y="373"/>
                </a:lnTo>
                <a:lnTo>
                  <a:pt x="925" y="62"/>
                </a:lnTo>
                <a:lnTo>
                  <a:pt x="948" y="62"/>
                </a:lnTo>
                <a:lnTo>
                  <a:pt x="1037" y="66"/>
                </a:lnTo>
                <a:lnTo>
                  <a:pt x="1388" y="416"/>
                </a:lnTo>
                <a:lnTo>
                  <a:pt x="1399" y="423"/>
                </a:lnTo>
                <a:lnTo>
                  <a:pt x="1411" y="423"/>
                </a:lnTo>
                <a:lnTo>
                  <a:pt x="1422" y="423"/>
                </a:lnTo>
                <a:lnTo>
                  <a:pt x="1434" y="416"/>
                </a:lnTo>
                <a:lnTo>
                  <a:pt x="1438" y="404"/>
                </a:lnTo>
                <a:lnTo>
                  <a:pt x="1442" y="393"/>
                </a:lnTo>
                <a:lnTo>
                  <a:pt x="1438" y="381"/>
                </a:lnTo>
                <a:lnTo>
                  <a:pt x="1434" y="373"/>
                </a:lnTo>
                <a:lnTo>
                  <a:pt x="1133" y="73"/>
                </a:lnTo>
                <a:lnTo>
                  <a:pt x="1264" y="93"/>
                </a:lnTo>
                <a:lnTo>
                  <a:pt x="1588" y="416"/>
                </a:lnTo>
                <a:lnTo>
                  <a:pt x="1596" y="423"/>
                </a:lnTo>
                <a:lnTo>
                  <a:pt x="1608" y="423"/>
                </a:lnTo>
                <a:lnTo>
                  <a:pt x="1619" y="423"/>
                </a:lnTo>
                <a:lnTo>
                  <a:pt x="1631" y="416"/>
                </a:lnTo>
                <a:lnTo>
                  <a:pt x="1638" y="404"/>
                </a:lnTo>
                <a:lnTo>
                  <a:pt x="1638" y="393"/>
                </a:lnTo>
                <a:lnTo>
                  <a:pt x="1638" y="381"/>
                </a:lnTo>
                <a:lnTo>
                  <a:pt x="1631" y="373"/>
                </a:lnTo>
                <a:lnTo>
                  <a:pt x="1380" y="123"/>
                </a:lnTo>
                <a:lnTo>
                  <a:pt x="1461" y="150"/>
                </a:lnTo>
                <a:lnTo>
                  <a:pt x="1530" y="185"/>
                </a:lnTo>
                <a:lnTo>
                  <a:pt x="1592" y="219"/>
                </a:lnTo>
                <a:lnTo>
                  <a:pt x="1642" y="262"/>
                </a:lnTo>
                <a:lnTo>
                  <a:pt x="1685" y="308"/>
                </a:lnTo>
                <a:lnTo>
                  <a:pt x="1715" y="354"/>
                </a:lnTo>
                <a:lnTo>
                  <a:pt x="1735" y="404"/>
                </a:lnTo>
                <a:lnTo>
                  <a:pt x="1742" y="458"/>
                </a:lnTo>
                <a:lnTo>
                  <a:pt x="1742" y="523"/>
                </a:lnTo>
                <a:lnTo>
                  <a:pt x="1739" y="539"/>
                </a:lnTo>
                <a:lnTo>
                  <a:pt x="1731" y="550"/>
                </a:lnTo>
                <a:lnTo>
                  <a:pt x="1723" y="558"/>
                </a:lnTo>
                <a:lnTo>
                  <a:pt x="1708" y="558"/>
                </a:lnTo>
                <a:lnTo>
                  <a:pt x="193" y="558"/>
                </a:lnTo>
                <a:lnTo>
                  <a:pt x="177" y="558"/>
                </a:lnTo>
                <a:lnTo>
                  <a:pt x="170" y="550"/>
                </a:lnTo>
                <a:lnTo>
                  <a:pt x="162" y="539"/>
                </a:lnTo>
                <a:lnTo>
                  <a:pt x="158" y="523"/>
                </a:lnTo>
                <a:lnTo>
                  <a:pt x="158" y="523"/>
                </a:lnTo>
                <a:close/>
                <a:moveTo>
                  <a:pt x="266" y="750"/>
                </a:moveTo>
                <a:lnTo>
                  <a:pt x="316" y="750"/>
                </a:lnTo>
                <a:lnTo>
                  <a:pt x="278" y="785"/>
                </a:lnTo>
                <a:lnTo>
                  <a:pt x="243" y="816"/>
                </a:lnTo>
                <a:lnTo>
                  <a:pt x="212" y="835"/>
                </a:lnTo>
                <a:lnTo>
                  <a:pt x="189" y="850"/>
                </a:lnTo>
                <a:lnTo>
                  <a:pt x="112" y="804"/>
                </a:lnTo>
                <a:lnTo>
                  <a:pt x="158" y="789"/>
                </a:lnTo>
                <a:lnTo>
                  <a:pt x="204" y="773"/>
                </a:lnTo>
                <a:lnTo>
                  <a:pt x="243" y="762"/>
                </a:lnTo>
                <a:lnTo>
                  <a:pt x="254" y="758"/>
                </a:lnTo>
                <a:lnTo>
                  <a:pt x="266" y="750"/>
                </a:lnTo>
                <a:lnTo>
                  <a:pt x="266" y="750"/>
                </a:lnTo>
                <a:close/>
                <a:moveTo>
                  <a:pt x="1608" y="1250"/>
                </a:moveTo>
                <a:lnTo>
                  <a:pt x="293" y="1250"/>
                </a:lnTo>
                <a:lnTo>
                  <a:pt x="274" y="1247"/>
                </a:lnTo>
                <a:lnTo>
                  <a:pt x="254" y="1239"/>
                </a:lnTo>
                <a:lnTo>
                  <a:pt x="220" y="1220"/>
                </a:lnTo>
                <a:lnTo>
                  <a:pt x="200" y="1189"/>
                </a:lnTo>
                <a:lnTo>
                  <a:pt x="193" y="1170"/>
                </a:lnTo>
                <a:lnTo>
                  <a:pt x="193" y="1147"/>
                </a:lnTo>
                <a:lnTo>
                  <a:pt x="193" y="1135"/>
                </a:lnTo>
                <a:lnTo>
                  <a:pt x="200" y="1124"/>
                </a:lnTo>
                <a:lnTo>
                  <a:pt x="212" y="1116"/>
                </a:lnTo>
                <a:lnTo>
                  <a:pt x="227" y="1112"/>
                </a:lnTo>
                <a:lnTo>
                  <a:pt x="1673" y="1112"/>
                </a:lnTo>
                <a:lnTo>
                  <a:pt x="1688" y="1116"/>
                </a:lnTo>
                <a:lnTo>
                  <a:pt x="1700" y="1124"/>
                </a:lnTo>
                <a:lnTo>
                  <a:pt x="1708" y="1135"/>
                </a:lnTo>
                <a:lnTo>
                  <a:pt x="1708" y="1147"/>
                </a:lnTo>
                <a:lnTo>
                  <a:pt x="1708" y="1170"/>
                </a:lnTo>
                <a:lnTo>
                  <a:pt x="1700" y="1189"/>
                </a:lnTo>
                <a:lnTo>
                  <a:pt x="1681" y="1220"/>
                </a:lnTo>
                <a:lnTo>
                  <a:pt x="1646" y="1239"/>
                </a:lnTo>
                <a:lnTo>
                  <a:pt x="1627" y="1247"/>
                </a:lnTo>
                <a:lnTo>
                  <a:pt x="1608" y="1250"/>
                </a:lnTo>
                <a:lnTo>
                  <a:pt x="1608" y="1250"/>
                </a:lnTo>
                <a:close/>
                <a:moveTo>
                  <a:pt x="1739" y="1050"/>
                </a:moveTo>
                <a:lnTo>
                  <a:pt x="162" y="1050"/>
                </a:lnTo>
                <a:lnTo>
                  <a:pt x="135" y="1047"/>
                </a:lnTo>
                <a:lnTo>
                  <a:pt x="112" y="1031"/>
                </a:lnTo>
                <a:lnTo>
                  <a:pt x="96" y="1012"/>
                </a:lnTo>
                <a:lnTo>
                  <a:pt x="93" y="985"/>
                </a:lnTo>
                <a:lnTo>
                  <a:pt x="96" y="958"/>
                </a:lnTo>
                <a:lnTo>
                  <a:pt x="112" y="935"/>
                </a:lnTo>
                <a:lnTo>
                  <a:pt x="135" y="923"/>
                </a:lnTo>
                <a:lnTo>
                  <a:pt x="162" y="916"/>
                </a:lnTo>
                <a:lnTo>
                  <a:pt x="177" y="916"/>
                </a:lnTo>
                <a:lnTo>
                  <a:pt x="231" y="950"/>
                </a:lnTo>
                <a:lnTo>
                  <a:pt x="262" y="962"/>
                </a:lnTo>
                <a:lnTo>
                  <a:pt x="293" y="966"/>
                </a:lnTo>
                <a:lnTo>
                  <a:pt x="324" y="962"/>
                </a:lnTo>
                <a:lnTo>
                  <a:pt x="351" y="947"/>
                </a:lnTo>
                <a:lnTo>
                  <a:pt x="389" y="916"/>
                </a:lnTo>
                <a:lnTo>
                  <a:pt x="443" y="916"/>
                </a:lnTo>
                <a:lnTo>
                  <a:pt x="466" y="939"/>
                </a:lnTo>
                <a:lnTo>
                  <a:pt x="482" y="950"/>
                </a:lnTo>
                <a:lnTo>
                  <a:pt x="501" y="947"/>
                </a:lnTo>
                <a:lnTo>
                  <a:pt x="582" y="916"/>
                </a:lnTo>
                <a:lnTo>
                  <a:pt x="837" y="916"/>
                </a:lnTo>
                <a:lnTo>
                  <a:pt x="917" y="977"/>
                </a:lnTo>
                <a:lnTo>
                  <a:pt x="944" y="989"/>
                </a:lnTo>
                <a:lnTo>
                  <a:pt x="975" y="993"/>
                </a:lnTo>
                <a:lnTo>
                  <a:pt x="1014" y="989"/>
                </a:lnTo>
                <a:lnTo>
                  <a:pt x="1045" y="966"/>
                </a:lnTo>
                <a:lnTo>
                  <a:pt x="1095" y="916"/>
                </a:lnTo>
                <a:lnTo>
                  <a:pt x="1195" y="916"/>
                </a:lnTo>
                <a:lnTo>
                  <a:pt x="1195" y="916"/>
                </a:lnTo>
                <a:lnTo>
                  <a:pt x="1318" y="962"/>
                </a:lnTo>
                <a:lnTo>
                  <a:pt x="1353" y="970"/>
                </a:lnTo>
                <a:lnTo>
                  <a:pt x="1380" y="966"/>
                </a:lnTo>
                <a:lnTo>
                  <a:pt x="1411" y="950"/>
                </a:lnTo>
                <a:lnTo>
                  <a:pt x="1430" y="927"/>
                </a:lnTo>
                <a:lnTo>
                  <a:pt x="1438" y="916"/>
                </a:lnTo>
                <a:lnTo>
                  <a:pt x="1515" y="916"/>
                </a:lnTo>
                <a:lnTo>
                  <a:pt x="1635" y="970"/>
                </a:lnTo>
                <a:lnTo>
                  <a:pt x="1654" y="973"/>
                </a:lnTo>
                <a:lnTo>
                  <a:pt x="1677" y="973"/>
                </a:lnTo>
                <a:lnTo>
                  <a:pt x="1696" y="970"/>
                </a:lnTo>
                <a:lnTo>
                  <a:pt x="1715" y="962"/>
                </a:lnTo>
                <a:lnTo>
                  <a:pt x="1769" y="923"/>
                </a:lnTo>
                <a:lnTo>
                  <a:pt x="1785" y="935"/>
                </a:lnTo>
                <a:lnTo>
                  <a:pt x="1796" y="950"/>
                </a:lnTo>
                <a:lnTo>
                  <a:pt x="1804" y="966"/>
                </a:lnTo>
                <a:lnTo>
                  <a:pt x="1808" y="985"/>
                </a:lnTo>
                <a:lnTo>
                  <a:pt x="1804" y="1012"/>
                </a:lnTo>
                <a:lnTo>
                  <a:pt x="1789" y="1031"/>
                </a:lnTo>
                <a:lnTo>
                  <a:pt x="1766" y="1047"/>
                </a:lnTo>
                <a:lnTo>
                  <a:pt x="1739" y="1050"/>
                </a:lnTo>
                <a:lnTo>
                  <a:pt x="1739" y="10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2700"/>
          </a:p>
        </p:txBody>
      </p:sp>
      <p:grpSp>
        <p:nvGrpSpPr>
          <p:cNvPr id="67" name="Group 66"/>
          <p:cNvGrpSpPr/>
          <p:nvPr/>
        </p:nvGrpSpPr>
        <p:grpSpPr>
          <a:xfrm>
            <a:off x="8813576" y="7266080"/>
            <a:ext cx="999801" cy="773075"/>
            <a:chOff x="557213" y="3902075"/>
            <a:chExt cx="3024187" cy="2338388"/>
          </a:xfrm>
        </p:grpSpPr>
        <p:sp>
          <p:nvSpPr>
            <p:cNvPr id="68" name="Freeform 121"/>
            <p:cNvSpPr>
              <a:spLocks noEditPoints="1"/>
            </p:cNvSpPr>
            <p:nvPr/>
          </p:nvSpPr>
          <p:spPr bwMode="auto">
            <a:xfrm>
              <a:off x="557213" y="4670425"/>
              <a:ext cx="3024187" cy="1570038"/>
            </a:xfrm>
            <a:custGeom>
              <a:avLst/>
              <a:gdLst>
                <a:gd name="T0" fmla="*/ 1773 w 1905"/>
                <a:gd name="T1" fmla="*/ 389 h 989"/>
                <a:gd name="T2" fmla="*/ 1839 w 1905"/>
                <a:gd name="T3" fmla="*/ 173 h 989"/>
                <a:gd name="T4" fmla="*/ 1708 w 1905"/>
                <a:gd name="T5" fmla="*/ 120 h 989"/>
                <a:gd name="T6" fmla="*/ 1588 w 1905"/>
                <a:gd name="T7" fmla="*/ 66 h 989"/>
                <a:gd name="T8" fmla="*/ 1546 w 1905"/>
                <a:gd name="T9" fmla="*/ 4 h 989"/>
                <a:gd name="T10" fmla="*/ 1407 w 1905"/>
                <a:gd name="T11" fmla="*/ 27 h 989"/>
                <a:gd name="T12" fmla="*/ 1392 w 1905"/>
                <a:gd name="T13" fmla="*/ 73 h 989"/>
                <a:gd name="T14" fmla="*/ 1257 w 1905"/>
                <a:gd name="T15" fmla="*/ 112 h 989"/>
                <a:gd name="T16" fmla="*/ 1303 w 1905"/>
                <a:gd name="T17" fmla="*/ 370 h 989"/>
                <a:gd name="T18" fmla="*/ 1249 w 1905"/>
                <a:gd name="T19" fmla="*/ 631 h 989"/>
                <a:gd name="T20" fmla="*/ 1245 w 1905"/>
                <a:gd name="T21" fmla="*/ 793 h 989"/>
                <a:gd name="T22" fmla="*/ 1141 w 1905"/>
                <a:gd name="T23" fmla="*/ 704 h 989"/>
                <a:gd name="T24" fmla="*/ 1164 w 1905"/>
                <a:gd name="T25" fmla="*/ 570 h 989"/>
                <a:gd name="T26" fmla="*/ 1149 w 1905"/>
                <a:gd name="T27" fmla="*/ 416 h 989"/>
                <a:gd name="T28" fmla="*/ 1134 w 1905"/>
                <a:gd name="T29" fmla="*/ 281 h 989"/>
                <a:gd name="T30" fmla="*/ 983 w 1905"/>
                <a:gd name="T31" fmla="*/ 189 h 989"/>
                <a:gd name="T32" fmla="*/ 524 w 1905"/>
                <a:gd name="T33" fmla="*/ 143 h 989"/>
                <a:gd name="T34" fmla="*/ 181 w 1905"/>
                <a:gd name="T35" fmla="*/ 223 h 989"/>
                <a:gd name="T36" fmla="*/ 104 w 1905"/>
                <a:gd name="T37" fmla="*/ 316 h 989"/>
                <a:gd name="T38" fmla="*/ 135 w 1905"/>
                <a:gd name="T39" fmla="*/ 454 h 989"/>
                <a:gd name="T40" fmla="*/ 70 w 1905"/>
                <a:gd name="T41" fmla="*/ 627 h 989"/>
                <a:gd name="T42" fmla="*/ 135 w 1905"/>
                <a:gd name="T43" fmla="*/ 727 h 989"/>
                <a:gd name="T44" fmla="*/ 19 w 1905"/>
                <a:gd name="T45" fmla="*/ 812 h 989"/>
                <a:gd name="T46" fmla="*/ 19 w 1905"/>
                <a:gd name="T47" fmla="*/ 970 h 989"/>
                <a:gd name="T48" fmla="*/ 1889 w 1905"/>
                <a:gd name="T49" fmla="*/ 970 h 989"/>
                <a:gd name="T50" fmla="*/ 1889 w 1905"/>
                <a:gd name="T51" fmla="*/ 812 h 989"/>
                <a:gd name="T52" fmla="*/ 1665 w 1905"/>
                <a:gd name="T53" fmla="*/ 350 h 989"/>
                <a:gd name="T54" fmla="*/ 1665 w 1905"/>
                <a:gd name="T55" fmla="*/ 354 h 989"/>
                <a:gd name="T56" fmla="*/ 1600 w 1905"/>
                <a:gd name="T57" fmla="*/ 366 h 989"/>
                <a:gd name="T58" fmla="*/ 1500 w 1905"/>
                <a:gd name="T59" fmla="*/ 366 h 989"/>
                <a:gd name="T60" fmla="*/ 1685 w 1905"/>
                <a:gd name="T61" fmla="*/ 762 h 989"/>
                <a:gd name="T62" fmla="*/ 1550 w 1905"/>
                <a:gd name="T63" fmla="*/ 793 h 989"/>
                <a:gd name="T64" fmla="*/ 1546 w 1905"/>
                <a:gd name="T65" fmla="*/ 631 h 989"/>
                <a:gd name="T66" fmla="*/ 1423 w 1905"/>
                <a:gd name="T67" fmla="*/ 366 h 989"/>
                <a:gd name="T68" fmla="*/ 1488 w 1905"/>
                <a:gd name="T69" fmla="*/ 793 h 989"/>
                <a:gd name="T70" fmla="*/ 1507 w 1905"/>
                <a:gd name="T71" fmla="*/ 693 h 989"/>
                <a:gd name="T72" fmla="*/ 204 w 1905"/>
                <a:gd name="T73" fmla="*/ 285 h 989"/>
                <a:gd name="T74" fmla="*/ 374 w 1905"/>
                <a:gd name="T75" fmla="*/ 223 h 989"/>
                <a:gd name="T76" fmla="*/ 517 w 1905"/>
                <a:gd name="T77" fmla="*/ 323 h 989"/>
                <a:gd name="T78" fmla="*/ 447 w 1905"/>
                <a:gd name="T79" fmla="*/ 212 h 989"/>
                <a:gd name="T80" fmla="*/ 702 w 1905"/>
                <a:gd name="T81" fmla="*/ 362 h 989"/>
                <a:gd name="T82" fmla="*/ 713 w 1905"/>
                <a:gd name="T83" fmla="*/ 312 h 989"/>
                <a:gd name="T84" fmla="*/ 810 w 1905"/>
                <a:gd name="T85" fmla="*/ 327 h 989"/>
                <a:gd name="T86" fmla="*/ 852 w 1905"/>
                <a:gd name="T87" fmla="*/ 300 h 989"/>
                <a:gd name="T88" fmla="*/ 921 w 1905"/>
                <a:gd name="T89" fmla="*/ 235 h 989"/>
                <a:gd name="T90" fmla="*/ 1076 w 1905"/>
                <a:gd name="T91" fmla="*/ 308 h 989"/>
                <a:gd name="T92" fmla="*/ 166 w 1905"/>
                <a:gd name="T93" fmla="*/ 400 h 989"/>
                <a:gd name="T94" fmla="*/ 999 w 1905"/>
                <a:gd name="T95" fmla="*/ 531 h 989"/>
                <a:gd name="T96" fmla="*/ 733 w 1905"/>
                <a:gd name="T97" fmla="*/ 462 h 989"/>
                <a:gd name="T98" fmla="*/ 536 w 1905"/>
                <a:gd name="T99" fmla="*/ 462 h 989"/>
                <a:gd name="T100" fmla="*/ 339 w 1905"/>
                <a:gd name="T101" fmla="*/ 462 h 989"/>
                <a:gd name="T102" fmla="*/ 197 w 1905"/>
                <a:gd name="T103" fmla="*/ 462 h 989"/>
                <a:gd name="T104" fmla="*/ 139 w 1905"/>
                <a:gd name="T105" fmla="*/ 604 h 989"/>
                <a:gd name="T106" fmla="*/ 1110 w 1905"/>
                <a:gd name="T107" fmla="*/ 604 h 989"/>
                <a:gd name="T108" fmla="*/ 1099 w 1905"/>
                <a:gd name="T109" fmla="*/ 662 h 989"/>
                <a:gd name="T110" fmla="*/ 131 w 1905"/>
                <a:gd name="T111" fmla="*/ 643 h 989"/>
                <a:gd name="T112" fmla="*/ 1049 w 1905"/>
                <a:gd name="T113" fmla="*/ 754 h 989"/>
                <a:gd name="T114" fmla="*/ 235 w 1905"/>
                <a:gd name="T115" fmla="*/ 789 h 989"/>
                <a:gd name="T116" fmla="*/ 1056 w 1905"/>
                <a:gd name="T117" fmla="*/ 724 h 989"/>
                <a:gd name="T118" fmla="*/ 66 w 1905"/>
                <a:gd name="T119" fmla="*/ 858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5" h="989">
                  <a:moveTo>
                    <a:pt x="1843" y="793"/>
                  </a:moveTo>
                  <a:lnTo>
                    <a:pt x="1739" y="793"/>
                  </a:lnTo>
                  <a:lnTo>
                    <a:pt x="1746" y="766"/>
                  </a:lnTo>
                  <a:lnTo>
                    <a:pt x="1773" y="400"/>
                  </a:lnTo>
                  <a:lnTo>
                    <a:pt x="1773" y="389"/>
                  </a:lnTo>
                  <a:lnTo>
                    <a:pt x="1766" y="377"/>
                  </a:lnTo>
                  <a:lnTo>
                    <a:pt x="1762" y="374"/>
                  </a:lnTo>
                  <a:lnTo>
                    <a:pt x="1839" y="197"/>
                  </a:lnTo>
                  <a:lnTo>
                    <a:pt x="1843" y="185"/>
                  </a:lnTo>
                  <a:lnTo>
                    <a:pt x="1839" y="173"/>
                  </a:lnTo>
                  <a:lnTo>
                    <a:pt x="1831" y="166"/>
                  </a:lnTo>
                  <a:lnTo>
                    <a:pt x="1824" y="158"/>
                  </a:lnTo>
                  <a:lnTo>
                    <a:pt x="1731" y="120"/>
                  </a:lnTo>
                  <a:lnTo>
                    <a:pt x="1719" y="116"/>
                  </a:lnTo>
                  <a:lnTo>
                    <a:pt x="1708" y="120"/>
                  </a:lnTo>
                  <a:lnTo>
                    <a:pt x="1708" y="108"/>
                  </a:lnTo>
                  <a:lnTo>
                    <a:pt x="1704" y="97"/>
                  </a:lnTo>
                  <a:lnTo>
                    <a:pt x="1696" y="89"/>
                  </a:lnTo>
                  <a:lnTo>
                    <a:pt x="1685" y="85"/>
                  </a:lnTo>
                  <a:lnTo>
                    <a:pt x="1588" y="66"/>
                  </a:lnTo>
                  <a:lnTo>
                    <a:pt x="1569" y="66"/>
                  </a:lnTo>
                  <a:lnTo>
                    <a:pt x="1565" y="31"/>
                  </a:lnTo>
                  <a:lnTo>
                    <a:pt x="1561" y="20"/>
                  </a:lnTo>
                  <a:lnTo>
                    <a:pt x="1558" y="8"/>
                  </a:lnTo>
                  <a:lnTo>
                    <a:pt x="1546" y="4"/>
                  </a:lnTo>
                  <a:lnTo>
                    <a:pt x="1534" y="0"/>
                  </a:lnTo>
                  <a:lnTo>
                    <a:pt x="1434" y="8"/>
                  </a:lnTo>
                  <a:lnTo>
                    <a:pt x="1423" y="12"/>
                  </a:lnTo>
                  <a:lnTo>
                    <a:pt x="1415" y="20"/>
                  </a:lnTo>
                  <a:lnTo>
                    <a:pt x="1407" y="27"/>
                  </a:lnTo>
                  <a:lnTo>
                    <a:pt x="1407" y="43"/>
                  </a:lnTo>
                  <a:lnTo>
                    <a:pt x="1411" y="104"/>
                  </a:lnTo>
                  <a:lnTo>
                    <a:pt x="1407" y="93"/>
                  </a:lnTo>
                  <a:lnTo>
                    <a:pt x="1403" y="81"/>
                  </a:lnTo>
                  <a:lnTo>
                    <a:pt x="1392" y="73"/>
                  </a:lnTo>
                  <a:lnTo>
                    <a:pt x="1380" y="70"/>
                  </a:lnTo>
                  <a:lnTo>
                    <a:pt x="1369" y="70"/>
                  </a:lnTo>
                  <a:lnTo>
                    <a:pt x="1276" y="97"/>
                  </a:lnTo>
                  <a:lnTo>
                    <a:pt x="1265" y="104"/>
                  </a:lnTo>
                  <a:lnTo>
                    <a:pt x="1257" y="112"/>
                  </a:lnTo>
                  <a:lnTo>
                    <a:pt x="1253" y="123"/>
                  </a:lnTo>
                  <a:lnTo>
                    <a:pt x="1253" y="135"/>
                  </a:lnTo>
                  <a:lnTo>
                    <a:pt x="1322" y="366"/>
                  </a:lnTo>
                  <a:lnTo>
                    <a:pt x="1315" y="366"/>
                  </a:lnTo>
                  <a:lnTo>
                    <a:pt x="1303" y="370"/>
                  </a:lnTo>
                  <a:lnTo>
                    <a:pt x="1292" y="377"/>
                  </a:lnTo>
                  <a:lnTo>
                    <a:pt x="1288" y="389"/>
                  </a:lnTo>
                  <a:lnTo>
                    <a:pt x="1284" y="400"/>
                  </a:lnTo>
                  <a:lnTo>
                    <a:pt x="1303" y="631"/>
                  </a:lnTo>
                  <a:lnTo>
                    <a:pt x="1249" y="631"/>
                  </a:lnTo>
                  <a:lnTo>
                    <a:pt x="1238" y="635"/>
                  </a:lnTo>
                  <a:lnTo>
                    <a:pt x="1226" y="643"/>
                  </a:lnTo>
                  <a:lnTo>
                    <a:pt x="1222" y="654"/>
                  </a:lnTo>
                  <a:lnTo>
                    <a:pt x="1218" y="666"/>
                  </a:lnTo>
                  <a:lnTo>
                    <a:pt x="1245" y="793"/>
                  </a:lnTo>
                  <a:lnTo>
                    <a:pt x="1099" y="793"/>
                  </a:lnTo>
                  <a:lnTo>
                    <a:pt x="1110" y="762"/>
                  </a:lnTo>
                  <a:lnTo>
                    <a:pt x="1118" y="727"/>
                  </a:lnTo>
                  <a:lnTo>
                    <a:pt x="1118" y="720"/>
                  </a:lnTo>
                  <a:lnTo>
                    <a:pt x="1141" y="704"/>
                  </a:lnTo>
                  <a:lnTo>
                    <a:pt x="1164" y="685"/>
                  </a:lnTo>
                  <a:lnTo>
                    <a:pt x="1176" y="658"/>
                  </a:lnTo>
                  <a:lnTo>
                    <a:pt x="1184" y="627"/>
                  </a:lnTo>
                  <a:lnTo>
                    <a:pt x="1176" y="597"/>
                  </a:lnTo>
                  <a:lnTo>
                    <a:pt x="1164" y="570"/>
                  </a:lnTo>
                  <a:lnTo>
                    <a:pt x="1141" y="550"/>
                  </a:lnTo>
                  <a:lnTo>
                    <a:pt x="1118" y="535"/>
                  </a:lnTo>
                  <a:lnTo>
                    <a:pt x="1118" y="454"/>
                  </a:lnTo>
                  <a:lnTo>
                    <a:pt x="1141" y="431"/>
                  </a:lnTo>
                  <a:lnTo>
                    <a:pt x="1149" y="416"/>
                  </a:lnTo>
                  <a:lnTo>
                    <a:pt x="1149" y="397"/>
                  </a:lnTo>
                  <a:lnTo>
                    <a:pt x="1149" y="331"/>
                  </a:lnTo>
                  <a:lnTo>
                    <a:pt x="1149" y="316"/>
                  </a:lnTo>
                  <a:lnTo>
                    <a:pt x="1141" y="300"/>
                  </a:lnTo>
                  <a:lnTo>
                    <a:pt x="1134" y="281"/>
                  </a:lnTo>
                  <a:lnTo>
                    <a:pt x="1118" y="262"/>
                  </a:lnTo>
                  <a:lnTo>
                    <a:pt x="1095" y="243"/>
                  </a:lnTo>
                  <a:lnTo>
                    <a:pt x="1068" y="223"/>
                  </a:lnTo>
                  <a:lnTo>
                    <a:pt x="1029" y="204"/>
                  </a:lnTo>
                  <a:lnTo>
                    <a:pt x="983" y="189"/>
                  </a:lnTo>
                  <a:lnTo>
                    <a:pt x="906" y="166"/>
                  </a:lnTo>
                  <a:lnTo>
                    <a:pt x="817" y="150"/>
                  </a:lnTo>
                  <a:lnTo>
                    <a:pt x="725" y="143"/>
                  </a:lnTo>
                  <a:lnTo>
                    <a:pt x="625" y="139"/>
                  </a:lnTo>
                  <a:lnTo>
                    <a:pt x="524" y="143"/>
                  </a:lnTo>
                  <a:lnTo>
                    <a:pt x="432" y="150"/>
                  </a:lnTo>
                  <a:lnTo>
                    <a:pt x="343" y="166"/>
                  </a:lnTo>
                  <a:lnTo>
                    <a:pt x="266" y="189"/>
                  </a:lnTo>
                  <a:lnTo>
                    <a:pt x="220" y="204"/>
                  </a:lnTo>
                  <a:lnTo>
                    <a:pt x="181" y="223"/>
                  </a:lnTo>
                  <a:lnTo>
                    <a:pt x="154" y="243"/>
                  </a:lnTo>
                  <a:lnTo>
                    <a:pt x="131" y="262"/>
                  </a:lnTo>
                  <a:lnTo>
                    <a:pt x="116" y="281"/>
                  </a:lnTo>
                  <a:lnTo>
                    <a:pt x="108" y="300"/>
                  </a:lnTo>
                  <a:lnTo>
                    <a:pt x="104" y="316"/>
                  </a:lnTo>
                  <a:lnTo>
                    <a:pt x="100" y="331"/>
                  </a:lnTo>
                  <a:lnTo>
                    <a:pt x="100" y="397"/>
                  </a:lnTo>
                  <a:lnTo>
                    <a:pt x="104" y="416"/>
                  </a:lnTo>
                  <a:lnTo>
                    <a:pt x="112" y="431"/>
                  </a:lnTo>
                  <a:lnTo>
                    <a:pt x="135" y="454"/>
                  </a:lnTo>
                  <a:lnTo>
                    <a:pt x="135" y="535"/>
                  </a:lnTo>
                  <a:lnTo>
                    <a:pt x="108" y="550"/>
                  </a:lnTo>
                  <a:lnTo>
                    <a:pt x="85" y="570"/>
                  </a:lnTo>
                  <a:lnTo>
                    <a:pt x="73" y="597"/>
                  </a:lnTo>
                  <a:lnTo>
                    <a:pt x="70" y="627"/>
                  </a:lnTo>
                  <a:lnTo>
                    <a:pt x="73" y="658"/>
                  </a:lnTo>
                  <a:lnTo>
                    <a:pt x="85" y="685"/>
                  </a:lnTo>
                  <a:lnTo>
                    <a:pt x="108" y="704"/>
                  </a:lnTo>
                  <a:lnTo>
                    <a:pt x="135" y="720"/>
                  </a:lnTo>
                  <a:lnTo>
                    <a:pt x="135" y="727"/>
                  </a:lnTo>
                  <a:lnTo>
                    <a:pt x="139" y="762"/>
                  </a:lnTo>
                  <a:lnTo>
                    <a:pt x="154" y="793"/>
                  </a:lnTo>
                  <a:lnTo>
                    <a:pt x="66" y="793"/>
                  </a:lnTo>
                  <a:lnTo>
                    <a:pt x="43" y="801"/>
                  </a:lnTo>
                  <a:lnTo>
                    <a:pt x="19" y="812"/>
                  </a:lnTo>
                  <a:lnTo>
                    <a:pt x="8" y="835"/>
                  </a:lnTo>
                  <a:lnTo>
                    <a:pt x="0" y="858"/>
                  </a:lnTo>
                  <a:lnTo>
                    <a:pt x="0" y="924"/>
                  </a:lnTo>
                  <a:lnTo>
                    <a:pt x="8" y="947"/>
                  </a:lnTo>
                  <a:lnTo>
                    <a:pt x="19" y="970"/>
                  </a:lnTo>
                  <a:lnTo>
                    <a:pt x="43" y="981"/>
                  </a:lnTo>
                  <a:lnTo>
                    <a:pt x="66" y="989"/>
                  </a:lnTo>
                  <a:lnTo>
                    <a:pt x="1843" y="989"/>
                  </a:lnTo>
                  <a:lnTo>
                    <a:pt x="1866" y="981"/>
                  </a:lnTo>
                  <a:lnTo>
                    <a:pt x="1889" y="970"/>
                  </a:lnTo>
                  <a:lnTo>
                    <a:pt x="1901" y="947"/>
                  </a:lnTo>
                  <a:lnTo>
                    <a:pt x="1905" y="924"/>
                  </a:lnTo>
                  <a:lnTo>
                    <a:pt x="1905" y="858"/>
                  </a:lnTo>
                  <a:lnTo>
                    <a:pt x="1901" y="835"/>
                  </a:lnTo>
                  <a:lnTo>
                    <a:pt x="1889" y="812"/>
                  </a:lnTo>
                  <a:lnTo>
                    <a:pt x="1866" y="801"/>
                  </a:lnTo>
                  <a:lnTo>
                    <a:pt x="1843" y="793"/>
                  </a:lnTo>
                  <a:lnTo>
                    <a:pt x="1843" y="793"/>
                  </a:lnTo>
                  <a:close/>
                  <a:moveTo>
                    <a:pt x="1665" y="354"/>
                  </a:moveTo>
                  <a:lnTo>
                    <a:pt x="1665" y="350"/>
                  </a:lnTo>
                  <a:lnTo>
                    <a:pt x="1735" y="189"/>
                  </a:lnTo>
                  <a:lnTo>
                    <a:pt x="1770" y="200"/>
                  </a:lnTo>
                  <a:lnTo>
                    <a:pt x="1700" y="366"/>
                  </a:lnTo>
                  <a:lnTo>
                    <a:pt x="1662" y="366"/>
                  </a:lnTo>
                  <a:lnTo>
                    <a:pt x="1665" y="354"/>
                  </a:lnTo>
                  <a:close/>
                  <a:moveTo>
                    <a:pt x="1581" y="262"/>
                  </a:moveTo>
                  <a:lnTo>
                    <a:pt x="1581" y="258"/>
                  </a:lnTo>
                  <a:lnTo>
                    <a:pt x="1604" y="131"/>
                  </a:lnTo>
                  <a:lnTo>
                    <a:pt x="1642" y="139"/>
                  </a:lnTo>
                  <a:lnTo>
                    <a:pt x="1600" y="366"/>
                  </a:lnTo>
                  <a:lnTo>
                    <a:pt x="1561" y="366"/>
                  </a:lnTo>
                  <a:lnTo>
                    <a:pt x="1581" y="262"/>
                  </a:lnTo>
                  <a:close/>
                  <a:moveTo>
                    <a:pt x="1507" y="66"/>
                  </a:moveTo>
                  <a:lnTo>
                    <a:pt x="1519" y="254"/>
                  </a:lnTo>
                  <a:lnTo>
                    <a:pt x="1500" y="366"/>
                  </a:lnTo>
                  <a:lnTo>
                    <a:pt x="1492" y="366"/>
                  </a:lnTo>
                  <a:lnTo>
                    <a:pt x="1469" y="66"/>
                  </a:lnTo>
                  <a:lnTo>
                    <a:pt x="1507" y="66"/>
                  </a:lnTo>
                  <a:close/>
                  <a:moveTo>
                    <a:pt x="1712" y="427"/>
                  </a:moveTo>
                  <a:lnTo>
                    <a:pt x="1685" y="762"/>
                  </a:lnTo>
                  <a:lnTo>
                    <a:pt x="1681" y="774"/>
                  </a:lnTo>
                  <a:lnTo>
                    <a:pt x="1673" y="785"/>
                  </a:lnTo>
                  <a:lnTo>
                    <a:pt x="1662" y="793"/>
                  </a:lnTo>
                  <a:lnTo>
                    <a:pt x="1650" y="793"/>
                  </a:lnTo>
                  <a:lnTo>
                    <a:pt x="1550" y="793"/>
                  </a:lnTo>
                  <a:lnTo>
                    <a:pt x="1577" y="666"/>
                  </a:lnTo>
                  <a:lnTo>
                    <a:pt x="1577" y="654"/>
                  </a:lnTo>
                  <a:lnTo>
                    <a:pt x="1569" y="643"/>
                  </a:lnTo>
                  <a:lnTo>
                    <a:pt x="1561" y="635"/>
                  </a:lnTo>
                  <a:lnTo>
                    <a:pt x="1546" y="631"/>
                  </a:lnTo>
                  <a:lnTo>
                    <a:pt x="1365" y="631"/>
                  </a:lnTo>
                  <a:lnTo>
                    <a:pt x="1349" y="427"/>
                  </a:lnTo>
                  <a:lnTo>
                    <a:pt x="1712" y="427"/>
                  </a:lnTo>
                  <a:close/>
                  <a:moveTo>
                    <a:pt x="1357" y="139"/>
                  </a:moveTo>
                  <a:lnTo>
                    <a:pt x="1423" y="366"/>
                  </a:lnTo>
                  <a:lnTo>
                    <a:pt x="1384" y="366"/>
                  </a:lnTo>
                  <a:lnTo>
                    <a:pt x="1322" y="150"/>
                  </a:lnTo>
                  <a:lnTo>
                    <a:pt x="1357" y="139"/>
                  </a:lnTo>
                  <a:close/>
                  <a:moveTo>
                    <a:pt x="1507" y="693"/>
                  </a:moveTo>
                  <a:lnTo>
                    <a:pt x="1488" y="793"/>
                  </a:lnTo>
                  <a:lnTo>
                    <a:pt x="1488" y="793"/>
                  </a:lnTo>
                  <a:lnTo>
                    <a:pt x="1311" y="793"/>
                  </a:lnTo>
                  <a:lnTo>
                    <a:pt x="1307" y="793"/>
                  </a:lnTo>
                  <a:lnTo>
                    <a:pt x="1288" y="693"/>
                  </a:lnTo>
                  <a:lnTo>
                    <a:pt x="1507" y="693"/>
                  </a:lnTo>
                  <a:close/>
                  <a:moveTo>
                    <a:pt x="162" y="331"/>
                  </a:moveTo>
                  <a:lnTo>
                    <a:pt x="166" y="320"/>
                  </a:lnTo>
                  <a:lnTo>
                    <a:pt x="174" y="308"/>
                  </a:lnTo>
                  <a:lnTo>
                    <a:pt x="185" y="297"/>
                  </a:lnTo>
                  <a:lnTo>
                    <a:pt x="204" y="285"/>
                  </a:lnTo>
                  <a:lnTo>
                    <a:pt x="243" y="262"/>
                  </a:lnTo>
                  <a:lnTo>
                    <a:pt x="285" y="247"/>
                  </a:lnTo>
                  <a:lnTo>
                    <a:pt x="328" y="235"/>
                  </a:lnTo>
                  <a:lnTo>
                    <a:pt x="374" y="223"/>
                  </a:lnTo>
                  <a:lnTo>
                    <a:pt x="374" y="223"/>
                  </a:lnTo>
                  <a:lnTo>
                    <a:pt x="470" y="323"/>
                  </a:lnTo>
                  <a:lnTo>
                    <a:pt x="482" y="327"/>
                  </a:lnTo>
                  <a:lnTo>
                    <a:pt x="494" y="331"/>
                  </a:lnTo>
                  <a:lnTo>
                    <a:pt x="505" y="327"/>
                  </a:lnTo>
                  <a:lnTo>
                    <a:pt x="517" y="323"/>
                  </a:lnTo>
                  <a:lnTo>
                    <a:pt x="521" y="312"/>
                  </a:lnTo>
                  <a:lnTo>
                    <a:pt x="524" y="300"/>
                  </a:lnTo>
                  <a:lnTo>
                    <a:pt x="521" y="289"/>
                  </a:lnTo>
                  <a:lnTo>
                    <a:pt x="517" y="277"/>
                  </a:lnTo>
                  <a:lnTo>
                    <a:pt x="447" y="212"/>
                  </a:lnTo>
                  <a:lnTo>
                    <a:pt x="517" y="204"/>
                  </a:lnTo>
                  <a:lnTo>
                    <a:pt x="671" y="354"/>
                  </a:lnTo>
                  <a:lnTo>
                    <a:pt x="679" y="362"/>
                  </a:lnTo>
                  <a:lnTo>
                    <a:pt x="690" y="362"/>
                  </a:lnTo>
                  <a:lnTo>
                    <a:pt x="702" y="362"/>
                  </a:lnTo>
                  <a:lnTo>
                    <a:pt x="713" y="354"/>
                  </a:lnTo>
                  <a:lnTo>
                    <a:pt x="721" y="343"/>
                  </a:lnTo>
                  <a:lnTo>
                    <a:pt x="721" y="331"/>
                  </a:lnTo>
                  <a:lnTo>
                    <a:pt x="721" y="320"/>
                  </a:lnTo>
                  <a:lnTo>
                    <a:pt x="713" y="312"/>
                  </a:lnTo>
                  <a:lnTo>
                    <a:pt x="602" y="200"/>
                  </a:lnTo>
                  <a:lnTo>
                    <a:pt x="625" y="200"/>
                  </a:lnTo>
                  <a:lnTo>
                    <a:pt x="679" y="200"/>
                  </a:lnTo>
                  <a:lnTo>
                    <a:pt x="802" y="323"/>
                  </a:lnTo>
                  <a:lnTo>
                    <a:pt x="810" y="327"/>
                  </a:lnTo>
                  <a:lnTo>
                    <a:pt x="821" y="331"/>
                  </a:lnTo>
                  <a:lnTo>
                    <a:pt x="833" y="327"/>
                  </a:lnTo>
                  <a:lnTo>
                    <a:pt x="844" y="323"/>
                  </a:lnTo>
                  <a:lnTo>
                    <a:pt x="852" y="312"/>
                  </a:lnTo>
                  <a:lnTo>
                    <a:pt x="852" y="300"/>
                  </a:lnTo>
                  <a:lnTo>
                    <a:pt x="852" y="289"/>
                  </a:lnTo>
                  <a:lnTo>
                    <a:pt x="844" y="277"/>
                  </a:lnTo>
                  <a:lnTo>
                    <a:pt x="775" y="208"/>
                  </a:lnTo>
                  <a:lnTo>
                    <a:pt x="875" y="223"/>
                  </a:lnTo>
                  <a:lnTo>
                    <a:pt x="921" y="235"/>
                  </a:lnTo>
                  <a:lnTo>
                    <a:pt x="964" y="247"/>
                  </a:lnTo>
                  <a:lnTo>
                    <a:pt x="1006" y="262"/>
                  </a:lnTo>
                  <a:lnTo>
                    <a:pt x="1049" y="285"/>
                  </a:lnTo>
                  <a:lnTo>
                    <a:pt x="1064" y="297"/>
                  </a:lnTo>
                  <a:lnTo>
                    <a:pt x="1076" y="308"/>
                  </a:lnTo>
                  <a:lnTo>
                    <a:pt x="1083" y="320"/>
                  </a:lnTo>
                  <a:lnTo>
                    <a:pt x="1087" y="331"/>
                  </a:lnTo>
                  <a:lnTo>
                    <a:pt x="1087" y="397"/>
                  </a:lnTo>
                  <a:lnTo>
                    <a:pt x="1087" y="400"/>
                  </a:lnTo>
                  <a:lnTo>
                    <a:pt x="166" y="400"/>
                  </a:lnTo>
                  <a:lnTo>
                    <a:pt x="162" y="397"/>
                  </a:lnTo>
                  <a:lnTo>
                    <a:pt x="162" y="331"/>
                  </a:lnTo>
                  <a:close/>
                  <a:moveTo>
                    <a:pt x="1056" y="462"/>
                  </a:moveTo>
                  <a:lnTo>
                    <a:pt x="1056" y="531"/>
                  </a:lnTo>
                  <a:lnTo>
                    <a:pt x="999" y="531"/>
                  </a:lnTo>
                  <a:lnTo>
                    <a:pt x="929" y="462"/>
                  </a:lnTo>
                  <a:lnTo>
                    <a:pt x="1056" y="462"/>
                  </a:lnTo>
                  <a:close/>
                  <a:moveTo>
                    <a:pt x="914" y="531"/>
                  </a:moveTo>
                  <a:lnTo>
                    <a:pt x="802" y="531"/>
                  </a:lnTo>
                  <a:lnTo>
                    <a:pt x="733" y="462"/>
                  </a:lnTo>
                  <a:lnTo>
                    <a:pt x="844" y="462"/>
                  </a:lnTo>
                  <a:lnTo>
                    <a:pt x="914" y="531"/>
                  </a:lnTo>
                  <a:close/>
                  <a:moveTo>
                    <a:pt x="717" y="531"/>
                  </a:moveTo>
                  <a:lnTo>
                    <a:pt x="605" y="531"/>
                  </a:lnTo>
                  <a:lnTo>
                    <a:pt x="536" y="462"/>
                  </a:lnTo>
                  <a:lnTo>
                    <a:pt x="644" y="462"/>
                  </a:lnTo>
                  <a:lnTo>
                    <a:pt x="717" y="531"/>
                  </a:lnTo>
                  <a:close/>
                  <a:moveTo>
                    <a:pt x="517" y="531"/>
                  </a:moveTo>
                  <a:lnTo>
                    <a:pt x="409" y="531"/>
                  </a:lnTo>
                  <a:lnTo>
                    <a:pt x="339" y="462"/>
                  </a:lnTo>
                  <a:lnTo>
                    <a:pt x="447" y="462"/>
                  </a:lnTo>
                  <a:lnTo>
                    <a:pt x="517" y="531"/>
                  </a:lnTo>
                  <a:close/>
                  <a:moveTo>
                    <a:pt x="320" y="531"/>
                  </a:moveTo>
                  <a:lnTo>
                    <a:pt x="197" y="531"/>
                  </a:lnTo>
                  <a:lnTo>
                    <a:pt x="197" y="462"/>
                  </a:lnTo>
                  <a:lnTo>
                    <a:pt x="251" y="462"/>
                  </a:lnTo>
                  <a:lnTo>
                    <a:pt x="320" y="531"/>
                  </a:lnTo>
                  <a:close/>
                  <a:moveTo>
                    <a:pt x="131" y="627"/>
                  </a:moveTo>
                  <a:lnTo>
                    <a:pt x="131" y="616"/>
                  </a:lnTo>
                  <a:lnTo>
                    <a:pt x="139" y="604"/>
                  </a:lnTo>
                  <a:lnTo>
                    <a:pt x="150" y="597"/>
                  </a:lnTo>
                  <a:lnTo>
                    <a:pt x="166" y="593"/>
                  </a:lnTo>
                  <a:lnTo>
                    <a:pt x="1087" y="593"/>
                  </a:lnTo>
                  <a:lnTo>
                    <a:pt x="1099" y="597"/>
                  </a:lnTo>
                  <a:lnTo>
                    <a:pt x="1110" y="604"/>
                  </a:lnTo>
                  <a:lnTo>
                    <a:pt x="1118" y="616"/>
                  </a:lnTo>
                  <a:lnTo>
                    <a:pt x="1122" y="627"/>
                  </a:lnTo>
                  <a:lnTo>
                    <a:pt x="1118" y="643"/>
                  </a:lnTo>
                  <a:lnTo>
                    <a:pt x="1110" y="654"/>
                  </a:lnTo>
                  <a:lnTo>
                    <a:pt x="1099" y="662"/>
                  </a:lnTo>
                  <a:lnTo>
                    <a:pt x="1087" y="662"/>
                  </a:lnTo>
                  <a:lnTo>
                    <a:pt x="166" y="662"/>
                  </a:lnTo>
                  <a:lnTo>
                    <a:pt x="150" y="662"/>
                  </a:lnTo>
                  <a:lnTo>
                    <a:pt x="139" y="654"/>
                  </a:lnTo>
                  <a:lnTo>
                    <a:pt x="131" y="643"/>
                  </a:lnTo>
                  <a:lnTo>
                    <a:pt x="131" y="627"/>
                  </a:lnTo>
                  <a:lnTo>
                    <a:pt x="131" y="627"/>
                  </a:lnTo>
                  <a:close/>
                  <a:moveTo>
                    <a:pt x="1056" y="724"/>
                  </a:moveTo>
                  <a:lnTo>
                    <a:pt x="1056" y="727"/>
                  </a:lnTo>
                  <a:lnTo>
                    <a:pt x="1049" y="754"/>
                  </a:lnTo>
                  <a:lnTo>
                    <a:pt x="1033" y="774"/>
                  </a:lnTo>
                  <a:lnTo>
                    <a:pt x="1014" y="789"/>
                  </a:lnTo>
                  <a:lnTo>
                    <a:pt x="987" y="793"/>
                  </a:lnTo>
                  <a:lnTo>
                    <a:pt x="262" y="793"/>
                  </a:lnTo>
                  <a:lnTo>
                    <a:pt x="235" y="789"/>
                  </a:lnTo>
                  <a:lnTo>
                    <a:pt x="216" y="774"/>
                  </a:lnTo>
                  <a:lnTo>
                    <a:pt x="201" y="754"/>
                  </a:lnTo>
                  <a:lnTo>
                    <a:pt x="197" y="727"/>
                  </a:lnTo>
                  <a:lnTo>
                    <a:pt x="197" y="724"/>
                  </a:lnTo>
                  <a:lnTo>
                    <a:pt x="1056" y="724"/>
                  </a:lnTo>
                  <a:close/>
                  <a:moveTo>
                    <a:pt x="1843" y="924"/>
                  </a:moveTo>
                  <a:lnTo>
                    <a:pt x="1843" y="927"/>
                  </a:lnTo>
                  <a:lnTo>
                    <a:pt x="66" y="927"/>
                  </a:lnTo>
                  <a:lnTo>
                    <a:pt x="66" y="924"/>
                  </a:lnTo>
                  <a:lnTo>
                    <a:pt x="66" y="858"/>
                  </a:lnTo>
                  <a:lnTo>
                    <a:pt x="66" y="854"/>
                  </a:lnTo>
                  <a:lnTo>
                    <a:pt x="1843" y="854"/>
                  </a:lnTo>
                  <a:lnTo>
                    <a:pt x="1843" y="858"/>
                  </a:lnTo>
                  <a:lnTo>
                    <a:pt x="1843" y="9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69" name="Freeform 122"/>
            <p:cNvSpPr>
              <a:spLocks/>
            </p:cNvSpPr>
            <p:nvPr/>
          </p:nvSpPr>
          <p:spPr bwMode="auto">
            <a:xfrm>
              <a:off x="1450975" y="3902075"/>
              <a:ext cx="201612" cy="879475"/>
            </a:xfrm>
            <a:custGeom>
              <a:avLst/>
              <a:gdLst>
                <a:gd name="T0" fmla="*/ 0 w 127"/>
                <a:gd name="T1" fmla="*/ 357 h 554"/>
                <a:gd name="T2" fmla="*/ 4 w 127"/>
                <a:gd name="T3" fmla="*/ 392 h 554"/>
                <a:gd name="T4" fmla="*/ 12 w 127"/>
                <a:gd name="T5" fmla="*/ 419 h 554"/>
                <a:gd name="T6" fmla="*/ 23 w 127"/>
                <a:gd name="T7" fmla="*/ 442 h 554"/>
                <a:gd name="T8" fmla="*/ 39 w 127"/>
                <a:gd name="T9" fmla="*/ 457 h 554"/>
                <a:gd name="T10" fmla="*/ 58 w 127"/>
                <a:gd name="T11" fmla="*/ 484 h 554"/>
                <a:gd name="T12" fmla="*/ 62 w 127"/>
                <a:gd name="T13" fmla="*/ 500 h 554"/>
                <a:gd name="T14" fmla="*/ 66 w 127"/>
                <a:gd name="T15" fmla="*/ 523 h 554"/>
                <a:gd name="T16" fmla="*/ 66 w 127"/>
                <a:gd name="T17" fmla="*/ 534 h 554"/>
                <a:gd name="T18" fmla="*/ 73 w 127"/>
                <a:gd name="T19" fmla="*/ 542 h 554"/>
                <a:gd name="T20" fmla="*/ 85 w 127"/>
                <a:gd name="T21" fmla="*/ 550 h 554"/>
                <a:gd name="T22" fmla="*/ 96 w 127"/>
                <a:gd name="T23" fmla="*/ 554 h 554"/>
                <a:gd name="T24" fmla="*/ 108 w 127"/>
                <a:gd name="T25" fmla="*/ 550 h 554"/>
                <a:gd name="T26" fmla="*/ 116 w 127"/>
                <a:gd name="T27" fmla="*/ 542 h 554"/>
                <a:gd name="T28" fmla="*/ 123 w 127"/>
                <a:gd name="T29" fmla="*/ 534 h 554"/>
                <a:gd name="T30" fmla="*/ 127 w 127"/>
                <a:gd name="T31" fmla="*/ 523 h 554"/>
                <a:gd name="T32" fmla="*/ 123 w 127"/>
                <a:gd name="T33" fmla="*/ 488 h 554"/>
                <a:gd name="T34" fmla="*/ 112 w 127"/>
                <a:gd name="T35" fmla="*/ 461 h 554"/>
                <a:gd name="T36" fmla="*/ 100 w 127"/>
                <a:gd name="T37" fmla="*/ 438 h 554"/>
                <a:gd name="T38" fmla="*/ 85 w 127"/>
                <a:gd name="T39" fmla="*/ 419 h 554"/>
                <a:gd name="T40" fmla="*/ 69 w 127"/>
                <a:gd name="T41" fmla="*/ 392 h 554"/>
                <a:gd name="T42" fmla="*/ 62 w 127"/>
                <a:gd name="T43" fmla="*/ 377 h 554"/>
                <a:gd name="T44" fmla="*/ 62 w 127"/>
                <a:gd name="T45" fmla="*/ 357 h 554"/>
                <a:gd name="T46" fmla="*/ 62 w 127"/>
                <a:gd name="T47" fmla="*/ 338 h 554"/>
                <a:gd name="T48" fmla="*/ 69 w 127"/>
                <a:gd name="T49" fmla="*/ 323 h 554"/>
                <a:gd name="T50" fmla="*/ 85 w 127"/>
                <a:gd name="T51" fmla="*/ 296 h 554"/>
                <a:gd name="T52" fmla="*/ 100 w 127"/>
                <a:gd name="T53" fmla="*/ 277 h 554"/>
                <a:gd name="T54" fmla="*/ 112 w 127"/>
                <a:gd name="T55" fmla="*/ 254 h 554"/>
                <a:gd name="T56" fmla="*/ 123 w 127"/>
                <a:gd name="T57" fmla="*/ 227 h 554"/>
                <a:gd name="T58" fmla="*/ 127 w 127"/>
                <a:gd name="T59" fmla="*/ 192 h 554"/>
                <a:gd name="T60" fmla="*/ 123 w 127"/>
                <a:gd name="T61" fmla="*/ 157 h 554"/>
                <a:gd name="T62" fmla="*/ 112 w 127"/>
                <a:gd name="T63" fmla="*/ 130 h 554"/>
                <a:gd name="T64" fmla="*/ 100 w 127"/>
                <a:gd name="T65" fmla="*/ 111 h 554"/>
                <a:gd name="T66" fmla="*/ 85 w 127"/>
                <a:gd name="T67" fmla="*/ 92 h 554"/>
                <a:gd name="T68" fmla="*/ 69 w 127"/>
                <a:gd name="T69" fmla="*/ 65 h 554"/>
                <a:gd name="T70" fmla="*/ 62 w 127"/>
                <a:gd name="T71" fmla="*/ 50 h 554"/>
                <a:gd name="T72" fmla="*/ 62 w 127"/>
                <a:gd name="T73" fmla="*/ 30 h 554"/>
                <a:gd name="T74" fmla="*/ 58 w 127"/>
                <a:gd name="T75" fmla="*/ 19 h 554"/>
                <a:gd name="T76" fmla="*/ 50 w 127"/>
                <a:gd name="T77" fmla="*/ 7 h 554"/>
                <a:gd name="T78" fmla="*/ 42 w 127"/>
                <a:gd name="T79" fmla="*/ 0 h 554"/>
                <a:gd name="T80" fmla="*/ 31 w 127"/>
                <a:gd name="T81" fmla="*/ 0 h 554"/>
                <a:gd name="T82" fmla="*/ 19 w 127"/>
                <a:gd name="T83" fmla="*/ 0 h 554"/>
                <a:gd name="T84" fmla="*/ 8 w 127"/>
                <a:gd name="T85" fmla="*/ 7 h 554"/>
                <a:gd name="T86" fmla="*/ 0 w 127"/>
                <a:gd name="T87" fmla="*/ 19 h 554"/>
                <a:gd name="T88" fmla="*/ 0 w 127"/>
                <a:gd name="T89" fmla="*/ 30 h 554"/>
                <a:gd name="T90" fmla="*/ 4 w 127"/>
                <a:gd name="T91" fmla="*/ 65 h 554"/>
                <a:gd name="T92" fmla="*/ 12 w 127"/>
                <a:gd name="T93" fmla="*/ 92 h 554"/>
                <a:gd name="T94" fmla="*/ 23 w 127"/>
                <a:gd name="T95" fmla="*/ 111 h 554"/>
                <a:gd name="T96" fmla="*/ 39 w 127"/>
                <a:gd name="T97" fmla="*/ 130 h 554"/>
                <a:gd name="T98" fmla="*/ 58 w 127"/>
                <a:gd name="T99" fmla="*/ 157 h 554"/>
                <a:gd name="T100" fmla="*/ 62 w 127"/>
                <a:gd name="T101" fmla="*/ 173 h 554"/>
                <a:gd name="T102" fmla="*/ 66 w 127"/>
                <a:gd name="T103" fmla="*/ 192 h 554"/>
                <a:gd name="T104" fmla="*/ 62 w 127"/>
                <a:gd name="T105" fmla="*/ 215 h 554"/>
                <a:gd name="T106" fmla="*/ 58 w 127"/>
                <a:gd name="T107" fmla="*/ 230 h 554"/>
                <a:gd name="T108" fmla="*/ 39 w 127"/>
                <a:gd name="T109" fmla="*/ 257 h 554"/>
                <a:gd name="T110" fmla="*/ 23 w 127"/>
                <a:gd name="T111" fmla="*/ 273 h 554"/>
                <a:gd name="T112" fmla="*/ 12 w 127"/>
                <a:gd name="T113" fmla="*/ 296 h 554"/>
                <a:gd name="T114" fmla="*/ 4 w 127"/>
                <a:gd name="T115" fmla="*/ 323 h 554"/>
                <a:gd name="T116" fmla="*/ 0 w 127"/>
                <a:gd name="T117" fmla="*/ 357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" h="554">
                  <a:moveTo>
                    <a:pt x="0" y="357"/>
                  </a:moveTo>
                  <a:lnTo>
                    <a:pt x="4" y="392"/>
                  </a:lnTo>
                  <a:lnTo>
                    <a:pt x="12" y="419"/>
                  </a:lnTo>
                  <a:lnTo>
                    <a:pt x="23" y="442"/>
                  </a:lnTo>
                  <a:lnTo>
                    <a:pt x="39" y="457"/>
                  </a:lnTo>
                  <a:lnTo>
                    <a:pt x="58" y="484"/>
                  </a:lnTo>
                  <a:lnTo>
                    <a:pt x="62" y="500"/>
                  </a:lnTo>
                  <a:lnTo>
                    <a:pt x="66" y="523"/>
                  </a:lnTo>
                  <a:lnTo>
                    <a:pt x="66" y="534"/>
                  </a:lnTo>
                  <a:lnTo>
                    <a:pt x="73" y="542"/>
                  </a:lnTo>
                  <a:lnTo>
                    <a:pt x="85" y="550"/>
                  </a:lnTo>
                  <a:lnTo>
                    <a:pt x="96" y="554"/>
                  </a:lnTo>
                  <a:lnTo>
                    <a:pt x="108" y="550"/>
                  </a:lnTo>
                  <a:lnTo>
                    <a:pt x="116" y="542"/>
                  </a:lnTo>
                  <a:lnTo>
                    <a:pt x="123" y="534"/>
                  </a:lnTo>
                  <a:lnTo>
                    <a:pt x="127" y="523"/>
                  </a:lnTo>
                  <a:lnTo>
                    <a:pt x="123" y="488"/>
                  </a:lnTo>
                  <a:lnTo>
                    <a:pt x="112" y="461"/>
                  </a:lnTo>
                  <a:lnTo>
                    <a:pt x="100" y="438"/>
                  </a:lnTo>
                  <a:lnTo>
                    <a:pt x="85" y="419"/>
                  </a:lnTo>
                  <a:lnTo>
                    <a:pt x="69" y="392"/>
                  </a:lnTo>
                  <a:lnTo>
                    <a:pt x="62" y="377"/>
                  </a:lnTo>
                  <a:lnTo>
                    <a:pt x="62" y="357"/>
                  </a:lnTo>
                  <a:lnTo>
                    <a:pt x="62" y="338"/>
                  </a:lnTo>
                  <a:lnTo>
                    <a:pt x="69" y="323"/>
                  </a:lnTo>
                  <a:lnTo>
                    <a:pt x="85" y="296"/>
                  </a:lnTo>
                  <a:lnTo>
                    <a:pt x="100" y="277"/>
                  </a:lnTo>
                  <a:lnTo>
                    <a:pt x="112" y="254"/>
                  </a:lnTo>
                  <a:lnTo>
                    <a:pt x="123" y="227"/>
                  </a:lnTo>
                  <a:lnTo>
                    <a:pt x="127" y="192"/>
                  </a:lnTo>
                  <a:lnTo>
                    <a:pt x="123" y="157"/>
                  </a:lnTo>
                  <a:lnTo>
                    <a:pt x="112" y="130"/>
                  </a:lnTo>
                  <a:lnTo>
                    <a:pt x="100" y="111"/>
                  </a:lnTo>
                  <a:lnTo>
                    <a:pt x="85" y="92"/>
                  </a:lnTo>
                  <a:lnTo>
                    <a:pt x="69" y="65"/>
                  </a:lnTo>
                  <a:lnTo>
                    <a:pt x="62" y="50"/>
                  </a:lnTo>
                  <a:lnTo>
                    <a:pt x="62" y="30"/>
                  </a:lnTo>
                  <a:lnTo>
                    <a:pt x="58" y="19"/>
                  </a:lnTo>
                  <a:lnTo>
                    <a:pt x="50" y="7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8" y="7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4" y="65"/>
                  </a:lnTo>
                  <a:lnTo>
                    <a:pt x="12" y="92"/>
                  </a:lnTo>
                  <a:lnTo>
                    <a:pt x="23" y="111"/>
                  </a:lnTo>
                  <a:lnTo>
                    <a:pt x="39" y="130"/>
                  </a:lnTo>
                  <a:lnTo>
                    <a:pt x="58" y="157"/>
                  </a:lnTo>
                  <a:lnTo>
                    <a:pt x="62" y="173"/>
                  </a:lnTo>
                  <a:lnTo>
                    <a:pt x="66" y="192"/>
                  </a:lnTo>
                  <a:lnTo>
                    <a:pt x="62" y="215"/>
                  </a:lnTo>
                  <a:lnTo>
                    <a:pt x="58" y="230"/>
                  </a:lnTo>
                  <a:lnTo>
                    <a:pt x="39" y="257"/>
                  </a:lnTo>
                  <a:lnTo>
                    <a:pt x="23" y="273"/>
                  </a:lnTo>
                  <a:lnTo>
                    <a:pt x="12" y="296"/>
                  </a:lnTo>
                  <a:lnTo>
                    <a:pt x="4" y="323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0" name="Freeform 123"/>
            <p:cNvSpPr>
              <a:spLocks/>
            </p:cNvSpPr>
            <p:nvPr/>
          </p:nvSpPr>
          <p:spPr bwMode="auto">
            <a:xfrm>
              <a:off x="1665288" y="4005263"/>
              <a:ext cx="195262" cy="512763"/>
            </a:xfrm>
            <a:custGeom>
              <a:avLst/>
              <a:gdLst>
                <a:gd name="T0" fmla="*/ 31 w 123"/>
                <a:gd name="T1" fmla="*/ 323 h 323"/>
                <a:gd name="T2" fmla="*/ 42 w 123"/>
                <a:gd name="T3" fmla="*/ 319 h 323"/>
                <a:gd name="T4" fmla="*/ 54 w 123"/>
                <a:gd name="T5" fmla="*/ 312 h 323"/>
                <a:gd name="T6" fmla="*/ 73 w 123"/>
                <a:gd name="T7" fmla="*/ 285 h 323"/>
                <a:gd name="T8" fmla="*/ 96 w 123"/>
                <a:gd name="T9" fmla="*/ 246 h 323"/>
                <a:gd name="T10" fmla="*/ 116 w 123"/>
                <a:gd name="T11" fmla="*/ 192 h 323"/>
                <a:gd name="T12" fmla="*/ 119 w 123"/>
                <a:gd name="T13" fmla="*/ 162 h 323"/>
                <a:gd name="T14" fmla="*/ 123 w 123"/>
                <a:gd name="T15" fmla="*/ 127 h 323"/>
                <a:gd name="T16" fmla="*/ 116 w 123"/>
                <a:gd name="T17" fmla="*/ 69 h 323"/>
                <a:gd name="T18" fmla="*/ 100 w 123"/>
                <a:gd name="T19" fmla="*/ 15 h 323"/>
                <a:gd name="T20" fmla="*/ 92 w 123"/>
                <a:gd name="T21" fmla="*/ 8 h 323"/>
                <a:gd name="T22" fmla="*/ 85 w 123"/>
                <a:gd name="T23" fmla="*/ 0 h 323"/>
                <a:gd name="T24" fmla="*/ 69 w 123"/>
                <a:gd name="T25" fmla="*/ 0 h 323"/>
                <a:gd name="T26" fmla="*/ 58 w 123"/>
                <a:gd name="T27" fmla="*/ 0 h 323"/>
                <a:gd name="T28" fmla="*/ 50 w 123"/>
                <a:gd name="T29" fmla="*/ 8 h 323"/>
                <a:gd name="T30" fmla="*/ 42 w 123"/>
                <a:gd name="T31" fmla="*/ 19 h 323"/>
                <a:gd name="T32" fmla="*/ 42 w 123"/>
                <a:gd name="T33" fmla="*/ 31 h 323"/>
                <a:gd name="T34" fmla="*/ 42 w 123"/>
                <a:gd name="T35" fmla="*/ 42 h 323"/>
                <a:gd name="T36" fmla="*/ 58 w 123"/>
                <a:gd name="T37" fmla="*/ 85 h 323"/>
                <a:gd name="T38" fmla="*/ 62 w 123"/>
                <a:gd name="T39" fmla="*/ 127 h 323"/>
                <a:gd name="T40" fmla="*/ 54 w 123"/>
                <a:gd name="T41" fmla="*/ 181 h 323"/>
                <a:gd name="T42" fmla="*/ 42 w 123"/>
                <a:gd name="T43" fmla="*/ 219 h 323"/>
                <a:gd name="T44" fmla="*/ 23 w 123"/>
                <a:gd name="T45" fmla="*/ 250 h 323"/>
                <a:gd name="T46" fmla="*/ 8 w 123"/>
                <a:gd name="T47" fmla="*/ 273 h 323"/>
                <a:gd name="T48" fmla="*/ 0 w 123"/>
                <a:gd name="T49" fmla="*/ 281 h 323"/>
                <a:gd name="T50" fmla="*/ 0 w 123"/>
                <a:gd name="T51" fmla="*/ 292 h 323"/>
                <a:gd name="T52" fmla="*/ 0 w 123"/>
                <a:gd name="T53" fmla="*/ 304 h 323"/>
                <a:gd name="T54" fmla="*/ 8 w 123"/>
                <a:gd name="T55" fmla="*/ 315 h 323"/>
                <a:gd name="T56" fmla="*/ 19 w 123"/>
                <a:gd name="T57" fmla="*/ 319 h 323"/>
                <a:gd name="T58" fmla="*/ 31 w 123"/>
                <a:gd name="T5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323">
                  <a:moveTo>
                    <a:pt x="31" y="323"/>
                  </a:moveTo>
                  <a:lnTo>
                    <a:pt x="42" y="319"/>
                  </a:lnTo>
                  <a:lnTo>
                    <a:pt x="54" y="312"/>
                  </a:lnTo>
                  <a:lnTo>
                    <a:pt x="73" y="285"/>
                  </a:lnTo>
                  <a:lnTo>
                    <a:pt x="96" y="246"/>
                  </a:lnTo>
                  <a:lnTo>
                    <a:pt x="116" y="192"/>
                  </a:lnTo>
                  <a:lnTo>
                    <a:pt x="119" y="162"/>
                  </a:lnTo>
                  <a:lnTo>
                    <a:pt x="123" y="127"/>
                  </a:lnTo>
                  <a:lnTo>
                    <a:pt x="116" y="69"/>
                  </a:lnTo>
                  <a:lnTo>
                    <a:pt x="100" y="15"/>
                  </a:lnTo>
                  <a:lnTo>
                    <a:pt x="92" y="8"/>
                  </a:lnTo>
                  <a:lnTo>
                    <a:pt x="85" y="0"/>
                  </a:lnTo>
                  <a:lnTo>
                    <a:pt x="69" y="0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2" y="19"/>
                  </a:lnTo>
                  <a:lnTo>
                    <a:pt x="42" y="31"/>
                  </a:lnTo>
                  <a:lnTo>
                    <a:pt x="42" y="42"/>
                  </a:lnTo>
                  <a:lnTo>
                    <a:pt x="58" y="85"/>
                  </a:lnTo>
                  <a:lnTo>
                    <a:pt x="62" y="127"/>
                  </a:lnTo>
                  <a:lnTo>
                    <a:pt x="54" y="181"/>
                  </a:lnTo>
                  <a:lnTo>
                    <a:pt x="42" y="219"/>
                  </a:lnTo>
                  <a:lnTo>
                    <a:pt x="23" y="250"/>
                  </a:lnTo>
                  <a:lnTo>
                    <a:pt x="8" y="273"/>
                  </a:lnTo>
                  <a:lnTo>
                    <a:pt x="0" y="281"/>
                  </a:lnTo>
                  <a:lnTo>
                    <a:pt x="0" y="292"/>
                  </a:lnTo>
                  <a:lnTo>
                    <a:pt x="0" y="304"/>
                  </a:lnTo>
                  <a:lnTo>
                    <a:pt x="8" y="315"/>
                  </a:lnTo>
                  <a:lnTo>
                    <a:pt x="19" y="319"/>
                  </a:lnTo>
                  <a:lnTo>
                    <a:pt x="31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1" name="Freeform 124"/>
            <p:cNvSpPr>
              <a:spLocks/>
            </p:cNvSpPr>
            <p:nvPr/>
          </p:nvSpPr>
          <p:spPr bwMode="auto">
            <a:xfrm>
              <a:off x="1236663" y="4157663"/>
              <a:ext cx="201612" cy="519113"/>
            </a:xfrm>
            <a:custGeom>
              <a:avLst/>
              <a:gdLst>
                <a:gd name="T0" fmla="*/ 54 w 127"/>
                <a:gd name="T1" fmla="*/ 327 h 327"/>
                <a:gd name="T2" fmla="*/ 66 w 127"/>
                <a:gd name="T3" fmla="*/ 323 h 327"/>
                <a:gd name="T4" fmla="*/ 73 w 127"/>
                <a:gd name="T5" fmla="*/ 316 h 327"/>
                <a:gd name="T6" fmla="*/ 81 w 127"/>
                <a:gd name="T7" fmla="*/ 304 h 327"/>
                <a:gd name="T8" fmla="*/ 85 w 127"/>
                <a:gd name="T9" fmla="*/ 293 h 327"/>
                <a:gd name="T10" fmla="*/ 81 w 127"/>
                <a:gd name="T11" fmla="*/ 281 h 327"/>
                <a:gd name="T12" fmla="*/ 69 w 127"/>
                <a:gd name="T13" fmla="*/ 243 h 327"/>
                <a:gd name="T14" fmla="*/ 62 w 127"/>
                <a:gd name="T15" fmla="*/ 196 h 327"/>
                <a:gd name="T16" fmla="*/ 69 w 127"/>
                <a:gd name="T17" fmla="*/ 146 h 327"/>
                <a:gd name="T18" fmla="*/ 85 w 127"/>
                <a:gd name="T19" fmla="*/ 104 h 327"/>
                <a:gd name="T20" fmla="*/ 100 w 127"/>
                <a:gd name="T21" fmla="*/ 73 h 327"/>
                <a:gd name="T22" fmla="*/ 120 w 127"/>
                <a:gd name="T23" fmla="*/ 50 h 327"/>
                <a:gd name="T24" fmla="*/ 120 w 127"/>
                <a:gd name="T25" fmla="*/ 50 h 327"/>
                <a:gd name="T26" fmla="*/ 127 w 127"/>
                <a:gd name="T27" fmla="*/ 31 h 327"/>
                <a:gd name="T28" fmla="*/ 120 w 127"/>
                <a:gd name="T29" fmla="*/ 16 h 327"/>
                <a:gd name="T30" fmla="*/ 112 w 127"/>
                <a:gd name="T31" fmla="*/ 8 h 327"/>
                <a:gd name="T32" fmla="*/ 100 w 127"/>
                <a:gd name="T33" fmla="*/ 0 h 327"/>
                <a:gd name="T34" fmla="*/ 89 w 127"/>
                <a:gd name="T35" fmla="*/ 0 h 327"/>
                <a:gd name="T36" fmla="*/ 77 w 127"/>
                <a:gd name="T37" fmla="*/ 8 h 327"/>
                <a:gd name="T38" fmla="*/ 69 w 127"/>
                <a:gd name="T39" fmla="*/ 16 h 327"/>
                <a:gd name="T40" fmla="*/ 50 w 127"/>
                <a:gd name="T41" fmla="*/ 43 h 327"/>
                <a:gd name="T42" fmla="*/ 27 w 127"/>
                <a:gd name="T43" fmla="*/ 81 h 327"/>
                <a:gd name="T44" fmla="*/ 8 w 127"/>
                <a:gd name="T45" fmla="*/ 131 h 327"/>
                <a:gd name="T46" fmla="*/ 4 w 127"/>
                <a:gd name="T47" fmla="*/ 162 h 327"/>
                <a:gd name="T48" fmla="*/ 0 w 127"/>
                <a:gd name="T49" fmla="*/ 196 h 327"/>
                <a:gd name="T50" fmla="*/ 8 w 127"/>
                <a:gd name="T51" fmla="*/ 254 h 327"/>
                <a:gd name="T52" fmla="*/ 23 w 127"/>
                <a:gd name="T53" fmla="*/ 308 h 327"/>
                <a:gd name="T54" fmla="*/ 35 w 127"/>
                <a:gd name="T55" fmla="*/ 320 h 327"/>
                <a:gd name="T56" fmla="*/ 54 w 127"/>
                <a:gd name="T57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327">
                  <a:moveTo>
                    <a:pt x="54" y="327"/>
                  </a:moveTo>
                  <a:lnTo>
                    <a:pt x="66" y="323"/>
                  </a:lnTo>
                  <a:lnTo>
                    <a:pt x="73" y="316"/>
                  </a:lnTo>
                  <a:lnTo>
                    <a:pt x="81" y="304"/>
                  </a:lnTo>
                  <a:lnTo>
                    <a:pt x="85" y="293"/>
                  </a:lnTo>
                  <a:lnTo>
                    <a:pt x="81" y="281"/>
                  </a:lnTo>
                  <a:lnTo>
                    <a:pt x="69" y="243"/>
                  </a:lnTo>
                  <a:lnTo>
                    <a:pt x="62" y="196"/>
                  </a:lnTo>
                  <a:lnTo>
                    <a:pt x="69" y="146"/>
                  </a:lnTo>
                  <a:lnTo>
                    <a:pt x="85" y="104"/>
                  </a:lnTo>
                  <a:lnTo>
                    <a:pt x="100" y="73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7" y="31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7" y="8"/>
                  </a:lnTo>
                  <a:lnTo>
                    <a:pt x="69" y="16"/>
                  </a:lnTo>
                  <a:lnTo>
                    <a:pt x="50" y="43"/>
                  </a:lnTo>
                  <a:lnTo>
                    <a:pt x="27" y="81"/>
                  </a:lnTo>
                  <a:lnTo>
                    <a:pt x="8" y="131"/>
                  </a:lnTo>
                  <a:lnTo>
                    <a:pt x="4" y="162"/>
                  </a:lnTo>
                  <a:lnTo>
                    <a:pt x="0" y="196"/>
                  </a:lnTo>
                  <a:lnTo>
                    <a:pt x="8" y="254"/>
                  </a:lnTo>
                  <a:lnTo>
                    <a:pt x="23" y="308"/>
                  </a:lnTo>
                  <a:lnTo>
                    <a:pt x="35" y="320"/>
                  </a:lnTo>
                  <a:lnTo>
                    <a:pt x="54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1015029" y="5796731"/>
            <a:ext cx="958100" cy="704004"/>
            <a:chOff x="557213" y="4054475"/>
            <a:chExt cx="2974974" cy="2185988"/>
          </a:xfrm>
        </p:grpSpPr>
        <p:sp>
          <p:nvSpPr>
            <p:cNvPr id="73" name="Freeform 129"/>
            <p:cNvSpPr>
              <a:spLocks noEditPoints="1"/>
            </p:cNvSpPr>
            <p:nvPr/>
          </p:nvSpPr>
          <p:spPr bwMode="auto">
            <a:xfrm>
              <a:off x="557213" y="4262438"/>
              <a:ext cx="415925" cy="1763713"/>
            </a:xfrm>
            <a:custGeom>
              <a:avLst/>
              <a:gdLst>
                <a:gd name="T0" fmla="*/ 220 w 262"/>
                <a:gd name="T1" fmla="*/ 3 h 1111"/>
                <a:gd name="T2" fmla="*/ 201 w 262"/>
                <a:gd name="T3" fmla="*/ 19 h 1111"/>
                <a:gd name="T4" fmla="*/ 201 w 262"/>
                <a:gd name="T5" fmla="*/ 265 h 1111"/>
                <a:gd name="T6" fmla="*/ 162 w 262"/>
                <a:gd name="T7" fmla="*/ 30 h 1111"/>
                <a:gd name="T8" fmla="*/ 154 w 262"/>
                <a:gd name="T9" fmla="*/ 11 h 1111"/>
                <a:gd name="T10" fmla="*/ 131 w 262"/>
                <a:gd name="T11" fmla="*/ 0 h 1111"/>
                <a:gd name="T12" fmla="*/ 108 w 262"/>
                <a:gd name="T13" fmla="*/ 11 h 1111"/>
                <a:gd name="T14" fmla="*/ 100 w 262"/>
                <a:gd name="T15" fmla="*/ 30 h 1111"/>
                <a:gd name="T16" fmla="*/ 66 w 262"/>
                <a:gd name="T17" fmla="*/ 265 h 1111"/>
                <a:gd name="T18" fmla="*/ 62 w 262"/>
                <a:gd name="T19" fmla="*/ 19 h 1111"/>
                <a:gd name="T20" fmla="*/ 46 w 262"/>
                <a:gd name="T21" fmla="*/ 3 h 1111"/>
                <a:gd name="T22" fmla="*/ 19 w 262"/>
                <a:gd name="T23" fmla="*/ 3 h 1111"/>
                <a:gd name="T24" fmla="*/ 4 w 262"/>
                <a:gd name="T25" fmla="*/ 19 h 1111"/>
                <a:gd name="T26" fmla="*/ 0 w 262"/>
                <a:gd name="T27" fmla="*/ 327 h 1111"/>
                <a:gd name="T28" fmla="*/ 12 w 262"/>
                <a:gd name="T29" fmla="*/ 365 h 1111"/>
                <a:gd name="T30" fmla="*/ 62 w 262"/>
                <a:gd name="T31" fmla="*/ 415 h 1111"/>
                <a:gd name="T32" fmla="*/ 100 w 262"/>
                <a:gd name="T33" fmla="*/ 423 h 1111"/>
                <a:gd name="T34" fmla="*/ 100 w 262"/>
                <a:gd name="T35" fmla="*/ 1081 h 1111"/>
                <a:gd name="T36" fmla="*/ 108 w 262"/>
                <a:gd name="T37" fmla="*/ 1104 h 1111"/>
                <a:gd name="T38" fmla="*/ 131 w 262"/>
                <a:gd name="T39" fmla="*/ 1111 h 1111"/>
                <a:gd name="T40" fmla="*/ 154 w 262"/>
                <a:gd name="T41" fmla="*/ 1104 h 1111"/>
                <a:gd name="T42" fmla="*/ 162 w 262"/>
                <a:gd name="T43" fmla="*/ 1081 h 1111"/>
                <a:gd name="T44" fmla="*/ 166 w 262"/>
                <a:gd name="T45" fmla="*/ 423 h 1111"/>
                <a:gd name="T46" fmla="*/ 201 w 262"/>
                <a:gd name="T47" fmla="*/ 415 h 1111"/>
                <a:gd name="T48" fmla="*/ 255 w 262"/>
                <a:gd name="T49" fmla="*/ 365 h 1111"/>
                <a:gd name="T50" fmla="*/ 262 w 262"/>
                <a:gd name="T51" fmla="*/ 327 h 1111"/>
                <a:gd name="T52" fmla="*/ 258 w 262"/>
                <a:gd name="T53" fmla="*/ 19 h 1111"/>
                <a:gd name="T54" fmla="*/ 243 w 262"/>
                <a:gd name="T55" fmla="*/ 3 h 1111"/>
                <a:gd name="T56" fmla="*/ 231 w 262"/>
                <a:gd name="T57" fmla="*/ 0 h 1111"/>
                <a:gd name="T58" fmla="*/ 197 w 262"/>
                <a:gd name="T59" fmla="*/ 342 h 1111"/>
                <a:gd name="T60" fmla="*/ 177 w 262"/>
                <a:gd name="T61" fmla="*/ 361 h 1111"/>
                <a:gd name="T62" fmla="*/ 100 w 262"/>
                <a:gd name="T63" fmla="*/ 361 h 1111"/>
                <a:gd name="T64" fmla="*/ 73 w 262"/>
                <a:gd name="T65" fmla="*/ 354 h 1111"/>
                <a:gd name="T66" fmla="*/ 66 w 262"/>
                <a:gd name="T67" fmla="*/ 327 h 1111"/>
                <a:gd name="T68" fmla="*/ 201 w 262"/>
                <a:gd name="T69" fmla="*/ 327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2" h="1111">
                  <a:moveTo>
                    <a:pt x="231" y="0"/>
                  </a:moveTo>
                  <a:lnTo>
                    <a:pt x="220" y="3"/>
                  </a:lnTo>
                  <a:lnTo>
                    <a:pt x="208" y="11"/>
                  </a:lnTo>
                  <a:lnTo>
                    <a:pt x="201" y="19"/>
                  </a:lnTo>
                  <a:lnTo>
                    <a:pt x="201" y="30"/>
                  </a:lnTo>
                  <a:lnTo>
                    <a:pt x="201" y="265"/>
                  </a:lnTo>
                  <a:lnTo>
                    <a:pt x="162" y="265"/>
                  </a:lnTo>
                  <a:lnTo>
                    <a:pt x="162" y="30"/>
                  </a:lnTo>
                  <a:lnTo>
                    <a:pt x="162" y="19"/>
                  </a:lnTo>
                  <a:lnTo>
                    <a:pt x="154" y="11"/>
                  </a:lnTo>
                  <a:lnTo>
                    <a:pt x="143" y="3"/>
                  </a:lnTo>
                  <a:lnTo>
                    <a:pt x="131" y="0"/>
                  </a:lnTo>
                  <a:lnTo>
                    <a:pt x="120" y="3"/>
                  </a:lnTo>
                  <a:lnTo>
                    <a:pt x="108" y="11"/>
                  </a:lnTo>
                  <a:lnTo>
                    <a:pt x="104" y="19"/>
                  </a:lnTo>
                  <a:lnTo>
                    <a:pt x="100" y="30"/>
                  </a:lnTo>
                  <a:lnTo>
                    <a:pt x="100" y="265"/>
                  </a:lnTo>
                  <a:lnTo>
                    <a:pt x="66" y="265"/>
                  </a:lnTo>
                  <a:lnTo>
                    <a:pt x="66" y="30"/>
                  </a:lnTo>
                  <a:lnTo>
                    <a:pt x="62" y="19"/>
                  </a:lnTo>
                  <a:lnTo>
                    <a:pt x="54" y="11"/>
                  </a:lnTo>
                  <a:lnTo>
                    <a:pt x="46" y="3"/>
                  </a:lnTo>
                  <a:lnTo>
                    <a:pt x="35" y="0"/>
                  </a:lnTo>
                  <a:lnTo>
                    <a:pt x="19" y="3"/>
                  </a:lnTo>
                  <a:lnTo>
                    <a:pt x="12" y="11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0" y="327"/>
                  </a:lnTo>
                  <a:lnTo>
                    <a:pt x="4" y="346"/>
                  </a:lnTo>
                  <a:lnTo>
                    <a:pt x="12" y="365"/>
                  </a:lnTo>
                  <a:lnTo>
                    <a:pt x="31" y="396"/>
                  </a:lnTo>
                  <a:lnTo>
                    <a:pt x="62" y="415"/>
                  </a:lnTo>
                  <a:lnTo>
                    <a:pt x="81" y="423"/>
                  </a:lnTo>
                  <a:lnTo>
                    <a:pt x="100" y="423"/>
                  </a:lnTo>
                  <a:lnTo>
                    <a:pt x="100" y="423"/>
                  </a:lnTo>
                  <a:lnTo>
                    <a:pt x="100" y="1081"/>
                  </a:lnTo>
                  <a:lnTo>
                    <a:pt x="104" y="1096"/>
                  </a:lnTo>
                  <a:lnTo>
                    <a:pt x="108" y="1104"/>
                  </a:lnTo>
                  <a:lnTo>
                    <a:pt x="120" y="1111"/>
                  </a:lnTo>
                  <a:lnTo>
                    <a:pt x="131" y="1111"/>
                  </a:lnTo>
                  <a:lnTo>
                    <a:pt x="143" y="1111"/>
                  </a:lnTo>
                  <a:lnTo>
                    <a:pt x="154" y="1104"/>
                  </a:lnTo>
                  <a:lnTo>
                    <a:pt x="162" y="1096"/>
                  </a:lnTo>
                  <a:lnTo>
                    <a:pt x="162" y="1081"/>
                  </a:lnTo>
                  <a:lnTo>
                    <a:pt x="162" y="423"/>
                  </a:lnTo>
                  <a:lnTo>
                    <a:pt x="166" y="423"/>
                  </a:lnTo>
                  <a:lnTo>
                    <a:pt x="185" y="423"/>
                  </a:lnTo>
                  <a:lnTo>
                    <a:pt x="201" y="415"/>
                  </a:lnTo>
                  <a:lnTo>
                    <a:pt x="231" y="396"/>
                  </a:lnTo>
                  <a:lnTo>
                    <a:pt x="255" y="365"/>
                  </a:lnTo>
                  <a:lnTo>
                    <a:pt x="258" y="346"/>
                  </a:lnTo>
                  <a:lnTo>
                    <a:pt x="262" y="327"/>
                  </a:lnTo>
                  <a:lnTo>
                    <a:pt x="262" y="30"/>
                  </a:lnTo>
                  <a:lnTo>
                    <a:pt x="258" y="19"/>
                  </a:lnTo>
                  <a:lnTo>
                    <a:pt x="251" y="11"/>
                  </a:lnTo>
                  <a:lnTo>
                    <a:pt x="243" y="3"/>
                  </a:lnTo>
                  <a:lnTo>
                    <a:pt x="231" y="0"/>
                  </a:lnTo>
                  <a:lnTo>
                    <a:pt x="231" y="0"/>
                  </a:lnTo>
                  <a:close/>
                  <a:moveTo>
                    <a:pt x="201" y="327"/>
                  </a:moveTo>
                  <a:lnTo>
                    <a:pt x="197" y="342"/>
                  </a:lnTo>
                  <a:lnTo>
                    <a:pt x="189" y="354"/>
                  </a:lnTo>
                  <a:lnTo>
                    <a:pt x="177" y="361"/>
                  </a:lnTo>
                  <a:lnTo>
                    <a:pt x="166" y="361"/>
                  </a:lnTo>
                  <a:lnTo>
                    <a:pt x="100" y="361"/>
                  </a:lnTo>
                  <a:lnTo>
                    <a:pt x="85" y="361"/>
                  </a:lnTo>
                  <a:lnTo>
                    <a:pt x="73" y="354"/>
                  </a:lnTo>
                  <a:lnTo>
                    <a:pt x="66" y="342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201" y="327"/>
                  </a:lnTo>
                  <a:lnTo>
                    <a:pt x="201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4" name="Freeform 130"/>
            <p:cNvSpPr>
              <a:spLocks noEditPoints="1"/>
            </p:cNvSpPr>
            <p:nvPr/>
          </p:nvSpPr>
          <p:spPr bwMode="auto">
            <a:xfrm>
              <a:off x="3232150" y="4262438"/>
              <a:ext cx="300037" cy="1763713"/>
            </a:xfrm>
            <a:custGeom>
              <a:avLst/>
              <a:gdLst>
                <a:gd name="T0" fmla="*/ 123 w 189"/>
                <a:gd name="T1" fmla="*/ 0 h 1111"/>
                <a:gd name="T2" fmla="*/ 100 w 189"/>
                <a:gd name="T3" fmla="*/ 7 h 1111"/>
                <a:gd name="T4" fmla="*/ 81 w 189"/>
                <a:gd name="T5" fmla="*/ 19 h 1111"/>
                <a:gd name="T6" fmla="*/ 65 w 189"/>
                <a:gd name="T7" fmla="*/ 38 h 1111"/>
                <a:gd name="T8" fmla="*/ 58 w 189"/>
                <a:gd name="T9" fmla="*/ 61 h 1111"/>
                <a:gd name="T10" fmla="*/ 0 w 189"/>
                <a:gd name="T11" fmla="*/ 681 h 1111"/>
                <a:gd name="T12" fmla="*/ 4 w 189"/>
                <a:gd name="T13" fmla="*/ 700 h 1111"/>
                <a:gd name="T14" fmla="*/ 7 w 189"/>
                <a:gd name="T15" fmla="*/ 719 h 1111"/>
                <a:gd name="T16" fmla="*/ 27 w 189"/>
                <a:gd name="T17" fmla="*/ 754 h 1111"/>
                <a:gd name="T18" fmla="*/ 58 w 189"/>
                <a:gd name="T19" fmla="*/ 777 h 1111"/>
                <a:gd name="T20" fmla="*/ 77 w 189"/>
                <a:gd name="T21" fmla="*/ 784 h 1111"/>
                <a:gd name="T22" fmla="*/ 96 w 189"/>
                <a:gd name="T23" fmla="*/ 784 h 1111"/>
                <a:gd name="T24" fmla="*/ 127 w 189"/>
                <a:gd name="T25" fmla="*/ 784 h 1111"/>
                <a:gd name="T26" fmla="*/ 127 w 189"/>
                <a:gd name="T27" fmla="*/ 1081 h 1111"/>
                <a:gd name="T28" fmla="*/ 131 w 189"/>
                <a:gd name="T29" fmla="*/ 1096 h 1111"/>
                <a:gd name="T30" fmla="*/ 135 w 189"/>
                <a:gd name="T31" fmla="*/ 1104 h 1111"/>
                <a:gd name="T32" fmla="*/ 146 w 189"/>
                <a:gd name="T33" fmla="*/ 1111 h 1111"/>
                <a:gd name="T34" fmla="*/ 158 w 189"/>
                <a:gd name="T35" fmla="*/ 1111 h 1111"/>
                <a:gd name="T36" fmla="*/ 169 w 189"/>
                <a:gd name="T37" fmla="*/ 1111 h 1111"/>
                <a:gd name="T38" fmla="*/ 181 w 189"/>
                <a:gd name="T39" fmla="*/ 1104 h 1111"/>
                <a:gd name="T40" fmla="*/ 185 w 189"/>
                <a:gd name="T41" fmla="*/ 1096 h 1111"/>
                <a:gd name="T42" fmla="*/ 189 w 189"/>
                <a:gd name="T43" fmla="*/ 1081 h 1111"/>
                <a:gd name="T44" fmla="*/ 189 w 189"/>
                <a:gd name="T45" fmla="*/ 65 h 1111"/>
                <a:gd name="T46" fmla="*/ 185 w 189"/>
                <a:gd name="T47" fmla="*/ 42 h 1111"/>
                <a:gd name="T48" fmla="*/ 169 w 189"/>
                <a:gd name="T49" fmla="*/ 19 h 1111"/>
                <a:gd name="T50" fmla="*/ 150 w 189"/>
                <a:gd name="T51" fmla="*/ 7 h 1111"/>
                <a:gd name="T52" fmla="*/ 123 w 189"/>
                <a:gd name="T53" fmla="*/ 0 h 1111"/>
                <a:gd name="T54" fmla="*/ 123 w 189"/>
                <a:gd name="T55" fmla="*/ 0 h 1111"/>
                <a:gd name="T56" fmla="*/ 127 w 189"/>
                <a:gd name="T57" fmla="*/ 723 h 1111"/>
                <a:gd name="T58" fmla="*/ 96 w 189"/>
                <a:gd name="T59" fmla="*/ 723 h 1111"/>
                <a:gd name="T60" fmla="*/ 85 w 189"/>
                <a:gd name="T61" fmla="*/ 719 h 1111"/>
                <a:gd name="T62" fmla="*/ 73 w 189"/>
                <a:gd name="T63" fmla="*/ 711 h 1111"/>
                <a:gd name="T64" fmla="*/ 65 w 189"/>
                <a:gd name="T65" fmla="*/ 700 h 1111"/>
                <a:gd name="T66" fmla="*/ 61 w 189"/>
                <a:gd name="T67" fmla="*/ 684 h 1111"/>
                <a:gd name="T68" fmla="*/ 119 w 189"/>
                <a:gd name="T69" fmla="*/ 65 h 1111"/>
                <a:gd name="T70" fmla="*/ 123 w 189"/>
                <a:gd name="T71" fmla="*/ 61 h 1111"/>
                <a:gd name="T72" fmla="*/ 127 w 189"/>
                <a:gd name="T73" fmla="*/ 65 h 1111"/>
                <a:gd name="T74" fmla="*/ 127 w 189"/>
                <a:gd name="T75" fmla="*/ 723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111">
                  <a:moveTo>
                    <a:pt x="123" y="0"/>
                  </a:moveTo>
                  <a:lnTo>
                    <a:pt x="100" y="7"/>
                  </a:lnTo>
                  <a:lnTo>
                    <a:pt x="81" y="19"/>
                  </a:lnTo>
                  <a:lnTo>
                    <a:pt x="65" y="38"/>
                  </a:lnTo>
                  <a:lnTo>
                    <a:pt x="58" y="61"/>
                  </a:lnTo>
                  <a:lnTo>
                    <a:pt x="0" y="681"/>
                  </a:lnTo>
                  <a:lnTo>
                    <a:pt x="4" y="700"/>
                  </a:lnTo>
                  <a:lnTo>
                    <a:pt x="7" y="719"/>
                  </a:lnTo>
                  <a:lnTo>
                    <a:pt x="27" y="754"/>
                  </a:lnTo>
                  <a:lnTo>
                    <a:pt x="58" y="777"/>
                  </a:lnTo>
                  <a:lnTo>
                    <a:pt x="77" y="784"/>
                  </a:lnTo>
                  <a:lnTo>
                    <a:pt x="96" y="784"/>
                  </a:lnTo>
                  <a:lnTo>
                    <a:pt x="127" y="784"/>
                  </a:lnTo>
                  <a:lnTo>
                    <a:pt x="127" y="1081"/>
                  </a:lnTo>
                  <a:lnTo>
                    <a:pt x="131" y="1096"/>
                  </a:lnTo>
                  <a:lnTo>
                    <a:pt x="135" y="1104"/>
                  </a:lnTo>
                  <a:lnTo>
                    <a:pt x="146" y="1111"/>
                  </a:lnTo>
                  <a:lnTo>
                    <a:pt x="158" y="1111"/>
                  </a:lnTo>
                  <a:lnTo>
                    <a:pt x="169" y="1111"/>
                  </a:lnTo>
                  <a:lnTo>
                    <a:pt x="181" y="1104"/>
                  </a:lnTo>
                  <a:lnTo>
                    <a:pt x="185" y="1096"/>
                  </a:lnTo>
                  <a:lnTo>
                    <a:pt x="189" y="1081"/>
                  </a:lnTo>
                  <a:lnTo>
                    <a:pt x="189" y="65"/>
                  </a:lnTo>
                  <a:lnTo>
                    <a:pt x="185" y="42"/>
                  </a:lnTo>
                  <a:lnTo>
                    <a:pt x="169" y="19"/>
                  </a:lnTo>
                  <a:lnTo>
                    <a:pt x="150" y="7"/>
                  </a:lnTo>
                  <a:lnTo>
                    <a:pt x="123" y="0"/>
                  </a:lnTo>
                  <a:lnTo>
                    <a:pt x="123" y="0"/>
                  </a:lnTo>
                  <a:close/>
                  <a:moveTo>
                    <a:pt x="127" y="723"/>
                  </a:moveTo>
                  <a:lnTo>
                    <a:pt x="96" y="723"/>
                  </a:lnTo>
                  <a:lnTo>
                    <a:pt x="85" y="719"/>
                  </a:lnTo>
                  <a:lnTo>
                    <a:pt x="73" y="711"/>
                  </a:lnTo>
                  <a:lnTo>
                    <a:pt x="65" y="700"/>
                  </a:lnTo>
                  <a:lnTo>
                    <a:pt x="61" y="684"/>
                  </a:lnTo>
                  <a:lnTo>
                    <a:pt x="119" y="65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27" y="7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5" name="Freeform 131"/>
            <p:cNvSpPr>
              <a:spLocks noEditPoints="1"/>
            </p:cNvSpPr>
            <p:nvPr/>
          </p:nvSpPr>
          <p:spPr bwMode="auto">
            <a:xfrm>
              <a:off x="979488" y="4054475"/>
              <a:ext cx="2184400" cy="2185988"/>
            </a:xfrm>
            <a:custGeom>
              <a:avLst/>
              <a:gdLst>
                <a:gd name="T0" fmla="*/ 551 w 1376"/>
                <a:gd name="T1" fmla="*/ 15 h 1377"/>
                <a:gd name="T2" fmla="*/ 359 w 1376"/>
                <a:gd name="T3" fmla="*/ 84 h 1377"/>
                <a:gd name="T4" fmla="*/ 201 w 1376"/>
                <a:gd name="T5" fmla="*/ 204 h 1377"/>
                <a:gd name="T6" fmla="*/ 81 w 1376"/>
                <a:gd name="T7" fmla="*/ 361 h 1377"/>
                <a:gd name="T8" fmla="*/ 12 w 1376"/>
                <a:gd name="T9" fmla="*/ 550 h 1377"/>
                <a:gd name="T10" fmla="*/ 4 w 1376"/>
                <a:gd name="T11" fmla="*/ 758 h 1377"/>
                <a:gd name="T12" fmla="*/ 54 w 1376"/>
                <a:gd name="T13" fmla="*/ 954 h 1377"/>
                <a:gd name="T14" fmla="*/ 158 w 1376"/>
                <a:gd name="T15" fmla="*/ 1123 h 1377"/>
                <a:gd name="T16" fmla="*/ 305 w 1376"/>
                <a:gd name="T17" fmla="*/ 1258 h 1377"/>
                <a:gd name="T18" fmla="*/ 482 w 1376"/>
                <a:gd name="T19" fmla="*/ 1342 h 1377"/>
                <a:gd name="T20" fmla="*/ 686 w 1376"/>
                <a:gd name="T21" fmla="*/ 1377 h 1377"/>
                <a:gd name="T22" fmla="*/ 894 w 1376"/>
                <a:gd name="T23" fmla="*/ 1342 h 1377"/>
                <a:gd name="T24" fmla="*/ 1072 w 1376"/>
                <a:gd name="T25" fmla="*/ 1258 h 1377"/>
                <a:gd name="T26" fmla="*/ 1218 w 1376"/>
                <a:gd name="T27" fmla="*/ 1123 h 1377"/>
                <a:gd name="T28" fmla="*/ 1322 w 1376"/>
                <a:gd name="T29" fmla="*/ 954 h 1377"/>
                <a:gd name="T30" fmla="*/ 1373 w 1376"/>
                <a:gd name="T31" fmla="*/ 758 h 1377"/>
                <a:gd name="T32" fmla="*/ 1365 w 1376"/>
                <a:gd name="T33" fmla="*/ 550 h 1377"/>
                <a:gd name="T34" fmla="*/ 1295 w 1376"/>
                <a:gd name="T35" fmla="*/ 361 h 1377"/>
                <a:gd name="T36" fmla="*/ 1176 w 1376"/>
                <a:gd name="T37" fmla="*/ 204 h 1377"/>
                <a:gd name="T38" fmla="*/ 1018 w 1376"/>
                <a:gd name="T39" fmla="*/ 84 h 1377"/>
                <a:gd name="T40" fmla="*/ 825 w 1376"/>
                <a:gd name="T41" fmla="*/ 15 h 1377"/>
                <a:gd name="T42" fmla="*/ 686 w 1376"/>
                <a:gd name="T43" fmla="*/ 0 h 1377"/>
                <a:gd name="T44" fmla="*/ 563 w 1376"/>
                <a:gd name="T45" fmla="*/ 1300 h 1377"/>
                <a:gd name="T46" fmla="*/ 389 w 1376"/>
                <a:gd name="T47" fmla="*/ 1239 h 1377"/>
                <a:gd name="T48" fmla="*/ 247 w 1376"/>
                <a:gd name="T49" fmla="*/ 1131 h 1377"/>
                <a:gd name="T50" fmla="*/ 135 w 1376"/>
                <a:gd name="T51" fmla="*/ 985 h 1377"/>
                <a:gd name="T52" fmla="*/ 73 w 1376"/>
                <a:gd name="T53" fmla="*/ 815 h 1377"/>
                <a:gd name="T54" fmla="*/ 66 w 1376"/>
                <a:gd name="T55" fmla="*/ 623 h 1377"/>
                <a:gd name="T56" fmla="*/ 112 w 1376"/>
                <a:gd name="T57" fmla="*/ 446 h 1377"/>
                <a:gd name="T58" fmla="*/ 204 w 1376"/>
                <a:gd name="T59" fmla="*/ 288 h 1377"/>
                <a:gd name="T60" fmla="*/ 339 w 1376"/>
                <a:gd name="T61" fmla="*/ 169 h 1377"/>
                <a:gd name="T62" fmla="*/ 501 w 1376"/>
                <a:gd name="T63" fmla="*/ 92 h 1377"/>
                <a:gd name="T64" fmla="*/ 686 w 1376"/>
                <a:gd name="T65" fmla="*/ 61 h 1377"/>
                <a:gd name="T66" fmla="*/ 875 w 1376"/>
                <a:gd name="T67" fmla="*/ 92 h 1377"/>
                <a:gd name="T68" fmla="*/ 1037 w 1376"/>
                <a:gd name="T69" fmla="*/ 169 h 1377"/>
                <a:gd name="T70" fmla="*/ 1172 w 1376"/>
                <a:gd name="T71" fmla="*/ 288 h 1377"/>
                <a:gd name="T72" fmla="*/ 1265 w 1376"/>
                <a:gd name="T73" fmla="*/ 446 h 1377"/>
                <a:gd name="T74" fmla="*/ 1311 w 1376"/>
                <a:gd name="T75" fmla="*/ 623 h 1377"/>
                <a:gd name="T76" fmla="*/ 1303 w 1376"/>
                <a:gd name="T77" fmla="*/ 815 h 1377"/>
                <a:gd name="T78" fmla="*/ 1241 w 1376"/>
                <a:gd name="T79" fmla="*/ 985 h 1377"/>
                <a:gd name="T80" fmla="*/ 1130 w 1376"/>
                <a:gd name="T81" fmla="*/ 1131 h 1377"/>
                <a:gd name="T82" fmla="*/ 987 w 1376"/>
                <a:gd name="T83" fmla="*/ 1239 h 1377"/>
                <a:gd name="T84" fmla="*/ 814 w 1376"/>
                <a:gd name="T85" fmla="*/ 1300 h 1377"/>
                <a:gd name="T86" fmla="*/ 686 w 1376"/>
                <a:gd name="T87" fmla="*/ 131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6" h="1377">
                  <a:moveTo>
                    <a:pt x="686" y="0"/>
                  </a:moveTo>
                  <a:lnTo>
                    <a:pt x="617" y="4"/>
                  </a:lnTo>
                  <a:lnTo>
                    <a:pt x="551" y="15"/>
                  </a:lnTo>
                  <a:lnTo>
                    <a:pt x="482" y="31"/>
                  </a:lnTo>
                  <a:lnTo>
                    <a:pt x="420" y="54"/>
                  </a:lnTo>
                  <a:lnTo>
                    <a:pt x="359" y="84"/>
                  </a:lnTo>
                  <a:lnTo>
                    <a:pt x="305" y="119"/>
                  </a:lnTo>
                  <a:lnTo>
                    <a:pt x="251" y="158"/>
                  </a:lnTo>
                  <a:lnTo>
                    <a:pt x="201" y="204"/>
                  </a:lnTo>
                  <a:lnTo>
                    <a:pt x="158" y="250"/>
                  </a:lnTo>
                  <a:lnTo>
                    <a:pt x="116" y="304"/>
                  </a:lnTo>
                  <a:lnTo>
                    <a:pt x="81" y="361"/>
                  </a:lnTo>
                  <a:lnTo>
                    <a:pt x="54" y="419"/>
                  </a:lnTo>
                  <a:lnTo>
                    <a:pt x="31" y="485"/>
                  </a:lnTo>
                  <a:lnTo>
                    <a:pt x="12" y="550"/>
                  </a:lnTo>
                  <a:lnTo>
                    <a:pt x="4" y="619"/>
                  </a:lnTo>
                  <a:lnTo>
                    <a:pt x="0" y="688"/>
                  </a:lnTo>
                  <a:lnTo>
                    <a:pt x="4" y="758"/>
                  </a:lnTo>
                  <a:lnTo>
                    <a:pt x="12" y="827"/>
                  </a:lnTo>
                  <a:lnTo>
                    <a:pt x="31" y="892"/>
                  </a:lnTo>
                  <a:lnTo>
                    <a:pt x="54" y="954"/>
                  </a:lnTo>
                  <a:lnTo>
                    <a:pt x="81" y="1015"/>
                  </a:lnTo>
                  <a:lnTo>
                    <a:pt x="116" y="1073"/>
                  </a:lnTo>
                  <a:lnTo>
                    <a:pt x="158" y="1123"/>
                  </a:lnTo>
                  <a:lnTo>
                    <a:pt x="201" y="1173"/>
                  </a:lnTo>
                  <a:lnTo>
                    <a:pt x="251" y="1219"/>
                  </a:lnTo>
                  <a:lnTo>
                    <a:pt x="305" y="1258"/>
                  </a:lnTo>
                  <a:lnTo>
                    <a:pt x="359" y="1292"/>
                  </a:lnTo>
                  <a:lnTo>
                    <a:pt x="420" y="1319"/>
                  </a:lnTo>
                  <a:lnTo>
                    <a:pt x="482" y="1342"/>
                  </a:lnTo>
                  <a:lnTo>
                    <a:pt x="551" y="1362"/>
                  </a:lnTo>
                  <a:lnTo>
                    <a:pt x="617" y="1373"/>
                  </a:lnTo>
                  <a:lnTo>
                    <a:pt x="686" y="1377"/>
                  </a:lnTo>
                  <a:lnTo>
                    <a:pt x="760" y="1373"/>
                  </a:lnTo>
                  <a:lnTo>
                    <a:pt x="825" y="1362"/>
                  </a:lnTo>
                  <a:lnTo>
                    <a:pt x="894" y="1342"/>
                  </a:lnTo>
                  <a:lnTo>
                    <a:pt x="956" y="1319"/>
                  </a:lnTo>
                  <a:lnTo>
                    <a:pt x="1018" y="1292"/>
                  </a:lnTo>
                  <a:lnTo>
                    <a:pt x="1072" y="1258"/>
                  </a:lnTo>
                  <a:lnTo>
                    <a:pt x="1126" y="1219"/>
                  </a:lnTo>
                  <a:lnTo>
                    <a:pt x="1176" y="1173"/>
                  </a:lnTo>
                  <a:lnTo>
                    <a:pt x="1218" y="1123"/>
                  </a:lnTo>
                  <a:lnTo>
                    <a:pt x="1261" y="1073"/>
                  </a:lnTo>
                  <a:lnTo>
                    <a:pt x="1295" y="1015"/>
                  </a:lnTo>
                  <a:lnTo>
                    <a:pt x="1322" y="954"/>
                  </a:lnTo>
                  <a:lnTo>
                    <a:pt x="1346" y="892"/>
                  </a:lnTo>
                  <a:lnTo>
                    <a:pt x="1365" y="827"/>
                  </a:lnTo>
                  <a:lnTo>
                    <a:pt x="1373" y="758"/>
                  </a:lnTo>
                  <a:lnTo>
                    <a:pt x="1376" y="688"/>
                  </a:lnTo>
                  <a:lnTo>
                    <a:pt x="1373" y="619"/>
                  </a:lnTo>
                  <a:lnTo>
                    <a:pt x="1365" y="550"/>
                  </a:lnTo>
                  <a:lnTo>
                    <a:pt x="1346" y="485"/>
                  </a:lnTo>
                  <a:lnTo>
                    <a:pt x="1322" y="419"/>
                  </a:lnTo>
                  <a:lnTo>
                    <a:pt x="1295" y="361"/>
                  </a:lnTo>
                  <a:lnTo>
                    <a:pt x="1261" y="304"/>
                  </a:lnTo>
                  <a:lnTo>
                    <a:pt x="1218" y="250"/>
                  </a:lnTo>
                  <a:lnTo>
                    <a:pt x="1176" y="204"/>
                  </a:lnTo>
                  <a:lnTo>
                    <a:pt x="1126" y="158"/>
                  </a:lnTo>
                  <a:lnTo>
                    <a:pt x="1072" y="119"/>
                  </a:lnTo>
                  <a:lnTo>
                    <a:pt x="1018" y="84"/>
                  </a:lnTo>
                  <a:lnTo>
                    <a:pt x="956" y="54"/>
                  </a:lnTo>
                  <a:lnTo>
                    <a:pt x="894" y="31"/>
                  </a:lnTo>
                  <a:lnTo>
                    <a:pt x="825" y="15"/>
                  </a:lnTo>
                  <a:lnTo>
                    <a:pt x="760" y="4"/>
                  </a:lnTo>
                  <a:lnTo>
                    <a:pt x="686" y="0"/>
                  </a:lnTo>
                  <a:lnTo>
                    <a:pt x="686" y="0"/>
                  </a:lnTo>
                  <a:close/>
                  <a:moveTo>
                    <a:pt x="686" y="1315"/>
                  </a:moveTo>
                  <a:lnTo>
                    <a:pt x="625" y="1312"/>
                  </a:lnTo>
                  <a:lnTo>
                    <a:pt x="563" y="1300"/>
                  </a:lnTo>
                  <a:lnTo>
                    <a:pt x="501" y="1285"/>
                  </a:lnTo>
                  <a:lnTo>
                    <a:pt x="443" y="1265"/>
                  </a:lnTo>
                  <a:lnTo>
                    <a:pt x="389" y="1239"/>
                  </a:lnTo>
                  <a:lnTo>
                    <a:pt x="339" y="1208"/>
                  </a:lnTo>
                  <a:lnTo>
                    <a:pt x="289" y="1169"/>
                  </a:lnTo>
                  <a:lnTo>
                    <a:pt x="247" y="1131"/>
                  </a:lnTo>
                  <a:lnTo>
                    <a:pt x="204" y="1085"/>
                  </a:lnTo>
                  <a:lnTo>
                    <a:pt x="170" y="1038"/>
                  </a:lnTo>
                  <a:lnTo>
                    <a:pt x="135" y="985"/>
                  </a:lnTo>
                  <a:lnTo>
                    <a:pt x="112" y="931"/>
                  </a:lnTo>
                  <a:lnTo>
                    <a:pt x="89" y="873"/>
                  </a:lnTo>
                  <a:lnTo>
                    <a:pt x="73" y="815"/>
                  </a:lnTo>
                  <a:lnTo>
                    <a:pt x="66" y="754"/>
                  </a:lnTo>
                  <a:lnTo>
                    <a:pt x="62" y="688"/>
                  </a:lnTo>
                  <a:lnTo>
                    <a:pt x="66" y="623"/>
                  </a:lnTo>
                  <a:lnTo>
                    <a:pt x="73" y="561"/>
                  </a:lnTo>
                  <a:lnTo>
                    <a:pt x="89" y="504"/>
                  </a:lnTo>
                  <a:lnTo>
                    <a:pt x="112" y="446"/>
                  </a:lnTo>
                  <a:lnTo>
                    <a:pt x="135" y="388"/>
                  </a:lnTo>
                  <a:lnTo>
                    <a:pt x="170" y="338"/>
                  </a:lnTo>
                  <a:lnTo>
                    <a:pt x="204" y="288"/>
                  </a:lnTo>
                  <a:lnTo>
                    <a:pt x="247" y="246"/>
                  </a:lnTo>
                  <a:lnTo>
                    <a:pt x="289" y="204"/>
                  </a:lnTo>
                  <a:lnTo>
                    <a:pt x="339" y="169"/>
                  </a:lnTo>
                  <a:lnTo>
                    <a:pt x="389" y="138"/>
                  </a:lnTo>
                  <a:lnTo>
                    <a:pt x="443" y="111"/>
                  </a:lnTo>
                  <a:lnTo>
                    <a:pt x="501" y="92"/>
                  </a:lnTo>
                  <a:lnTo>
                    <a:pt x="563" y="77"/>
                  </a:lnTo>
                  <a:lnTo>
                    <a:pt x="625" y="65"/>
                  </a:lnTo>
                  <a:lnTo>
                    <a:pt x="686" y="61"/>
                  </a:lnTo>
                  <a:lnTo>
                    <a:pt x="752" y="65"/>
                  </a:lnTo>
                  <a:lnTo>
                    <a:pt x="814" y="77"/>
                  </a:lnTo>
                  <a:lnTo>
                    <a:pt x="875" y="92"/>
                  </a:lnTo>
                  <a:lnTo>
                    <a:pt x="933" y="111"/>
                  </a:lnTo>
                  <a:lnTo>
                    <a:pt x="987" y="138"/>
                  </a:lnTo>
                  <a:lnTo>
                    <a:pt x="1037" y="169"/>
                  </a:lnTo>
                  <a:lnTo>
                    <a:pt x="1087" y="204"/>
                  </a:lnTo>
                  <a:lnTo>
                    <a:pt x="1130" y="246"/>
                  </a:lnTo>
                  <a:lnTo>
                    <a:pt x="1172" y="288"/>
                  </a:lnTo>
                  <a:lnTo>
                    <a:pt x="1207" y="338"/>
                  </a:lnTo>
                  <a:lnTo>
                    <a:pt x="1241" y="388"/>
                  </a:lnTo>
                  <a:lnTo>
                    <a:pt x="1265" y="446"/>
                  </a:lnTo>
                  <a:lnTo>
                    <a:pt x="1288" y="504"/>
                  </a:lnTo>
                  <a:lnTo>
                    <a:pt x="1303" y="561"/>
                  </a:lnTo>
                  <a:lnTo>
                    <a:pt x="1311" y="623"/>
                  </a:lnTo>
                  <a:lnTo>
                    <a:pt x="1315" y="688"/>
                  </a:lnTo>
                  <a:lnTo>
                    <a:pt x="1311" y="754"/>
                  </a:lnTo>
                  <a:lnTo>
                    <a:pt x="1303" y="815"/>
                  </a:lnTo>
                  <a:lnTo>
                    <a:pt x="1288" y="873"/>
                  </a:lnTo>
                  <a:lnTo>
                    <a:pt x="1265" y="931"/>
                  </a:lnTo>
                  <a:lnTo>
                    <a:pt x="1241" y="985"/>
                  </a:lnTo>
                  <a:lnTo>
                    <a:pt x="1207" y="1038"/>
                  </a:lnTo>
                  <a:lnTo>
                    <a:pt x="1172" y="1085"/>
                  </a:lnTo>
                  <a:lnTo>
                    <a:pt x="1130" y="1131"/>
                  </a:lnTo>
                  <a:lnTo>
                    <a:pt x="1087" y="1169"/>
                  </a:lnTo>
                  <a:lnTo>
                    <a:pt x="1037" y="1208"/>
                  </a:lnTo>
                  <a:lnTo>
                    <a:pt x="987" y="1239"/>
                  </a:lnTo>
                  <a:lnTo>
                    <a:pt x="933" y="1265"/>
                  </a:lnTo>
                  <a:lnTo>
                    <a:pt x="875" y="1285"/>
                  </a:lnTo>
                  <a:lnTo>
                    <a:pt x="814" y="1300"/>
                  </a:lnTo>
                  <a:lnTo>
                    <a:pt x="752" y="1312"/>
                  </a:lnTo>
                  <a:lnTo>
                    <a:pt x="686" y="1315"/>
                  </a:lnTo>
                  <a:lnTo>
                    <a:pt x="686" y="1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6" name="Freeform 132"/>
            <p:cNvSpPr>
              <a:spLocks noEditPoints="1"/>
            </p:cNvSpPr>
            <p:nvPr/>
          </p:nvSpPr>
          <p:spPr bwMode="auto">
            <a:xfrm>
              <a:off x="1346200" y="4421188"/>
              <a:ext cx="1450975" cy="1452563"/>
            </a:xfrm>
            <a:custGeom>
              <a:avLst/>
              <a:gdLst>
                <a:gd name="T0" fmla="*/ 409 w 914"/>
                <a:gd name="T1" fmla="*/ 3 h 915"/>
                <a:gd name="T2" fmla="*/ 320 w 914"/>
                <a:gd name="T3" fmla="*/ 19 h 915"/>
                <a:gd name="T4" fmla="*/ 239 w 914"/>
                <a:gd name="T5" fmla="*/ 53 h 915"/>
                <a:gd name="T6" fmla="*/ 132 w 914"/>
                <a:gd name="T7" fmla="*/ 134 h 915"/>
                <a:gd name="T8" fmla="*/ 54 w 914"/>
                <a:gd name="T9" fmla="*/ 238 h 915"/>
                <a:gd name="T10" fmla="*/ 20 w 914"/>
                <a:gd name="T11" fmla="*/ 323 h 915"/>
                <a:gd name="T12" fmla="*/ 0 w 914"/>
                <a:gd name="T13" fmla="*/ 411 h 915"/>
                <a:gd name="T14" fmla="*/ 0 w 914"/>
                <a:gd name="T15" fmla="*/ 504 h 915"/>
                <a:gd name="T16" fmla="*/ 20 w 914"/>
                <a:gd name="T17" fmla="*/ 592 h 915"/>
                <a:gd name="T18" fmla="*/ 54 w 914"/>
                <a:gd name="T19" fmla="*/ 677 h 915"/>
                <a:gd name="T20" fmla="*/ 132 w 914"/>
                <a:gd name="T21" fmla="*/ 781 h 915"/>
                <a:gd name="T22" fmla="*/ 239 w 914"/>
                <a:gd name="T23" fmla="*/ 857 h 915"/>
                <a:gd name="T24" fmla="*/ 320 w 914"/>
                <a:gd name="T25" fmla="*/ 892 h 915"/>
                <a:gd name="T26" fmla="*/ 409 w 914"/>
                <a:gd name="T27" fmla="*/ 911 h 915"/>
                <a:gd name="T28" fmla="*/ 505 w 914"/>
                <a:gd name="T29" fmla="*/ 911 h 915"/>
                <a:gd name="T30" fmla="*/ 594 w 914"/>
                <a:gd name="T31" fmla="*/ 892 h 915"/>
                <a:gd name="T32" fmla="*/ 675 w 914"/>
                <a:gd name="T33" fmla="*/ 857 h 915"/>
                <a:gd name="T34" fmla="*/ 783 w 914"/>
                <a:gd name="T35" fmla="*/ 781 h 915"/>
                <a:gd name="T36" fmla="*/ 860 w 914"/>
                <a:gd name="T37" fmla="*/ 677 h 915"/>
                <a:gd name="T38" fmla="*/ 895 w 914"/>
                <a:gd name="T39" fmla="*/ 592 h 915"/>
                <a:gd name="T40" fmla="*/ 914 w 914"/>
                <a:gd name="T41" fmla="*/ 504 h 915"/>
                <a:gd name="T42" fmla="*/ 914 w 914"/>
                <a:gd name="T43" fmla="*/ 411 h 915"/>
                <a:gd name="T44" fmla="*/ 895 w 914"/>
                <a:gd name="T45" fmla="*/ 323 h 915"/>
                <a:gd name="T46" fmla="*/ 860 w 914"/>
                <a:gd name="T47" fmla="*/ 238 h 915"/>
                <a:gd name="T48" fmla="*/ 783 w 914"/>
                <a:gd name="T49" fmla="*/ 134 h 915"/>
                <a:gd name="T50" fmla="*/ 675 w 914"/>
                <a:gd name="T51" fmla="*/ 53 h 915"/>
                <a:gd name="T52" fmla="*/ 594 w 914"/>
                <a:gd name="T53" fmla="*/ 19 h 915"/>
                <a:gd name="T54" fmla="*/ 505 w 914"/>
                <a:gd name="T55" fmla="*/ 3 h 915"/>
                <a:gd name="T56" fmla="*/ 455 w 914"/>
                <a:gd name="T57" fmla="*/ 0 h 915"/>
                <a:gd name="T58" fmla="*/ 417 w 914"/>
                <a:gd name="T59" fmla="*/ 850 h 915"/>
                <a:gd name="T60" fmla="*/ 301 w 914"/>
                <a:gd name="T61" fmla="*/ 823 h 915"/>
                <a:gd name="T62" fmla="*/ 178 w 914"/>
                <a:gd name="T63" fmla="*/ 738 h 915"/>
                <a:gd name="T64" fmla="*/ 93 w 914"/>
                <a:gd name="T65" fmla="*/ 611 h 915"/>
                <a:gd name="T66" fmla="*/ 62 w 914"/>
                <a:gd name="T67" fmla="*/ 496 h 915"/>
                <a:gd name="T68" fmla="*/ 62 w 914"/>
                <a:gd name="T69" fmla="*/ 415 h 915"/>
                <a:gd name="T70" fmla="*/ 93 w 914"/>
                <a:gd name="T71" fmla="*/ 304 h 915"/>
                <a:gd name="T72" fmla="*/ 178 w 914"/>
                <a:gd name="T73" fmla="*/ 177 h 915"/>
                <a:gd name="T74" fmla="*/ 301 w 914"/>
                <a:gd name="T75" fmla="*/ 92 h 915"/>
                <a:gd name="T76" fmla="*/ 417 w 914"/>
                <a:gd name="T77" fmla="*/ 65 h 915"/>
                <a:gd name="T78" fmla="*/ 498 w 914"/>
                <a:gd name="T79" fmla="*/ 65 h 915"/>
                <a:gd name="T80" fmla="*/ 613 w 914"/>
                <a:gd name="T81" fmla="*/ 92 h 915"/>
                <a:gd name="T82" fmla="*/ 737 w 914"/>
                <a:gd name="T83" fmla="*/ 177 h 915"/>
                <a:gd name="T84" fmla="*/ 822 w 914"/>
                <a:gd name="T85" fmla="*/ 304 h 915"/>
                <a:gd name="T86" fmla="*/ 852 w 914"/>
                <a:gd name="T87" fmla="*/ 415 h 915"/>
                <a:gd name="T88" fmla="*/ 852 w 914"/>
                <a:gd name="T89" fmla="*/ 496 h 915"/>
                <a:gd name="T90" fmla="*/ 822 w 914"/>
                <a:gd name="T91" fmla="*/ 611 h 915"/>
                <a:gd name="T92" fmla="*/ 737 w 914"/>
                <a:gd name="T93" fmla="*/ 738 h 915"/>
                <a:gd name="T94" fmla="*/ 613 w 914"/>
                <a:gd name="T95" fmla="*/ 823 h 915"/>
                <a:gd name="T96" fmla="*/ 498 w 914"/>
                <a:gd name="T97" fmla="*/ 850 h 915"/>
                <a:gd name="T98" fmla="*/ 455 w 914"/>
                <a:gd name="T99" fmla="*/ 85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4" h="915">
                  <a:moveTo>
                    <a:pt x="455" y="0"/>
                  </a:moveTo>
                  <a:lnTo>
                    <a:pt x="409" y="3"/>
                  </a:lnTo>
                  <a:lnTo>
                    <a:pt x="367" y="7"/>
                  </a:lnTo>
                  <a:lnTo>
                    <a:pt x="320" y="19"/>
                  </a:lnTo>
                  <a:lnTo>
                    <a:pt x="278" y="34"/>
                  </a:lnTo>
                  <a:lnTo>
                    <a:pt x="239" y="53"/>
                  </a:lnTo>
                  <a:lnTo>
                    <a:pt x="201" y="77"/>
                  </a:lnTo>
                  <a:lnTo>
                    <a:pt x="132" y="134"/>
                  </a:lnTo>
                  <a:lnTo>
                    <a:pt x="78" y="200"/>
                  </a:lnTo>
                  <a:lnTo>
                    <a:pt x="54" y="238"/>
                  </a:lnTo>
                  <a:lnTo>
                    <a:pt x="35" y="280"/>
                  </a:lnTo>
                  <a:lnTo>
                    <a:pt x="20" y="323"/>
                  </a:lnTo>
                  <a:lnTo>
                    <a:pt x="8" y="365"/>
                  </a:lnTo>
                  <a:lnTo>
                    <a:pt x="0" y="411"/>
                  </a:lnTo>
                  <a:lnTo>
                    <a:pt x="0" y="457"/>
                  </a:lnTo>
                  <a:lnTo>
                    <a:pt x="0" y="504"/>
                  </a:lnTo>
                  <a:lnTo>
                    <a:pt x="8" y="550"/>
                  </a:lnTo>
                  <a:lnTo>
                    <a:pt x="20" y="592"/>
                  </a:lnTo>
                  <a:lnTo>
                    <a:pt x="35" y="634"/>
                  </a:lnTo>
                  <a:lnTo>
                    <a:pt x="54" y="677"/>
                  </a:lnTo>
                  <a:lnTo>
                    <a:pt x="78" y="711"/>
                  </a:lnTo>
                  <a:lnTo>
                    <a:pt x="132" y="781"/>
                  </a:lnTo>
                  <a:lnTo>
                    <a:pt x="201" y="834"/>
                  </a:lnTo>
                  <a:lnTo>
                    <a:pt x="239" y="857"/>
                  </a:lnTo>
                  <a:lnTo>
                    <a:pt x="278" y="877"/>
                  </a:lnTo>
                  <a:lnTo>
                    <a:pt x="320" y="892"/>
                  </a:lnTo>
                  <a:lnTo>
                    <a:pt x="367" y="904"/>
                  </a:lnTo>
                  <a:lnTo>
                    <a:pt x="409" y="911"/>
                  </a:lnTo>
                  <a:lnTo>
                    <a:pt x="455" y="915"/>
                  </a:lnTo>
                  <a:lnTo>
                    <a:pt x="505" y="911"/>
                  </a:lnTo>
                  <a:lnTo>
                    <a:pt x="548" y="904"/>
                  </a:lnTo>
                  <a:lnTo>
                    <a:pt x="594" y="892"/>
                  </a:lnTo>
                  <a:lnTo>
                    <a:pt x="637" y="877"/>
                  </a:lnTo>
                  <a:lnTo>
                    <a:pt x="675" y="857"/>
                  </a:lnTo>
                  <a:lnTo>
                    <a:pt x="714" y="834"/>
                  </a:lnTo>
                  <a:lnTo>
                    <a:pt x="783" y="781"/>
                  </a:lnTo>
                  <a:lnTo>
                    <a:pt x="837" y="711"/>
                  </a:lnTo>
                  <a:lnTo>
                    <a:pt x="860" y="677"/>
                  </a:lnTo>
                  <a:lnTo>
                    <a:pt x="879" y="634"/>
                  </a:lnTo>
                  <a:lnTo>
                    <a:pt x="895" y="592"/>
                  </a:lnTo>
                  <a:lnTo>
                    <a:pt x="906" y="550"/>
                  </a:lnTo>
                  <a:lnTo>
                    <a:pt x="914" y="504"/>
                  </a:lnTo>
                  <a:lnTo>
                    <a:pt x="914" y="457"/>
                  </a:lnTo>
                  <a:lnTo>
                    <a:pt x="914" y="411"/>
                  </a:lnTo>
                  <a:lnTo>
                    <a:pt x="906" y="365"/>
                  </a:lnTo>
                  <a:lnTo>
                    <a:pt x="895" y="323"/>
                  </a:lnTo>
                  <a:lnTo>
                    <a:pt x="879" y="280"/>
                  </a:lnTo>
                  <a:lnTo>
                    <a:pt x="860" y="238"/>
                  </a:lnTo>
                  <a:lnTo>
                    <a:pt x="837" y="200"/>
                  </a:lnTo>
                  <a:lnTo>
                    <a:pt x="783" y="134"/>
                  </a:lnTo>
                  <a:lnTo>
                    <a:pt x="714" y="77"/>
                  </a:lnTo>
                  <a:lnTo>
                    <a:pt x="675" y="53"/>
                  </a:lnTo>
                  <a:lnTo>
                    <a:pt x="637" y="34"/>
                  </a:lnTo>
                  <a:lnTo>
                    <a:pt x="594" y="19"/>
                  </a:lnTo>
                  <a:lnTo>
                    <a:pt x="548" y="7"/>
                  </a:lnTo>
                  <a:lnTo>
                    <a:pt x="505" y="3"/>
                  </a:lnTo>
                  <a:lnTo>
                    <a:pt x="455" y="0"/>
                  </a:lnTo>
                  <a:lnTo>
                    <a:pt x="455" y="0"/>
                  </a:lnTo>
                  <a:close/>
                  <a:moveTo>
                    <a:pt x="455" y="854"/>
                  </a:moveTo>
                  <a:lnTo>
                    <a:pt x="417" y="850"/>
                  </a:lnTo>
                  <a:lnTo>
                    <a:pt x="378" y="846"/>
                  </a:lnTo>
                  <a:lnTo>
                    <a:pt x="301" y="823"/>
                  </a:lnTo>
                  <a:lnTo>
                    <a:pt x="236" y="784"/>
                  </a:lnTo>
                  <a:lnTo>
                    <a:pt x="178" y="738"/>
                  </a:lnTo>
                  <a:lnTo>
                    <a:pt x="128" y="677"/>
                  </a:lnTo>
                  <a:lnTo>
                    <a:pt x="93" y="611"/>
                  </a:lnTo>
                  <a:lnTo>
                    <a:pt x="70" y="538"/>
                  </a:lnTo>
                  <a:lnTo>
                    <a:pt x="62" y="496"/>
                  </a:lnTo>
                  <a:lnTo>
                    <a:pt x="62" y="457"/>
                  </a:lnTo>
                  <a:lnTo>
                    <a:pt x="62" y="415"/>
                  </a:lnTo>
                  <a:lnTo>
                    <a:pt x="70" y="377"/>
                  </a:lnTo>
                  <a:lnTo>
                    <a:pt x="93" y="304"/>
                  </a:lnTo>
                  <a:lnTo>
                    <a:pt x="128" y="234"/>
                  </a:lnTo>
                  <a:lnTo>
                    <a:pt x="178" y="177"/>
                  </a:lnTo>
                  <a:lnTo>
                    <a:pt x="236" y="130"/>
                  </a:lnTo>
                  <a:lnTo>
                    <a:pt x="301" y="92"/>
                  </a:lnTo>
                  <a:lnTo>
                    <a:pt x="378" y="69"/>
                  </a:lnTo>
                  <a:lnTo>
                    <a:pt x="417" y="65"/>
                  </a:lnTo>
                  <a:lnTo>
                    <a:pt x="455" y="61"/>
                  </a:lnTo>
                  <a:lnTo>
                    <a:pt x="498" y="65"/>
                  </a:lnTo>
                  <a:lnTo>
                    <a:pt x="536" y="69"/>
                  </a:lnTo>
                  <a:lnTo>
                    <a:pt x="613" y="92"/>
                  </a:lnTo>
                  <a:lnTo>
                    <a:pt x="679" y="130"/>
                  </a:lnTo>
                  <a:lnTo>
                    <a:pt x="737" y="177"/>
                  </a:lnTo>
                  <a:lnTo>
                    <a:pt x="787" y="234"/>
                  </a:lnTo>
                  <a:lnTo>
                    <a:pt x="822" y="304"/>
                  </a:lnTo>
                  <a:lnTo>
                    <a:pt x="845" y="377"/>
                  </a:lnTo>
                  <a:lnTo>
                    <a:pt x="852" y="415"/>
                  </a:lnTo>
                  <a:lnTo>
                    <a:pt x="852" y="457"/>
                  </a:lnTo>
                  <a:lnTo>
                    <a:pt x="852" y="496"/>
                  </a:lnTo>
                  <a:lnTo>
                    <a:pt x="845" y="538"/>
                  </a:lnTo>
                  <a:lnTo>
                    <a:pt x="822" y="611"/>
                  </a:lnTo>
                  <a:lnTo>
                    <a:pt x="787" y="677"/>
                  </a:lnTo>
                  <a:lnTo>
                    <a:pt x="737" y="738"/>
                  </a:lnTo>
                  <a:lnTo>
                    <a:pt x="679" y="784"/>
                  </a:lnTo>
                  <a:lnTo>
                    <a:pt x="613" y="823"/>
                  </a:lnTo>
                  <a:lnTo>
                    <a:pt x="536" y="846"/>
                  </a:lnTo>
                  <a:lnTo>
                    <a:pt x="498" y="850"/>
                  </a:lnTo>
                  <a:lnTo>
                    <a:pt x="455" y="854"/>
                  </a:lnTo>
                  <a:lnTo>
                    <a:pt x="455" y="8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7" name="Freeform 133"/>
            <p:cNvSpPr>
              <a:spLocks noEditPoints="1"/>
            </p:cNvSpPr>
            <p:nvPr/>
          </p:nvSpPr>
          <p:spPr bwMode="auto">
            <a:xfrm>
              <a:off x="1500188" y="4579938"/>
              <a:ext cx="1144587" cy="1135063"/>
            </a:xfrm>
            <a:custGeom>
              <a:avLst/>
              <a:gdLst>
                <a:gd name="T0" fmla="*/ 289 w 721"/>
                <a:gd name="T1" fmla="*/ 4 h 715"/>
                <a:gd name="T2" fmla="*/ 158 w 721"/>
                <a:gd name="T3" fmla="*/ 57 h 715"/>
                <a:gd name="T4" fmla="*/ 61 w 721"/>
                <a:gd name="T5" fmla="*/ 157 h 715"/>
                <a:gd name="T6" fmla="*/ 8 w 721"/>
                <a:gd name="T7" fmla="*/ 284 h 715"/>
                <a:gd name="T8" fmla="*/ 8 w 721"/>
                <a:gd name="T9" fmla="*/ 431 h 715"/>
                <a:gd name="T10" fmla="*/ 61 w 721"/>
                <a:gd name="T11" fmla="*/ 557 h 715"/>
                <a:gd name="T12" fmla="*/ 158 w 721"/>
                <a:gd name="T13" fmla="*/ 654 h 715"/>
                <a:gd name="T14" fmla="*/ 289 w 721"/>
                <a:gd name="T15" fmla="*/ 707 h 715"/>
                <a:gd name="T16" fmla="*/ 432 w 721"/>
                <a:gd name="T17" fmla="*/ 707 h 715"/>
                <a:gd name="T18" fmla="*/ 563 w 721"/>
                <a:gd name="T19" fmla="*/ 654 h 715"/>
                <a:gd name="T20" fmla="*/ 659 w 721"/>
                <a:gd name="T21" fmla="*/ 557 h 715"/>
                <a:gd name="T22" fmla="*/ 713 w 721"/>
                <a:gd name="T23" fmla="*/ 431 h 715"/>
                <a:gd name="T24" fmla="*/ 713 w 721"/>
                <a:gd name="T25" fmla="*/ 284 h 715"/>
                <a:gd name="T26" fmla="*/ 659 w 721"/>
                <a:gd name="T27" fmla="*/ 157 h 715"/>
                <a:gd name="T28" fmla="*/ 563 w 721"/>
                <a:gd name="T29" fmla="*/ 57 h 715"/>
                <a:gd name="T30" fmla="*/ 432 w 721"/>
                <a:gd name="T31" fmla="*/ 4 h 715"/>
                <a:gd name="T32" fmla="*/ 358 w 721"/>
                <a:gd name="T33" fmla="*/ 0 h 715"/>
                <a:gd name="T34" fmla="*/ 301 w 721"/>
                <a:gd name="T35" fmla="*/ 650 h 715"/>
                <a:gd name="T36" fmla="*/ 193 w 721"/>
                <a:gd name="T37" fmla="*/ 604 h 715"/>
                <a:gd name="T38" fmla="*/ 112 w 721"/>
                <a:gd name="T39" fmla="*/ 523 h 715"/>
                <a:gd name="T40" fmla="*/ 69 w 721"/>
                <a:gd name="T41" fmla="*/ 415 h 715"/>
                <a:gd name="T42" fmla="*/ 69 w 721"/>
                <a:gd name="T43" fmla="*/ 296 h 715"/>
                <a:gd name="T44" fmla="*/ 112 w 721"/>
                <a:gd name="T45" fmla="*/ 192 h 715"/>
                <a:gd name="T46" fmla="*/ 193 w 721"/>
                <a:gd name="T47" fmla="*/ 111 h 715"/>
                <a:gd name="T48" fmla="*/ 301 w 721"/>
                <a:gd name="T49" fmla="*/ 65 h 715"/>
                <a:gd name="T50" fmla="*/ 420 w 721"/>
                <a:gd name="T51" fmla="*/ 65 h 715"/>
                <a:gd name="T52" fmla="*/ 528 w 721"/>
                <a:gd name="T53" fmla="*/ 111 h 715"/>
                <a:gd name="T54" fmla="*/ 609 w 721"/>
                <a:gd name="T55" fmla="*/ 192 h 715"/>
                <a:gd name="T56" fmla="*/ 651 w 721"/>
                <a:gd name="T57" fmla="*/ 296 h 715"/>
                <a:gd name="T58" fmla="*/ 651 w 721"/>
                <a:gd name="T59" fmla="*/ 415 h 715"/>
                <a:gd name="T60" fmla="*/ 609 w 721"/>
                <a:gd name="T61" fmla="*/ 523 h 715"/>
                <a:gd name="T62" fmla="*/ 528 w 721"/>
                <a:gd name="T63" fmla="*/ 604 h 715"/>
                <a:gd name="T64" fmla="*/ 420 w 721"/>
                <a:gd name="T65" fmla="*/ 650 h 715"/>
                <a:gd name="T66" fmla="*/ 358 w 721"/>
                <a:gd name="T67" fmla="*/ 65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1" h="715">
                  <a:moveTo>
                    <a:pt x="358" y="0"/>
                  </a:moveTo>
                  <a:lnTo>
                    <a:pt x="289" y="4"/>
                  </a:lnTo>
                  <a:lnTo>
                    <a:pt x="220" y="27"/>
                  </a:lnTo>
                  <a:lnTo>
                    <a:pt x="158" y="57"/>
                  </a:lnTo>
                  <a:lnTo>
                    <a:pt x="108" y="104"/>
                  </a:lnTo>
                  <a:lnTo>
                    <a:pt x="61" y="157"/>
                  </a:lnTo>
                  <a:lnTo>
                    <a:pt x="31" y="219"/>
                  </a:lnTo>
                  <a:lnTo>
                    <a:pt x="8" y="284"/>
                  </a:lnTo>
                  <a:lnTo>
                    <a:pt x="0" y="357"/>
                  </a:lnTo>
                  <a:lnTo>
                    <a:pt x="8" y="431"/>
                  </a:lnTo>
                  <a:lnTo>
                    <a:pt x="31" y="496"/>
                  </a:lnTo>
                  <a:lnTo>
                    <a:pt x="61" y="557"/>
                  </a:lnTo>
                  <a:lnTo>
                    <a:pt x="108" y="611"/>
                  </a:lnTo>
                  <a:lnTo>
                    <a:pt x="158" y="654"/>
                  </a:lnTo>
                  <a:lnTo>
                    <a:pt x="220" y="688"/>
                  </a:lnTo>
                  <a:lnTo>
                    <a:pt x="289" y="707"/>
                  </a:lnTo>
                  <a:lnTo>
                    <a:pt x="358" y="715"/>
                  </a:lnTo>
                  <a:lnTo>
                    <a:pt x="432" y="707"/>
                  </a:lnTo>
                  <a:lnTo>
                    <a:pt x="501" y="688"/>
                  </a:lnTo>
                  <a:lnTo>
                    <a:pt x="563" y="654"/>
                  </a:lnTo>
                  <a:lnTo>
                    <a:pt x="613" y="611"/>
                  </a:lnTo>
                  <a:lnTo>
                    <a:pt x="659" y="557"/>
                  </a:lnTo>
                  <a:lnTo>
                    <a:pt x="690" y="496"/>
                  </a:lnTo>
                  <a:lnTo>
                    <a:pt x="713" y="431"/>
                  </a:lnTo>
                  <a:lnTo>
                    <a:pt x="721" y="357"/>
                  </a:lnTo>
                  <a:lnTo>
                    <a:pt x="713" y="284"/>
                  </a:lnTo>
                  <a:lnTo>
                    <a:pt x="690" y="219"/>
                  </a:lnTo>
                  <a:lnTo>
                    <a:pt x="659" y="157"/>
                  </a:lnTo>
                  <a:lnTo>
                    <a:pt x="613" y="104"/>
                  </a:lnTo>
                  <a:lnTo>
                    <a:pt x="563" y="57"/>
                  </a:lnTo>
                  <a:lnTo>
                    <a:pt x="501" y="27"/>
                  </a:lnTo>
                  <a:lnTo>
                    <a:pt x="432" y="4"/>
                  </a:lnTo>
                  <a:lnTo>
                    <a:pt x="358" y="0"/>
                  </a:lnTo>
                  <a:lnTo>
                    <a:pt x="358" y="0"/>
                  </a:lnTo>
                  <a:close/>
                  <a:moveTo>
                    <a:pt x="358" y="654"/>
                  </a:moveTo>
                  <a:lnTo>
                    <a:pt x="301" y="650"/>
                  </a:lnTo>
                  <a:lnTo>
                    <a:pt x="243" y="631"/>
                  </a:lnTo>
                  <a:lnTo>
                    <a:pt x="193" y="604"/>
                  </a:lnTo>
                  <a:lnTo>
                    <a:pt x="150" y="569"/>
                  </a:lnTo>
                  <a:lnTo>
                    <a:pt x="112" y="523"/>
                  </a:lnTo>
                  <a:lnTo>
                    <a:pt x="85" y="473"/>
                  </a:lnTo>
                  <a:lnTo>
                    <a:pt x="69" y="415"/>
                  </a:lnTo>
                  <a:lnTo>
                    <a:pt x="61" y="357"/>
                  </a:lnTo>
                  <a:lnTo>
                    <a:pt x="69" y="296"/>
                  </a:lnTo>
                  <a:lnTo>
                    <a:pt x="85" y="242"/>
                  </a:lnTo>
                  <a:lnTo>
                    <a:pt x="112" y="192"/>
                  </a:lnTo>
                  <a:lnTo>
                    <a:pt x="150" y="146"/>
                  </a:lnTo>
                  <a:lnTo>
                    <a:pt x="193" y="111"/>
                  </a:lnTo>
                  <a:lnTo>
                    <a:pt x="243" y="84"/>
                  </a:lnTo>
                  <a:lnTo>
                    <a:pt x="301" y="65"/>
                  </a:lnTo>
                  <a:lnTo>
                    <a:pt x="358" y="61"/>
                  </a:lnTo>
                  <a:lnTo>
                    <a:pt x="420" y="65"/>
                  </a:lnTo>
                  <a:lnTo>
                    <a:pt x="478" y="84"/>
                  </a:lnTo>
                  <a:lnTo>
                    <a:pt x="528" y="111"/>
                  </a:lnTo>
                  <a:lnTo>
                    <a:pt x="570" y="146"/>
                  </a:lnTo>
                  <a:lnTo>
                    <a:pt x="609" y="192"/>
                  </a:lnTo>
                  <a:lnTo>
                    <a:pt x="636" y="242"/>
                  </a:lnTo>
                  <a:lnTo>
                    <a:pt x="651" y="296"/>
                  </a:lnTo>
                  <a:lnTo>
                    <a:pt x="659" y="357"/>
                  </a:lnTo>
                  <a:lnTo>
                    <a:pt x="651" y="415"/>
                  </a:lnTo>
                  <a:lnTo>
                    <a:pt x="636" y="473"/>
                  </a:lnTo>
                  <a:lnTo>
                    <a:pt x="609" y="523"/>
                  </a:lnTo>
                  <a:lnTo>
                    <a:pt x="570" y="569"/>
                  </a:lnTo>
                  <a:lnTo>
                    <a:pt x="528" y="604"/>
                  </a:lnTo>
                  <a:lnTo>
                    <a:pt x="478" y="631"/>
                  </a:lnTo>
                  <a:lnTo>
                    <a:pt x="420" y="650"/>
                  </a:lnTo>
                  <a:lnTo>
                    <a:pt x="358" y="654"/>
                  </a:lnTo>
                  <a:lnTo>
                    <a:pt x="358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1632196" y="3821306"/>
            <a:ext cx="1142384" cy="788430"/>
            <a:chOff x="563563" y="4157663"/>
            <a:chExt cx="3017837" cy="2082800"/>
          </a:xfrm>
        </p:grpSpPr>
        <p:sp>
          <p:nvSpPr>
            <p:cNvPr id="79" name="Freeform 138"/>
            <p:cNvSpPr>
              <a:spLocks noEditPoints="1"/>
            </p:cNvSpPr>
            <p:nvPr/>
          </p:nvSpPr>
          <p:spPr bwMode="auto">
            <a:xfrm>
              <a:off x="1236663" y="4157663"/>
              <a:ext cx="1665287" cy="2082800"/>
            </a:xfrm>
            <a:custGeom>
              <a:avLst/>
              <a:gdLst>
                <a:gd name="T0" fmla="*/ 1033 w 1049"/>
                <a:gd name="T1" fmla="*/ 620 h 1312"/>
                <a:gd name="T2" fmla="*/ 1049 w 1049"/>
                <a:gd name="T3" fmla="*/ 577 h 1312"/>
                <a:gd name="T4" fmla="*/ 964 w 1049"/>
                <a:gd name="T5" fmla="*/ 558 h 1312"/>
                <a:gd name="T6" fmla="*/ 1010 w 1049"/>
                <a:gd name="T7" fmla="*/ 512 h 1312"/>
                <a:gd name="T8" fmla="*/ 1010 w 1049"/>
                <a:gd name="T9" fmla="*/ 470 h 1312"/>
                <a:gd name="T10" fmla="*/ 713 w 1049"/>
                <a:gd name="T11" fmla="*/ 462 h 1312"/>
                <a:gd name="T12" fmla="*/ 694 w 1049"/>
                <a:gd name="T13" fmla="*/ 504 h 1312"/>
                <a:gd name="T14" fmla="*/ 732 w 1049"/>
                <a:gd name="T15" fmla="*/ 523 h 1312"/>
                <a:gd name="T16" fmla="*/ 621 w 1049"/>
                <a:gd name="T17" fmla="*/ 385 h 1312"/>
                <a:gd name="T18" fmla="*/ 555 w 1049"/>
                <a:gd name="T19" fmla="*/ 362 h 1312"/>
                <a:gd name="T20" fmla="*/ 578 w 1049"/>
                <a:gd name="T21" fmla="*/ 327 h 1312"/>
                <a:gd name="T22" fmla="*/ 621 w 1049"/>
                <a:gd name="T23" fmla="*/ 308 h 1312"/>
                <a:gd name="T24" fmla="*/ 605 w 1049"/>
                <a:gd name="T25" fmla="*/ 266 h 1312"/>
                <a:gd name="T26" fmla="*/ 582 w 1049"/>
                <a:gd name="T27" fmla="*/ 177 h 1312"/>
                <a:gd name="T28" fmla="*/ 621 w 1049"/>
                <a:gd name="T29" fmla="*/ 77 h 1312"/>
                <a:gd name="T30" fmla="*/ 547 w 1049"/>
                <a:gd name="T31" fmla="*/ 4 h 1312"/>
                <a:gd name="T32" fmla="*/ 459 w 1049"/>
                <a:gd name="T33" fmla="*/ 31 h 1312"/>
                <a:gd name="T34" fmla="*/ 436 w 1049"/>
                <a:gd name="T35" fmla="*/ 127 h 1312"/>
                <a:gd name="T36" fmla="*/ 493 w 1049"/>
                <a:gd name="T37" fmla="*/ 216 h 1312"/>
                <a:gd name="T38" fmla="*/ 405 w 1049"/>
                <a:gd name="T39" fmla="*/ 208 h 1312"/>
                <a:gd name="T40" fmla="*/ 405 w 1049"/>
                <a:gd name="T41" fmla="*/ 250 h 1312"/>
                <a:gd name="T42" fmla="*/ 474 w 1049"/>
                <a:gd name="T43" fmla="*/ 281 h 1312"/>
                <a:gd name="T44" fmla="*/ 497 w 1049"/>
                <a:gd name="T45" fmla="*/ 362 h 1312"/>
                <a:gd name="T46" fmla="*/ 432 w 1049"/>
                <a:gd name="T47" fmla="*/ 385 h 1312"/>
                <a:gd name="T48" fmla="*/ 320 w 1049"/>
                <a:gd name="T49" fmla="*/ 523 h 1312"/>
                <a:gd name="T50" fmla="*/ 359 w 1049"/>
                <a:gd name="T51" fmla="*/ 504 h 1312"/>
                <a:gd name="T52" fmla="*/ 339 w 1049"/>
                <a:gd name="T53" fmla="*/ 462 h 1312"/>
                <a:gd name="T54" fmla="*/ 42 w 1049"/>
                <a:gd name="T55" fmla="*/ 470 h 1312"/>
                <a:gd name="T56" fmla="*/ 42 w 1049"/>
                <a:gd name="T57" fmla="*/ 512 h 1312"/>
                <a:gd name="T58" fmla="*/ 89 w 1049"/>
                <a:gd name="T59" fmla="*/ 558 h 1312"/>
                <a:gd name="T60" fmla="*/ 4 w 1049"/>
                <a:gd name="T61" fmla="*/ 577 h 1312"/>
                <a:gd name="T62" fmla="*/ 19 w 1049"/>
                <a:gd name="T63" fmla="*/ 620 h 1312"/>
                <a:gd name="T64" fmla="*/ 73 w 1049"/>
                <a:gd name="T65" fmla="*/ 712 h 1312"/>
                <a:gd name="T66" fmla="*/ 493 w 1049"/>
                <a:gd name="T67" fmla="*/ 750 h 1312"/>
                <a:gd name="T68" fmla="*/ 436 w 1049"/>
                <a:gd name="T69" fmla="*/ 1150 h 1312"/>
                <a:gd name="T70" fmla="*/ 351 w 1049"/>
                <a:gd name="T71" fmla="*/ 1250 h 1312"/>
                <a:gd name="T72" fmla="*/ 332 w 1049"/>
                <a:gd name="T73" fmla="*/ 1293 h 1312"/>
                <a:gd name="T74" fmla="*/ 690 w 1049"/>
                <a:gd name="T75" fmla="*/ 1312 h 1312"/>
                <a:gd name="T76" fmla="*/ 721 w 1049"/>
                <a:gd name="T77" fmla="*/ 1281 h 1312"/>
                <a:gd name="T78" fmla="*/ 690 w 1049"/>
                <a:gd name="T79" fmla="*/ 1250 h 1312"/>
                <a:gd name="T80" fmla="*/ 605 w 1049"/>
                <a:gd name="T81" fmla="*/ 1124 h 1312"/>
                <a:gd name="T82" fmla="*/ 921 w 1049"/>
                <a:gd name="T83" fmla="*/ 750 h 1312"/>
                <a:gd name="T84" fmla="*/ 979 w 1049"/>
                <a:gd name="T85" fmla="*/ 712 h 1312"/>
                <a:gd name="T86" fmla="*/ 898 w 1049"/>
                <a:gd name="T87" fmla="*/ 558 h 1312"/>
                <a:gd name="T88" fmla="*/ 490 w 1049"/>
                <a:gd name="T89" fmla="*/ 96 h 1312"/>
                <a:gd name="T90" fmla="*/ 524 w 1049"/>
                <a:gd name="T91" fmla="*/ 62 h 1312"/>
                <a:gd name="T92" fmla="*/ 563 w 1049"/>
                <a:gd name="T93" fmla="*/ 96 h 1312"/>
                <a:gd name="T94" fmla="*/ 524 w 1049"/>
                <a:gd name="T95" fmla="*/ 131 h 1312"/>
                <a:gd name="T96" fmla="*/ 490 w 1049"/>
                <a:gd name="T97" fmla="*/ 96 h 1312"/>
                <a:gd name="T98" fmla="*/ 520 w 1049"/>
                <a:gd name="T99" fmla="*/ 558 h 1312"/>
                <a:gd name="T100" fmla="*/ 239 w 1049"/>
                <a:gd name="T101" fmla="*/ 558 h 1312"/>
                <a:gd name="T102" fmla="*/ 563 w 1049"/>
                <a:gd name="T103" fmla="*/ 1181 h 1312"/>
                <a:gd name="T104" fmla="*/ 493 w 1049"/>
                <a:gd name="T105" fmla="*/ 1166 h 1312"/>
                <a:gd name="T106" fmla="*/ 540 w 1049"/>
                <a:gd name="T107" fmla="*/ 1150 h 1312"/>
                <a:gd name="T108" fmla="*/ 563 w 1049"/>
                <a:gd name="T109" fmla="*/ 1181 h 1312"/>
                <a:gd name="T110" fmla="*/ 131 w 1049"/>
                <a:gd name="T111" fmla="*/ 689 h 1312"/>
                <a:gd name="T112" fmla="*/ 131 w 1049"/>
                <a:gd name="T113" fmla="*/ 620 h 1312"/>
                <a:gd name="T114" fmla="*/ 921 w 1049"/>
                <a:gd name="T115" fmla="*/ 62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9" h="1312">
                  <a:moveTo>
                    <a:pt x="983" y="689"/>
                  </a:moveTo>
                  <a:lnTo>
                    <a:pt x="983" y="620"/>
                  </a:lnTo>
                  <a:lnTo>
                    <a:pt x="1018" y="620"/>
                  </a:lnTo>
                  <a:lnTo>
                    <a:pt x="1033" y="620"/>
                  </a:lnTo>
                  <a:lnTo>
                    <a:pt x="1041" y="612"/>
                  </a:lnTo>
                  <a:lnTo>
                    <a:pt x="1049" y="600"/>
                  </a:lnTo>
                  <a:lnTo>
                    <a:pt x="1049" y="589"/>
                  </a:lnTo>
                  <a:lnTo>
                    <a:pt x="1049" y="577"/>
                  </a:lnTo>
                  <a:lnTo>
                    <a:pt x="1041" y="570"/>
                  </a:lnTo>
                  <a:lnTo>
                    <a:pt x="1033" y="562"/>
                  </a:lnTo>
                  <a:lnTo>
                    <a:pt x="1018" y="558"/>
                  </a:lnTo>
                  <a:lnTo>
                    <a:pt x="964" y="558"/>
                  </a:lnTo>
                  <a:lnTo>
                    <a:pt x="975" y="523"/>
                  </a:lnTo>
                  <a:lnTo>
                    <a:pt x="987" y="523"/>
                  </a:lnTo>
                  <a:lnTo>
                    <a:pt x="998" y="520"/>
                  </a:lnTo>
                  <a:lnTo>
                    <a:pt x="1010" y="512"/>
                  </a:lnTo>
                  <a:lnTo>
                    <a:pt x="1014" y="504"/>
                  </a:lnTo>
                  <a:lnTo>
                    <a:pt x="1018" y="493"/>
                  </a:lnTo>
                  <a:lnTo>
                    <a:pt x="1014" y="481"/>
                  </a:lnTo>
                  <a:lnTo>
                    <a:pt x="1010" y="470"/>
                  </a:lnTo>
                  <a:lnTo>
                    <a:pt x="998" y="462"/>
                  </a:lnTo>
                  <a:lnTo>
                    <a:pt x="987" y="462"/>
                  </a:lnTo>
                  <a:lnTo>
                    <a:pt x="725" y="462"/>
                  </a:lnTo>
                  <a:lnTo>
                    <a:pt x="713" y="462"/>
                  </a:lnTo>
                  <a:lnTo>
                    <a:pt x="702" y="470"/>
                  </a:lnTo>
                  <a:lnTo>
                    <a:pt x="694" y="481"/>
                  </a:lnTo>
                  <a:lnTo>
                    <a:pt x="694" y="493"/>
                  </a:lnTo>
                  <a:lnTo>
                    <a:pt x="694" y="504"/>
                  </a:lnTo>
                  <a:lnTo>
                    <a:pt x="702" y="512"/>
                  </a:lnTo>
                  <a:lnTo>
                    <a:pt x="713" y="520"/>
                  </a:lnTo>
                  <a:lnTo>
                    <a:pt x="725" y="523"/>
                  </a:lnTo>
                  <a:lnTo>
                    <a:pt x="732" y="523"/>
                  </a:lnTo>
                  <a:lnTo>
                    <a:pt x="748" y="558"/>
                  </a:lnTo>
                  <a:lnTo>
                    <a:pt x="594" y="558"/>
                  </a:lnTo>
                  <a:lnTo>
                    <a:pt x="621" y="396"/>
                  </a:lnTo>
                  <a:lnTo>
                    <a:pt x="621" y="385"/>
                  </a:lnTo>
                  <a:lnTo>
                    <a:pt x="617" y="373"/>
                  </a:lnTo>
                  <a:lnTo>
                    <a:pt x="605" y="366"/>
                  </a:lnTo>
                  <a:lnTo>
                    <a:pt x="594" y="362"/>
                  </a:lnTo>
                  <a:lnTo>
                    <a:pt x="555" y="362"/>
                  </a:lnTo>
                  <a:lnTo>
                    <a:pt x="555" y="362"/>
                  </a:lnTo>
                  <a:lnTo>
                    <a:pt x="559" y="346"/>
                  </a:lnTo>
                  <a:lnTo>
                    <a:pt x="567" y="335"/>
                  </a:lnTo>
                  <a:lnTo>
                    <a:pt x="578" y="327"/>
                  </a:lnTo>
                  <a:lnTo>
                    <a:pt x="594" y="327"/>
                  </a:lnTo>
                  <a:lnTo>
                    <a:pt x="605" y="323"/>
                  </a:lnTo>
                  <a:lnTo>
                    <a:pt x="613" y="316"/>
                  </a:lnTo>
                  <a:lnTo>
                    <a:pt x="621" y="308"/>
                  </a:lnTo>
                  <a:lnTo>
                    <a:pt x="625" y="296"/>
                  </a:lnTo>
                  <a:lnTo>
                    <a:pt x="621" y="281"/>
                  </a:lnTo>
                  <a:lnTo>
                    <a:pt x="613" y="273"/>
                  </a:lnTo>
                  <a:lnTo>
                    <a:pt x="605" y="266"/>
                  </a:lnTo>
                  <a:lnTo>
                    <a:pt x="594" y="266"/>
                  </a:lnTo>
                  <a:lnTo>
                    <a:pt x="555" y="270"/>
                  </a:lnTo>
                  <a:lnTo>
                    <a:pt x="555" y="189"/>
                  </a:lnTo>
                  <a:lnTo>
                    <a:pt x="582" y="177"/>
                  </a:lnTo>
                  <a:lnTo>
                    <a:pt x="605" y="154"/>
                  </a:lnTo>
                  <a:lnTo>
                    <a:pt x="617" y="127"/>
                  </a:lnTo>
                  <a:lnTo>
                    <a:pt x="625" y="96"/>
                  </a:lnTo>
                  <a:lnTo>
                    <a:pt x="621" y="77"/>
                  </a:lnTo>
                  <a:lnTo>
                    <a:pt x="617" y="62"/>
                  </a:lnTo>
                  <a:lnTo>
                    <a:pt x="594" y="31"/>
                  </a:lnTo>
                  <a:lnTo>
                    <a:pt x="563" y="8"/>
                  </a:lnTo>
                  <a:lnTo>
                    <a:pt x="547" y="4"/>
                  </a:lnTo>
                  <a:lnTo>
                    <a:pt x="524" y="0"/>
                  </a:lnTo>
                  <a:lnTo>
                    <a:pt x="505" y="4"/>
                  </a:lnTo>
                  <a:lnTo>
                    <a:pt x="490" y="8"/>
                  </a:lnTo>
                  <a:lnTo>
                    <a:pt x="459" y="31"/>
                  </a:lnTo>
                  <a:lnTo>
                    <a:pt x="436" y="62"/>
                  </a:lnTo>
                  <a:lnTo>
                    <a:pt x="432" y="77"/>
                  </a:lnTo>
                  <a:lnTo>
                    <a:pt x="428" y="96"/>
                  </a:lnTo>
                  <a:lnTo>
                    <a:pt x="436" y="127"/>
                  </a:lnTo>
                  <a:lnTo>
                    <a:pt x="447" y="154"/>
                  </a:lnTo>
                  <a:lnTo>
                    <a:pt x="470" y="177"/>
                  </a:lnTo>
                  <a:lnTo>
                    <a:pt x="493" y="189"/>
                  </a:lnTo>
                  <a:lnTo>
                    <a:pt x="493" y="216"/>
                  </a:lnTo>
                  <a:lnTo>
                    <a:pt x="463" y="204"/>
                  </a:lnTo>
                  <a:lnTo>
                    <a:pt x="428" y="196"/>
                  </a:lnTo>
                  <a:lnTo>
                    <a:pt x="416" y="200"/>
                  </a:lnTo>
                  <a:lnTo>
                    <a:pt x="405" y="208"/>
                  </a:lnTo>
                  <a:lnTo>
                    <a:pt x="401" y="216"/>
                  </a:lnTo>
                  <a:lnTo>
                    <a:pt x="397" y="227"/>
                  </a:lnTo>
                  <a:lnTo>
                    <a:pt x="401" y="243"/>
                  </a:lnTo>
                  <a:lnTo>
                    <a:pt x="405" y="250"/>
                  </a:lnTo>
                  <a:lnTo>
                    <a:pt x="416" y="258"/>
                  </a:lnTo>
                  <a:lnTo>
                    <a:pt x="428" y="258"/>
                  </a:lnTo>
                  <a:lnTo>
                    <a:pt x="455" y="266"/>
                  </a:lnTo>
                  <a:lnTo>
                    <a:pt x="474" y="281"/>
                  </a:lnTo>
                  <a:lnTo>
                    <a:pt x="490" y="300"/>
                  </a:lnTo>
                  <a:lnTo>
                    <a:pt x="493" y="327"/>
                  </a:lnTo>
                  <a:lnTo>
                    <a:pt x="493" y="362"/>
                  </a:lnTo>
                  <a:lnTo>
                    <a:pt x="497" y="362"/>
                  </a:lnTo>
                  <a:lnTo>
                    <a:pt x="459" y="362"/>
                  </a:lnTo>
                  <a:lnTo>
                    <a:pt x="447" y="366"/>
                  </a:lnTo>
                  <a:lnTo>
                    <a:pt x="436" y="373"/>
                  </a:lnTo>
                  <a:lnTo>
                    <a:pt x="432" y="385"/>
                  </a:lnTo>
                  <a:lnTo>
                    <a:pt x="432" y="396"/>
                  </a:lnTo>
                  <a:lnTo>
                    <a:pt x="459" y="558"/>
                  </a:lnTo>
                  <a:lnTo>
                    <a:pt x="305" y="558"/>
                  </a:lnTo>
                  <a:lnTo>
                    <a:pt x="320" y="523"/>
                  </a:lnTo>
                  <a:lnTo>
                    <a:pt x="328" y="523"/>
                  </a:lnTo>
                  <a:lnTo>
                    <a:pt x="339" y="520"/>
                  </a:lnTo>
                  <a:lnTo>
                    <a:pt x="351" y="512"/>
                  </a:lnTo>
                  <a:lnTo>
                    <a:pt x="359" y="504"/>
                  </a:lnTo>
                  <a:lnTo>
                    <a:pt x="359" y="493"/>
                  </a:lnTo>
                  <a:lnTo>
                    <a:pt x="359" y="481"/>
                  </a:lnTo>
                  <a:lnTo>
                    <a:pt x="351" y="470"/>
                  </a:lnTo>
                  <a:lnTo>
                    <a:pt x="339" y="462"/>
                  </a:lnTo>
                  <a:lnTo>
                    <a:pt x="328" y="462"/>
                  </a:lnTo>
                  <a:lnTo>
                    <a:pt x="66" y="462"/>
                  </a:lnTo>
                  <a:lnTo>
                    <a:pt x="54" y="462"/>
                  </a:lnTo>
                  <a:lnTo>
                    <a:pt x="42" y="470"/>
                  </a:lnTo>
                  <a:lnTo>
                    <a:pt x="39" y="481"/>
                  </a:lnTo>
                  <a:lnTo>
                    <a:pt x="35" y="493"/>
                  </a:lnTo>
                  <a:lnTo>
                    <a:pt x="39" y="504"/>
                  </a:lnTo>
                  <a:lnTo>
                    <a:pt x="42" y="512"/>
                  </a:lnTo>
                  <a:lnTo>
                    <a:pt x="54" y="520"/>
                  </a:lnTo>
                  <a:lnTo>
                    <a:pt x="66" y="523"/>
                  </a:lnTo>
                  <a:lnTo>
                    <a:pt x="77" y="523"/>
                  </a:lnTo>
                  <a:lnTo>
                    <a:pt x="89" y="558"/>
                  </a:lnTo>
                  <a:lnTo>
                    <a:pt x="31" y="558"/>
                  </a:lnTo>
                  <a:lnTo>
                    <a:pt x="19" y="562"/>
                  </a:lnTo>
                  <a:lnTo>
                    <a:pt x="12" y="570"/>
                  </a:lnTo>
                  <a:lnTo>
                    <a:pt x="4" y="577"/>
                  </a:lnTo>
                  <a:lnTo>
                    <a:pt x="0" y="589"/>
                  </a:lnTo>
                  <a:lnTo>
                    <a:pt x="4" y="600"/>
                  </a:lnTo>
                  <a:lnTo>
                    <a:pt x="12" y="612"/>
                  </a:lnTo>
                  <a:lnTo>
                    <a:pt x="19" y="620"/>
                  </a:lnTo>
                  <a:lnTo>
                    <a:pt x="31" y="620"/>
                  </a:lnTo>
                  <a:lnTo>
                    <a:pt x="69" y="620"/>
                  </a:lnTo>
                  <a:lnTo>
                    <a:pt x="69" y="689"/>
                  </a:lnTo>
                  <a:lnTo>
                    <a:pt x="73" y="712"/>
                  </a:lnTo>
                  <a:lnTo>
                    <a:pt x="85" y="735"/>
                  </a:lnTo>
                  <a:lnTo>
                    <a:pt x="108" y="747"/>
                  </a:lnTo>
                  <a:lnTo>
                    <a:pt x="131" y="750"/>
                  </a:lnTo>
                  <a:lnTo>
                    <a:pt x="493" y="750"/>
                  </a:lnTo>
                  <a:lnTo>
                    <a:pt x="493" y="1089"/>
                  </a:lnTo>
                  <a:lnTo>
                    <a:pt x="470" y="1104"/>
                  </a:lnTo>
                  <a:lnTo>
                    <a:pt x="447" y="1124"/>
                  </a:lnTo>
                  <a:lnTo>
                    <a:pt x="436" y="1150"/>
                  </a:lnTo>
                  <a:lnTo>
                    <a:pt x="428" y="1181"/>
                  </a:lnTo>
                  <a:lnTo>
                    <a:pt x="428" y="1250"/>
                  </a:lnTo>
                  <a:lnTo>
                    <a:pt x="362" y="1250"/>
                  </a:lnTo>
                  <a:lnTo>
                    <a:pt x="351" y="1250"/>
                  </a:lnTo>
                  <a:lnTo>
                    <a:pt x="339" y="1258"/>
                  </a:lnTo>
                  <a:lnTo>
                    <a:pt x="332" y="1266"/>
                  </a:lnTo>
                  <a:lnTo>
                    <a:pt x="332" y="1281"/>
                  </a:lnTo>
                  <a:lnTo>
                    <a:pt x="332" y="1293"/>
                  </a:lnTo>
                  <a:lnTo>
                    <a:pt x="339" y="1300"/>
                  </a:lnTo>
                  <a:lnTo>
                    <a:pt x="351" y="1308"/>
                  </a:lnTo>
                  <a:lnTo>
                    <a:pt x="362" y="1312"/>
                  </a:lnTo>
                  <a:lnTo>
                    <a:pt x="690" y="1312"/>
                  </a:lnTo>
                  <a:lnTo>
                    <a:pt x="702" y="1308"/>
                  </a:lnTo>
                  <a:lnTo>
                    <a:pt x="713" y="1300"/>
                  </a:lnTo>
                  <a:lnTo>
                    <a:pt x="721" y="1293"/>
                  </a:lnTo>
                  <a:lnTo>
                    <a:pt x="721" y="1281"/>
                  </a:lnTo>
                  <a:lnTo>
                    <a:pt x="721" y="1266"/>
                  </a:lnTo>
                  <a:lnTo>
                    <a:pt x="713" y="1258"/>
                  </a:lnTo>
                  <a:lnTo>
                    <a:pt x="702" y="1250"/>
                  </a:lnTo>
                  <a:lnTo>
                    <a:pt x="690" y="1250"/>
                  </a:lnTo>
                  <a:lnTo>
                    <a:pt x="625" y="1250"/>
                  </a:lnTo>
                  <a:lnTo>
                    <a:pt x="625" y="1181"/>
                  </a:lnTo>
                  <a:lnTo>
                    <a:pt x="617" y="1150"/>
                  </a:lnTo>
                  <a:lnTo>
                    <a:pt x="605" y="1124"/>
                  </a:lnTo>
                  <a:lnTo>
                    <a:pt x="582" y="1104"/>
                  </a:lnTo>
                  <a:lnTo>
                    <a:pt x="555" y="1089"/>
                  </a:lnTo>
                  <a:lnTo>
                    <a:pt x="555" y="750"/>
                  </a:lnTo>
                  <a:lnTo>
                    <a:pt x="921" y="750"/>
                  </a:lnTo>
                  <a:lnTo>
                    <a:pt x="921" y="750"/>
                  </a:lnTo>
                  <a:lnTo>
                    <a:pt x="945" y="747"/>
                  </a:lnTo>
                  <a:lnTo>
                    <a:pt x="968" y="735"/>
                  </a:lnTo>
                  <a:lnTo>
                    <a:pt x="979" y="712"/>
                  </a:lnTo>
                  <a:lnTo>
                    <a:pt x="983" y="689"/>
                  </a:lnTo>
                  <a:lnTo>
                    <a:pt x="983" y="689"/>
                  </a:lnTo>
                  <a:close/>
                  <a:moveTo>
                    <a:pt x="910" y="523"/>
                  </a:moveTo>
                  <a:lnTo>
                    <a:pt x="898" y="558"/>
                  </a:lnTo>
                  <a:lnTo>
                    <a:pt x="813" y="558"/>
                  </a:lnTo>
                  <a:lnTo>
                    <a:pt x="798" y="523"/>
                  </a:lnTo>
                  <a:lnTo>
                    <a:pt x="910" y="523"/>
                  </a:lnTo>
                  <a:close/>
                  <a:moveTo>
                    <a:pt x="490" y="96"/>
                  </a:moveTo>
                  <a:lnTo>
                    <a:pt x="493" y="85"/>
                  </a:lnTo>
                  <a:lnTo>
                    <a:pt x="501" y="73"/>
                  </a:lnTo>
                  <a:lnTo>
                    <a:pt x="513" y="66"/>
                  </a:lnTo>
                  <a:lnTo>
                    <a:pt x="524" y="62"/>
                  </a:lnTo>
                  <a:lnTo>
                    <a:pt x="540" y="66"/>
                  </a:lnTo>
                  <a:lnTo>
                    <a:pt x="551" y="73"/>
                  </a:lnTo>
                  <a:lnTo>
                    <a:pt x="559" y="85"/>
                  </a:lnTo>
                  <a:lnTo>
                    <a:pt x="563" y="96"/>
                  </a:lnTo>
                  <a:lnTo>
                    <a:pt x="559" y="112"/>
                  </a:lnTo>
                  <a:lnTo>
                    <a:pt x="551" y="123"/>
                  </a:lnTo>
                  <a:lnTo>
                    <a:pt x="540" y="131"/>
                  </a:lnTo>
                  <a:lnTo>
                    <a:pt x="524" y="131"/>
                  </a:lnTo>
                  <a:lnTo>
                    <a:pt x="513" y="131"/>
                  </a:lnTo>
                  <a:lnTo>
                    <a:pt x="501" y="123"/>
                  </a:lnTo>
                  <a:lnTo>
                    <a:pt x="493" y="112"/>
                  </a:lnTo>
                  <a:lnTo>
                    <a:pt x="490" y="96"/>
                  </a:lnTo>
                  <a:lnTo>
                    <a:pt x="490" y="96"/>
                  </a:lnTo>
                  <a:close/>
                  <a:moveTo>
                    <a:pt x="555" y="423"/>
                  </a:moveTo>
                  <a:lnTo>
                    <a:pt x="532" y="558"/>
                  </a:lnTo>
                  <a:lnTo>
                    <a:pt x="520" y="558"/>
                  </a:lnTo>
                  <a:lnTo>
                    <a:pt x="497" y="423"/>
                  </a:lnTo>
                  <a:lnTo>
                    <a:pt x="555" y="423"/>
                  </a:lnTo>
                  <a:close/>
                  <a:moveTo>
                    <a:pt x="254" y="523"/>
                  </a:moveTo>
                  <a:lnTo>
                    <a:pt x="239" y="558"/>
                  </a:lnTo>
                  <a:lnTo>
                    <a:pt x="154" y="558"/>
                  </a:lnTo>
                  <a:lnTo>
                    <a:pt x="143" y="523"/>
                  </a:lnTo>
                  <a:lnTo>
                    <a:pt x="254" y="523"/>
                  </a:lnTo>
                  <a:close/>
                  <a:moveTo>
                    <a:pt x="563" y="1181"/>
                  </a:moveTo>
                  <a:lnTo>
                    <a:pt x="563" y="1250"/>
                  </a:lnTo>
                  <a:lnTo>
                    <a:pt x="490" y="1250"/>
                  </a:lnTo>
                  <a:lnTo>
                    <a:pt x="490" y="1181"/>
                  </a:lnTo>
                  <a:lnTo>
                    <a:pt x="493" y="1166"/>
                  </a:lnTo>
                  <a:lnTo>
                    <a:pt x="501" y="1158"/>
                  </a:lnTo>
                  <a:lnTo>
                    <a:pt x="513" y="1150"/>
                  </a:lnTo>
                  <a:lnTo>
                    <a:pt x="524" y="1147"/>
                  </a:lnTo>
                  <a:lnTo>
                    <a:pt x="540" y="1150"/>
                  </a:lnTo>
                  <a:lnTo>
                    <a:pt x="551" y="1158"/>
                  </a:lnTo>
                  <a:lnTo>
                    <a:pt x="559" y="1166"/>
                  </a:lnTo>
                  <a:lnTo>
                    <a:pt x="563" y="1181"/>
                  </a:lnTo>
                  <a:lnTo>
                    <a:pt x="563" y="1181"/>
                  </a:lnTo>
                  <a:close/>
                  <a:moveTo>
                    <a:pt x="921" y="689"/>
                  </a:moveTo>
                  <a:lnTo>
                    <a:pt x="921" y="689"/>
                  </a:lnTo>
                  <a:lnTo>
                    <a:pt x="131" y="689"/>
                  </a:lnTo>
                  <a:lnTo>
                    <a:pt x="131" y="689"/>
                  </a:lnTo>
                  <a:lnTo>
                    <a:pt x="131" y="620"/>
                  </a:lnTo>
                  <a:lnTo>
                    <a:pt x="131" y="620"/>
                  </a:lnTo>
                  <a:lnTo>
                    <a:pt x="131" y="620"/>
                  </a:lnTo>
                  <a:lnTo>
                    <a:pt x="131" y="620"/>
                  </a:lnTo>
                  <a:lnTo>
                    <a:pt x="921" y="620"/>
                  </a:lnTo>
                  <a:lnTo>
                    <a:pt x="921" y="620"/>
                  </a:lnTo>
                  <a:lnTo>
                    <a:pt x="921" y="620"/>
                  </a:lnTo>
                  <a:lnTo>
                    <a:pt x="921" y="620"/>
                  </a:lnTo>
                  <a:lnTo>
                    <a:pt x="921" y="6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0" name="Freeform 139"/>
            <p:cNvSpPr>
              <a:spLocks noEditPoints="1"/>
            </p:cNvSpPr>
            <p:nvPr/>
          </p:nvSpPr>
          <p:spPr bwMode="auto">
            <a:xfrm>
              <a:off x="563563" y="4627563"/>
              <a:ext cx="825500" cy="1612900"/>
            </a:xfrm>
            <a:custGeom>
              <a:avLst/>
              <a:gdLst>
                <a:gd name="T0" fmla="*/ 424 w 520"/>
                <a:gd name="T1" fmla="*/ 527 h 1016"/>
                <a:gd name="T2" fmla="*/ 123 w 520"/>
                <a:gd name="T3" fmla="*/ 527 h 1016"/>
                <a:gd name="T4" fmla="*/ 58 w 520"/>
                <a:gd name="T5" fmla="*/ 27 h 1016"/>
                <a:gd name="T6" fmla="*/ 54 w 520"/>
                <a:gd name="T7" fmla="*/ 16 h 1016"/>
                <a:gd name="T8" fmla="*/ 46 w 520"/>
                <a:gd name="T9" fmla="*/ 8 h 1016"/>
                <a:gd name="T10" fmla="*/ 39 w 520"/>
                <a:gd name="T11" fmla="*/ 0 h 1016"/>
                <a:gd name="T12" fmla="*/ 27 w 520"/>
                <a:gd name="T13" fmla="*/ 0 h 1016"/>
                <a:gd name="T14" fmla="*/ 15 w 520"/>
                <a:gd name="T15" fmla="*/ 4 h 1016"/>
                <a:gd name="T16" fmla="*/ 4 w 520"/>
                <a:gd name="T17" fmla="*/ 12 h 1016"/>
                <a:gd name="T18" fmla="*/ 0 w 520"/>
                <a:gd name="T19" fmla="*/ 24 h 1016"/>
                <a:gd name="T20" fmla="*/ 0 w 520"/>
                <a:gd name="T21" fmla="*/ 35 h 1016"/>
                <a:gd name="T22" fmla="*/ 66 w 520"/>
                <a:gd name="T23" fmla="*/ 558 h 1016"/>
                <a:gd name="T24" fmla="*/ 66 w 520"/>
                <a:gd name="T25" fmla="*/ 985 h 1016"/>
                <a:gd name="T26" fmla="*/ 66 w 520"/>
                <a:gd name="T27" fmla="*/ 997 h 1016"/>
                <a:gd name="T28" fmla="*/ 73 w 520"/>
                <a:gd name="T29" fmla="*/ 1004 h 1016"/>
                <a:gd name="T30" fmla="*/ 85 w 520"/>
                <a:gd name="T31" fmla="*/ 1012 h 1016"/>
                <a:gd name="T32" fmla="*/ 96 w 520"/>
                <a:gd name="T33" fmla="*/ 1016 h 1016"/>
                <a:gd name="T34" fmla="*/ 108 w 520"/>
                <a:gd name="T35" fmla="*/ 1012 h 1016"/>
                <a:gd name="T36" fmla="*/ 116 w 520"/>
                <a:gd name="T37" fmla="*/ 1004 h 1016"/>
                <a:gd name="T38" fmla="*/ 123 w 520"/>
                <a:gd name="T39" fmla="*/ 997 h 1016"/>
                <a:gd name="T40" fmla="*/ 127 w 520"/>
                <a:gd name="T41" fmla="*/ 985 h 1016"/>
                <a:gd name="T42" fmla="*/ 127 w 520"/>
                <a:gd name="T43" fmla="*/ 851 h 1016"/>
                <a:gd name="T44" fmla="*/ 393 w 520"/>
                <a:gd name="T45" fmla="*/ 851 h 1016"/>
                <a:gd name="T46" fmla="*/ 393 w 520"/>
                <a:gd name="T47" fmla="*/ 985 h 1016"/>
                <a:gd name="T48" fmla="*/ 397 w 520"/>
                <a:gd name="T49" fmla="*/ 997 h 1016"/>
                <a:gd name="T50" fmla="*/ 401 w 520"/>
                <a:gd name="T51" fmla="*/ 1004 h 1016"/>
                <a:gd name="T52" fmla="*/ 412 w 520"/>
                <a:gd name="T53" fmla="*/ 1012 h 1016"/>
                <a:gd name="T54" fmla="*/ 424 w 520"/>
                <a:gd name="T55" fmla="*/ 1016 h 1016"/>
                <a:gd name="T56" fmla="*/ 436 w 520"/>
                <a:gd name="T57" fmla="*/ 1012 h 1016"/>
                <a:gd name="T58" fmla="*/ 447 w 520"/>
                <a:gd name="T59" fmla="*/ 1004 h 1016"/>
                <a:gd name="T60" fmla="*/ 451 w 520"/>
                <a:gd name="T61" fmla="*/ 997 h 1016"/>
                <a:gd name="T62" fmla="*/ 455 w 520"/>
                <a:gd name="T63" fmla="*/ 985 h 1016"/>
                <a:gd name="T64" fmla="*/ 455 w 520"/>
                <a:gd name="T65" fmla="*/ 712 h 1016"/>
                <a:gd name="T66" fmla="*/ 482 w 520"/>
                <a:gd name="T67" fmla="*/ 701 h 1016"/>
                <a:gd name="T68" fmla="*/ 501 w 520"/>
                <a:gd name="T69" fmla="*/ 677 h 1016"/>
                <a:gd name="T70" fmla="*/ 517 w 520"/>
                <a:gd name="T71" fmla="*/ 654 h 1016"/>
                <a:gd name="T72" fmla="*/ 520 w 520"/>
                <a:gd name="T73" fmla="*/ 624 h 1016"/>
                <a:gd name="T74" fmla="*/ 520 w 520"/>
                <a:gd name="T75" fmla="*/ 604 h 1016"/>
                <a:gd name="T76" fmla="*/ 513 w 520"/>
                <a:gd name="T77" fmla="*/ 585 h 1016"/>
                <a:gd name="T78" fmla="*/ 493 w 520"/>
                <a:gd name="T79" fmla="*/ 554 h 1016"/>
                <a:gd name="T80" fmla="*/ 463 w 520"/>
                <a:gd name="T81" fmla="*/ 535 h 1016"/>
                <a:gd name="T82" fmla="*/ 443 w 520"/>
                <a:gd name="T83" fmla="*/ 527 h 1016"/>
                <a:gd name="T84" fmla="*/ 424 w 520"/>
                <a:gd name="T85" fmla="*/ 527 h 1016"/>
                <a:gd name="T86" fmla="*/ 424 w 520"/>
                <a:gd name="T87" fmla="*/ 527 h 1016"/>
                <a:gd name="T88" fmla="*/ 393 w 520"/>
                <a:gd name="T89" fmla="*/ 789 h 1016"/>
                <a:gd name="T90" fmla="*/ 127 w 520"/>
                <a:gd name="T91" fmla="*/ 789 h 1016"/>
                <a:gd name="T92" fmla="*/ 127 w 520"/>
                <a:gd name="T93" fmla="*/ 720 h 1016"/>
                <a:gd name="T94" fmla="*/ 393 w 520"/>
                <a:gd name="T95" fmla="*/ 720 h 1016"/>
                <a:gd name="T96" fmla="*/ 393 w 520"/>
                <a:gd name="T97" fmla="*/ 789 h 1016"/>
                <a:gd name="T98" fmla="*/ 424 w 520"/>
                <a:gd name="T99" fmla="*/ 658 h 1016"/>
                <a:gd name="T100" fmla="*/ 127 w 520"/>
                <a:gd name="T101" fmla="*/ 658 h 1016"/>
                <a:gd name="T102" fmla="*/ 127 w 520"/>
                <a:gd name="T103" fmla="*/ 589 h 1016"/>
                <a:gd name="T104" fmla="*/ 424 w 520"/>
                <a:gd name="T105" fmla="*/ 589 h 1016"/>
                <a:gd name="T106" fmla="*/ 436 w 520"/>
                <a:gd name="T107" fmla="*/ 589 h 1016"/>
                <a:gd name="T108" fmla="*/ 447 w 520"/>
                <a:gd name="T109" fmla="*/ 597 h 1016"/>
                <a:gd name="T110" fmla="*/ 455 w 520"/>
                <a:gd name="T111" fmla="*/ 608 h 1016"/>
                <a:gd name="T112" fmla="*/ 459 w 520"/>
                <a:gd name="T113" fmla="*/ 624 h 1016"/>
                <a:gd name="T114" fmla="*/ 455 w 520"/>
                <a:gd name="T115" fmla="*/ 635 h 1016"/>
                <a:gd name="T116" fmla="*/ 447 w 520"/>
                <a:gd name="T117" fmla="*/ 647 h 1016"/>
                <a:gd name="T118" fmla="*/ 436 w 520"/>
                <a:gd name="T119" fmla="*/ 654 h 1016"/>
                <a:gd name="T120" fmla="*/ 424 w 520"/>
                <a:gd name="T121" fmla="*/ 658 h 1016"/>
                <a:gd name="T122" fmla="*/ 424 w 520"/>
                <a:gd name="T123" fmla="*/ 65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0" h="1016">
                  <a:moveTo>
                    <a:pt x="424" y="527"/>
                  </a:moveTo>
                  <a:lnTo>
                    <a:pt x="123" y="527"/>
                  </a:lnTo>
                  <a:lnTo>
                    <a:pt x="58" y="27"/>
                  </a:lnTo>
                  <a:lnTo>
                    <a:pt x="54" y="16"/>
                  </a:lnTo>
                  <a:lnTo>
                    <a:pt x="46" y="8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5" y="4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66" y="558"/>
                  </a:lnTo>
                  <a:lnTo>
                    <a:pt x="66" y="985"/>
                  </a:lnTo>
                  <a:lnTo>
                    <a:pt x="66" y="997"/>
                  </a:lnTo>
                  <a:lnTo>
                    <a:pt x="73" y="1004"/>
                  </a:lnTo>
                  <a:lnTo>
                    <a:pt x="85" y="1012"/>
                  </a:lnTo>
                  <a:lnTo>
                    <a:pt x="96" y="1016"/>
                  </a:lnTo>
                  <a:lnTo>
                    <a:pt x="108" y="1012"/>
                  </a:lnTo>
                  <a:lnTo>
                    <a:pt x="116" y="1004"/>
                  </a:lnTo>
                  <a:lnTo>
                    <a:pt x="123" y="997"/>
                  </a:lnTo>
                  <a:lnTo>
                    <a:pt x="127" y="985"/>
                  </a:lnTo>
                  <a:lnTo>
                    <a:pt x="127" y="851"/>
                  </a:lnTo>
                  <a:lnTo>
                    <a:pt x="393" y="851"/>
                  </a:lnTo>
                  <a:lnTo>
                    <a:pt x="393" y="985"/>
                  </a:lnTo>
                  <a:lnTo>
                    <a:pt x="397" y="997"/>
                  </a:lnTo>
                  <a:lnTo>
                    <a:pt x="401" y="1004"/>
                  </a:lnTo>
                  <a:lnTo>
                    <a:pt x="412" y="1012"/>
                  </a:lnTo>
                  <a:lnTo>
                    <a:pt x="424" y="1016"/>
                  </a:lnTo>
                  <a:lnTo>
                    <a:pt x="436" y="1012"/>
                  </a:lnTo>
                  <a:lnTo>
                    <a:pt x="447" y="1004"/>
                  </a:lnTo>
                  <a:lnTo>
                    <a:pt x="451" y="997"/>
                  </a:lnTo>
                  <a:lnTo>
                    <a:pt x="455" y="985"/>
                  </a:lnTo>
                  <a:lnTo>
                    <a:pt x="455" y="712"/>
                  </a:lnTo>
                  <a:lnTo>
                    <a:pt x="482" y="701"/>
                  </a:lnTo>
                  <a:lnTo>
                    <a:pt x="501" y="677"/>
                  </a:lnTo>
                  <a:lnTo>
                    <a:pt x="517" y="654"/>
                  </a:lnTo>
                  <a:lnTo>
                    <a:pt x="520" y="624"/>
                  </a:lnTo>
                  <a:lnTo>
                    <a:pt x="520" y="604"/>
                  </a:lnTo>
                  <a:lnTo>
                    <a:pt x="513" y="585"/>
                  </a:lnTo>
                  <a:lnTo>
                    <a:pt x="493" y="554"/>
                  </a:lnTo>
                  <a:lnTo>
                    <a:pt x="463" y="535"/>
                  </a:lnTo>
                  <a:lnTo>
                    <a:pt x="443" y="527"/>
                  </a:lnTo>
                  <a:lnTo>
                    <a:pt x="424" y="527"/>
                  </a:lnTo>
                  <a:lnTo>
                    <a:pt x="424" y="527"/>
                  </a:lnTo>
                  <a:close/>
                  <a:moveTo>
                    <a:pt x="393" y="789"/>
                  </a:moveTo>
                  <a:lnTo>
                    <a:pt x="127" y="789"/>
                  </a:lnTo>
                  <a:lnTo>
                    <a:pt x="127" y="720"/>
                  </a:lnTo>
                  <a:lnTo>
                    <a:pt x="393" y="720"/>
                  </a:lnTo>
                  <a:lnTo>
                    <a:pt x="393" y="789"/>
                  </a:lnTo>
                  <a:close/>
                  <a:moveTo>
                    <a:pt x="424" y="658"/>
                  </a:moveTo>
                  <a:lnTo>
                    <a:pt x="127" y="658"/>
                  </a:lnTo>
                  <a:lnTo>
                    <a:pt x="127" y="589"/>
                  </a:lnTo>
                  <a:lnTo>
                    <a:pt x="424" y="589"/>
                  </a:lnTo>
                  <a:lnTo>
                    <a:pt x="436" y="589"/>
                  </a:lnTo>
                  <a:lnTo>
                    <a:pt x="447" y="597"/>
                  </a:lnTo>
                  <a:lnTo>
                    <a:pt x="455" y="608"/>
                  </a:lnTo>
                  <a:lnTo>
                    <a:pt x="459" y="624"/>
                  </a:lnTo>
                  <a:lnTo>
                    <a:pt x="455" y="635"/>
                  </a:lnTo>
                  <a:lnTo>
                    <a:pt x="447" y="647"/>
                  </a:lnTo>
                  <a:lnTo>
                    <a:pt x="436" y="654"/>
                  </a:lnTo>
                  <a:lnTo>
                    <a:pt x="424" y="658"/>
                  </a:lnTo>
                  <a:lnTo>
                    <a:pt x="424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1" name="Freeform 140"/>
            <p:cNvSpPr>
              <a:spLocks noEditPoints="1"/>
            </p:cNvSpPr>
            <p:nvPr/>
          </p:nvSpPr>
          <p:spPr bwMode="auto">
            <a:xfrm>
              <a:off x="2754313" y="4627563"/>
              <a:ext cx="827087" cy="1612900"/>
            </a:xfrm>
            <a:custGeom>
              <a:avLst/>
              <a:gdLst>
                <a:gd name="T0" fmla="*/ 494 w 521"/>
                <a:gd name="T1" fmla="*/ 0 h 1016"/>
                <a:gd name="T2" fmla="*/ 482 w 521"/>
                <a:gd name="T3" fmla="*/ 0 h 1016"/>
                <a:gd name="T4" fmla="*/ 474 w 521"/>
                <a:gd name="T5" fmla="*/ 8 h 1016"/>
                <a:gd name="T6" fmla="*/ 463 w 521"/>
                <a:gd name="T7" fmla="*/ 16 h 1016"/>
                <a:gd name="T8" fmla="*/ 459 w 521"/>
                <a:gd name="T9" fmla="*/ 27 h 1016"/>
                <a:gd name="T10" fmla="*/ 397 w 521"/>
                <a:gd name="T11" fmla="*/ 527 h 1016"/>
                <a:gd name="T12" fmla="*/ 96 w 521"/>
                <a:gd name="T13" fmla="*/ 527 h 1016"/>
                <a:gd name="T14" fmla="*/ 77 w 521"/>
                <a:gd name="T15" fmla="*/ 527 h 1016"/>
                <a:gd name="T16" fmla="*/ 58 w 521"/>
                <a:gd name="T17" fmla="*/ 535 h 1016"/>
                <a:gd name="T18" fmla="*/ 27 w 521"/>
                <a:gd name="T19" fmla="*/ 554 h 1016"/>
                <a:gd name="T20" fmla="*/ 8 w 521"/>
                <a:gd name="T21" fmla="*/ 585 h 1016"/>
                <a:gd name="T22" fmla="*/ 0 w 521"/>
                <a:gd name="T23" fmla="*/ 604 h 1016"/>
                <a:gd name="T24" fmla="*/ 0 w 521"/>
                <a:gd name="T25" fmla="*/ 624 h 1016"/>
                <a:gd name="T26" fmla="*/ 4 w 521"/>
                <a:gd name="T27" fmla="*/ 654 h 1016"/>
                <a:gd name="T28" fmla="*/ 19 w 521"/>
                <a:gd name="T29" fmla="*/ 677 h 1016"/>
                <a:gd name="T30" fmla="*/ 39 w 521"/>
                <a:gd name="T31" fmla="*/ 701 h 1016"/>
                <a:gd name="T32" fmla="*/ 66 w 521"/>
                <a:gd name="T33" fmla="*/ 712 h 1016"/>
                <a:gd name="T34" fmla="*/ 66 w 521"/>
                <a:gd name="T35" fmla="*/ 985 h 1016"/>
                <a:gd name="T36" fmla="*/ 69 w 521"/>
                <a:gd name="T37" fmla="*/ 997 h 1016"/>
                <a:gd name="T38" fmla="*/ 73 w 521"/>
                <a:gd name="T39" fmla="*/ 1004 h 1016"/>
                <a:gd name="T40" fmla="*/ 85 w 521"/>
                <a:gd name="T41" fmla="*/ 1012 h 1016"/>
                <a:gd name="T42" fmla="*/ 96 w 521"/>
                <a:gd name="T43" fmla="*/ 1016 h 1016"/>
                <a:gd name="T44" fmla="*/ 108 w 521"/>
                <a:gd name="T45" fmla="*/ 1012 h 1016"/>
                <a:gd name="T46" fmla="*/ 120 w 521"/>
                <a:gd name="T47" fmla="*/ 1004 h 1016"/>
                <a:gd name="T48" fmla="*/ 123 w 521"/>
                <a:gd name="T49" fmla="*/ 997 h 1016"/>
                <a:gd name="T50" fmla="*/ 127 w 521"/>
                <a:gd name="T51" fmla="*/ 985 h 1016"/>
                <a:gd name="T52" fmla="*/ 127 w 521"/>
                <a:gd name="T53" fmla="*/ 851 h 1016"/>
                <a:gd name="T54" fmla="*/ 393 w 521"/>
                <a:gd name="T55" fmla="*/ 851 h 1016"/>
                <a:gd name="T56" fmla="*/ 393 w 521"/>
                <a:gd name="T57" fmla="*/ 985 h 1016"/>
                <a:gd name="T58" fmla="*/ 397 w 521"/>
                <a:gd name="T59" fmla="*/ 997 h 1016"/>
                <a:gd name="T60" fmla="*/ 405 w 521"/>
                <a:gd name="T61" fmla="*/ 1004 h 1016"/>
                <a:gd name="T62" fmla="*/ 413 w 521"/>
                <a:gd name="T63" fmla="*/ 1012 h 1016"/>
                <a:gd name="T64" fmla="*/ 424 w 521"/>
                <a:gd name="T65" fmla="*/ 1016 h 1016"/>
                <a:gd name="T66" fmla="*/ 436 w 521"/>
                <a:gd name="T67" fmla="*/ 1012 h 1016"/>
                <a:gd name="T68" fmla="*/ 447 w 521"/>
                <a:gd name="T69" fmla="*/ 1004 h 1016"/>
                <a:gd name="T70" fmla="*/ 455 w 521"/>
                <a:gd name="T71" fmla="*/ 997 h 1016"/>
                <a:gd name="T72" fmla="*/ 455 w 521"/>
                <a:gd name="T73" fmla="*/ 985 h 1016"/>
                <a:gd name="T74" fmla="*/ 455 w 521"/>
                <a:gd name="T75" fmla="*/ 558 h 1016"/>
                <a:gd name="T76" fmla="*/ 521 w 521"/>
                <a:gd name="T77" fmla="*/ 35 h 1016"/>
                <a:gd name="T78" fmla="*/ 521 w 521"/>
                <a:gd name="T79" fmla="*/ 24 h 1016"/>
                <a:gd name="T80" fmla="*/ 517 w 521"/>
                <a:gd name="T81" fmla="*/ 12 h 1016"/>
                <a:gd name="T82" fmla="*/ 505 w 521"/>
                <a:gd name="T83" fmla="*/ 4 h 1016"/>
                <a:gd name="T84" fmla="*/ 494 w 521"/>
                <a:gd name="T85" fmla="*/ 0 h 1016"/>
                <a:gd name="T86" fmla="*/ 494 w 521"/>
                <a:gd name="T87" fmla="*/ 0 h 1016"/>
                <a:gd name="T88" fmla="*/ 393 w 521"/>
                <a:gd name="T89" fmla="*/ 789 h 1016"/>
                <a:gd name="T90" fmla="*/ 127 w 521"/>
                <a:gd name="T91" fmla="*/ 789 h 1016"/>
                <a:gd name="T92" fmla="*/ 127 w 521"/>
                <a:gd name="T93" fmla="*/ 720 h 1016"/>
                <a:gd name="T94" fmla="*/ 393 w 521"/>
                <a:gd name="T95" fmla="*/ 720 h 1016"/>
                <a:gd name="T96" fmla="*/ 393 w 521"/>
                <a:gd name="T97" fmla="*/ 789 h 1016"/>
                <a:gd name="T98" fmla="*/ 393 w 521"/>
                <a:gd name="T99" fmla="*/ 658 h 1016"/>
                <a:gd name="T100" fmla="*/ 96 w 521"/>
                <a:gd name="T101" fmla="*/ 658 h 1016"/>
                <a:gd name="T102" fmla="*/ 85 w 521"/>
                <a:gd name="T103" fmla="*/ 654 h 1016"/>
                <a:gd name="T104" fmla="*/ 73 w 521"/>
                <a:gd name="T105" fmla="*/ 647 h 1016"/>
                <a:gd name="T106" fmla="*/ 66 w 521"/>
                <a:gd name="T107" fmla="*/ 635 h 1016"/>
                <a:gd name="T108" fmla="*/ 62 w 521"/>
                <a:gd name="T109" fmla="*/ 624 h 1016"/>
                <a:gd name="T110" fmla="*/ 66 w 521"/>
                <a:gd name="T111" fmla="*/ 608 h 1016"/>
                <a:gd name="T112" fmla="*/ 73 w 521"/>
                <a:gd name="T113" fmla="*/ 597 h 1016"/>
                <a:gd name="T114" fmla="*/ 85 w 521"/>
                <a:gd name="T115" fmla="*/ 589 h 1016"/>
                <a:gd name="T116" fmla="*/ 96 w 521"/>
                <a:gd name="T117" fmla="*/ 589 h 1016"/>
                <a:gd name="T118" fmla="*/ 393 w 521"/>
                <a:gd name="T119" fmla="*/ 589 h 1016"/>
                <a:gd name="T120" fmla="*/ 393 w 521"/>
                <a:gd name="T121" fmla="*/ 65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1016">
                  <a:moveTo>
                    <a:pt x="494" y="0"/>
                  </a:moveTo>
                  <a:lnTo>
                    <a:pt x="482" y="0"/>
                  </a:lnTo>
                  <a:lnTo>
                    <a:pt x="474" y="8"/>
                  </a:lnTo>
                  <a:lnTo>
                    <a:pt x="463" y="16"/>
                  </a:lnTo>
                  <a:lnTo>
                    <a:pt x="459" y="27"/>
                  </a:lnTo>
                  <a:lnTo>
                    <a:pt x="397" y="527"/>
                  </a:lnTo>
                  <a:lnTo>
                    <a:pt x="96" y="527"/>
                  </a:lnTo>
                  <a:lnTo>
                    <a:pt x="77" y="527"/>
                  </a:lnTo>
                  <a:lnTo>
                    <a:pt x="58" y="535"/>
                  </a:lnTo>
                  <a:lnTo>
                    <a:pt x="27" y="554"/>
                  </a:lnTo>
                  <a:lnTo>
                    <a:pt x="8" y="585"/>
                  </a:lnTo>
                  <a:lnTo>
                    <a:pt x="0" y="604"/>
                  </a:lnTo>
                  <a:lnTo>
                    <a:pt x="0" y="624"/>
                  </a:lnTo>
                  <a:lnTo>
                    <a:pt x="4" y="654"/>
                  </a:lnTo>
                  <a:lnTo>
                    <a:pt x="19" y="677"/>
                  </a:lnTo>
                  <a:lnTo>
                    <a:pt x="39" y="701"/>
                  </a:lnTo>
                  <a:lnTo>
                    <a:pt x="66" y="712"/>
                  </a:lnTo>
                  <a:lnTo>
                    <a:pt x="66" y="985"/>
                  </a:lnTo>
                  <a:lnTo>
                    <a:pt x="69" y="997"/>
                  </a:lnTo>
                  <a:lnTo>
                    <a:pt x="73" y="1004"/>
                  </a:lnTo>
                  <a:lnTo>
                    <a:pt x="85" y="1012"/>
                  </a:lnTo>
                  <a:lnTo>
                    <a:pt x="96" y="1016"/>
                  </a:lnTo>
                  <a:lnTo>
                    <a:pt x="108" y="1012"/>
                  </a:lnTo>
                  <a:lnTo>
                    <a:pt x="120" y="1004"/>
                  </a:lnTo>
                  <a:lnTo>
                    <a:pt x="123" y="997"/>
                  </a:lnTo>
                  <a:lnTo>
                    <a:pt x="127" y="985"/>
                  </a:lnTo>
                  <a:lnTo>
                    <a:pt x="127" y="851"/>
                  </a:lnTo>
                  <a:lnTo>
                    <a:pt x="393" y="851"/>
                  </a:lnTo>
                  <a:lnTo>
                    <a:pt x="393" y="985"/>
                  </a:lnTo>
                  <a:lnTo>
                    <a:pt x="397" y="997"/>
                  </a:lnTo>
                  <a:lnTo>
                    <a:pt x="405" y="1004"/>
                  </a:lnTo>
                  <a:lnTo>
                    <a:pt x="413" y="1012"/>
                  </a:lnTo>
                  <a:lnTo>
                    <a:pt x="424" y="1016"/>
                  </a:lnTo>
                  <a:lnTo>
                    <a:pt x="436" y="1012"/>
                  </a:lnTo>
                  <a:lnTo>
                    <a:pt x="447" y="1004"/>
                  </a:lnTo>
                  <a:lnTo>
                    <a:pt x="455" y="997"/>
                  </a:lnTo>
                  <a:lnTo>
                    <a:pt x="455" y="985"/>
                  </a:lnTo>
                  <a:lnTo>
                    <a:pt x="455" y="558"/>
                  </a:lnTo>
                  <a:lnTo>
                    <a:pt x="521" y="35"/>
                  </a:lnTo>
                  <a:lnTo>
                    <a:pt x="521" y="24"/>
                  </a:lnTo>
                  <a:lnTo>
                    <a:pt x="517" y="12"/>
                  </a:lnTo>
                  <a:lnTo>
                    <a:pt x="505" y="4"/>
                  </a:lnTo>
                  <a:lnTo>
                    <a:pt x="494" y="0"/>
                  </a:lnTo>
                  <a:lnTo>
                    <a:pt x="494" y="0"/>
                  </a:lnTo>
                  <a:close/>
                  <a:moveTo>
                    <a:pt x="393" y="789"/>
                  </a:moveTo>
                  <a:lnTo>
                    <a:pt x="127" y="789"/>
                  </a:lnTo>
                  <a:lnTo>
                    <a:pt x="127" y="720"/>
                  </a:lnTo>
                  <a:lnTo>
                    <a:pt x="393" y="720"/>
                  </a:lnTo>
                  <a:lnTo>
                    <a:pt x="393" y="789"/>
                  </a:lnTo>
                  <a:close/>
                  <a:moveTo>
                    <a:pt x="393" y="658"/>
                  </a:moveTo>
                  <a:lnTo>
                    <a:pt x="96" y="658"/>
                  </a:lnTo>
                  <a:lnTo>
                    <a:pt x="85" y="654"/>
                  </a:lnTo>
                  <a:lnTo>
                    <a:pt x="73" y="647"/>
                  </a:lnTo>
                  <a:lnTo>
                    <a:pt x="66" y="635"/>
                  </a:lnTo>
                  <a:lnTo>
                    <a:pt x="62" y="624"/>
                  </a:lnTo>
                  <a:lnTo>
                    <a:pt x="66" y="608"/>
                  </a:lnTo>
                  <a:lnTo>
                    <a:pt x="73" y="597"/>
                  </a:lnTo>
                  <a:lnTo>
                    <a:pt x="85" y="589"/>
                  </a:lnTo>
                  <a:lnTo>
                    <a:pt x="96" y="589"/>
                  </a:lnTo>
                  <a:lnTo>
                    <a:pt x="393" y="589"/>
                  </a:lnTo>
                  <a:lnTo>
                    <a:pt x="393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95217" y="7386524"/>
            <a:ext cx="1087910" cy="674448"/>
            <a:chOff x="557213" y="4365625"/>
            <a:chExt cx="3024187" cy="1874838"/>
          </a:xfrm>
        </p:grpSpPr>
        <p:sp>
          <p:nvSpPr>
            <p:cNvPr id="83" name="Freeform 145"/>
            <p:cNvSpPr>
              <a:spLocks/>
            </p:cNvSpPr>
            <p:nvPr/>
          </p:nvSpPr>
          <p:spPr bwMode="auto">
            <a:xfrm>
              <a:off x="2968625" y="5830888"/>
              <a:ext cx="190500" cy="190500"/>
            </a:xfrm>
            <a:custGeom>
              <a:avLst/>
              <a:gdLst>
                <a:gd name="T0" fmla="*/ 62 w 120"/>
                <a:gd name="T1" fmla="*/ 0 h 120"/>
                <a:gd name="T2" fmla="*/ 39 w 120"/>
                <a:gd name="T3" fmla="*/ 8 h 120"/>
                <a:gd name="T4" fmla="*/ 19 w 120"/>
                <a:gd name="T5" fmla="*/ 19 h 120"/>
                <a:gd name="T6" fmla="*/ 4 w 120"/>
                <a:gd name="T7" fmla="*/ 39 h 120"/>
                <a:gd name="T8" fmla="*/ 0 w 120"/>
                <a:gd name="T9" fmla="*/ 62 h 120"/>
                <a:gd name="T10" fmla="*/ 4 w 120"/>
                <a:gd name="T11" fmla="*/ 85 h 120"/>
                <a:gd name="T12" fmla="*/ 19 w 120"/>
                <a:gd name="T13" fmla="*/ 104 h 120"/>
                <a:gd name="T14" fmla="*/ 39 w 120"/>
                <a:gd name="T15" fmla="*/ 116 h 120"/>
                <a:gd name="T16" fmla="*/ 62 w 120"/>
                <a:gd name="T17" fmla="*/ 120 h 120"/>
                <a:gd name="T18" fmla="*/ 85 w 120"/>
                <a:gd name="T19" fmla="*/ 116 h 120"/>
                <a:gd name="T20" fmla="*/ 104 w 120"/>
                <a:gd name="T21" fmla="*/ 104 h 120"/>
                <a:gd name="T22" fmla="*/ 116 w 120"/>
                <a:gd name="T23" fmla="*/ 85 h 120"/>
                <a:gd name="T24" fmla="*/ 120 w 120"/>
                <a:gd name="T25" fmla="*/ 62 h 120"/>
                <a:gd name="T26" fmla="*/ 116 w 120"/>
                <a:gd name="T27" fmla="*/ 39 h 120"/>
                <a:gd name="T28" fmla="*/ 104 w 120"/>
                <a:gd name="T29" fmla="*/ 19 h 120"/>
                <a:gd name="T30" fmla="*/ 85 w 120"/>
                <a:gd name="T31" fmla="*/ 8 h 120"/>
                <a:gd name="T32" fmla="*/ 62 w 120"/>
                <a:gd name="T3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20">
                  <a:moveTo>
                    <a:pt x="62" y="0"/>
                  </a:moveTo>
                  <a:lnTo>
                    <a:pt x="39" y="8"/>
                  </a:lnTo>
                  <a:lnTo>
                    <a:pt x="19" y="19"/>
                  </a:lnTo>
                  <a:lnTo>
                    <a:pt x="4" y="39"/>
                  </a:lnTo>
                  <a:lnTo>
                    <a:pt x="0" y="62"/>
                  </a:lnTo>
                  <a:lnTo>
                    <a:pt x="4" y="85"/>
                  </a:lnTo>
                  <a:lnTo>
                    <a:pt x="19" y="104"/>
                  </a:lnTo>
                  <a:lnTo>
                    <a:pt x="39" y="116"/>
                  </a:lnTo>
                  <a:lnTo>
                    <a:pt x="62" y="120"/>
                  </a:lnTo>
                  <a:lnTo>
                    <a:pt x="85" y="116"/>
                  </a:lnTo>
                  <a:lnTo>
                    <a:pt x="104" y="104"/>
                  </a:lnTo>
                  <a:lnTo>
                    <a:pt x="116" y="85"/>
                  </a:lnTo>
                  <a:lnTo>
                    <a:pt x="120" y="62"/>
                  </a:lnTo>
                  <a:lnTo>
                    <a:pt x="116" y="39"/>
                  </a:lnTo>
                  <a:lnTo>
                    <a:pt x="104" y="19"/>
                  </a:lnTo>
                  <a:lnTo>
                    <a:pt x="85" y="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4" name="Freeform 146"/>
            <p:cNvSpPr>
              <a:spLocks/>
            </p:cNvSpPr>
            <p:nvPr/>
          </p:nvSpPr>
          <p:spPr bwMode="auto">
            <a:xfrm>
              <a:off x="1090613" y="5830888"/>
              <a:ext cx="188912" cy="190500"/>
            </a:xfrm>
            <a:custGeom>
              <a:avLst/>
              <a:gdLst>
                <a:gd name="T0" fmla="*/ 57 w 119"/>
                <a:gd name="T1" fmla="*/ 0 h 120"/>
                <a:gd name="T2" fmla="*/ 34 w 119"/>
                <a:gd name="T3" fmla="*/ 8 h 120"/>
                <a:gd name="T4" fmla="*/ 19 w 119"/>
                <a:gd name="T5" fmla="*/ 19 h 120"/>
                <a:gd name="T6" fmla="*/ 3 w 119"/>
                <a:gd name="T7" fmla="*/ 39 h 120"/>
                <a:gd name="T8" fmla="*/ 0 w 119"/>
                <a:gd name="T9" fmla="*/ 62 h 120"/>
                <a:gd name="T10" fmla="*/ 3 w 119"/>
                <a:gd name="T11" fmla="*/ 85 h 120"/>
                <a:gd name="T12" fmla="*/ 19 w 119"/>
                <a:gd name="T13" fmla="*/ 104 h 120"/>
                <a:gd name="T14" fmla="*/ 34 w 119"/>
                <a:gd name="T15" fmla="*/ 116 h 120"/>
                <a:gd name="T16" fmla="*/ 57 w 119"/>
                <a:gd name="T17" fmla="*/ 120 h 120"/>
                <a:gd name="T18" fmla="*/ 80 w 119"/>
                <a:gd name="T19" fmla="*/ 116 h 120"/>
                <a:gd name="T20" fmla="*/ 100 w 119"/>
                <a:gd name="T21" fmla="*/ 104 h 120"/>
                <a:gd name="T22" fmla="*/ 115 w 119"/>
                <a:gd name="T23" fmla="*/ 85 h 120"/>
                <a:gd name="T24" fmla="*/ 119 w 119"/>
                <a:gd name="T25" fmla="*/ 62 h 120"/>
                <a:gd name="T26" fmla="*/ 115 w 119"/>
                <a:gd name="T27" fmla="*/ 39 h 120"/>
                <a:gd name="T28" fmla="*/ 100 w 119"/>
                <a:gd name="T29" fmla="*/ 19 h 120"/>
                <a:gd name="T30" fmla="*/ 80 w 119"/>
                <a:gd name="T31" fmla="*/ 8 h 120"/>
                <a:gd name="T32" fmla="*/ 57 w 119"/>
                <a:gd name="T3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20">
                  <a:moveTo>
                    <a:pt x="57" y="0"/>
                  </a:moveTo>
                  <a:lnTo>
                    <a:pt x="34" y="8"/>
                  </a:lnTo>
                  <a:lnTo>
                    <a:pt x="19" y="19"/>
                  </a:lnTo>
                  <a:lnTo>
                    <a:pt x="3" y="39"/>
                  </a:lnTo>
                  <a:lnTo>
                    <a:pt x="0" y="62"/>
                  </a:lnTo>
                  <a:lnTo>
                    <a:pt x="3" y="85"/>
                  </a:lnTo>
                  <a:lnTo>
                    <a:pt x="19" y="104"/>
                  </a:lnTo>
                  <a:lnTo>
                    <a:pt x="34" y="116"/>
                  </a:lnTo>
                  <a:lnTo>
                    <a:pt x="57" y="120"/>
                  </a:lnTo>
                  <a:lnTo>
                    <a:pt x="80" y="116"/>
                  </a:lnTo>
                  <a:lnTo>
                    <a:pt x="100" y="104"/>
                  </a:lnTo>
                  <a:lnTo>
                    <a:pt x="115" y="85"/>
                  </a:lnTo>
                  <a:lnTo>
                    <a:pt x="119" y="62"/>
                  </a:lnTo>
                  <a:lnTo>
                    <a:pt x="115" y="39"/>
                  </a:lnTo>
                  <a:lnTo>
                    <a:pt x="100" y="19"/>
                  </a:lnTo>
                  <a:lnTo>
                    <a:pt x="80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5" name="Freeform 147"/>
            <p:cNvSpPr>
              <a:spLocks noEditPoints="1"/>
            </p:cNvSpPr>
            <p:nvPr/>
          </p:nvSpPr>
          <p:spPr bwMode="auto">
            <a:xfrm>
              <a:off x="557213" y="4365625"/>
              <a:ext cx="3024187" cy="1874838"/>
            </a:xfrm>
            <a:custGeom>
              <a:avLst/>
              <a:gdLst>
                <a:gd name="T0" fmla="*/ 1388 w 1905"/>
                <a:gd name="T1" fmla="*/ 23 h 1181"/>
                <a:gd name="T2" fmla="*/ 62 w 1905"/>
                <a:gd name="T3" fmla="*/ 8 h 1181"/>
                <a:gd name="T4" fmla="*/ 0 w 1905"/>
                <a:gd name="T5" fmla="*/ 919 h 1181"/>
                <a:gd name="T6" fmla="*/ 81 w 1905"/>
                <a:gd name="T7" fmla="*/ 1012 h 1181"/>
                <a:gd name="T8" fmla="*/ 243 w 1905"/>
                <a:gd name="T9" fmla="*/ 1108 h 1181"/>
                <a:gd name="T10" fmla="*/ 393 w 1905"/>
                <a:gd name="T11" fmla="*/ 1181 h 1181"/>
                <a:gd name="T12" fmla="*/ 548 w 1905"/>
                <a:gd name="T13" fmla="*/ 1108 h 1181"/>
                <a:gd name="T14" fmla="*/ 1396 w 1905"/>
                <a:gd name="T15" fmla="*/ 1050 h 1181"/>
                <a:gd name="T16" fmla="*/ 1511 w 1905"/>
                <a:gd name="T17" fmla="*/ 1166 h 1181"/>
                <a:gd name="T18" fmla="*/ 1681 w 1905"/>
                <a:gd name="T19" fmla="*/ 1150 h 1181"/>
                <a:gd name="T20" fmla="*/ 1773 w 1905"/>
                <a:gd name="T21" fmla="*/ 1016 h 1181"/>
                <a:gd name="T22" fmla="*/ 1897 w 1905"/>
                <a:gd name="T23" fmla="*/ 958 h 1181"/>
                <a:gd name="T24" fmla="*/ 1885 w 1905"/>
                <a:gd name="T25" fmla="*/ 585 h 1181"/>
                <a:gd name="T26" fmla="*/ 1531 w 1905"/>
                <a:gd name="T27" fmla="*/ 427 h 1181"/>
                <a:gd name="T28" fmla="*/ 366 w 1905"/>
                <a:gd name="T29" fmla="*/ 1116 h 1181"/>
                <a:gd name="T30" fmla="*/ 274 w 1905"/>
                <a:gd name="T31" fmla="*/ 1035 h 1181"/>
                <a:gd name="T32" fmla="*/ 285 w 1905"/>
                <a:gd name="T33" fmla="*/ 912 h 1181"/>
                <a:gd name="T34" fmla="*/ 393 w 1905"/>
                <a:gd name="T35" fmla="*/ 850 h 1181"/>
                <a:gd name="T36" fmla="*/ 505 w 1905"/>
                <a:gd name="T37" fmla="*/ 912 h 1181"/>
                <a:gd name="T38" fmla="*/ 517 w 1905"/>
                <a:gd name="T39" fmla="*/ 1035 h 1181"/>
                <a:gd name="T40" fmla="*/ 420 w 1905"/>
                <a:gd name="T41" fmla="*/ 1116 h 1181"/>
                <a:gd name="T42" fmla="*/ 1527 w 1905"/>
                <a:gd name="T43" fmla="*/ 1108 h 1181"/>
                <a:gd name="T44" fmla="*/ 1450 w 1905"/>
                <a:gd name="T45" fmla="*/ 1012 h 1181"/>
                <a:gd name="T46" fmla="*/ 1484 w 1905"/>
                <a:gd name="T47" fmla="*/ 889 h 1181"/>
                <a:gd name="T48" fmla="*/ 1608 w 1905"/>
                <a:gd name="T49" fmla="*/ 854 h 1181"/>
                <a:gd name="T50" fmla="*/ 1704 w 1905"/>
                <a:gd name="T51" fmla="*/ 931 h 1181"/>
                <a:gd name="T52" fmla="*/ 1689 w 1905"/>
                <a:gd name="T53" fmla="*/ 1058 h 1181"/>
                <a:gd name="T54" fmla="*/ 1581 w 1905"/>
                <a:gd name="T55" fmla="*/ 1119 h 1181"/>
                <a:gd name="T56" fmla="*/ 1789 w 1905"/>
                <a:gd name="T57" fmla="*/ 831 h 1181"/>
                <a:gd name="T58" fmla="*/ 1797 w 1905"/>
                <a:gd name="T59" fmla="*/ 881 h 1181"/>
                <a:gd name="T60" fmla="*/ 1835 w 1905"/>
                <a:gd name="T61" fmla="*/ 942 h 1181"/>
                <a:gd name="T62" fmla="*/ 1750 w 1905"/>
                <a:gd name="T63" fmla="*/ 889 h 1181"/>
                <a:gd name="T64" fmla="*/ 1615 w 1905"/>
                <a:gd name="T65" fmla="*/ 792 h 1181"/>
                <a:gd name="T66" fmla="*/ 1453 w 1905"/>
                <a:gd name="T67" fmla="*/ 835 h 1181"/>
                <a:gd name="T68" fmla="*/ 586 w 1905"/>
                <a:gd name="T69" fmla="*/ 954 h 1181"/>
                <a:gd name="T70" fmla="*/ 494 w 1905"/>
                <a:gd name="T71" fmla="*/ 816 h 1181"/>
                <a:gd name="T72" fmla="*/ 328 w 1905"/>
                <a:gd name="T73" fmla="*/ 800 h 1181"/>
                <a:gd name="T74" fmla="*/ 212 w 1905"/>
                <a:gd name="T75" fmla="*/ 919 h 1181"/>
                <a:gd name="T76" fmla="*/ 66 w 1905"/>
                <a:gd name="T77" fmla="*/ 931 h 1181"/>
                <a:gd name="T78" fmla="*/ 185 w 1905"/>
                <a:gd name="T79" fmla="*/ 873 h 1181"/>
                <a:gd name="T80" fmla="*/ 177 w 1905"/>
                <a:gd name="T81" fmla="*/ 823 h 1181"/>
                <a:gd name="T82" fmla="*/ 73 w 1905"/>
                <a:gd name="T83" fmla="*/ 73 h 1181"/>
                <a:gd name="T84" fmla="*/ 1357 w 1905"/>
                <a:gd name="T85" fmla="*/ 73 h 1181"/>
                <a:gd name="T86" fmla="*/ 1095 w 1905"/>
                <a:gd name="T87" fmla="*/ 169 h 1181"/>
                <a:gd name="T88" fmla="*/ 1056 w 1905"/>
                <a:gd name="T89" fmla="*/ 389 h 1181"/>
                <a:gd name="T90" fmla="*/ 1134 w 1905"/>
                <a:gd name="T91" fmla="*/ 481 h 1181"/>
                <a:gd name="T92" fmla="*/ 1758 w 1905"/>
                <a:gd name="T93" fmla="*/ 577 h 1181"/>
                <a:gd name="T94" fmla="*/ 1712 w 1905"/>
                <a:gd name="T95" fmla="*/ 723 h 1181"/>
                <a:gd name="T96" fmla="*/ 1843 w 1905"/>
                <a:gd name="T97" fmla="*/ 754 h 1181"/>
                <a:gd name="T98" fmla="*/ 1157 w 1905"/>
                <a:gd name="T99" fmla="*/ 423 h 1181"/>
                <a:gd name="T100" fmla="*/ 1118 w 1905"/>
                <a:gd name="T101" fmla="*/ 227 h 1181"/>
                <a:gd name="T102" fmla="*/ 1777 w 1905"/>
                <a:gd name="T103" fmla="*/ 642 h 1181"/>
                <a:gd name="T104" fmla="*/ 1843 w 1905"/>
                <a:gd name="T105" fmla="*/ 69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5" h="1181">
                  <a:moveTo>
                    <a:pt x="1827" y="535"/>
                  </a:moveTo>
                  <a:lnTo>
                    <a:pt x="1604" y="435"/>
                  </a:lnTo>
                  <a:lnTo>
                    <a:pt x="1438" y="77"/>
                  </a:lnTo>
                  <a:lnTo>
                    <a:pt x="1415" y="46"/>
                  </a:lnTo>
                  <a:lnTo>
                    <a:pt x="1388" y="23"/>
                  </a:lnTo>
                  <a:lnTo>
                    <a:pt x="1357" y="8"/>
                  </a:lnTo>
                  <a:lnTo>
                    <a:pt x="1319" y="0"/>
                  </a:lnTo>
                  <a:lnTo>
                    <a:pt x="100" y="0"/>
                  </a:lnTo>
                  <a:lnTo>
                    <a:pt x="81" y="4"/>
                  </a:lnTo>
                  <a:lnTo>
                    <a:pt x="62" y="8"/>
                  </a:lnTo>
                  <a:lnTo>
                    <a:pt x="31" y="31"/>
                  </a:lnTo>
                  <a:lnTo>
                    <a:pt x="12" y="62"/>
                  </a:lnTo>
                  <a:lnTo>
                    <a:pt x="4" y="77"/>
                  </a:lnTo>
                  <a:lnTo>
                    <a:pt x="0" y="96"/>
                  </a:lnTo>
                  <a:lnTo>
                    <a:pt x="0" y="919"/>
                  </a:lnTo>
                  <a:lnTo>
                    <a:pt x="4" y="939"/>
                  </a:lnTo>
                  <a:lnTo>
                    <a:pt x="12" y="958"/>
                  </a:lnTo>
                  <a:lnTo>
                    <a:pt x="31" y="989"/>
                  </a:lnTo>
                  <a:lnTo>
                    <a:pt x="62" y="1008"/>
                  </a:lnTo>
                  <a:lnTo>
                    <a:pt x="81" y="1012"/>
                  </a:lnTo>
                  <a:lnTo>
                    <a:pt x="100" y="1016"/>
                  </a:lnTo>
                  <a:lnTo>
                    <a:pt x="201" y="1016"/>
                  </a:lnTo>
                  <a:lnTo>
                    <a:pt x="212" y="1050"/>
                  </a:lnTo>
                  <a:lnTo>
                    <a:pt x="224" y="1081"/>
                  </a:lnTo>
                  <a:lnTo>
                    <a:pt x="243" y="1108"/>
                  </a:lnTo>
                  <a:lnTo>
                    <a:pt x="266" y="1131"/>
                  </a:lnTo>
                  <a:lnTo>
                    <a:pt x="297" y="1150"/>
                  </a:lnTo>
                  <a:lnTo>
                    <a:pt x="328" y="1166"/>
                  </a:lnTo>
                  <a:lnTo>
                    <a:pt x="359" y="1177"/>
                  </a:lnTo>
                  <a:lnTo>
                    <a:pt x="393" y="1181"/>
                  </a:lnTo>
                  <a:lnTo>
                    <a:pt x="432" y="1177"/>
                  </a:lnTo>
                  <a:lnTo>
                    <a:pt x="463" y="1166"/>
                  </a:lnTo>
                  <a:lnTo>
                    <a:pt x="494" y="1150"/>
                  </a:lnTo>
                  <a:lnTo>
                    <a:pt x="521" y="1131"/>
                  </a:lnTo>
                  <a:lnTo>
                    <a:pt x="548" y="1108"/>
                  </a:lnTo>
                  <a:lnTo>
                    <a:pt x="567" y="1081"/>
                  </a:lnTo>
                  <a:lnTo>
                    <a:pt x="578" y="1050"/>
                  </a:lnTo>
                  <a:lnTo>
                    <a:pt x="586" y="1016"/>
                  </a:lnTo>
                  <a:lnTo>
                    <a:pt x="1388" y="1016"/>
                  </a:lnTo>
                  <a:lnTo>
                    <a:pt x="1396" y="1050"/>
                  </a:lnTo>
                  <a:lnTo>
                    <a:pt x="1411" y="1081"/>
                  </a:lnTo>
                  <a:lnTo>
                    <a:pt x="1426" y="1108"/>
                  </a:lnTo>
                  <a:lnTo>
                    <a:pt x="1453" y="1131"/>
                  </a:lnTo>
                  <a:lnTo>
                    <a:pt x="1480" y="1150"/>
                  </a:lnTo>
                  <a:lnTo>
                    <a:pt x="1511" y="1166"/>
                  </a:lnTo>
                  <a:lnTo>
                    <a:pt x="1542" y="1177"/>
                  </a:lnTo>
                  <a:lnTo>
                    <a:pt x="1581" y="1181"/>
                  </a:lnTo>
                  <a:lnTo>
                    <a:pt x="1615" y="1177"/>
                  </a:lnTo>
                  <a:lnTo>
                    <a:pt x="1650" y="1166"/>
                  </a:lnTo>
                  <a:lnTo>
                    <a:pt x="1681" y="1150"/>
                  </a:lnTo>
                  <a:lnTo>
                    <a:pt x="1708" y="1131"/>
                  </a:lnTo>
                  <a:lnTo>
                    <a:pt x="1731" y="1108"/>
                  </a:lnTo>
                  <a:lnTo>
                    <a:pt x="1750" y="1081"/>
                  </a:lnTo>
                  <a:lnTo>
                    <a:pt x="1762" y="1050"/>
                  </a:lnTo>
                  <a:lnTo>
                    <a:pt x="1773" y="1016"/>
                  </a:lnTo>
                  <a:lnTo>
                    <a:pt x="1808" y="1016"/>
                  </a:lnTo>
                  <a:lnTo>
                    <a:pt x="1827" y="1012"/>
                  </a:lnTo>
                  <a:lnTo>
                    <a:pt x="1847" y="1008"/>
                  </a:lnTo>
                  <a:lnTo>
                    <a:pt x="1878" y="989"/>
                  </a:lnTo>
                  <a:lnTo>
                    <a:pt x="1897" y="958"/>
                  </a:lnTo>
                  <a:lnTo>
                    <a:pt x="1905" y="939"/>
                  </a:lnTo>
                  <a:lnTo>
                    <a:pt x="1905" y="919"/>
                  </a:lnTo>
                  <a:lnTo>
                    <a:pt x="1905" y="654"/>
                  </a:lnTo>
                  <a:lnTo>
                    <a:pt x="1901" y="619"/>
                  </a:lnTo>
                  <a:lnTo>
                    <a:pt x="1885" y="585"/>
                  </a:lnTo>
                  <a:lnTo>
                    <a:pt x="1862" y="558"/>
                  </a:lnTo>
                  <a:lnTo>
                    <a:pt x="1827" y="535"/>
                  </a:lnTo>
                  <a:lnTo>
                    <a:pt x="1827" y="535"/>
                  </a:lnTo>
                  <a:close/>
                  <a:moveTo>
                    <a:pt x="1438" y="227"/>
                  </a:moveTo>
                  <a:lnTo>
                    <a:pt x="1531" y="427"/>
                  </a:lnTo>
                  <a:lnTo>
                    <a:pt x="1249" y="427"/>
                  </a:lnTo>
                  <a:lnTo>
                    <a:pt x="1249" y="227"/>
                  </a:lnTo>
                  <a:lnTo>
                    <a:pt x="1438" y="227"/>
                  </a:lnTo>
                  <a:close/>
                  <a:moveTo>
                    <a:pt x="393" y="1119"/>
                  </a:moveTo>
                  <a:lnTo>
                    <a:pt x="366" y="1116"/>
                  </a:lnTo>
                  <a:lnTo>
                    <a:pt x="343" y="1108"/>
                  </a:lnTo>
                  <a:lnTo>
                    <a:pt x="320" y="1096"/>
                  </a:lnTo>
                  <a:lnTo>
                    <a:pt x="301" y="1077"/>
                  </a:lnTo>
                  <a:lnTo>
                    <a:pt x="285" y="1058"/>
                  </a:lnTo>
                  <a:lnTo>
                    <a:pt x="274" y="1035"/>
                  </a:lnTo>
                  <a:lnTo>
                    <a:pt x="262" y="1012"/>
                  </a:lnTo>
                  <a:lnTo>
                    <a:pt x="262" y="985"/>
                  </a:lnTo>
                  <a:lnTo>
                    <a:pt x="262" y="958"/>
                  </a:lnTo>
                  <a:lnTo>
                    <a:pt x="274" y="931"/>
                  </a:lnTo>
                  <a:lnTo>
                    <a:pt x="285" y="912"/>
                  </a:lnTo>
                  <a:lnTo>
                    <a:pt x="301" y="889"/>
                  </a:lnTo>
                  <a:lnTo>
                    <a:pt x="320" y="873"/>
                  </a:lnTo>
                  <a:lnTo>
                    <a:pt x="343" y="862"/>
                  </a:lnTo>
                  <a:lnTo>
                    <a:pt x="366" y="854"/>
                  </a:lnTo>
                  <a:lnTo>
                    <a:pt x="393" y="850"/>
                  </a:lnTo>
                  <a:lnTo>
                    <a:pt x="420" y="854"/>
                  </a:lnTo>
                  <a:lnTo>
                    <a:pt x="447" y="862"/>
                  </a:lnTo>
                  <a:lnTo>
                    <a:pt x="470" y="873"/>
                  </a:lnTo>
                  <a:lnTo>
                    <a:pt x="490" y="889"/>
                  </a:lnTo>
                  <a:lnTo>
                    <a:pt x="505" y="912"/>
                  </a:lnTo>
                  <a:lnTo>
                    <a:pt x="517" y="931"/>
                  </a:lnTo>
                  <a:lnTo>
                    <a:pt x="524" y="958"/>
                  </a:lnTo>
                  <a:lnTo>
                    <a:pt x="528" y="985"/>
                  </a:lnTo>
                  <a:lnTo>
                    <a:pt x="524" y="1012"/>
                  </a:lnTo>
                  <a:lnTo>
                    <a:pt x="517" y="1035"/>
                  </a:lnTo>
                  <a:lnTo>
                    <a:pt x="505" y="1058"/>
                  </a:lnTo>
                  <a:lnTo>
                    <a:pt x="490" y="1077"/>
                  </a:lnTo>
                  <a:lnTo>
                    <a:pt x="470" y="1096"/>
                  </a:lnTo>
                  <a:lnTo>
                    <a:pt x="447" y="1108"/>
                  </a:lnTo>
                  <a:lnTo>
                    <a:pt x="420" y="1116"/>
                  </a:lnTo>
                  <a:lnTo>
                    <a:pt x="393" y="1119"/>
                  </a:lnTo>
                  <a:lnTo>
                    <a:pt x="393" y="1119"/>
                  </a:lnTo>
                  <a:close/>
                  <a:moveTo>
                    <a:pt x="1581" y="1119"/>
                  </a:moveTo>
                  <a:lnTo>
                    <a:pt x="1554" y="1116"/>
                  </a:lnTo>
                  <a:lnTo>
                    <a:pt x="1527" y="1108"/>
                  </a:lnTo>
                  <a:lnTo>
                    <a:pt x="1504" y="1096"/>
                  </a:lnTo>
                  <a:lnTo>
                    <a:pt x="1484" y="1077"/>
                  </a:lnTo>
                  <a:lnTo>
                    <a:pt x="1469" y="1058"/>
                  </a:lnTo>
                  <a:lnTo>
                    <a:pt x="1457" y="1035"/>
                  </a:lnTo>
                  <a:lnTo>
                    <a:pt x="1450" y="1012"/>
                  </a:lnTo>
                  <a:lnTo>
                    <a:pt x="1446" y="985"/>
                  </a:lnTo>
                  <a:lnTo>
                    <a:pt x="1450" y="958"/>
                  </a:lnTo>
                  <a:lnTo>
                    <a:pt x="1457" y="931"/>
                  </a:lnTo>
                  <a:lnTo>
                    <a:pt x="1469" y="912"/>
                  </a:lnTo>
                  <a:lnTo>
                    <a:pt x="1484" y="889"/>
                  </a:lnTo>
                  <a:lnTo>
                    <a:pt x="1504" y="873"/>
                  </a:lnTo>
                  <a:lnTo>
                    <a:pt x="1527" y="862"/>
                  </a:lnTo>
                  <a:lnTo>
                    <a:pt x="1554" y="854"/>
                  </a:lnTo>
                  <a:lnTo>
                    <a:pt x="1581" y="850"/>
                  </a:lnTo>
                  <a:lnTo>
                    <a:pt x="1608" y="854"/>
                  </a:lnTo>
                  <a:lnTo>
                    <a:pt x="1631" y="862"/>
                  </a:lnTo>
                  <a:lnTo>
                    <a:pt x="1654" y="873"/>
                  </a:lnTo>
                  <a:lnTo>
                    <a:pt x="1673" y="889"/>
                  </a:lnTo>
                  <a:lnTo>
                    <a:pt x="1689" y="912"/>
                  </a:lnTo>
                  <a:lnTo>
                    <a:pt x="1704" y="931"/>
                  </a:lnTo>
                  <a:lnTo>
                    <a:pt x="1712" y="958"/>
                  </a:lnTo>
                  <a:lnTo>
                    <a:pt x="1712" y="985"/>
                  </a:lnTo>
                  <a:lnTo>
                    <a:pt x="1712" y="1012"/>
                  </a:lnTo>
                  <a:lnTo>
                    <a:pt x="1704" y="1035"/>
                  </a:lnTo>
                  <a:lnTo>
                    <a:pt x="1689" y="1058"/>
                  </a:lnTo>
                  <a:lnTo>
                    <a:pt x="1673" y="1077"/>
                  </a:lnTo>
                  <a:lnTo>
                    <a:pt x="1654" y="1096"/>
                  </a:lnTo>
                  <a:lnTo>
                    <a:pt x="1631" y="1108"/>
                  </a:lnTo>
                  <a:lnTo>
                    <a:pt x="1608" y="1116"/>
                  </a:lnTo>
                  <a:lnTo>
                    <a:pt x="1581" y="1119"/>
                  </a:lnTo>
                  <a:lnTo>
                    <a:pt x="1581" y="1119"/>
                  </a:lnTo>
                  <a:close/>
                  <a:moveTo>
                    <a:pt x="1843" y="823"/>
                  </a:moveTo>
                  <a:lnTo>
                    <a:pt x="1808" y="823"/>
                  </a:lnTo>
                  <a:lnTo>
                    <a:pt x="1797" y="823"/>
                  </a:lnTo>
                  <a:lnTo>
                    <a:pt x="1789" y="831"/>
                  </a:lnTo>
                  <a:lnTo>
                    <a:pt x="1781" y="842"/>
                  </a:lnTo>
                  <a:lnTo>
                    <a:pt x="1777" y="854"/>
                  </a:lnTo>
                  <a:lnTo>
                    <a:pt x="1781" y="866"/>
                  </a:lnTo>
                  <a:lnTo>
                    <a:pt x="1789" y="873"/>
                  </a:lnTo>
                  <a:lnTo>
                    <a:pt x="1797" y="881"/>
                  </a:lnTo>
                  <a:lnTo>
                    <a:pt x="1808" y="885"/>
                  </a:lnTo>
                  <a:lnTo>
                    <a:pt x="1843" y="885"/>
                  </a:lnTo>
                  <a:lnTo>
                    <a:pt x="1843" y="919"/>
                  </a:lnTo>
                  <a:lnTo>
                    <a:pt x="1843" y="931"/>
                  </a:lnTo>
                  <a:lnTo>
                    <a:pt x="1835" y="942"/>
                  </a:lnTo>
                  <a:lnTo>
                    <a:pt x="1824" y="950"/>
                  </a:lnTo>
                  <a:lnTo>
                    <a:pt x="1808" y="954"/>
                  </a:lnTo>
                  <a:lnTo>
                    <a:pt x="1773" y="954"/>
                  </a:lnTo>
                  <a:lnTo>
                    <a:pt x="1762" y="919"/>
                  </a:lnTo>
                  <a:lnTo>
                    <a:pt x="1750" y="889"/>
                  </a:lnTo>
                  <a:lnTo>
                    <a:pt x="1731" y="862"/>
                  </a:lnTo>
                  <a:lnTo>
                    <a:pt x="1708" y="835"/>
                  </a:lnTo>
                  <a:lnTo>
                    <a:pt x="1681" y="816"/>
                  </a:lnTo>
                  <a:lnTo>
                    <a:pt x="1650" y="800"/>
                  </a:lnTo>
                  <a:lnTo>
                    <a:pt x="1615" y="792"/>
                  </a:lnTo>
                  <a:lnTo>
                    <a:pt x="1581" y="789"/>
                  </a:lnTo>
                  <a:lnTo>
                    <a:pt x="1542" y="792"/>
                  </a:lnTo>
                  <a:lnTo>
                    <a:pt x="1511" y="800"/>
                  </a:lnTo>
                  <a:lnTo>
                    <a:pt x="1480" y="816"/>
                  </a:lnTo>
                  <a:lnTo>
                    <a:pt x="1453" y="835"/>
                  </a:lnTo>
                  <a:lnTo>
                    <a:pt x="1426" y="862"/>
                  </a:lnTo>
                  <a:lnTo>
                    <a:pt x="1411" y="889"/>
                  </a:lnTo>
                  <a:lnTo>
                    <a:pt x="1396" y="919"/>
                  </a:lnTo>
                  <a:lnTo>
                    <a:pt x="1388" y="954"/>
                  </a:lnTo>
                  <a:lnTo>
                    <a:pt x="586" y="954"/>
                  </a:lnTo>
                  <a:lnTo>
                    <a:pt x="578" y="919"/>
                  </a:lnTo>
                  <a:lnTo>
                    <a:pt x="567" y="889"/>
                  </a:lnTo>
                  <a:lnTo>
                    <a:pt x="548" y="862"/>
                  </a:lnTo>
                  <a:lnTo>
                    <a:pt x="521" y="835"/>
                  </a:lnTo>
                  <a:lnTo>
                    <a:pt x="494" y="816"/>
                  </a:lnTo>
                  <a:lnTo>
                    <a:pt x="463" y="800"/>
                  </a:lnTo>
                  <a:lnTo>
                    <a:pt x="432" y="792"/>
                  </a:lnTo>
                  <a:lnTo>
                    <a:pt x="393" y="789"/>
                  </a:lnTo>
                  <a:lnTo>
                    <a:pt x="359" y="792"/>
                  </a:lnTo>
                  <a:lnTo>
                    <a:pt x="328" y="800"/>
                  </a:lnTo>
                  <a:lnTo>
                    <a:pt x="297" y="816"/>
                  </a:lnTo>
                  <a:lnTo>
                    <a:pt x="266" y="835"/>
                  </a:lnTo>
                  <a:lnTo>
                    <a:pt x="243" y="862"/>
                  </a:lnTo>
                  <a:lnTo>
                    <a:pt x="224" y="889"/>
                  </a:lnTo>
                  <a:lnTo>
                    <a:pt x="212" y="919"/>
                  </a:lnTo>
                  <a:lnTo>
                    <a:pt x="201" y="954"/>
                  </a:lnTo>
                  <a:lnTo>
                    <a:pt x="100" y="954"/>
                  </a:lnTo>
                  <a:lnTo>
                    <a:pt x="85" y="950"/>
                  </a:lnTo>
                  <a:lnTo>
                    <a:pt x="73" y="942"/>
                  </a:lnTo>
                  <a:lnTo>
                    <a:pt x="66" y="931"/>
                  </a:lnTo>
                  <a:lnTo>
                    <a:pt x="66" y="919"/>
                  </a:lnTo>
                  <a:lnTo>
                    <a:pt x="66" y="885"/>
                  </a:lnTo>
                  <a:lnTo>
                    <a:pt x="166" y="885"/>
                  </a:lnTo>
                  <a:lnTo>
                    <a:pt x="177" y="881"/>
                  </a:lnTo>
                  <a:lnTo>
                    <a:pt x="185" y="873"/>
                  </a:lnTo>
                  <a:lnTo>
                    <a:pt x="193" y="866"/>
                  </a:lnTo>
                  <a:lnTo>
                    <a:pt x="197" y="854"/>
                  </a:lnTo>
                  <a:lnTo>
                    <a:pt x="193" y="842"/>
                  </a:lnTo>
                  <a:lnTo>
                    <a:pt x="185" y="831"/>
                  </a:lnTo>
                  <a:lnTo>
                    <a:pt x="177" y="823"/>
                  </a:lnTo>
                  <a:lnTo>
                    <a:pt x="166" y="823"/>
                  </a:lnTo>
                  <a:lnTo>
                    <a:pt x="66" y="823"/>
                  </a:lnTo>
                  <a:lnTo>
                    <a:pt x="66" y="96"/>
                  </a:lnTo>
                  <a:lnTo>
                    <a:pt x="66" y="85"/>
                  </a:lnTo>
                  <a:lnTo>
                    <a:pt x="73" y="73"/>
                  </a:lnTo>
                  <a:lnTo>
                    <a:pt x="85" y="65"/>
                  </a:lnTo>
                  <a:lnTo>
                    <a:pt x="100" y="62"/>
                  </a:lnTo>
                  <a:lnTo>
                    <a:pt x="1319" y="62"/>
                  </a:lnTo>
                  <a:lnTo>
                    <a:pt x="1338" y="65"/>
                  </a:lnTo>
                  <a:lnTo>
                    <a:pt x="1357" y="73"/>
                  </a:lnTo>
                  <a:lnTo>
                    <a:pt x="1369" y="85"/>
                  </a:lnTo>
                  <a:lnTo>
                    <a:pt x="1380" y="104"/>
                  </a:lnTo>
                  <a:lnTo>
                    <a:pt x="1411" y="165"/>
                  </a:lnTo>
                  <a:lnTo>
                    <a:pt x="1118" y="165"/>
                  </a:lnTo>
                  <a:lnTo>
                    <a:pt x="1095" y="169"/>
                  </a:lnTo>
                  <a:lnTo>
                    <a:pt x="1072" y="185"/>
                  </a:lnTo>
                  <a:lnTo>
                    <a:pt x="1060" y="204"/>
                  </a:lnTo>
                  <a:lnTo>
                    <a:pt x="1056" y="231"/>
                  </a:lnTo>
                  <a:lnTo>
                    <a:pt x="1056" y="362"/>
                  </a:lnTo>
                  <a:lnTo>
                    <a:pt x="1056" y="389"/>
                  </a:lnTo>
                  <a:lnTo>
                    <a:pt x="1064" y="412"/>
                  </a:lnTo>
                  <a:lnTo>
                    <a:pt x="1076" y="435"/>
                  </a:lnTo>
                  <a:lnTo>
                    <a:pt x="1095" y="454"/>
                  </a:lnTo>
                  <a:lnTo>
                    <a:pt x="1110" y="469"/>
                  </a:lnTo>
                  <a:lnTo>
                    <a:pt x="1134" y="481"/>
                  </a:lnTo>
                  <a:lnTo>
                    <a:pt x="1157" y="489"/>
                  </a:lnTo>
                  <a:lnTo>
                    <a:pt x="1184" y="489"/>
                  </a:lnTo>
                  <a:lnTo>
                    <a:pt x="1573" y="489"/>
                  </a:lnTo>
                  <a:lnTo>
                    <a:pt x="1766" y="573"/>
                  </a:lnTo>
                  <a:lnTo>
                    <a:pt x="1758" y="577"/>
                  </a:lnTo>
                  <a:lnTo>
                    <a:pt x="1739" y="592"/>
                  </a:lnTo>
                  <a:lnTo>
                    <a:pt x="1727" y="612"/>
                  </a:lnTo>
                  <a:lnTo>
                    <a:pt x="1716" y="635"/>
                  </a:lnTo>
                  <a:lnTo>
                    <a:pt x="1712" y="662"/>
                  </a:lnTo>
                  <a:lnTo>
                    <a:pt x="1712" y="723"/>
                  </a:lnTo>
                  <a:lnTo>
                    <a:pt x="1716" y="735"/>
                  </a:lnTo>
                  <a:lnTo>
                    <a:pt x="1723" y="742"/>
                  </a:lnTo>
                  <a:lnTo>
                    <a:pt x="1731" y="750"/>
                  </a:lnTo>
                  <a:lnTo>
                    <a:pt x="1743" y="754"/>
                  </a:lnTo>
                  <a:lnTo>
                    <a:pt x="1843" y="754"/>
                  </a:lnTo>
                  <a:lnTo>
                    <a:pt x="1843" y="823"/>
                  </a:lnTo>
                  <a:close/>
                  <a:moveTo>
                    <a:pt x="1187" y="227"/>
                  </a:moveTo>
                  <a:lnTo>
                    <a:pt x="1187" y="427"/>
                  </a:lnTo>
                  <a:lnTo>
                    <a:pt x="1184" y="427"/>
                  </a:lnTo>
                  <a:lnTo>
                    <a:pt x="1157" y="423"/>
                  </a:lnTo>
                  <a:lnTo>
                    <a:pt x="1137" y="408"/>
                  </a:lnTo>
                  <a:lnTo>
                    <a:pt x="1122" y="389"/>
                  </a:lnTo>
                  <a:lnTo>
                    <a:pt x="1118" y="362"/>
                  </a:lnTo>
                  <a:lnTo>
                    <a:pt x="1118" y="231"/>
                  </a:lnTo>
                  <a:lnTo>
                    <a:pt x="1118" y="227"/>
                  </a:lnTo>
                  <a:lnTo>
                    <a:pt x="1187" y="227"/>
                  </a:lnTo>
                  <a:close/>
                  <a:moveTo>
                    <a:pt x="1843" y="692"/>
                  </a:moveTo>
                  <a:lnTo>
                    <a:pt x="1773" y="692"/>
                  </a:lnTo>
                  <a:lnTo>
                    <a:pt x="1773" y="662"/>
                  </a:lnTo>
                  <a:lnTo>
                    <a:pt x="1777" y="642"/>
                  </a:lnTo>
                  <a:lnTo>
                    <a:pt x="1793" y="631"/>
                  </a:lnTo>
                  <a:lnTo>
                    <a:pt x="1827" y="608"/>
                  </a:lnTo>
                  <a:lnTo>
                    <a:pt x="1839" y="631"/>
                  </a:lnTo>
                  <a:lnTo>
                    <a:pt x="1843" y="654"/>
                  </a:lnTo>
                  <a:lnTo>
                    <a:pt x="1843" y="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6" name="Freeform 148"/>
            <p:cNvSpPr>
              <a:spLocks/>
            </p:cNvSpPr>
            <p:nvPr/>
          </p:nvSpPr>
          <p:spPr bwMode="auto">
            <a:xfrm>
              <a:off x="1500188" y="5672138"/>
              <a:ext cx="1247775" cy="98425"/>
            </a:xfrm>
            <a:custGeom>
              <a:avLst/>
              <a:gdLst>
                <a:gd name="T0" fmla="*/ 755 w 786"/>
                <a:gd name="T1" fmla="*/ 0 h 62"/>
                <a:gd name="T2" fmla="*/ 31 w 786"/>
                <a:gd name="T3" fmla="*/ 0 h 62"/>
                <a:gd name="T4" fmla="*/ 19 w 786"/>
                <a:gd name="T5" fmla="*/ 0 h 62"/>
                <a:gd name="T6" fmla="*/ 8 w 786"/>
                <a:gd name="T7" fmla="*/ 8 h 62"/>
                <a:gd name="T8" fmla="*/ 4 w 786"/>
                <a:gd name="T9" fmla="*/ 19 h 62"/>
                <a:gd name="T10" fmla="*/ 0 w 786"/>
                <a:gd name="T11" fmla="*/ 31 h 62"/>
                <a:gd name="T12" fmla="*/ 4 w 786"/>
                <a:gd name="T13" fmla="*/ 43 h 62"/>
                <a:gd name="T14" fmla="*/ 8 w 786"/>
                <a:gd name="T15" fmla="*/ 50 h 62"/>
                <a:gd name="T16" fmla="*/ 19 w 786"/>
                <a:gd name="T17" fmla="*/ 58 h 62"/>
                <a:gd name="T18" fmla="*/ 31 w 786"/>
                <a:gd name="T19" fmla="*/ 62 h 62"/>
                <a:gd name="T20" fmla="*/ 755 w 786"/>
                <a:gd name="T21" fmla="*/ 62 h 62"/>
                <a:gd name="T22" fmla="*/ 767 w 786"/>
                <a:gd name="T23" fmla="*/ 58 h 62"/>
                <a:gd name="T24" fmla="*/ 779 w 786"/>
                <a:gd name="T25" fmla="*/ 50 h 62"/>
                <a:gd name="T26" fmla="*/ 782 w 786"/>
                <a:gd name="T27" fmla="*/ 43 h 62"/>
                <a:gd name="T28" fmla="*/ 786 w 786"/>
                <a:gd name="T29" fmla="*/ 31 h 62"/>
                <a:gd name="T30" fmla="*/ 782 w 786"/>
                <a:gd name="T31" fmla="*/ 19 h 62"/>
                <a:gd name="T32" fmla="*/ 779 w 786"/>
                <a:gd name="T33" fmla="*/ 8 h 62"/>
                <a:gd name="T34" fmla="*/ 767 w 786"/>
                <a:gd name="T35" fmla="*/ 0 h 62"/>
                <a:gd name="T36" fmla="*/ 755 w 786"/>
                <a:gd name="T37" fmla="*/ 0 h 62"/>
                <a:gd name="T38" fmla="*/ 755 w 786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6" h="62">
                  <a:moveTo>
                    <a:pt x="755" y="0"/>
                  </a:moveTo>
                  <a:lnTo>
                    <a:pt x="31" y="0"/>
                  </a:lnTo>
                  <a:lnTo>
                    <a:pt x="19" y="0"/>
                  </a:lnTo>
                  <a:lnTo>
                    <a:pt x="8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8" y="50"/>
                  </a:lnTo>
                  <a:lnTo>
                    <a:pt x="19" y="58"/>
                  </a:lnTo>
                  <a:lnTo>
                    <a:pt x="31" y="62"/>
                  </a:lnTo>
                  <a:lnTo>
                    <a:pt x="755" y="62"/>
                  </a:lnTo>
                  <a:lnTo>
                    <a:pt x="767" y="58"/>
                  </a:lnTo>
                  <a:lnTo>
                    <a:pt x="779" y="50"/>
                  </a:lnTo>
                  <a:lnTo>
                    <a:pt x="782" y="43"/>
                  </a:lnTo>
                  <a:lnTo>
                    <a:pt x="786" y="31"/>
                  </a:lnTo>
                  <a:lnTo>
                    <a:pt x="782" y="19"/>
                  </a:lnTo>
                  <a:lnTo>
                    <a:pt x="779" y="8"/>
                  </a:lnTo>
                  <a:lnTo>
                    <a:pt x="767" y="0"/>
                  </a:lnTo>
                  <a:lnTo>
                    <a:pt x="755" y="0"/>
                  </a:lnTo>
                  <a:lnTo>
                    <a:pt x="7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7" name="Freeform 149"/>
            <p:cNvSpPr>
              <a:spLocks noEditPoints="1"/>
            </p:cNvSpPr>
            <p:nvPr/>
          </p:nvSpPr>
          <p:spPr bwMode="auto">
            <a:xfrm>
              <a:off x="979488" y="4579938"/>
              <a:ext cx="409575" cy="982663"/>
            </a:xfrm>
            <a:custGeom>
              <a:avLst/>
              <a:gdLst>
                <a:gd name="T0" fmla="*/ 216 w 258"/>
                <a:gd name="T1" fmla="*/ 0 h 619"/>
                <a:gd name="T2" fmla="*/ 201 w 258"/>
                <a:gd name="T3" fmla="*/ 15 h 619"/>
                <a:gd name="T4" fmla="*/ 197 w 258"/>
                <a:gd name="T5" fmla="*/ 161 h 619"/>
                <a:gd name="T6" fmla="*/ 158 w 258"/>
                <a:gd name="T7" fmla="*/ 30 h 619"/>
                <a:gd name="T8" fmla="*/ 150 w 258"/>
                <a:gd name="T9" fmla="*/ 7 h 619"/>
                <a:gd name="T10" fmla="*/ 127 w 258"/>
                <a:gd name="T11" fmla="*/ 0 h 619"/>
                <a:gd name="T12" fmla="*/ 108 w 258"/>
                <a:gd name="T13" fmla="*/ 7 h 619"/>
                <a:gd name="T14" fmla="*/ 97 w 258"/>
                <a:gd name="T15" fmla="*/ 30 h 619"/>
                <a:gd name="T16" fmla="*/ 62 w 258"/>
                <a:gd name="T17" fmla="*/ 161 h 619"/>
                <a:gd name="T18" fmla="*/ 58 w 258"/>
                <a:gd name="T19" fmla="*/ 15 h 619"/>
                <a:gd name="T20" fmla="*/ 43 w 258"/>
                <a:gd name="T21" fmla="*/ 0 h 619"/>
                <a:gd name="T22" fmla="*/ 19 w 258"/>
                <a:gd name="T23" fmla="*/ 0 h 619"/>
                <a:gd name="T24" fmla="*/ 0 w 258"/>
                <a:gd name="T25" fmla="*/ 15 h 619"/>
                <a:gd name="T26" fmla="*/ 0 w 258"/>
                <a:gd name="T27" fmla="*/ 227 h 619"/>
                <a:gd name="T28" fmla="*/ 8 w 258"/>
                <a:gd name="T29" fmla="*/ 265 h 619"/>
                <a:gd name="T30" fmla="*/ 58 w 258"/>
                <a:gd name="T31" fmla="*/ 315 h 619"/>
                <a:gd name="T32" fmla="*/ 97 w 258"/>
                <a:gd name="T33" fmla="*/ 323 h 619"/>
                <a:gd name="T34" fmla="*/ 97 w 258"/>
                <a:gd name="T35" fmla="*/ 588 h 619"/>
                <a:gd name="T36" fmla="*/ 108 w 258"/>
                <a:gd name="T37" fmla="*/ 607 h 619"/>
                <a:gd name="T38" fmla="*/ 127 w 258"/>
                <a:gd name="T39" fmla="*/ 619 h 619"/>
                <a:gd name="T40" fmla="*/ 150 w 258"/>
                <a:gd name="T41" fmla="*/ 607 h 619"/>
                <a:gd name="T42" fmla="*/ 158 w 258"/>
                <a:gd name="T43" fmla="*/ 588 h 619"/>
                <a:gd name="T44" fmla="*/ 162 w 258"/>
                <a:gd name="T45" fmla="*/ 323 h 619"/>
                <a:gd name="T46" fmla="*/ 201 w 258"/>
                <a:gd name="T47" fmla="*/ 315 h 619"/>
                <a:gd name="T48" fmla="*/ 251 w 258"/>
                <a:gd name="T49" fmla="*/ 265 h 619"/>
                <a:gd name="T50" fmla="*/ 258 w 258"/>
                <a:gd name="T51" fmla="*/ 227 h 619"/>
                <a:gd name="T52" fmla="*/ 255 w 258"/>
                <a:gd name="T53" fmla="*/ 15 h 619"/>
                <a:gd name="T54" fmla="*/ 239 w 258"/>
                <a:gd name="T55" fmla="*/ 0 h 619"/>
                <a:gd name="T56" fmla="*/ 228 w 258"/>
                <a:gd name="T57" fmla="*/ 0 h 619"/>
                <a:gd name="T58" fmla="*/ 193 w 258"/>
                <a:gd name="T59" fmla="*/ 238 h 619"/>
                <a:gd name="T60" fmla="*/ 174 w 258"/>
                <a:gd name="T61" fmla="*/ 257 h 619"/>
                <a:gd name="T62" fmla="*/ 97 w 258"/>
                <a:gd name="T63" fmla="*/ 261 h 619"/>
                <a:gd name="T64" fmla="*/ 73 w 258"/>
                <a:gd name="T65" fmla="*/ 250 h 619"/>
                <a:gd name="T66" fmla="*/ 62 w 258"/>
                <a:gd name="T67" fmla="*/ 227 h 619"/>
                <a:gd name="T68" fmla="*/ 197 w 258"/>
                <a:gd name="T69" fmla="*/ 223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19">
                  <a:moveTo>
                    <a:pt x="228" y="0"/>
                  </a:moveTo>
                  <a:lnTo>
                    <a:pt x="216" y="0"/>
                  </a:lnTo>
                  <a:lnTo>
                    <a:pt x="204" y="7"/>
                  </a:lnTo>
                  <a:lnTo>
                    <a:pt x="201" y="15"/>
                  </a:lnTo>
                  <a:lnTo>
                    <a:pt x="197" y="30"/>
                  </a:lnTo>
                  <a:lnTo>
                    <a:pt x="197" y="161"/>
                  </a:lnTo>
                  <a:lnTo>
                    <a:pt x="158" y="161"/>
                  </a:lnTo>
                  <a:lnTo>
                    <a:pt x="158" y="30"/>
                  </a:lnTo>
                  <a:lnTo>
                    <a:pt x="158" y="15"/>
                  </a:lnTo>
                  <a:lnTo>
                    <a:pt x="150" y="7"/>
                  </a:lnTo>
                  <a:lnTo>
                    <a:pt x="143" y="0"/>
                  </a:lnTo>
                  <a:lnTo>
                    <a:pt x="127" y="0"/>
                  </a:lnTo>
                  <a:lnTo>
                    <a:pt x="116" y="0"/>
                  </a:lnTo>
                  <a:lnTo>
                    <a:pt x="108" y="7"/>
                  </a:lnTo>
                  <a:lnTo>
                    <a:pt x="100" y="15"/>
                  </a:lnTo>
                  <a:lnTo>
                    <a:pt x="97" y="30"/>
                  </a:lnTo>
                  <a:lnTo>
                    <a:pt x="97" y="161"/>
                  </a:lnTo>
                  <a:lnTo>
                    <a:pt x="62" y="161"/>
                  </a:lnTo>
                  <a:lnTo>
                    <a:pt x="62" y="30"/>
                  </a:lnTo>
                  <a:lnTo>
                    <a:pt x="58" y="15"/>
                  </a:lnTo>
                  <a:lnTo>
                    <a:pt x="50" y="7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0" y="227"/>
                  </a:lnTo>
                  <a:lnTo>
                    <a:pt x="0" y="246"/>
                  </a:lnTo>
                  <a:lnTo>
                    <a:pt x="8" y="265"/>
                  </a:lnTo>
                  <a:lnTo>
                    <a:pt x="27" y="292"/>
                  </a:lnTo>
                  <a:lnTo>
                    <a:pt x="58" y="315"/>
                  </a:lnTo>
                  <a:lnTo>
                    <a:pt x="77" y="319"/>
                  </a:lnTo>
                  <a:lnTo>
                    <a:pt x="97" y="323"/>
                  </a:lnTo>
                  <a:lnTo>
                    <a:pt x="97" y="323"/>
                  </a:lnTo>
                  <a:lnTo>
                    <a:pt x="97" y="588"/>
                  </a:lnTo>
                  <a:lnTo>
                    <a:pt x="100" y="600"/>
                  </a:lnTo>
                  <a:lnTo>
                    <a:pt x="108" y="607"/>
                  </a:lnTo>
                  <a:lnTo>
                    <a:pt x="116" y="615"/>
                  </a:lnTo>
                  <a:lnTo>
                    <a:pt x="127" y="619"/>
                  </a:lnTo>
                  <a:lnTo>
                    <a:pt x="143" y="615"/>
                  </a:lnTo>
                  <a:lnTo>
                    <a:pt x="150" y="607"/>
                  </a:lnTo>
                  <a:lnTo>
                    <a:pt x="158" y="600"/>
                  </a:lnTo>
                  <a:lnTo>
                    <a:pt x="158" y="588"/>
                  </a:lnTo>
                  <a:lnTo>
                    <a:pt x="158" y="323"/>
                  </a:lnTo>
                  <a:lnTo>
                    <a:pt x="162" y="323"/>
                  </a:lnTo>
                  <a:lnTo>
                    <a:pt x="181" y="319"/>
                  </a:lnTo>
                  <a:lnTo>
                    <a:pt x="201" y="315"/>
                  </a:lnTo>
                  <a:lnTo>
                    <a:pt x="231" y="292"/>
                  </a:lnTo>
                  <a:lnTo>
                    <a:pt x="251" y="265"/>
                  </a:lnTo>
                  <a:lnTo>
                    <a:pt x="258" y="246"/>
                  </a:lnTo>
                  <a:lnTo>
                    <a:pt x="258" y="227"/>
                  </a:lnTo>
                  <a:lnTo>
                    <a:pt x="258" y="30"/>
                  </a:lnTo>
                  <a:lnTo>
                    <a:pt x="255" y="15"/>
                  </a:lnTo>
                  <a:lnTo>
                    <a:pt x="251" y="7"/>
                  </a:lnTo>
                  <a:lnTo>
                    <a:pt x="239" y="0"/>
                  </a:lnTo>
                  <a:lnTo>
                    <a:pt x="228" y="0"/>
                  </a:lnTo>
                  <a:lnTo>
                    <a:pt x="228" y="0"/>
                  </a:lnTo>
                  <a:close/>
                  <a:moveTo>
                    <a:pt x="197" y="227"/>
                  </a:moveTo>
                  <a:lnTo>
                    <a:pt x="193" y="238"/>
                  </a:lnTo>
                  <a:lnTo>
                    <a:pt x="185" y="250"/>
                  </a:lnTo>
                  <a:lnTo>
                    <a:pt x="174" y="257"/>
                  </a:lnTo>
                  <a:lnTo>
                    <a:pt x="162" y="261"/>
                  </a:lnTo>
                  <a:lnTo>
                    <a:pt x="97" y="261"/>
                  </a:lnTo>
                  <a:lnTo>
                    <a:pt x="81" y="257"/>
                  </a:lnTo>
                  <a:lnTo>
                    <a:pt x="73" y="250"/>
                  </a:lnTo>
                  <a:lnTo>
                    <a:pt x="66" y="238"/>
                  </a:lnTo>
                  <a:lnTo>
                    <a:pt x="62" y="227"/>
                  </a:lnTo>
                  <a:lnTo>
                    <a:pt x="62" y="223"/>
                  </a:lnTo>
                  <a:lnTo>
                    <a:pt x="197" y="223"/>
                  </a:lnTo>
                  <a:lnTo>
                    <a:pt x="197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8" name="Freeform 150"/>
            <p:cNvSpPr>
              <a:spLocks noEditPoints="1"/>
            </p:cNvSpPr>
            <p:nvPr/>
          </p:nvSpPr>
          <p:spPr bwMode="auto">
            <a:xfrm>
              <a:off x="1500188" y="4579938"/>
              <a:ext cx="300037" cy="982663"/>
            </a:xfrm>
            <a:custGeom>
              <a:avLst/>
              <a:gdLst>
                <a:gd name="T0" fmla="*/ 31 w 189"/>
                <a:gd name="T1" fmla="*/ 619 h 619"/>
                <a:gd name="T2" fmla="*/ 42 w 189"/>
                <a:gd name="T3" fmla="*/ 615 h 619"/>
                <a:gd name="T4" fmla="*/ 54 w 189"/>
                <a:gd name="T5" fmla="*/ 607 h 619"/>
                <a:gd name="T6" fmla="*/ 61 w 189"/>
                <a:gd name="T7" fmla="*/ 600 h 619"/>
                <a:gd name="T8" fmla="*/ 61 w 189"/>
                <a:gd name="T9" fmla="*/ 588 h 619"/>
                <a:gd name="T10" fmla="*/ 61 w 189"/>
                <a:gd name="T11" fmla="*/ 454 h 619"/>
                <a:gd name="T12" fmla="*/ 123 w 189"/>
                <a:gd name="T13" fmla="*/ 454 h 619"/>
                <a:gd name="T14" fmla="*/ 150 w 189"/>
                <a:gd name="T15" fmla="*/ 446 h 619"/>
                <a:gd name="T16" fmla="*/ 173 w 189"/>
                <a:gd name="T17" fmla="*/ 431 h 619"/>
                <a:gd name="T18" fmla="*/ 185 w 189"/>
                <a:gd name="T19" fmla="*/ 407 h 619"/>
                <a:gd name="T20" fmla="*/ 189 w 189"/>
                <a:gd name="T21" fmla="*/ 380 h 619"/>
                <a:gd name="T22" fmla="*/ 131 w 189"/>
                <a:gd name="T23" fmla="*/ 54 h 619"/>
                <a:gd name="T24" fmla="*/ 123 w 189"/>
                <a:gd name="T25" fmla="*/ 30 h 619"/>
                <a:gd name="T26" fmla="*/ 112 w 189"/>
                <a:gd name="T27" fmla="*/ 15 h 619"/>
                <a:gd name="T28" fmla="*/ 88 w 189"/>
                <a:gd name="T29" fmla="*/ 4 h 619"/>
                <a:gd name="T30" fmla="*/ 65 w 189"/>
                <a:gd name="T31" fmla="*/ 0 h 619"/>
                <a:gd name="T32" fmla="*/ 42 w 189"/>
                <a:gd name="T33" fmla="*/ 4 h 619"/>
                <a:gd name="T34" fmla="*/ 19 w 189"/>
                <a:gd name="T35" fmla="*/ 19 h 619"/>
                <a:gd name="T36" fmla="*/ 8 w 189"/>
                <a:gd name="T37" fmla="*/ 38 h 619"/>
                <a:gd name="T38" fmla="*/ 0 w 189"/>
                <a:gd name="T39" fmla="*/ 65 h 619"/>
                <a:gd name="T40" fmla="*/ 0 w 189"/>
                <a:gd name="T41" fmla="*/ 588 h 619"/>
                <a:gd name="T42" fmla="*/ 4 w 189"/>
                <a:gd name="T43" fmla="*/ 600 h 619"/>
                <a:gd name="T44" fmla="*/ 8 w 189"/>
                <a:gd name="T45" fmla="*/ 607 h 619"/>
                <a:gd name="T46" fmla="*/ 19 w 189"/>
                <a:gd name="T47" fmla="*/ 615 h 619"/>
                <a:gd name="T48" fmla="*/ 31 w 189"/>
                <a:gd name="T49" fmla="*/ 619 h 619"/>
                <a:gd name="T50" fmla="*/ 31 w 189"/>
                <a:gd name="T51" fmla="*/ 619 h 619"/>
                <a:gd name="T52" fmla="*/ 61 w 189"/>
                <a:gd name="T53" fmla="*/ 65 h 619"/>
                <a:gd name="T54" fmla="*/ 65 w 189"/>
                <a:gd name="T55" fmla="*/ 61 h 619"/>
                <a:gd name="T56" fmla="*/ 73 w 189"/>
                <a:gd name="T57" fmla="*/ 65 h 619"/>
                <a:gd name="T58" fmla="*/ 127 w 189"/>
                <a:gd name="T59" fmla="*/ 388 h 619"/>
                <a:gd name="T60" fmla="*/ 127 w 189"/>
                <a:gd name="T61" fmla="*/ 392 h 619"/>
                <a:gd name="T62" fmla="*/ 123 w 189"/>
                <a:gd name="T63" fmla="*/ 392 h 619"/>
                <a:gd name="T64" fmla="*/ 61 w 189"/>
                <a:gd name="T65" fmla="*/ 392 h 619"/>
                <a:gd name="T66" fmla="*/ 61 w 189"/>
                <a:gd name="T67" fmla="*/ 65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19">
                  <a:moveTo>
                    <a:pt x="31" y="619"/>
                  </a:moveTo>
                  <a:lnTo>
                    <a:pt x="42" y="615"/>
                  </a:lnTo>
                  <a:lnTo>
                    <a:pt x="54" y="607"/>
                  </a:lnTo>
                  <a:lnTo>
                    <a:pt x="61" y="600"/>
                  </a:lnTo>
                  <a:lnTo>
                    <a:pt x="61" y="588"/>
                  </a:lnTo>
                  <a:lnTo>
                    <a:pt x="61" y="454"/>
                  </a:lnTo>
                  <a:lnTo>
                    <a:pt x="123" y="454"/>
                  </a:lnTo>
                  <a:lnTo>
                    <a:pt x="150" y="446"/>
                  </a:lnTo>
                  <a:lnTo>
                    <a:pt x="173" y="431"/>
                  </a:lnTo>
                  <a:lnTo>
                    <a:pt x="185" y="407"/>
                  </a:lnTo>
                  <a:lnTo>
                    <a:pt x="189" y="380"/>
                  </a:lnTo>
                  <a:lnTo>
                    <a:pt x="131" y="54"/>
                  </a:lnTo>
                  <a:lnTo>
                    <a:pt x="123" y="30"/>
                  </a:lnTo>
                  <a:lnTo>
                    <a:pt x="112" y="15"/>
                  </a:lnTo>
                  <a:lnTo>
                    <a:pt x="88" y="4"/>
                  </a:lnTo>
                  <a:lnTo>
                    <a:pt x="65" y="0"/>
                  </a:lnTo>
                  <a:lnTo>
                    <a:pt x="42" y="4"/>
                  </a:lnTo>
                  <a:lnTo>
                    <a:pt x="19" y="19"/>
                  </a:lnTo>
                  <a:lnTo>
                    <a:pt x="8" y="38"/>
                  </a:lnTo>
                  <a:lnTo>
                    <a:pt x="0" y="65"/>
                  </a:lnTo>
                  <a:lnTo>
                    <a:pt x="0" y="588"/>
                  </a:lnTo>
                  <a:lnTo>
                    <a:pt x="4" y="600"/>
                  </a:lnTo>
                  <a:lnTo>
                    <a:pt x="8" y="607"/>
                  </a:lnTo>
                  <a:lnTo>
                    <a:pt x="19" y="615"/>
                  </a:lnTo>
                  <a:lnTo>
                    <a:pt x="31" y="619"/>
                  </a:lnTo>
                  <a:lnTo>
                    <a:pt x="31" y="619"/>
                  </a:lnTo>
                  <a:close/>
                  <a:moveTo>
                    <a:pt x="61" y="65"/>
                  </a:moveTo>
                  <a:lnTo>
                    <a:pt x="65" y="61"/>
                  </a:lnTo>
                  <a:lnTo>
                    <a:pt x="73" y="65"/>
                  </a:lnTo>
                  <a:lnTo>
                    <a:pt x="127" y="388"/>
                  </a:lnTo>
                  <a:lnTo>
                    <a:pt x="127" y="392"/>
                  </a:lnTo>
                  <a:lnTo>
                    <a:pt x="123" y="392"/>
                  </a:lnTo>
                  <a:lnTo>
                    <a:pt x="61" y="392"/>
                  </a:lnTo>
                  <a:lnTo>
                    <a:pt x="6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524302" y="5607596"/>
            <a:ext cx="696165" cy="914739"/>
            <a:chOff x="557213" y="3224213"/>
            <a:chExt cx="2295524" cy="3016250"/>
          </a:xfrm>
        </p:grpSpPr>
        <p:sp>
          <p:nvSpPr>
            <p:cNvPr id="90" name="Freeform 155"/>
            <p:cNvSpPr>
              <a:spLocks noEditPoints="1"/>
            </p:cNvSpPr>
            <p:nvPr/>
          </p:nvSpPr>
          <p:spPr bwMode="auto">
            <a:xfrm>
              <a:off x="2295525" y="3224213"/>
              <a:ext cx="557212" cy="3016250"/>
            </a:xfrm>
            <a:custGeom>
              <a:avLst/>
              <a:gdLst>
                <a:gd name="T0" fmla="*/ 251 w 351"/>
                <a:gd name="T1" fmla="*/ 0 h 1900"/>
                <a:gd name="T2" fmla="*/ 181 w 351"/>
                <a:gd name="T3" fmla="*/ 23 h 1900"/>
                <a:gd name="T4" fmla="*/ 150 w 351"/>
                <a:gd name="T5" fmla="*/ 84 h 1900"/>
                <a:gd name="T6" fmla="*/ 4 w 351"/>
                <a:gd name="T7" fmla="*/ 1150 h 1900"/>
                <a:gd name="T8" fmla="*/ 42 w 351"/>
                <a:gd name="T9" fmla="*/ 1208 h 1900"/>
                <a:gd name="T10" fmla="*/ 123 w 351"/>
                <a:gd name="T11" fmla="*/ 1234 h 1900"/>
                <a:gd name="T12" fmla="*/ 96 w 351"/>
                <a:gd name="T13" fmla="*/ 1792 h 1900"/>
                <a:gd name="T14" fmla="*/ 116 w 351"/>
                <a:gd name="T15" fmla="*/ 1838 h 1900"/>
                <a:gd name="T16" fmla="*/ 150 w 351"/>
                <a:gd name="T17" fmla="*/ 1877 h 1900"/>
                <a:gd name="T18" fmla="*/ 197 w 351"/>
                <a:gd name="T19" fmla="*/ 1896 h 1900"/>
                <a:gd name="T20" fmla="*/ 251 w 351"/>
                <a:gd name="T21" fmla="*/ 1896 h 1900"/>
                <a:gd name="T22" fmla="*/ 293 w 351"/>
                <a:gd name="T23" fmla="*/ 1877 h 1900"/>
                <a:gd name="T24" fmla="*/ 328 w 351"/>
                <a:gd name="T25" fmla="*/ 1842 h 1900"/>
                <a:gd name="T26" fmla="*/ 347 w 351"/>
                <a:gd name="T27" fmla="*/ 1796 h 1900"/>
                <a:gd name="T28" fmla="*/ 351 w 351"/>
                <a:gd name="T29" fmla="*/ 100 h 1900"/>
                <a:gd name="T30" fmla="*/ 343 w 351"/>
                <a:gd name="T31" fmla="*/ 61 h 1900"/>
                <a:gd name="T32" fmla="*/ 289 w 351"/>
                <a:gd name="T33" fmla="*/ 7 h 1900"/>
                <a:gd name="T34" fmla="*/ 251 w 351"/>
                <a:gd name="T35" fmla="*/ 0 h 1900"/>
                <a:gd name="T36" fmla="*/ 289 w 351"/>
                <a:gd name="T37" fmla="*/ 1773 h 1900"/>
                <a:gd name="T38" fmla="*/ 270 w 351"/>
                <a:gd name="T39" fmla="*/ 1819 h 1900"/>
                <a:gd name="T40" fmla="*/ 224 w 351"/>
                <a:gd name="T41" fmla="*/ 1838 h 1900"/>
                <a:gd name="T42" fmla="*/ 177 w 351"/>
                <a:gd name="T43" fmla="*/ 1815 h 1900"/>
                <a:gd name="T44" fmla="*/ 158 w 351"/>
                <a:gd name="T45" fmla="*/ 1769 h 1900"/>
                <a:gd name="T46" fmla="*/ 185 w 351"/>
                <a:gd name="T47" fmla="*/ 1204 h 1900"/>
                <a:gd name="T48" fmla="*/ 162 w 351"/>
                <a:gd name="T49" fmla="*/ 1181 h 1900"/>
                <a:gd name="T50" fmla="*/ 77 w 351"/>
                <a:gd name="T51" fmla="*/ 1158 h 1900"/>
                <a:gd name="T52" fmla="*/ 62 w 351"/>
                <a:gd name="T53" fmla="*/ 1138 h 1900"/>
                <a:gd name="T54" fmla="*/ 212 w 351"/>
                <a:gd name="T55" fmla="*/ 96 h 1900"/>
                <a:gd name="T56" fmla="*/ 224 w 351"/>
                <a:gd name="T57" fmla="*/ 69 h 1900"/>
                <a:gd name="T58" fmla="*/ 251 w 351"/>
                <a:gd name="T59" fmla="*/ 61 h 1900"/>
                <a:gd name="T60" fmla="*/ 266 w 351"/>
                <a:gd name="T61" fmla="*/ 65 h 1900"/>
                <a:gd name="T62" fmla="*/ 285 w 351"/>
                <a:gd name="T63" fmla="*/ 84 h 1900"/>
                <a:gd name="T64" fmla="*/ 289 w 351"/>
                <a:gd name="T65" fmla="*/ 1773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1" h="1900">
                  <a:moveTo>
                    <a:pt x="251" y="0"/>
                  </a:moveTo>
                  <a:lnTo>
                    <a:pt x="251" y="0"/>
                  </a:lnTo>
                  <a:lnTo>
                    <a:pt x="212" y="4"/>
                  </a:lnTo>
                  <a:lnTo>
                    <a:pt x="181" y="23"/>
                  </a:lnTo>
                  <a:lnTo>
                    <a:pt x="162" y="50"/>
                  </a:lnTo>
                  <a:lnTo>
                    <a:pt x="150" y="84"/>
                  </a:lnTo>
                  <a:lnTo>
                    <a:pt x="0" y="1115"/>
                  </a:lnTo>
                  <a:lnTo>
                    <a:pt x="4" y="1150"/>
                  </a:lnTo>
                  <a:lnTo>
                    <a:pt x="15" y="1184"/>
                  </a:lnTo>
                  <a:lnTo>
                    <a:pt x="42" y="1208"/>
                  </a:lnTo>
                  <a:lnTo>
                    <a:pt x="73" y="1223"/>
                  </a:lnTo>
                  <a:lnTo>
                    <a:pt x="123" y="1234"/>
                  </a:lnTo>
                  <a:lnTo>
                    <a:pt x="96" y="1765"/>
                  </a:lnTo>
                  <a:lnTo>
                    <a:pt x="96" y="1792"/>
                  </a:lnTo>
                  <a:lnTo>
                    <a:pt x="104" y="1815"/>
                  </a:lnTo>
                  <a:lnTo>
                    <a:pt x="116" y="1838"/>
                  </a:lnTo>
                  <a:lnTo>
                    <a:pt x="131" y="1858"/>
                  </a:lnTo>
                  <a:lnTo>
                    <a:pt x="150" y="1877"/>
                  </a:lnTo>
                  <a:lnTo>
                    <a:pt x="173" y="1888"/>
                  </a:lnTo>
                  <a:lnTo>
                    <a:pt x="197" y="1896"/>
                  </a:lnTo>
                  <a:lnTo>
                    <a:pt x="224" y="1900"/>
                  </a:lnTo>
                  <a:lnTo>
                    <a:pt x="251" y="1896"/>
                  </a:lnTo>
                  <a:lnTo>
                    <a:pt x="274" y="1888"/>
                  </a:lnTo>
                  <a:lnTo>
                    <a:pt x="293" y="1877"/>
                  </a:lnTo>
                  <a:lnTo>
                    <a:pt x="312" y="1862"/>
                  </a:lnTo>
                  <a:lnTo>
                    <a:pt x="328" y="1842"/>
                  </a:lnTo>
                  <a:lnTo>
                    <a:pt x="339" y="1819"/>
                  </a:lnTo>
                  <a:lnTo>
                    <a:pt x="347" y="1796"/>
                  </a:lnTo>
                  <a:lnTo>
                    <a:pt x="351" y="1773"/>
                  </a:lnTo>
                  <a:lnTo>
                    <a:pt x="351" y="100"/>
                  </a:lnTo>
                  <a:lnTo>
                    <a:pt x="347" y="80"/>
                  </a:lnTo>
                  <a:lnTo>
                    <a:pt x="343" y="61"/>
                  </a:lnTo>
                  <a:lnTo>
                    <a:pt x="320" y="27"/>
                  </a:lnTo>
                  <a:lnTo>
                    <a:pt x="289" y="7"/>
                  </a:lnTo>
                  <a:lnTo>
                    <a:pt x="270" y="0"/>
                  </a:lnTo>
                  <a:lnTo>
                    <a:pt x="251" y="0"/>
                  </a:lnTo>
                  <a:lnTo>
                    <a:pt x="251" y="0"/>
                  </a:lnTo>
                  <a:close/>
                  <a:moveTo>
                    <a:pt x="289" y="1773"/>
                  </a:moveTo>
                  <a:lnTo>
                    <a:pt x="285" y="1796"/>
                  </a:lnTo>
                  <a:lnTo>
                    <a:pt x="270" y="1819"/>
                  </a:lnTo>
                  <a:lnTo>
                    <a:pt x="251" y="1831"/>
                  </a:lnTo>
                  <a:lnTo>
                    <a:pt x="224" y="1838"/>
                  </a:lnTo>
                  <a:lnTo>
                    <a:pt x="197" y="1831"/>
                  </a:lnTo>
                  <a:lnTo>
                    <a:pt x="177" y="1815"/>
                  </a:lnTo>
                  <a:lnTo>
                    <a:pt x="162" y="1796"/>
                  </a:lnTo>
                  <a:lnTo>
                    <a:pt x="158" y="1769"/>
                  </a:lnTo>
                  <a:lnTo>
                    <a:pt x="185" y="1211"/>
                  </a:lnTo>
                  <a:lnTo>
                    <a:pt x="185" y="1204"/>
                  </a:lnTo>
                  <a:lnTo>
                    <a:pt x="181" y="1192"/>
                  </a:lnTo>
                  <a:lnTo>
                    <a:pt x="162" y="1181"/>
                  </a:lnTo>
                  <a:lnTo>
                    <a:pt x="89" y="1161"/>
                  </a:lnTo>
                  <a:lnTo>
                    <a:pt x="77" y="1158"/>
                  </a:lnTo>
                  <a:lnTo>
                    <a:pt x="69" y="1150"/>
                  </a:lnTo>
                  <a:lnTo>
                    <a:pt x="62" y="1138"/>
                  </a:lnTo>
                  <a:lnTo>
                    <a:pt x="62" y="1123"/>
                  </a:lnTo>
                  <a:lnTo>
                    <a:pt x="212" y="96"/>
                  </a:lnTo>
                  <a:lnTo>
                    <a:pt x="216" y="80"/>
                  </a:lnTo>
                  <a:lnTo>
                    <a:pt x="224" y="69"/>
                  </a:lnTo>
                  <a:lnTo>
                    <a:pt x="235" y="61"/>
                  </a:lnTo>
                  <a:lnTo>
                    <a:pt x="251" y="61"/>
                  </a:lnTo>
                  <a:lnTo>
                    <a:pt x="251" y="61"/>
                  </a:lnTo>
                  <a:lnTo>
                    <a:pt x="266" y="65"/>
                  </a:lnTo>
                  <a:lnTo>
                    <a:pt x="278" y="73"/>
                  </a:lnTo>
                  <a:lnTo>
                    <a:pt x="285" y="84"/>
                  </a:lnTo>
                  <a:lnTo>
                    <a:pt x="289" y="100"/>
                  </a:lnTo>
                  <a:lnTo>
                    <a:pt x="289" y="1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1" name="Freeform 156"/>
            <p:cNvSpPr>
              <a:spLocks noEditPoints="1"/>
            </p:cNvSpPr>
            <p:nvPr/>
          </p:nvSpPr>
          <p:spPr bwMode="auto">
            <a:xfrm>
              <a:off x="1506538" y="3224213"/>
              <a:ext cx="611187" cy="3016250"/>
            </a:xfrm>
            <a:custGeom>
              <a:avLst/>
              <a:gdLst>
                <a:gd name="T0" fmla="*/ 350 w 385"/>
                <a:gd name="T1" fmla="*/ 15 h 1900"/>
                <a:gd name="T2" fmla="*/ 335 w 385"/>
                <a:gd name="T3" fmla="*/ 0 h 1900"/>
                <a:gd name="T4" fmla="*/ 308 w 385"/>
                <a:gd name="T5" fmla="*/ 0 h 1900"/>
                <a:gd name="T6" fmla="*/ 293 w 385"/>
                <a:gd name="T7" fmla="*/ 19 h 1900"/>
                <a:gd name="T8" fmla="*/ 320 w 385"/>
                <a:gd name="T9" fmla="*/ 557 h 1900"/>
                <a:gd name="T10" fmla="*/ 223 w 385"/>
                <a:gd name="T11" fmla="*/ 30 h 1900"/>
                <a:gd name="T12" fmla="*/ 212 w 385"/>
                <a:gd name="T13" fmla="*/ 7 h 1900"/>
                <a:gd name="T14" fmla="*/ 192 w 385"/>
                <a:gd name="T15" fmla="*/ 0 h 1900"/>
                <a:gd name="T16" fmla="*/ 169 w 385"/>
                <a:gd name="T17" fmla="*/ 7 h 1900"/>
                <a:gd name="T18" fmla="*/ 162 w 385"/>
                <a:gd name="T19" fmla="*/ 30 h 1900"/>
                <a:gd name="T20" fmla="*/ 65 w 385"/>
                <a:gd name="T21" fmla="*/ 557 h 1900"/>
                <a:gd name="T22" fmla="*/ 88 w 385"/>
                <a:gd name="T23" fmla="*/ 19 h 1900"/>
                <a:gd name="T24" fmla="*/ 73 w 385"/>
                <a:gd name="T25" fmla="*/ 0 h 1900"/>
                <a:gd name="T26" fmla="*/ 50 w 385"/>
                <a:gd name="T27" fmla="*/ 0 h 1900"/>
                <a:gd name="T28" fmla="*/ 31 w 385"/>
                <a:gd name="T29" fmla="*/ 15 h 1900"/>
                <a:gd name="T30" fmla="*/ 0 w 385"/>
                <a:gd name="T31" fmla="*/ 646 h 1900"/>
                <a:gd name="T32" fmla="*/ 7 w 385"/>
                <a:gd name="T33" fmla="*/ 696 h 1900"/>
                <a:gd name="T34" fmla="*/ 42 w 385"/>
                <a:gd name="T35" fmla="*/ 731 h 1900"/>
                <a:gd name="T36" fmla="*/ 92 w 385"/>
                <a:gd name="T37" fmla="*/ 769 h 1900"/>
                <a:gd name="T38" fmla="*/ 65 w 385"/>
                <a:gd name="T39" fmla="*/ 1769 h 1900"/>
                <a:gd name="T40" fmla="*/ 73 w 385"/>
                <a:gd name="T41" fmla="*/ 1819 h 1900"/>
                <a:gd name="T42" fmla="*/ 100 w 385"/>
                <a:gd name="T43" fmla="*/ 1862 h 1900"/>
                <a:gd name="T44" fmla="*/ 142 w 385"/>
                <a:gd name="T45" fmla="*/ 1888 h 1900"/>
                <a:gd name="T46" fmla="*/ 192 w 385"/>
                <a:gd name="T47" fmla="*/ 1900 h 1900"/>
                <a:gd name="T48" fmla="*/ 243 w 385"/>
                <a:gd name="T49" fmla="*/ 1888 h 1900"/>
                <a:gd name="T50" fmla="*/ 281 w 385"/>
                <a:gd name="T51" fmla="*/ 1862 h 1900"/>
                <a:gd name="T52" fmla="*/ 312 w 385"/>
                <a:gd name="T53" fmla="*/ 1819 h 1900"/>
                <a:gd name="T54" fmla="*/ 320 w 385"/>
                <a:gd name="T55" fmla="*/ 1769 h 1900"/>
                <a:gd name="T56" fmla="*/ 293 w 385"/>
                <a:gd name="T57" fmla="*/ 769 h 1900"/>
                <a:gd name="T58" fmla="*/ 343 w 385"/>
                <a:gd name="T59" fmla="*/ 731 h 1900"/>
                <a:gd name="T60" fmla="*/ 374 w 385"/>
                <a:gd name="T61" fmla="*/ 696 h 1900"/>
                <a:gd name="T62" fmla="*/ 385 w 385"/>
                <a:gd name="T63" fmla="*/ 646 h 1900"/>
                <a:gd name="T64" fmla="*/ 308 w 385"/>
                <a:gd name="T65" fmla="*/ 681 h 1900"/>
                <a:gd name="T66" fmla="*/ 254 w 385"/>
                <a:gd name="T67" fmla="*/ 723 h 1900"/>
                <a:gd name="T68" fmla="*/ 231 w 385"/>
                <a:gd name="T69" fmla="*/ 765 h 1900"/>
                <a:gd name="T70" fmla="*/ 258 w 385"/>
                <a:gd name="T71" fmla="*/ 1769 h 1900"/>
                <a:gd name="T72" fmla="*/ 239 w 385"/>
                <a:gd name="T73" fmla="*/ 1815 h 1900"/>
                <a:gd name="T74" fmla="*/ 192 w 385"/>
                <a:gd name="T75" fmla="*/ 1838 h 1900"/>
                <a:gd name="T76" fmla="*/ 146 w 385"/>
                <a:gd name="T77" fmla="*/ 1815 h 1900"/>
                <a:gd name="T78" fmla="*/ 127 w 385"/>
                <a:gd name="T79" fmla="*/ 1769 h 1900"/>
                <a:gd name="T80" fmla="*/ 154 w 385"/>
                <a:gd name="T81" fmla="*/ 765 h 1900"/>
                <a:gd name="T82" fmla="*/ 131 w 385"/>
                <a:gd name="T83" fmla="*/ 723 h 1900"/>
                <a:gd name="T84" fmla="*/ 77 w 385"/>
                <a:gd name="T85" fmla="*/ 681 h 1900"/>
                <a:gd name="T86" fmla="*/ 61 w 385"/>
                <a:gd name="T87" fmla="*/ 650 h 1900"/>
                <a:gd name="T88" fmla="*/ 323 w 385"/>
                <a:gd name="T89" fmla="*/ 619 h 1900"/>
                <a:gd name="T90" fmla="*/ 320 w 385"/>
                <a:gd name="T91" fmla="*/ 669 h 1900"/>
                <a:gd name="T92" fmla="*/ 308 w 385"/>
                <a:gd name="T93" fmla="*/ 681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5" h="1900">
                  <a:moveTo>
                    <a:pt x="354" y="27"/>
                  </a:moveTo>
                  <a:lnTo>
                    <a:pt x="350" y="15"/>
                  </a:lnTo>
                  <a:lnTo>
                    <a:pt x="343" y="7"/>
                  </a:lnTo>
                  <a:lnTo>
                    <a:pt x="335" y="0"/>
                  </a:lnTo>
                  <a:lnTo>
                    <a:pt x="323" y="0"/>
                  </a:lnTo>
                  <a:lnTo>
                    <a:pt x="308" y="0"/>
                  </a:lnTo>
                  <a:lnTo>
                    <a:pt x="300" y="7"/>
                  </a:lnTo>
                  <a:lnTo>
                    <a:pt x="293" y="19"/>
                  </a:lnTo>
                  <a:lnTo>
                    <a:pt x="293" y="30"/>
                  </a:lnTo>
                  <a:lnTo>
                    <a:pt x="320" y="557"/>
                  </a:lnTo>
                  <a:lnTo>
                    <a:pt x="223" y="557"/>
                  </a:lnTo>
                  <a:lnTo>
                    <a:pt x="223" y="30"/>
                  </a:lnTo>
                  <a:lnTo>
                    <a:pt x="219" y="19"/>
                  </a:lnTo>
                  <a:lnTo>
                    <a:pt x="212" y="7"/>
                  </a:lnTo>
                  <a:lnTo>
                    <a:pt x="204" y="0"/>
                  </a:lnTo>
                  <a:lnTo>
                    <a:pt x="192" y="0"/>
                  </a:lnTo>
                  <a:lnTo>
                    <a:pt x="181" y="0"/>
                  </a:lnTo>
                  <a:lnTo>
                    <a:pt x="169" y="7"/>
                  </a:lnTo>
                  <a:lnTo>
                    <a:pt x="162" y="19"/>
                  </a:lnTo>
                  <a:lnTo>
                    <a:pt x="162" y="30"/>
                  </a:lnTo>
                  <a:lnTo>
                    <a:pt x="162" y="557"/>
                  </a:lnTo>
                  <a:lnTo>
                    <a:pt x="65" y="557"/>
                  </a:lnTo>
                  <a:lnTo>
                    <a:pt x="92" y="30"/>
                  </a:lnTo>
                  <a:lnTo>
                    <a:pt x="88" y="19"/>
                  </a:lnTo>
                  <a:lnTo>
                    <a:pt x="84" y="7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1" y="15"/>
                  </a:lnTo>
                  <a:lnTo>
                    <a:pt x="31" y="27"/>
                  </a:lnTo>
                  <a:lnTo>
                    <a:pt x="0" y="646"/>
                  </a:lnTo>
                  <a:lnTo>
                    <a:pt x="0" y="673"/>
                  </a:lnTo>
                  <a:lnTo>
                    <a:pt x="7" y="696"/>
                  </a:lnTo>
                  <a:lnTo>
                    <a:pt x="23" y="715"/>
                  </a:lnTo>
                  <a:lnTo>
                    <a:pt x="42" y="731"/>
                  </a:lnTo>
                  <a:lnTo>
                    <a:pt x="77" y="757"/>
                  </a:lnTo>
                  <a:lnTo>
                    <a:pt x="92" y="769"/>
                  </a:lnTo>
                  <a:lnTo>
                    <a:pt x="92" y="788"/>
                  </a:lnTo>
                  <a:lnTo>
                    <a:pt x="65" y="1769"/>
                  </a:lnTo>
                  <a:lnTo>
                    <a:pt x="65" y="1792"/>
                  </a:lnTo>
                  <a:lnTo>
                    <a:pt x="73" y="1819"/>
                  </a:lnTo>
                  <a:lnTo>
                    <a:pt x="84" y="1838"/>
                  </a:lnTo>
                  <a:lnTo>
                    <a:pt x="100" y="1862"/>
                  </a:lnTo>
                  <a:lnTo>
                    <a:pt x="119" y="1877"/>
                  </a:lnTo>
                  <a:lnTo>
                    <a:pt x="142" y="1888"/>
                  </a:lnTo>
                  <a:lnTo>
                    <a:pt x="165" y="1896"/>
                  </a:lnTo>
                  <a:lnTo>
                    <a:pt x="192" y="1900"/>
                  </a:lnTo>
                  <a:lnTo>
                    <a:pt x="216" y="1896"/>
                  </a:lnTo>
                  <a:lnTo>
                    <a:pt x="243" y="1888"/>
                  </a:lnTo>
                  <a:lnTo>
                    <a:pt x="262" y="1877"/>
                  </a:lnTo>
                  <a:lnTo>
                    <a:pt x="281" y="1862"/>
                  </a:lnTo>
                  <a:lnTo>
                    <a:pt x="300" y="1838"/>
                  </a:lnTo>
                  <a:lnTo>
                    <a:pt x="312" y="1819"/>
                  </a:lnTo>
                  <a:lnTo>
                    <a:pt x="316" y="1792"/>
                  </a:lnTo>
                  <a:lnTo>
                    <a:pt x="320" y="1769"/>
                  </a:lnTo>
                  <a:lnTo>
                    <a:pt x="289" y="788"/>
                  </a:lnTo>
                  <a:lnTo>
                    <a:pt x="293" y="769"/>
                  </a:lnTo>
                  <a:lnTo>
                    <a:pt x="304" y="757"/>
                  </a:lnTo>
                  <a:lnTo>
                    <a:pt x="343" y="731"/>
                  </a:lnTo>
                  <a:lnTo>
                    <a:pt x="362" y="715"/>
                  </a:lnTo>
                  <a:lnTo>
                    <a:pt x="374" y="696"/>
                  </a:lnTo>
                  <a:lnTo>
                    <a:pt x="381" y="673"/>
                  </a:lnTo>
                  <a:lnTo>
                    <a:pt x="385" y="646"/>
                  </a:lnTo>
                  <a:lnTo>
                    <a:pt x="354" y="27"/>
                  </a:lnTo>
                  <a:close/>
                  <a:moveTo>
                    <a:pt x="308" y="681"/>
                  </a:moveTo>
                  <a:lnTo>
                    <a:pt x="270" y="707"/>
                  </a:lnTo>
                  <a:lnTo>
                    <a:pt x="254" y="723"/>
                  </a:lnTo>
                  <a:lnTo>
                    <a:pt x="239" y="742"/>
                  </a:lnTo>
                  <a:lnTo>
                    <a:pt x="231" y="765"/>
                  </a:lnTo>
                  <a:lnTo>
                    <a:pt x="227" y="788"/>
                  </a:lnTo>
                  <a:lnTo>
                    <a:pt x="258" y="1769"/>
                  </a:lnTo>
                  <a:lnTo>
                    <a:pt x="254" y="1796"/>
                  </a:lnTo>
                  <a:lnTo>
                    <a:pt x="239" y="1815"/>
                  </a:lnTo>
                  <a:lnTo>
                    <a:pt x="216" y="1831"/>
                  </a:lnTo>
                  <a:lnTo>
                    <a:pt x="192" y="1838"/>
                  </a:lnTo>
                  <a:lnTo>
                    <a:pt x="165" y="1831"/>
                  </a:lnTo>
                  <a:lnTo>
                    <a:pt x="146" y="1815"/>
                  </a:lnTo>
                  <a:lnTo>
                    <a:pt x="131" y="1796"/>
                  </a:lnTo>
                  <a:lnTo>
                    <a:pt x="127" y="1769"/>
                  </a:lnTo>
                  <a:lnTo>
                    <a:pt x="154" y="788"/>
                  </a:lnTo>
                  <a:lnTo>
                    <a:pt x="154" y="765"/>
                  </a:lnTo>
                  <a:lnTo>
                    <a:pt x="146" y="742"/>
                  </a:lnTo>
                  <a:lnTo>
                    <a:pt x="131" y="723"/>
                  </a:lnTo>
                  <a:lnTo>
                    <a:pt x="111" y="707"/>
                  </a:lnTo>
                  <a:lnTo>
                    <a:pt x="77" y="681"/>
                  </a:lnTo>
                  <a:lnTo>
                    <a:pt x="65" y="669"/>
                  </a:lnTo>
                  <a:lnTo>
                    <a:pt x="61" y="650"/>
                  </a:lnTo>
                  <a:lnTo>
                    <a:pt x="61" y="619"/>
                  </a:lnTo>
                  <a:lnTo>
                    <a:pt x="323" y="619"/>
                  </a:lnTo>
                  <a:lnTo>
                    <a:pt x="323" y="650"/>
                  </a:lnTo>
                  <a:lnTo>
                    <a:pt x="320" y="669"/>
                  </a:lnTo>
                  <a:lnTo>
                    <a:pt x="308" y="681"/>
                  </a:lnTo>
                  <a:lnTo>
                    <a:pt x="308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2" name="Freeform 157"/>
            <p:cNvSpPr>
              <a:spLocks noEditPoints="1"/>
            </p:cNvSpPr>
            <p:nvPr/>
          </p:nvSpPr>
          <p:spPr bwMode="auto">
            <a:xfrm>
              <a:off x="557213" y="3224213"/>
              <a:ext cx="831850" cy="3016250"/>
            </a:xfrm>
            <a:custGeom>
              <a:avLst/>
              <a:gdLst>
                <a:gd name="T0" fmla="*/ 239 w 524"/>
                <a:gd name="T1" fmla="*/ 0 h 1900"/>
                <a:gd name="T2" fmla="*/ 185 w 524"/>
                <a:gd name="T3" fmla="*/ 15 h 1900"/>
                <a:gd name="T4" fmla="*/ 127 w 524"/>
                <a:gd name="T5" fmla="*/ 57 h 1900"/>
                <a:gd name="T6" fmla="*/ 73 w 524"/>
                <a:gd name="T7" fmla="*/ 130 h 1900"/>
                <a:gd name="T8" fmla="*/ 27 w 524"/>
                <a:gd name="T9" fmla="*/ 257 h 1900"/>
                <a:gd name="T10" fmla="*/ 4 w 524"/>
                <a:gd name="T11" fmla="*/ 400 h 1900"/>
                <a:gd name="T12" fmla="*/ 0 w 524"/>
                <a:gd name="T13" fmla="*/ 457 h 1900"/>
                <a:gd name="T14" fmla="*/ 12 w 524"/>
                <a:gd name="T15" fmla="*/ 523 h 1900"/>
                <a:gd name="T16" fmla="*/ 35 w 524"/>
                <a:gd name="T17" fmla="*/ 584 h 1900"/>
                <a:gd name="T18" fmla="*/ 127 w 524"/>
                <a:gd name="T19" fmla="*/ 677 h 1900"/>
                <a:gd name="T20" fmla="*/ 154 w 524"/>
                <a:gd name="T21" fmla="*/ 704 h 1900"/>
                <a:gd name="T22" fmla="*/ 162 w 524"/>
                <a:gd name="T23" fmla="*/ 738 h 1900"/>
                <a:gd name="T24" fmla="*/ 139 w 524"/>
                <a:gd name="T25" fmla="*/ 1792 h 1900"/>
                <a:gd name="T26" fmla="*/ 158 w 524"/>
                <a:gd name="T27" fmla="*/ 1838 h 1900"/>
                <a:gd name="T28" fmla="*/ 193 w 524"/>
                <a:gd name="T29" fmla="*/ 1877 h 1900"/>
                <a:gd name="T30" fmla="*/ 239 w 524"/>
                <a:gd name="T31" fmla="*/ 1896 h 1900"/>
                <a:gd name="T32" fmla="*/ 289 w 524"/>
                <a:gd name="T33" fmla="*/ 1896 h 1900"/>
                <a:gd name="T34" fmla="*/ 336 w 524"/>
                <a:gd name="T35" fmla="*/ 1877 h 1900"/>
                <a:gd name="T36" fmla="*/ 370 w 524"/>
                <a:gd name="T37" fmla="*/ 1838 h 1900"/>
                <a:gd name="T38" fmla="*/ 389 w 524"/>
                <a:gd name="T39" fmla="*/ 1792 h 1900"/>
                <a:gd name="T40" fmla="*/ 366 w 524"/>
                <a:gd name="T41" fmla="*/ 738 h 1900"/>
                <a:gd name="T42" fmla="*/ 374 w 524"/>
                <a:gd name="T43" fmla="*/ 704 h 1900"/>
                <a:gd name="T44" fmla="*/ 401 w 524"/>
                <a:gd name="T45" fmla="*/ 677 h 1900"/>
                <a:gd name="T46" fmla="*/ 490 w 524"/>
                <a:gd name="T47" fmla="*/ 584 h 1900"/>
                <a:gd name="T48" fmla="*/ 517 w 524"/>
                <a:gd name="T49" fmla="*/ 523 h 1900"/>
                <a:gd name="T50" fmla="*/ 524 w 524"/>
                <a:gd name="T51" fmla="*/ 457 h 1900"/>
                <a:gd name="T52" fmla="*/ 521 w 524"/>
                <a:gd name="T53" fmla="*/ 400 h 1900"/>
                <a:gd name="T54" fmla="*/ 497 w 524"/>
                <a:gd name="T55" fmla="*/ 257 h 1900"/>
                <a:gd name="T56" fmla="*/ 451 w 524"/>
                <a:gd name="T57" fmla="*/ 130 h 1900"/>
                <a:gd name="T58" fmla="*/ 401 w 524"/>
                <a:gd name="T59" fmla="*/ 57 h 1900"/>
                <a:gd name="T60" fmla="*/ 343 w 524"/>
                <a:gd name="T61" fmla="*/ 15 h 1900"/>
                <a:gd name="T62" fmla="*/ 289 w 524"/>
                <a:gd name="T63" fmla="*/ 0 h 1900"/>
                <a:gd name="T64" fmla="*/ 262 w 524"/>
                <a:gd name="T65" fmla="*/ 0 h 1900"/>
                <a:gd name="T66" fmla="*/ 339 w 524"/>
                <a:gd name="T67" fmla="*/ 646 h 1900"/>
                <a:gd name="T68" fmla="*/ 309 w 524"/>
                <a:gd name="T69" fmla="*/ 707 h 1900"/>
                <a:gd name="T70" fmla="*/ 328 w 524"/>
                <a:gd name="T71" fmla="*/ 1769 h 1900"/>
                <a:gd name="T72" fmla="*/ 309 w 524"/>
                <a:gd name="T73" fmla="*/ 1815 h 1900"/>
                <a:gd name="T74" fmla="*/ 262 w 524"/>
                <a:gd name="T75" fmla="*/ 1838 h 1900"/>
                <a:gd name="T76" fmla="*/ 216 w 524"/>
                <a:gd name="T77" fmla="*/ 1815 h 1900"/>
                <a:gd name="T78" fmla="*/ 197 w 524"/>
                <a:gd name="T79" fmla="*/ 1769 h 1900"/>
                <a:gd name="T80" fmla="*/ 220 w 524"/>
                <a:gd name="T81" fmla="*/ 707 h 1900"/>
                <a:gd name="T82" fmla="*/ 185 w 524"/>
                <a:gd name="T83" fmla="*/ 646 h 1900"/>
                <a:gd name="T84" fmla="*/ 120 w 524"/>
                <a:gd name="T85" fmla="*/ 592 h 1900"/>
                <a:gd name="T86" fmla="*/ 70 w 524"/>
                <a:gd name="T87" fmla="*/ 507 h 1900"/>
                <a:gd name="T88" fmla="*/ 66 w 524"/>
                <a:gd name="T89" fmla="*/ 404 h 1900"/>
                <a:gd name="T90" fmla="*/ 89 w 524"/>
                <a:gd name="T91" fmla="*/ 273 h 1900"/>
                <a:gd name="T92" fmla="*/ 135 w 524"/>
                <a:gd name="T93" fmla="*/ 150 h 1900"/>
                <a:gd name="T94" fmla="*/ 170 w 524"/>
                <a:gd name="T95" fmla="*/ 104 h 1900"/>
                <a:gd name="T96" fmla="*/ 212 w 524"/>
                <a:gd name="T97" fmla="*/ 73 h 1900"/>
                <a:gd name="T98" fmla="*/ 262 w 524"/>
                <a:gd name="T99" fmla="*/ 61 h 1900"/>
                <a:gd name="T100" fmla="*/ 316 w 524"/>
                <a:gd name="T101" fmla="*/ 73 h 1900"/>
                <a:gd name="T102" fmla="*/ 359 w 524"/>
                <a:gd name="T103" fmla="*/ 104 h 1900"/>
                <a:gd name="T104" fmla="*/ 393 w 524"/>
                <a:gd name="T105" fmla="*/ 150 h 1900"/>
                <a:gd name="T106" fmla="*/ 440 w 524"/>
                <a:gd name="T107" fmla="*/ 273 h 1900"/>
                <a:gd name="T108" fmla="*/ 459 w 524"/>
                <a:gd name="T109" fmla="*/ 404 h 1900"/>
                <a:gd name="T110" fmla="*/ 455 w 524"/>
                <a:gd name="T111" fmla="*/ 507 h 1900"/>
                <a:gd name="T112" fmla="*/ 409 w 524"/>
                <a:gd name="T113" fmla="*/ 592 h 1900"/>
                <a:gd name="T114" fmla="*/ 366 w 524"/>
                <a:gd name="T115" fmla="*/ 62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4" h="1900">
                  <a:moveTo>
                    <a:pt x="262" y="0"/>
                  </a:moveTo>
                  <a:lnTo>
                    <a:pt x="239" y="0"/>
                  </a:lnTo>
                  <a:lnTo>
                    <a:pt x="212" y="7"/>
                  </a:lnTo>
                  <a:lnTo>
                    <a:pt x="185" y="15"/>
                  </a:lnTo>
                  <a:lnTo>
                    <a:pt x="154" y="34"/>
                  </a:lnTo>
                  <a:lnTo>
                    <a:pt x="127" y="57"/>
                  </a:lnTo>
                  <a:lnTo>
                    <a:pt x="100" y="92"/>
                  </a:lnTo>
                  <a:lnTo>
                    <a:pt x="73" y="130"/>
                  </a:lnTo>
                  <a:lnTo>
                    <a:pt x="50" y="184"/>
                  </a:lnTo>
                  <a:lnTo>
                    <a:pt x="27" y="257"/>
                  </a:lnTo>
                  <a:lnTo>
                    <a:pt x="12" y="330"/>
                  </a:lnTo>
                  <a:lnTo>
                    <a:pt x="4" y="400"/>
                  </a:lnTo>
                  <a:lnTo>
                    <a:pt x="4" y="431"/>
                  </a:lnTo>
                  <a:lnTo>
                    <a:pt x="0" y="457"/>
                  </a:lnTo>
                  <a:lnTo>
                    <a:pt x="4" y="488"/>
                  </a:lnTo>
                  <a:lnTo>
                    <a:pt x="12" y="523"/>
                  </a:lnTo>
                  <a:lnTo>
                    <a:pt x="19" y="554"/>
                  </a:lnTo>
                  <a:lnTo>
                    <a:pt x="35" y="584"/>
                  </a:lnTo>
                  <a:lnTo>
                    <a:pt x="73" y="638"/>
                  </a:lnTo>
                  <a:lnTo>
                    <a:pt x="127" y="677"/>
                  </a:lnTo>
                  <a:lnTo>
                    <a:pt x="143" y="688"/>
                  </a:lnTo>
                  <a:lnTo>
                    <a:pt x="154" y="704"/>
                  </a:lnTo>
                  <a:lnTo>
                    <a:pt x="158" y="719"/>
                  </a:lnTo>
                  <a:lnTo>
                    <a:pt x="162" y="738"/>
                  </a:lnTo>
                  <a:lnTo>
                    <a:pt x="135" y="1769"/>
                  </a:lnTo>
                  <a:lnTo>
                    <a:pt x="139" y="1792"/>
                  </a:lnTo>
                  <a:lnTo>
                    <a:pt x="147" y="1819"/>
                  </a:lnTo>
                  <a:lnTo>
                    <a:pt x="158" y="1838"/>
                  </a:lnTo>
                  <a:lnTo>
                    <a:pt x="174" y="1862"/>
                  </a:lnTo>
                  <a:lnTo>
                    <a:pt x="193" y="1877"/>
                  </a:lnTo>
                  <a:lnTo>
                    <a:pt x="212" y="1888"/>
                  </a:lnTo>
                  <a:lnTo>
                    <a:pt x="239" y="1896"/>
                  </a:lnTo>
                  <a:lnTo>
                    <a:pt x="262" y="1900"/>
                  </a:lnTo>
                  <a:lnTo>
                    <a:pt x="289" y="1896"/>
                  </a:lnTo>
                  <a:lnTo>
                    <a:pt x="312" y="1888"/>
                  </a:lnTo>
                  <a:lnTo>
                    <a:pt x="336" y="1877"/>
                  </a:lnTo>
                  <a:lnTo>
                    <a:pt x="355" y="1862"/>
                  </a:lnTo>
                  <a:lnTo>
                    <a:pt x="370" y="1838"/>
                  </a:lnTo>
                  <a:lnTo>
                    <a:pt x="382" y="1819"/>
                  </a:lnTo>
                  <a:lnTo>
                    <a:pt x="389" y="1792"/>
                  </a:lnTo>
                  <a:lnTo>
                    <a:pt x="389" y="1769"/>
                  </a:lnTo>
                  <a:lnTo>
                    <a:pt x="366" y="738"/>
                  </a:lnTo>
                  <a:lnTo>
                    <a:pt x="366" y="719"/>
                  </a:lnTo>
                  <a:lnTo>
                    <a:pt x="374" y="704"/>
                  </a:lnTo>
                  <a:lnTo>
                    <a:pt x="386" y="688"/>
                  </a:lnTo>
                  <a:lnTo>
                    <a:pt x="401" y="677"/>
                  </a:lnTo>
                  <a:lnTo>
                    <a:pt x="451" y="638"/>
                  </a:lnTo>
                  <a:lnTo>
                    <a:pt x="490" y="584"/>
                  </a:lnTo>
                  <a:lnTo>
                    <a:pt x="505" y="554"/>
                  </a:lnTo>
                  <a:lnTo>
                    <a:pt x="517" y="523"/>
                  </a:lnTo>
                  <a:lnTo>
                    <a:pt x="521" y="488"/>
                  </a:lnTo>
                  <a:lnTo>
                    <a:pt x="524" y="457"/>
                  </a:lnTo>
                  <a:lnTo>
                    <a:pt x="524" y="431"/>
                  </a:lnTo>
                  <a:lnTo>
                    <a:pt x="521" y="400"/>
                  </a:lnTo>
                  <a:lnTo>
                    <a:pt x="513" y="330"/>
                  </a:lnTo>
                  <a:lnTo>
                    <a:pt x="497" y="257"/>
                  </a:lnTo>
                  <a:lnTo>
                    <a:pt x="474" y="184"/>
                  </a:lnTo>
                  <a:lnTo>
                    <a:pt x="451" y="130"/>
                  </a:lnTo>
                  <a:lnTo>
                    <a:pt x="428" y="92"/>
                  </a:lnTo>
                  <a:lnTo>
                    <a:pt x="401" y="57"/>
                  </a:lnTo>
                  <a:lnTo>
                    <a:pt x="370" y="34"/>
                  </a:lnTo>
                  <a:lnTo>
                    <a:pt x="343" y="15"/>
                  </a:lnTo>
                  <a:lnTo>
                    <a:pt x="316" y="7"/>
                  </a:lnTo>
                  <a:lnTo>
                    <a:pt x="289" y="0"/>
                  </a:lnTo>
                  <a:lnTo>
                    <a:pt x="262" y="0"/>
                  </a:lnTo>
                  <a:lnTo>
                    <a:pt x="262" y="0"/>
                  </a:lnTo>
                  <a:close/>
                  <a:moveTo>
                    <a:pt x="366" y="627"/>
                  </a:moveTo>
                  <a:lnTo>
                    <a:pt x="339" y="646"/>
                  </a:lnTo>
                  <a:lnTo>
                    <a:pt x="320" y="677"/>
                  </a:lnTo>
                  <a:lnTo>
                    <a:pt x="309" y="707"/>
                  </a:lnTo>
                  <a:lnTo>
                    <a:pt x="305" y="738"/>
                  </a:lnTo>
                  <a:lnTo>
                    <a:pt x="328" y="1769"/>
                  </a:lnTo>
                  <a:lnTo>
                    <a:pt x="324" y="1796"/>
                  </a:lnTo>
                  <a:lnTo>
                    <a:pt x="309" y="1815"/>
                  </a:lnTo>
                  <a:lnTo>
                    <a:pt x="289" y="1831"/>
                  </a:lnTo>
                  <a:lnTo>
                    <a:pt x="262" y="1838"/>
                  </a:lnTo>
                  <a:lnTo>
                    <a:pt x="239" y="1831"/>
                  </a:lnTo>
                  <a:lnTo>
                    <a:pt x="216" y="1815"/>
                  </a:lnTo>
                  <a:lnTo>
                    <a:pt x="201" y="1796"/>
                  </a:lnTo>
                  <a:lnTo>
                    <a:pt x="197" y="1769"/>
                  </a:lnTo>
                  <a:lnTo>
                    <a:pt x="224" y="738"/>
                  </a:lnTo>
                  <a:lnTo>
                    <a:pt x="220" y="707"/>
                  </a:lnTo>
                  <a:lnTo>
                    <a:pt x="208" y="677"/>
                  </a:lnTo>
                  <a:lnTo>
                    <a:pt x="185" y="646"/>
                  </a:lnTo>
                  <a:lnTo>
                    <a:pt x="158" y="627"/>
                  </a:lnTo>
                  <a:lnTo>
                    <a:pt x="120" y="592"/>
                  </a:lnTo>
                  <a:lnTo>
                    <a:pt x="89" y="554"/>
                  </a:lnTo>
                  <a:lnTo>
                    <a:pt x="70" y="507"/>
                  </a:lnTo>
                  <a:lnTo>
                    <a:pt x="66" y="457"/>
                  </a:lnTo>
                  <a:lnTo>
                    <a:pt x="66" y="404"/>
                  </a:lnTo>
                  <a:lnTo>
                    <a:pt x="73" y="338"/>
                  </a:lnTo>
                  <a:lnTo>
                    <a:pt x="89" y="273"/>
                  </a:lnTo>
                  <a:lnTo>
                    <a:pt x="108" y="211"/>
                  </a:lnTo>
                  <a:lnTo>
                    <a:pt x="135" y="150"/>
                  </a:lnTo>
                  <a:lnTo>
                    <a:pt x="150" y="127"/>
                  </a:lnTo>
                  <a:lnTo>
                    <a:pt x="170" y="104"/>
                  </a:lnTo>
                  <a:lnTo>
                    <a:pt x="189" y="84"/>
                  </a:lnTo>
                  <a:lnTo>
                    <a:pt x="212" y="73"/>
                  </a:lnTo>
                  <a:lnTo>
                    <a:pt x="235" y="65"/>
                  </a:lnTo>
                  <a:lnTo>
                    <a:pt x="262" y="61"/>
                  </a:lnTo>
                  <a:lnTo>
                    <a:pt x="289" y="65"/>
                  </a:lnTo>
                  <a:lnTo>
                    <a:pt x="316" y="73"/>
                  </a:lnTo>
                  <a:lnTo>
                    <a:pt x="339" y="84"/>
                  </a:lnTo>
                  <a:lnTo>
                    <a:pt x="359" y="104"/>
                  </a:lnTo>
                  <a:lnTo>
                    <a:pt x="378" y="127"/>
                  </a:lnTo>
                  <a:lnTo>
                    <a:pt x="393" y="150"/>
                  </a:lnTo>
                  <a:lnTo>
                    <a:pt x="420" y="211"/>
                  </a:lnTo>
                  <a:lnTo>
                    <a:pt x="440" y="273"/>
                  </a:lnTo>
                  <a:lnTo>
                    <a:pt x="451" y="338"/>
                  </a:lnTo>
                  <a:lnTo>
                    <a:pt x="459" y="404"/>
                  </a:lnTo>
                  <a:lnTo>
                    <a:pt x="463" y="457"/>
                  </a:lnTo>
                  <a:lnTo>
                    <a:pt x="455" y="507"/>
                  </a:lnTo>
                  <a:lnTo>
                    <a:pt x="436" y="554"/>
                  </a:lnTo>
                  <a:lnTo>
                    <a:pt x="409" y="592"/>
                  </a:lnTo>
                  <a:lnTo>
                    <a:pt x="366" y="627"/>
                  </a:lnTo>
                  <a:lnTo>
                    <a:pt x="366" y="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0581716" y="7053957"/>
            <a:ext cx="936935" cy="1128837"/>
            <a:chOff x="557213" y="3224213"/>
            <a:chExt cx="2503487" cy="3016250"/>
          </a:xfrm>
        </p:grpSpPr>
        <p:sp>
          <p:nvSpPr>
            <p:cNvPr id="94" name="Freeform 162"/>
            <p:cNvSpPr>
              <a:spLocks/>
            </p:cNvSpPr>
            <p:nvPr/>
          </p:nvSpPr>
          <p:spPr bwMode="auto">
            <a:xfrm>
              <a:off x="1450975" y="4365625"/>
              <a:ext cx="98425" cy="152400"/>
            </a:xfrm>
            <a:custGeom>
              <a:avLst/>
              <a:gdLst>
                <a:gd name="T0" fmla="*/ 31 w 62"/>
                <a:gd name="T1" fmla="*/ 96 h 96"/>
                <a:gd name="T2" fmla="*/ 42 w 62"/>
                <a:gd name="T3" fmla="*/ 92 h 96"/>
                <a:gd name="T4" fmla="*/ 50 w 62"/>
                <a:gd name="T5" fmla="*/ 88 h 96"/>
                <a:gd name="T6" fmla="*/ 58 w 62"/>
                <a:gd name="T7" fmla="*/ 77 h 96"/>
                <a:gd name="T8" fmla="*/ 62 w 62"/>
                <a:gd name="T9" fmla="*/ 65 h 96"/>
                <a:gd name="T10" fmla="*/ 62 w 62"/>
                <a:gd name="T11" fmla="*/ 31 h 96"/>
                <a:gd name="T12" fmla="*/ 58 w 62"/>
                <a:gd name="T13" fmla="*/ 19 h 96"/>
                <a:gd name="T14" fmla="*/ 50 w 62"/>
                <a:gd name="T15" fmla="*/ 12 h 96"/>
                <a:gd name="T16" fmla="*/ 42 w 62"/>
                <a:gd name="T17" fmla="*/ 4 h 96"/>
                <a:gd name="T18" fmla="*/ 31 w 62"/>
                <a:gd name="T19" fmla="*/ 0 h 96"/>
                <a:gd name="T20" fmla="*/ 19 w 62"/>
                <a:gd name="T21" fmla="*/ 4 h 96"/>
                <a:gd name="T22" fmla="*/ 8 w 62"/>
                <a:gd name="T23" fmla="*/ 12 h 96"/>
                <a:gd name="T24" fmla="*/ 0 w 62"/>
                <a:gd name="T25" fmla="*/ 19 h 96"/>
                <a:gd name="T26" fmla="*/ 0 w 62"/>
                <a:gd name="T27" fmla="*/ 31 h 96"/>
                <a:gd name="T28" fmla="*/ 0 w 62"/>
                <a:gd name="T29" fmla="*/ 65 h 96"/>
                <a:gd name="T30" fmla="*/ 0 w 62"/>
                <a:gd name="T31" fmla="*/ 77 h 96"/>
                <a:gd name="T32" fmla="*/ 8 w 62"/>
                <a:gd name="T33" fmla="*/ 88 h 96"/>
                <a:gd name="T34" fmla="*/ 19 w 62"/>
                <a:gd name="T35" fmla="*/ 92 h 96"/>
                <a:gd name="T36" fmla="*/ 31 w 62"/>
                <a:gd name="T37" fmla="*/ 96 h 96"/>
                <a:gd name="T38" fmla="*/ 31 w 62"/>
                <a:gd name="T3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6">
                  <a:moveTo>
                    <a:pt x="31" y="96"/>
                  </a:moveTo>
                  <a:lnTo>
                    <a:pt x="42" y="92"/>
                  </a:lnTo>
                  <a:lnTo>
                    <a:pt x="50" y="88"/>
                  </a:lnTo>
                  <a:lnTo>
                    <a:pt x="58" y="77"/>
                  </a:lnTo>
                  <a:lnTo>
                    <a:pt x="62" y="65"/>
                  </a:lnTo>
                  <a:lnTo>
                    <a:pt x="62" y="31"/>
                  </a:lnTo>
                  <a:lnTo>
                    <a:pt x="58" y="19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8" y="88"/>
                  </a:lnTo>
                  <a:lnTo>
                    <a:pt x="19" y="92"/>
                  </a:lnTo>
                  <a:lnTo>
                    <a:pt x="31" y="96"/>
                  </a:lnTo>
                  <a:lnTo>
                    <a:pt x="3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5" name="Freeform 163"/>
            <p:cNvSpPr>
              <a:spLocks/>
            </p:cNvSpPr>
            <p:nvPr/>
          </p:nvSpPr>
          <p:spPr bwMode="auto">
            <a:xfrm>
              <a:off x="2074863" y="4365625"/>
              <a:ext cx="98425" cy="152400"/>
            </a:xfrm>
            <a:custGeom>
              <a:avLst/>
              <a:gdLst>
                <a:gd name="T0" fmla="*/ 31 w 62"/>
                <a:gd name="T1" fmla="*/ 96 h 96"/>
                <a:gd name="T2" fmla="*/ 43 w 62"/>
                <a:gd name="T3" fmla="*/ 92 h 96"/>
                <a:gd name="T4" fmla="*/ 54 w 62"/>
                <a:gd name="T5" fmla="*/ 88 h 96"/>
                <a:gd name="T6" fmla="*/ 58 w 62"/>
                <a:gd name="T7" fmla="*/ 77 h 96"/>
                <a:gd name="T8" fmla="*/ 62 w 62"/>
                <a:gd name="T9" fmla="*/ 65 h 96"/>
                <a:gd name="T10" fmla="*/ 62 w 62"/>
                <a:gd name="T11" fmla="*/ 31 h 96"/>
                <a:gd name="T12" fmla="*/ 58 w 62"/>
                <a:gd name="T13" fmla="*/ 19 h 96"/>
                <a:gd name="T14" fmla="*/ 54 w 62"/>
                <a:gd name="T15" fmla="*/ 12 h 96"/>
                <a:gd name="T16" fmla="*/ 43 w 62"/>
                <a:gd name="T17" fmla="*/ 4 h 96"/>
                <a:gd name="T18" fmla="*/ 31 w 62"/>
                <a:gd name="T19" fmla="*/ 0 h 96"/>
                <a:gd name="T20" fmla="*/ 19 w 62"/>
                <a:gd name="T21" fmla="*/ 4 h 96"/>
                <a:gd name="T22" fmla="*/ 8 w 62"/>
                <a:gd name="T23" fmla="*/ 12 h 96"/>
                <a:gd name="T24" fmla="*/ 4 w 62"/>
                <a:gd name="T25" fmla="*/ 19 h 96"/>
                <a:gd name="T26" fmla="*/ 0 w 62"/>
                <a:gd name="T27" fmla="*/ 31 h 96"/>
                <a:gd name="T28" fmla="*/ 0 w 62"/>
                <a:gd name="T29" fmla="*/ 65 h 96"/>
                <a:gd name="T30" fmla="*/ 4 w 62"/>
                <a:gd name="T31" fmla="*/ 77 h 96"/>
                <a:gd name="T32" fmla="*/ 8 w 62"/>
                <a:gd name="T33" fmla="*/ 88 h 96"/>
                <a:gd name="T34" fmla="*/ 19 w 62"/>
                <a:gd name="T35" fmla="*/ 92 h 96"/>
                <a:gd name="T36" fmla="*/ 31 w 62"/>
                <a:gd name="T37" fmla="*/ 96 h 96"/>
                <a:gd name="T38" fmla="*/ 31 w 62"/>
                <a:gd name="T3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6">
                  <a:moveTo>
                    <a:pt x="31" y="96"/>
                  </a:moveTo>
                  <a:lnTo>
                    <a:pt x="43" y="92"/>
                  </a:lnTo>
                  <a:lnTo>
                    <a:pt x="54" y="88"/>
                  </a:lnTo>
                  <a:lnTo>
                    <a:pt x="58" y="77"/>
                  </a:lnTo>
                  <a:lnTo>
                    <a:pt x="62" y="65"/>
                  </a:lnTo>
                  <a:lnTo>
                    <a:pt x="62" y="31"/>
                  </a:lnTo>
                  <a:lnTo>
                    <a:pt x="58" y="19"/>
                  </a:lnTo>
                  <a:lnTo>
                    <a:pt x="54" y="12"/>
                  </a:lnTo>
                  <a:lnTo>
                    <a:pt x="43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0" y="65"/>
                  </a:lnTo>
                  <a:lnTo>
                    <a:pt x="4" y="77"/>
                  </a:lnTo>
                  <a:lnTo>
                    <a:pt x="8" y="88"/>
                  </a:lnTo>
                  <a:lnTo>
                    <a:pt x="19" y="92"/>
                  </a:lnTo>
                  <a:lnTo>
                    <a:pt x="31" y="96"/>
                  </a:lnTo>
                  <a:lnTo>
                    <a:pt x="3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6" name="Freeform 164"/>
            <p:cNvSpPr>
              <a:spLocks/>
            </p:cNvSpPr>
            <p:nvPr/>
          </p:nvSpPr>
          <p:spPr bwMode="auto">
            <a:xfrm>
              <a:off x="1603375" y="4749800"/>
              <a:ext cx="411162" cy="134938"/>
            </a:xfrm>
            <a:custGeom>
              <a:avLst/>
              <a:gdLst>
                <a:gd name="T0" fmla="*/ 16 w 259"/>
                <a:gd name="T1" fmla="*/ 54 h 85"/>
                <a:gd name="T2" fmla="*/ 39 w 259"/>
                <a:gd name="T3" fmla="*/ 66 h 85"/>
                <a:gd name="T4" fmla="*/ 66 w 259"/>
                <a:gd name="T5" fmla="*/ 77 h 85"/>
                <a:gd name="T6" fmla="*/ 97 w 259"/>
                <a:gd name="T7" fmla="*/ 81 h 85"/>
                <a:gd name="T8" fmla="*/ 131 w 259"/>
                <a:gd name="T9" fmla="*/ 85 h 85"/>
                <a:gd name="T10" fmla="*/ 162 w 259"/>
                <a:gd name="T11" fmla="*/ 81 h 85"/>
                <a:gd name="T12" fmla="*/ 193 w 259"/>
                <a:gd name="T13" fmla="*/ 77 h 85"/>
                <a:gd name="T14" fmla="*/ 224 w 259"/>
                <a:gd name="T15" fmla="*/ 66 h 85"/>
                <a:gd name="T16" fmla="*/ 247 w 259"/>
                <a:gd name="T17" fmla="*/ 54 h 85"/>
                <a:gd name="T18" fmla="*/ 255 w 259"/>
                <a:gd name="T19" fmla="*/ 47 h 85"/>
                <a:gd name="T20" fmla="*/ 259 w 259"/>
                <a:gd name="T21" fmla="*/ 35 h 85"/>
                <a:gd name="T22" fmla="*/ 259 w 259"/>
                <a:gd name="T23" fmla="*/ 23 h 85"/>
                <a:gd name="T24" fmla="*/ 255 w 259"/>
                <a:gd name="T25" fmla="*/ 12 h 85"/>
                <a:gd name="T26" fmla="*/ 247 w 259"/>
                <a:gd name="T27" fmla="*/ 4 h 85"/>
                <a:gd name="T28" fmla="*/ 236 w 259"/>
                <a:gd name="T29" fmla="*/ 0 h 85"/>
                <a:gd name="T30" fmla="*/ 224 w 259"/>
                <a:gd name="T31" fmla="*/ 0 h 85"/>
                <a:gd name="T32" fmla="*/ 212 w 259"/>
                <a:gd name="T33" fmla="*/ 4 h 85"/>
                <a:gd name="T34" fmla="*/ 197 w 259"/>
                <a:gd name="T35" fmla="*/ 12 h 85"/>
                <a:gd name="T36" fmla="*/ 178 w 259"/>
                <a:gd name="T37" fmla="*/ 16 h 85"/>
                <a:gd name="T38" fmla="*/ 131 w 259"/>
                <a:gd name="T39" fmla="*/ 23 h 85"/>
                <a:gd name="T40" fmla="*/ 85 w 259"/>
                <a:gd name="T41" fmla="*/ 16 h 85"/>
                <a:gd name="T42" fmla="*/ 66 w 259"/>
                <a:gd name="T43" fmla="*/ 12 h 85"/>
                <a:gd name="T44" fmla="*/ 50 w 259"/>
                <a:gd name="T45" fmla="*/ 4 h 85"/>
                <a:gd name="T46" fmla="*/ 39 w 259"/>
                <a:gd name="T47" fmla="*/ 0 h 85"/>
                <a:gd name="T48" fmla="*/ 27 w 259"/>
                <a:gd name="T49" fmla="*/ 0 h 85"/>
                <a:gd name="T50" fmla="*/ 16 w 259"/>
                <a:gd name="T51" fmla="*/ 4 h 85"/>
                <a:gd name="T52" fmla="*/ 8 w 259"/>
                <a:gd name="T53" fmla="*/ 12 h 85"/>
                <a:gd name="T54" fmla="*/ 0 w 259"/>
                <a:gd name="T55" fmla="*/ 23 h 85"/>
                <a:gd name="T56" fmla="*/ 0 w 259"/>
                <a:gd name="T57" fmla="*/ 35 h 85"/>
                <a:gd name="T58" fmla="*/ 8 w 259"/>
                <a:gd name="T59" fmla="*/ 47 h 85"/>
                <a:gd name="T60" fmla="*/ 16 w 259"/>
                <a:gd name="T61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9" h="85">
                  <a:moveTo>
                    <a:pt x="16" y="54"/>
                  </a:moveTo>
                  <a:lnTo>
                    <a:pt x="39" y="66"/>
                  </a:lnTo>
                  <a:lnTo>
                    <a:pt x="66" y="77"/>
                  </a:lnTo>
                  <a:lnTo>
                    <a:pt x="97" y="81"/>
                  </a:lnTo>
                  <a:lnTo>
                    <a:pt x="131" y="85"/>
                  </a:lnTo>
                  <a:lnTo>
                    <a:pt x="162" y="81"/>
                  </a:lnTo>
                  <a:lnTo>
                    <a:pt x="193" y="77"/>
                  </a:lnTo>
                  <a:lnTo>
                    <a:pt x="224" y="66"/>
                  </a:lnTo>
                  <a:lnTo>
                    <a:pt x="247" y="54"/>
                  </a:lnTo>
                  <a:lnTo>
                    <a:pt x="255" y="47"/>
                  </a:lnTo>
                  <a:lnTo>
                    <a:pt x="259" y="35"/>
                  </a:lnTo>
                  <a:lnTo>
                    <a:pt x="259" y="23"/>
                  </a:lnTo>
                  <a:lnTo>
                    <a:pt x="255" y="12"/>
                  </a:lnTo>
                  <a:lnTo>
                    <a:pt x="247" y="4"/>
                  </a:lnTo>
                  <a:lnTo>
                    <a:pt x="236" y="0"/>
                  </a:lnTo>
                  <a:lnTo>
                    <a:pt x="224" y="0"/>
                  </a:lnTo>
                  <a:lnTo>
                    <a:pt x="212" y="4"/>
                  </a:lnTo>
                  <a:lnTo>
                    <a:pt x="197" y="12"/>
                  </a:lnTo>
                  <a:lnTo>
                    <a:pt x="178" y="16"/>
                  </a:lnTo>
                  <a:lnTo>
                    <a:pt x="131" y="23"/>
                  </a:lnTo>
                  <a:lnTo>
                    <a:pt x="85" y="16"/>
                  </a:lnTo>
                  <a:lnTo>
                    <a:pt x="66" y="12"/>
                  </a:lnTo>
                  <a:lnTo>
                    <a:pt x="50" y="4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6" y="4"/>
                  </a:lnTo>
                  <a:lnTo>
                    <a:pt x="8" y="12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8" y="47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7" name="Freeform 165"/>
            <p:cNvSpPr>
              <a:spLocks noEditPoints="1"/>
            </p:cNvSpPr>
            <p:nvPr/>
          </p:nvSpPr>
          <p:spPr bwMode="auto">
            <a:xfrm>
              <a:off x="557213" y="3224213"/>
              <a:ext cx="2503487" cy="3016250"/>
            </a:xfrm>
            <a:custGeom>
              <a:avLst/>
              <a:gdLst>
                <a:gd name="T0" fmla="*/ 1195 w 1577"/>
                <a:gd name="T1" fmla="*/ 981 h 1900"/>
                <a:gd name="T2" fmla="*/ 1315 w 1577"/>
                <a:gd name="T3" fmla="*/ 292 h 1900"/>
                <a:gd name="T4" fmla="*/ 1087 w 1577"/>
                <a:gd name="T5" fmla="*/ 65 h 1900"/>
                <a:gd name="T6" fmla="*/ 860 w 1577"/>
                <a:gd name="T7" fmla="*/ 7 h 1900"/>
                <a:gd name="T8" fmla="*/ 802 w 1577"/>
                <a:gd name="T9" fmla="*/ 0 h 1900"/>
                <a:gd name="T10" fmla="*/ 733 w 1577"/>
                <a:gd name="T11" fmla="*/ 4 h 1900"/>
                <a:gd name="T12" fmla="*/ 540 w 1577"/>
                <a:gd name="T13" fmla="*/ 69 h 1900"/>
                <a:gd name="T14" fmla="*/ 270 w 1577"/>
                <a:gd name="T15" fmla="*/ 246 h 1900"/>
                <a:gd name="T16" fmla="*/ 374 w 1577"/>
                <a:gd name="T17" fmla="*/ 946 h 1900"/>
                <a:gd name="T18" fmla="*/ 135 w 1577"/>
                <a:gd name="T19" fmla="*/ 1342 h 1900"/>
                <a:gd name="T20" fmla="*/ 0 w 1577"/>
                <a:gd name="T21" fmla="*/ 1769 h 1900"/>
                <a:gd name="T22" fmla="*/ 131 w 1577"/>
                <a:gd name="T23" fmla="*/ 1900 h 1900"/>
                <a:gd name="T24" fmla="*/ 1573 w 1577"/>
                <a:gd name="T25" fmla="*/ 1796 h 1900"/>
                <a:gd name="T26" fmla="*/ 1473 w 1577"/>
                <a:gd name="T27" fmla="*/ 1354 h 1900"/>
                <a:gd name="T28" fmla="*/ 1153 w 1577"/>
                <a:gd name="T29" fmla="*/ 554 h 1900"/>
                <a:gd name="T30" fmla="*/ 355 w 1577"/>
                <a:gd name="T31" fmla="*/ 200 h 1900"/>
                <a:gd name="T32" fmla="*/ 532 w 1577"/>
                <a:gd name="T33" fmla="*/ 150 h 1900"/>
                <a:gd name="T34" fmla="*/ 613 w 1577"/>
                <a:gd name="T35" fmla="*/ 142 h 1900"/>
                <a:gd name="T36" fmla="*/ 752 w 1577"/>
                <a:gd name="T37" fmla="*/ 61 h 1900"/>
                <a:gd name="T38" fmla="*/ 814 w 1577"/>
                <a:gd name="T39" fmla="*/ 61 h 1900"/>
                <a:gd name="T40" fmla="*/ 937 w 1577"/>
                <a:gd name="T41" fmla="*/ 115 h 1900"/>
                <a:gd name="T42" fmla="*/ 1045 w 1577"/>
                <a:gd name="T43" fmla="*/ 184 h 1900"/>
                <a:gd name="T44" fmla="*/ 1149 w 1577"/>
                <a:gd name="T45" fmla="*/ 138 h 1900"/>
                <a:gd name="T46" fmla="*/ 1234 w 1577"/>
                <a:gd name="T47" fmla="*/ 365 h 1900"/>
                <a:gd name="T48" fmla="*/ 424 w 1577"/>
                <a:gd name="T49" fmla="*/ 650 h 1900"/>
                <a:gd name="T50" fmla="*/ 841 w 1577"/>
                <a:gd name="T51" fmla="*/ 1173 h 1900"/>
                <a:gd name="T52" fmla="*/ 424 w 1577"/>
                <a:gd name="T53" fmla="*/ 877 h 1900"/>
                <a:gd name="T54" fmla="*/ 744 w 1577"/>
                <a:gd name="T55" fmla="*/ 1458 h 1900"/>
                <a:gd name="T56" fmla="*/ 602 w 1577"/>
                <a:gd name="T57" fmla="*/ 1508 h 1900"/>
                <a:gd name="T58" fmla="*/ 694 w 1577"/>
                <a:gd name="T59" fmla="*/ 1331 h 1900"/>
                <a:gd name="T60" fmla="*/ 559 w 1577"/>
                <a:gd name="T61" fmla="*/ 1261 h 1900"/>
                <a:gd name="T62" fmla="*/ 856 w 1577"/>
                <a:gd name="T63" fmla="*/ 1234 h 1900"/>
                <a:gd name="T64" fmla="*/ 898 w 1577"/>
                <a:gd name="T65" fmla="*/ 1261 h 1900"/>
                <a:gd name="T66" fmla="*/ 617 w 1577"/>
                <a:gd name="T67" fmla="*/ 1231 h 1900"/>
                <a:gd name="T68" fmla="*/ 883 w 1577"/>
                <a:gd name="T69" fmla="*/ 1331 h 1900"/>
                <a:gd name="T70" fmla="*/ 945 w 1577"/>
                <a:gd name="T71" fmla="*/ 1377 h 1900"/>
                <a:gd name="T72" fmla="*/ 837 w 1577"/>
                <a:gd name="T73" fmla="*/ 1458 h 1900"/>
                <a:gd name="T74" fmla="*/ 975 w 1577"/>
                <a:gd name="T75" fmla="*/ 1508 h 1900"/>
                <a:gd name="T76" fmla="*/ 590 w 1577"/>
                <a:gd name="T77" fmla="*/ 1800 h 1900"/>
                <a:gd name="T78" fmla="*/ 659 w 1577"/>
                <a:gd name="T79" fmla="*/ 1800 h 1900"/>
                <a:gd name="T80" fmla="*/ 929 w 1577"/>
                <a:gd name="T81" fmla="*/ 1827 h 1900"/>
                <a:gd name="T82" fmla="*/ 979 w 1577"/>
                <a:gd name="T83" fmla="*/ 1777 h 1900"/>
                <a:gd name="T84" fmla="*/ 1515 w 1577"/>
                <a:gd name="T85" fmla="*/ 1769 h 1900"/>
                <a:gd name="T86" fmla="*/ 1303 w 1577"/>
                <a:gd name="T87" fmla="*/ 1715 h 1900"/>
                <a:gd name="T88" fmla="*/ 1045 w 1577"/>
                <a:gd name="T89" fmla="*/ 1838 h 1900"/>
                <a:gd name="T90" fmla="*/ 933 w 1577"/>
                <a:gd name="T91" fmla="*/ 1708 h 1900"/>
                <a:gd name="T92" fmla="*/ 721 w 1577"/>
                <a:gd name="T93" fmla="*/ 1800 h 1900"/>
                <a:gd name="T94" fmla="*/ 586 w 1577"/>
                <a:gd name="T95" fmla="*/ 1712 h 1900"/>
                <a:gd name="T96" fmla="*/ 324 w 1577"/>
                <a:gd name="T97" fmla="*/ 1723 h 1900"/>
                <a:gd name="T98" fmla="*/ 266 w 1577"/>
                <a:gd name="T99" fmla="*/ 1838 h 1900"/>
                <a:gd name="T100" fmla="*/ 89 w 1577"/>
                <a:gd name="T101" fmla="*/ 1450 h 1900"/>
                <a:gd name="T102" fmla="*/ 559 w 1577"/>
                <a:gd name="T103" fmla="*/ 1461 h 1900"/>
                <a:gd name="T104" fmla="*/ 671 w 1577"/>
                <a:gd name="T105" fmla="*/ 1611 h 1900"/>
                <a:gd name="T106" fmla="*/ 910 w 1577"/>
                <a:gd name="T107" fmla="*/ 1611 h 1900"/>
                <a:gd name="T108" fmla="*/ 1022 w 1577"/>
                <a:gd name="T109" fmla="*/ 1461 h 1900"/>
                <a:gd name="T110" fmla="*/ 1492 w 1577"/>
                <a:gd name="T111" fmla="*/ 145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7" h="1900">
                  <a:moveTo>
                    <a:pt x="1442" y="1342"/>
                  </a:moveTo>
                  <a:lnTo>
                    <a:pt x="1083" y="1223"/>
                  </a:lnTo>
                  <a:lnTo>
                    <a:pt x="1083" y="1108"/>
                  </a:lnTo>
                  <a:lnTo>
                    <a:pt x="1091" y="1108"/>
                  </a:lnTo>
                  <a:lnTo>
                    <a:pt x="1118" y="1088"/>
                  </a:lnTo>
                  <a:lnTo>
                    <a:pt x="1141" y="1065"/>
                  </a:lnTo>
                  <a:lnTo>
                    <a:pt x="1180" y="1011"/>
                  </a:lnTo>
                  <a:lnTo>
                    <a:pt x="1195" y="981"/>
                  </a:lnTo>
                  <a:lnTo>
                    <a:pt x="1207" y="946"/>
                  </a:lnTo>
                  <a:lnTo>
                    <a:pt x="1214" y="911"/>
                  </a:lnTo>
                  <a:lnTo>
                    <a:pt x="1214" y="877"/>
                  </a:lnTo>
                  <a:lnTo>
                    <a:pt x="1214" y="481"/>
                  </a:lnTo>
                  <a:lnTo>
                    <a:pt x="1257" y="442"/>
                  </a:lnTo>
                  <a:lnTo>
                    <a:pt x="1288" y="400"/>
                  </a:lnTo>
                  <a:lnTo>
                    <a:pt x="1307" y="346"/>
                  </a:lnTo>
                  <a:lnTo>
                    <a:pt x="1315" y="292"/>
                  </a:lnTo>
                  <a:lnTo>
                    <a:pt x="1311" y="246"/>
                  </a:lnTo>
                  <a:lnTo>
                    <a:pt x="1295" y="204"/>
                  </a:lnTo>
                  <a:lnTo>
                    <a:pt x="1276" y="165"/>
                  </a:lnTo>
                  <a:lnTo>
                    <a:pt x="1245" y="130"/>
                  </a:lnTo>
                  <a:lnTo>
                    <a:pt x="1214" y="104"/>
                  </a:lnTo>
                  <a:lnTo>
                    <a:pt x="1176" y="80"/>
                  </a:lnTo>
                  <a:lnTo>
                    <a:pt x="1134" y="69"/>
                  </a:lnTo>
                  <a:lnTo>
                    <a:pt x="1087" y="65"/>
                  </a:lnTo>
                  <a:lnTo>
                    <a:pt x="1041" y="69"/>
                  </a:lnTo>
                  <a:lnTo>
                    <a:pt x="995" y="84"/>
                  </a:lnTo>
                  <a:lnTo>
                    <a:pt x="941" y="38"/>
                  </a:lnTo>
                  <a:lnTo>
                    <a:pt x="906" y="23"/>
                  </a:lnTo>
                  <a:lnTo>
                    <a:pt x="875" y="11"/>
                  </a:lnTo>
                  <a:lnTo>
                    <a:pt x="875" y="11"/>
                  </a:lnTo>
                  <a:lnTo>
                    <a:pt x="860" y="7"/>
                  </a:lnTo>
                  <a:lnTo>
                    <a:pt x="860" y="7"/>
                  </a:lnTo>
                  <a:lnTo>
                    <a:pt x="848" y="4"/>
                  </a:lnTo>
                  <a:lnTo>
                    <a:pt x="844" y="4"/>
                  </a:lnTo>
                  <a:lnTo>
                    <a:pt x="833" y="4"/>
                  </a:lnTo>
                  <a:lnTo>
                    <a:pt x="833" y="0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06" y="0"/>
                  </a:lnTo>
                  <a:lnTo>
                    <a:pt x="802" y="0"/>
                  </a:lnTo>
                  <a:lnTo>
                    <a:pt x="790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63" y="0"/>
                  </a:lnTo>
                  <a:lnTo>
                    <a:pt x="760" y="0"/>
                  </a:lnTo>
                  <a:lnTo>
                    <a:pt x="748" y="0"/>
                  </a:lnTo>
                  <a:lnTo>
                    <a:pt x="744" y="4"/>
                  </a:lnTo>
                  <a:lnTo>
                    <a:pt x="733" y="4"/>
                  </a:lnTo>
                  <a:lnTo>
                    <a:pt x="733" y="4"/>
                  </a:lnTo>
                  <a:lnTo>
                    <a:pt x="717" y="7"/>
                  </a:lnTo>
                  <a:lnTo>
                    <a:pt x="717" y="7"/>
                  </a:lnTo>
                  <a:lnTo>
                    <a:pt x="682" y="19"/>
                  </a:lnTo>
                  <a:lnTo>
                    <a:pt x="648" y="34"/>
                  </a:lnTo>
                  <a:lnTo>
                    <a:pt x="613" y="57"/>
                  </a:lnTo>
                  <a:lnTo>
                    <a:pt x="582" y="84"/>
                  </a:lnTo>
                  <a:lnTo>
                    <a:pt x="540" y="69"/>
                  </a:lnTo>
                  <a:lnTo>
                    <a:pt x="494" y="65"/>
                  </a:lnTo>
                  <a:lnTo>
                    <a:pt x="447" y="69"/>
                  </a:lnTo>
                  <a:lnTo>
                    <a:pt x="405" y="80"/>
                  </a:lnTo>
                  <a:lnTo>
                    <a:pt x="366" y="104"/>
                  </a:lnTo>
                  <a:lnTo>
                    <a:pt x="332" y="130"/>
                  </a:lnTo>
                  <a:lnTo>
                    <a:pt x="305" y="165"/>
                  </a:lnTo>
                  <a:lnTo>
                    <a:pt x="285" y="204"/>
                  </a:lnTo>
                  <a:lnTo>
                    <a:pt x="270" y="246"/>
                  </a:lnTo>
                  <a:lnTo>
                    <a:pt x="266" y="292"/>
                  </a:lnTo>
                  <a:lnTo>
                    <a:pt x="274" y="346"/>
                  </a:lnTo>
                  <a:lnTo>
                    <a:pt x="293" y="400"/>
                  </a:lnTo>
                  <a:lnTo>
                    <a:pt x="324" y="442"/>
                  </a:lnTo>
                  <a:lnTo>
                    <a:pt x="363" y="481"/>
                  </a:lnTo>
                  <a:lnTo>
                    <a:pt x="363" y="877"/>
                  </a:lnTo>
                  <a:lnTo>
                    <a:pt x="366" y="911"/>
                  </a:lnTo>
                  <a:lnTo>
                    <a:pt x="374" y="946"/>
                  </a:lnTo>
                  <a:lnTo>
                    <a:pt x="382" y="981"/>
                  </a:lnTo>
                  <a:lnTo>
                    <a:pt x="397" y="1011"/>
                  </a:lnTo>
                  <a:lnTo>
                    <a:pt x="436" y="1065"/>
                  </a:lnTo>
                  <a:lnTo>
                    <a:pt x="463" y="1088"/>
                  </a:lnTo>
                  <a:lnTo>
                    <a:pt x="490" y="1108"/>
                  </a:lnTo>
                  <a:lnTo>
                    <a:pt x="497" y="1108"/>
                  </a:lnTo>
                  <a:lnTo>
                    <a:pt x="497" y="1223"/>
                  </a:lnTo>
                  <a:lnTo>
                    <a:pt x="135" y="1342"/>
                  </a:lnTo>
                  <a:lnTo>
                    <a:pt x="108" y="1354"/>
                  </a:lnTo>
                  <a:lnTo>
                    <a:pt x="81" y="1369"/>
                  </a:lnTo>
                  <a:lnTo>
                    <a:pt x="39" y="1411"/>
                  </a:lnTo>
                  <a:lnTo>
                    <a:pt x="23" y="1438"/>
                  </a:lnTo>
                  <a:lnTo>
                    <a:pt x="12" y="1465"/>
                  </a:lnTo>
                  <a:lnTo>
                    <a:pt x="4" y="1496"/>
                  </a:lnTo>
                  <a:lnTo>
                    <a:pt x="0" y="1527"/>
                  </a:lnTo>
                  <a:lnTo>
                    <a:pt x="0" y="1769"/>
                  </a:lnTo>
                  <a:lnTo>
                    <a:pt x="4" y="1796"/>
                  </a:lnTo>
                  <a:lnTo>
                    <a:pt x="12" y="1819"/>
                  </a:lnTo>
                  <a:lnTo>
                    <a:pt x="23" y="1842"/>
                  </a:lnTo>
                  <a:lnTo>
                    <a:pt x="39" y="1862"/>
                  </a:lnTo>
                  <a:lnTo>
                    <a:pt x="58" y="1877"/>
                  </a:lnTo>
                  <a:lnTo>
                    <a:pt x="81" y="1888"/>
                  </a:lnTo>
                  <a:lnTo>
                    <a:pt x="104" y="1896"/>
                  </a:lnTo>
                  <a:lnTo>
                    <a:pt x="131" y="1900"/>
                  </a:lnTo>
                  <a:lnTo>
                    <a:pt x="1446" y="1900"/>
                  </a:lnTo>
                  <a:lnTo>
                    <a:pt x="1473" y="1896"/>
                  </a:lnTo>
                  <a:lnTo>
                    <a:pt x="1500" y="1888"/>
                  </a:lnTo>
                  <a:lnTo>
                    <a:pt x="1519" y="1877"/>
                  </a:lnTo>
                  <a:lnTo>
                    <a:pt x="1538" y="1862"/>
                  </a:lnTo>
                  <a:lnTo>
                    <a:pt x="1554" y="1842"/>
                  </a:lnTo>
                  <a:lnTo>
                    <a:pt x="1565" y="1819"/>
                  </a:lnTo>
                  <a:lnTo>
                    <a:pt x="1573" y="1796"/>
                  </a:lnTo>
                  <a:lnTo>
                    <a:pt x="1577" y="1769"/>
                  </a:lnTo>
                  <a:lnTo>
                    <a:pt x="1577" y="1527"/>
                  </a:lnTo>
                  <a:lnTo>
                    <a:pt x="1573" y="1496"/>
                  </a:lnTo>
                  <a:lnTo>
                    <a:pt x="1569" y="1465"/>
                  </a:lnTo>
                  <a:lnTo>
                    <a:pt x="1558" y="1438"/>
                  </a:lnTo>
                  <a:lnTo>
                    <a:pt x="1542" y="1411"/>
                  </a:lnTo>
                  <a:lnTo>
                    <a:pt x="1500" y="1369"/>
                  </a:lnTo>
                  <a:lnTo>
                    <a:pt x="1473" y="1354"/>
                  </a:lnTo>
                  <a:lnTo>
                    <a:pt x="1442" y="1342"/>
                  </a:lnTo>
                  <a:lnTo>
                    <a:pt x="1442" y="1342"/>
                  </a:lnTo>
                  <a:close/>
                  <a:moveTo>
                    <a:pt x="1153" y="554"/>
                  </a:moveTo>
                  <a:lnTo>
                    <a:pt x="1153" y="588"/>
                  </a:lnTo>
                  <a:lnTo>
                    <a:pt x="424" y="588"/>
                  </a:lnTo>
                  <a:lnTo>
                    <a:pt x="424" y="488"/>
                  </a:lnTo>
                  <a:lnTo>
                    <a:pt x="1153" y="488"/>
                  </a:lnTo>
                  <a:lnTo>
                    <a:pt x="1153" y="554"/>
                  </a:lnTo>
                  <a:close/>
                  <a:moveTo>
                    <a:pt x="393" y="427"/>
                  </a:moveTo>
                  <a:lnTo>
                    <a:pt x="366" y="400"/>
                  </a:lnTo>
                  <a:lnTo>
                    <a:pt x="343" y="365"/>
                  </a:lnTo>
                  <a:lnTo>
                    <a:pt x="332" y="330"/>
                  </a:lnTo>
                  <a:lnTo>
                    <a:pt x="328" y="292"/>
                  </a:lnTo>
                  <a:lnTo>
                    <a:pt x="332" y="257"/>
                  </a:lnTo>
                  <a:lnTo>
                    <a:pt x="339" y="227"/>
                  </a:lnTo>
                  <a:lnTo>
                    <a:pt x="355" y="200"/>
                  </a:lnTo>
                  <a:lnTo>
                    <a:pt x="378" y="173"/>
                  </a:lnTo>
                  <a:lnTo>
                    <a:pt x="401" y="154"/>
                  </a:lnTo>
                  <a:lnTo>
                    <a:pt x="428" y="138"/>
                  </a:lnTo>
                  <a:lnTo>
                    <a:pt x="459" y="130"/>
                  </a:lnTo>
                  <a:lnTo>
                    <a:pt x="494" y="127"/>
                  </a:lnTo>
                  <a:lnTo>
                    <a:pt x="517" y="127"/>
                  </a:lnTo>
                  <a:lnTo>
                    <a:pt x="544" y="134"/>
                  </a:lnTo>
                  <a:lnTo>
                    <a:pt x="532" y="150"/>
                  </a:lnTo>
                  <a:lnTo>
                    <a:pt x="528" y="161"/>
                  </a:lnTo>
                  <a:lnTo>
                    <a:pt x="528" y="173"/>
                  </a:lnTo>
                  <a:lnTo>
                    <a:pt x="536" y="184"/>
                  </a:lnTo>
                  <a:lnTo>
                    <a:pt x="544" y="192"/>
                  </a:lnTo>
                  <a:lnTo>
                    <a:pt x="559" y="196"/>
                  </a:lnTo>
                  <a:lnTo>
                    <a:pt x="575" y="192"/>
                  </a:lnTo>
                  <a:lnTo>
                    <a:pt x="586" y="180"/>
                  </a:lnTo>
                  <a:lnTo>
                    <a:pt x="613" y="142"/>
                  </a:lnTo>
                  <a:lnTo>
                    <a:pt x="613" y="142"/>
                  </a:lnTo>
                  <a:lnTo>
                    <a:pt x="640" y="115"/>
                  </a:lnTo>
                  <a:lnTo>
                    <a:pt x="671" y="92"/>
                  </a:lnTo>
                  <a:lnTo>
                    <a:pt x="706" y="77"/>
                  </a:lnTo>
                  <a:lnTo>
                    <a:pt x="740" y="65"/>
                  </a:lnTo>
                  <a:lnTo>
                    <a:pt x="740" y="65"/>
                  </a:lnTo>
                  <a:lnTo>
                    <a:pt x="752" y="61"/>
                  </a:lnTo>
                  <a:lnTo>
                    <a:pt x="752" y="61"/>
                  </a:lnTo>
                  <a:lnTo>
                    <a:pt x="763" y="61"/>
                  </a:lnTo>
                  <a:lnTo>
                    <a:pt x="763" y="61"/>
                  </a:lnTo>
                  <a:lnTo>
                    <a:pt x="775" y="61"/>
                  </a:lnTo>
                  <a:lnTo>
                    <a:pt x="779" y="61"/>
                  </a:lnTo>
                  <a:lnTo>
                    <a:pt x="790" y="61"/>
                  </a:lnTo>
                  <a:lnTo>
                    <a:pt x="802" y="61"/>
                  </a:lnTo>
                  <a:lnTo>
                    <a:pt x="802" y="61"/>
                  </a:lnTo>
                  <a:lnTo>
                    <a:pt x="814" y="61"/>
                  </a:lnTo>
                  <a:lnTo>
                    <a:pt x="817" y="61"/>
                  </a:lnTo>
                  <a:lnTo>
                    <a:pt x="825" y="61"/>
                  </a:lnTo>
                  <a:lnTo>
                    <a:pt x="829" y="61"/>
                  </a:lnTo>
                  <a:lnTo>
                    <a:pt x="841" y="65"/>
                  </a:lnTo>
                  <a:lnTo>
                    <a:pt x="841" y="65"/>
                  </a:lnTo>
                  <a:lnTo>
                    <a:pt x="875" y="77"/>
                  </a:lnTo>
                  <a:lnTo>
                    <a:pt x="910" y="92"/>
                  </a:lnTo>
                  <a:lnTo>
                    <a:pt x="937" y="115"/>
                  </a:lnTo>
                  <a:lnTo>
                    <a:pt x="964" y="142"/>
                  </a:lnTo>
                  <a:lnTo>
                    <a:pt x="968" y="142"/>
                  </a:lnTo>
                  <a:lnTo>
                    <a:pt x="995" y="180"/>
                  </a:lnTo>
                  <a:lnTo>
                    <a:pt x="1002" y="188"/>
                  </a:lnTo>
                  <a:lnTo>
                    <a:pt x="1010" y="196"/>
                  </a:lnTo>
                  <a:lnTo>
                    <a:pt x="1022" y="196"/>
                  </a:lnTo>
                  <a:lnTo>
                    <a:pt x="1033" y="192"/>
                  </a:lnTo>
                  <a:lnTo>
                    <a:pt x="1045" y="184"/>
                  </a:lnTo>
                  <a:lnTo>
                    <a:pt x="1049" y="173"/>
                  </a:lnTo>
                  <a:lnTo>
                    <a:pt x="1053" y="161"/>
                  </a:lnTo>
                  <a:lnTo>
                    <a:pt x="1049" y="150"/>
                  </a:lnTo>
                  <a:lnTo>
                    <a:pt x="1037" y="134"/>
                  </a:lnTo>
                  <a:lnTo>
                    <a:pt x="1060" y="127"/>
                  </a:lnTo>
                  <a:lnTo>
                    <a:pt x="1087" y="127"/>
                  </a:lnTo>
                  <a:lnTo>
                    <a:pt x="1118" y="130"/>
                  </a:lnTo>
                  <a:lnTo>
                    <a:pt x="1149" y="138"/>
                  </a:lnTo>
                  <a:lnTo>
                    <a:pt x="1180" y="154"/>
                  </a:lnTo>
                  <a:lnTo>
                    <a:pt x="1203" y="173"/>
                  </a:lnTo>
                  <a:lnTo>
                    <a:pt x="1222" y="200"/>
                  </a:lnTo>
                  <a:lnTo>
                    <a:pt x="1238" y="227"/>
                  </a:lnTo>
                  <a:lnTo>
                    <a:pt x="1249" y="257"/>
                  </a:lnTo>
                  <a:lnTo>
                    <a:pt x="1253" y="292"/>
                  </a:lnTo>
                  <a:lnTo>
                    <a:pt x="1249" y="330"/>
                  </a:lnTo>
                  <a:lnTo>
                    <a:pt x="1234" y="365"/>
                  </a:lnTo>
                  <a:lnTo>
                    <a:pt x="1214" y="400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393" y="427"/>
                  </a:lnTo>
                  <a:lnTo>
                    <a:pt x="393" y="427"/>
                  </a:lnTo>
                  <a:lnTo>
                    <a:pt x="393" y="427"/>
                  </a:lnTo>
                  <a:close/>
                  <a:moveTo>
                    <a:pt x="424" y="877"/>
                  </a:moveTo>
                  <a:lnTo>
                    <a:pt x="424" y="650"/>
                  </a:lnTo>
                  <a:lnTo>
                    <a:pt x="1153" y="650"/>
                  </a:lnTo>
                  <a:lnTo>
                    <a:pt x="1153" y="877"/>
                  </a:lnTo>
                  <a:lnTo>
                    <a:pt x="1145" y="931"/>
                  </a:lnTo>
                  <a:lnTo>
                    <a:pt x="1130" y="981"/>
                  </a:lnTo>
                  <a:lnTo>
                    <a:pt x="1099" y="1023"/>
                  </a:lnTo>
                  <a:lnTo>
                    <a:pt x="1056" y="1054"/>
                  </a:lnTo>
                  <a:lnTo>
                    <a:pt x="887" y="1154"/>
                  </a:lnTo>
                  <a:lnTo>
                    <a:pt x="841" y="1173"/>
                  </a:lnTo>
                  <a:lnTo>
                    <a:pt x="790" y="1181"/>
                  </a:lnTo>
                  <a:lnTo>
                    <a:pt x="740" y="1173"/>
                  </a:lnTo>
                  <a:lnTo>
                    <a:pt x="690" y="1154"/>
                  </a:lnTo>
                  <a:lnTo>
                    <a:pt x="521" y="1054"/>
                  </a:lnTo>
                  <a:lnTo>
                    <a:pt x="482" y="1023"/>
                  </a:lnTo>
                  <a:lnTo>
                    <a:pt x="451" y="981"/>
                  </a:lnTo>
                  <a:lnTo>
                    <a:pt x="432" y="931"/>
                  </a:lnTo>
                  <a:lnTo>
                    <a:pt x="424" y="877"/>
                  </a:lnTo>
                  <a:lnTo>
                    <a:pt x="424" y="877"/>
                  </a:lnTo>
                  <a:close/>
                  <a:moveTo>
                    <a:pt x="644" y="1450"/>
                  </a:moveTo>
                  <a:lnTo>
                    <a:pt x="667" y="1431"/>
                  </a:lnTo>
                  <a:lnTo>
                    <a:pt x="698" y="1411"/>
                  </a:lnTo>
                  <a:lnTo>
                    <a:pt x="729" y="1404"/>
                  </a:lnTo>
                  <a:lnTo>
                    <a:pt x="760" y="1396"/>
                  </a:lnTo>
                  <a:lnTo>
                    <a:pt x="756" y="1427"/>
                  </a:lnTo>
                  <a:lnTo>
                    <a:pt x="744" y="1458"/>
                  </a:lnTo>
                  <a:lnTo>
                    <a:pt x="729" y="1488"/>
                  </a:lnTo>
                  <a:lnTo>
                    <a:pt x="706" y="1515"/>
                  </a:lnTo>
                  <a:lnTo>
                    <a:pt x="679" y="1535"/>
                  </a:lnTo>
                  <a:lnTo>
                    <a:pt x="648" y="1554"/>
                  </a:lnTo>
                  <a:lnTo>
                    <a:pt x="621" y="1565"/>
                  </a:lnTo>
                  <a:lnTo>
                    <a:pt x="590" y="1569"/>
                  </a:lnTo>
                  <a:lnTo>
                    <a:pt x="594" y="1538"/>
                  </a:lnTo>
                  <a:lnTo>
                    <a:pt x="602" y="1508"/>
                  </a:lnTo>
                  <a:lnTo>
                    <a:pt x="621" y="1477"/>
                  </a:lnTo>
                  <a:lnTo>
                    <a:pt x="644" y="1450"/>
                  </a:lnTo>
                  <a:lnTo>
                    <a:pt x="644" y="1450"/>
                  </a:lnTo>
                  <a:close/>
                  <a:moveTo>
                    <a:pt x="559" y="1261"/>
                  </a:moveTo>
                  <a:lnTo>
                    <a:pt x="586" y="1285"/>
                  </a:lnTo>
                  <a:lnTo>
                    <a:pt x="617" y="1304"/>
                  </a:lnTo>
                  <a:lnTo>
                    <a:pt x="655" y="1319"/>
                  </a:lnTo>
                  <a:lnTo>
                    <a:pt x="694" y="1331"/>
                  </a:lnTo>
                  <a:lnTo>
                    <a:pt x="740" y="1338"/>
                  </a:lnTo>
                  <a:lnTo>
                    <a:pt x="686" y="1350"/>
                  </a:lnTo>
                  <a:lnTo>
                    <a:pt x="636" y="1377"/>
                  </a:lnTo>
                  <a:lnTo>
                    <a:pt x="609" y="1358"/>
                  </a:lnTo>
                  <a:lnTo>
                    <a:pt x="586" y="1335"/>
                  </a:lnTo>
                  <a:lnTo>
                    <a:pt x="567" y="1304"/>
                  </a:lnTo>
                  <a:lnTo>
                    <a:pt x="559" y="1261"/>
                  </a:lnTo>
                  <a:lnTo>
                    <a:pt x="559" y="1261"/>
                  </a:lnTo>
                  <a:close/>
                  <a:moveTo>
                    <a:pt x="563" y="1146"/>
                  </a:moveTo>
                  <a:lnTo>
                    <a:pt x="659" y="1208"/>
                  </a:lnTo>
                  <a:lnTo>
                    <a:pt x="690" y="1223"/>
                  </a:lnTo>
                  <a:lnTo>
                    <a:pt x="721" y="1234"/>
                  </a:lnTo>
                  <a:lnTo>
                    <a:pt x="756" y="1238"/>
                  </a:lnTo>
                  <a:lnTo>
                    <a:pt x="790" y="1242"/>
                  </a:lnTo>
                  <a:lnTo>
                    <a:pt x="825" y="1238"/>
                  </a:lnTo>
                  <a:lnTo>
                    <a:pt x="856" y="1234"/>
                  </a:lnTo>
                  <a:lnTo>
                    <a:pt x="891" y="1223"/>
                  </a:lnTo>
                  <a:lnTo>
                    <a:pt x="918" y="1208"/>
                  </a:lnTo>
                  <a:lnTo>
                    <a:pt x="1018" y="1146"/>
                  </a:lnTo>
                  <a:lnTo>
                    <a:pt x="1006" y="1181"/>
                  </a:lnTo>
                  <a:lnTo>
                    <a:pt x="987" y="1208"/>
                  </a:lnTo>
                  <a:lnTo>
                    <a:pt x="960" y="1231"/>
                  </a:lnTo>
                  <a:lnTo>
                    <a:pt x="933" y="1250"/>
                  </a:lnTo>
                  <a:lnTo>
                    <a:pt x="898" y="1261"/>
                  </a:lnTo>
                  <a:lnTo>
                    <a:pt x="864" y="1273"/>
                  </a:lnTo>
                  <a:lnTo>
                    <a:pt x="825" y="1277"/>
                  </a:lnTo>
                  <a:lnTo>
                    <a:pt x="790" y="1277"/>
                  </a:lnTo>
                  <a:lnTo>
                    <a:pt x="752" y="1277"/>
                  </a:lnTo>
                  <a:lnTo>
                    <a:pt x="717" y="1273"/>
                  </a:lnTo>
                  <a:lnTo>
                    <a:pt x="682" y="1261"/>
                  </a:lnTo>
                  <a:lnTo>
                    <a:pt x="648" y="1250"/>
                  </a:lnTo>
                  <a:lnTo>
                    <a:pt x="617" y="1231"/>
                  </a:lnTo>
                  <a:lnTo>
                    <a:pt x="594" y="1208"/>
                  </a:lnTo>
                  <a:lnTo>
                    <a:pt x="575" y="1181"/>
                  </a:lnTo>
                  <a:lnTo>
                    <a:pt x="563" y="1146"/>
                  </a:lnTo>
                  <a:lnTo>
                    <a:pt x="563" y="1146"/>
                  </a:lnTo>
                  <a:close/>
                  <a:moveTo>
                    <a:pt x="945" y="1377"/>
                  </a:moveTo>
                  <a:lnTo>
                    <a:pt x="895" y="1350"/>
                  </a:lnTo>
                  <a:lnTo>
                    <a:pt x="841" y="1338"/>
                  </a:lnTo>
                  <a:lnTo>
                    <a:pt x="883" y="1331"/>
                  </a:lnTo>
                  <a:lnTo>
                    <a:pt x="925" y="1319"/>
                  </a:lnTo>
                  <a:lnTo>
                    <a:pt x="960" y="1304"/>
                  </a:lnTo>
                  <a:lnTo>
                    <a:pt x="995" y="1285"/>
                  </a:lnTo>
                  <a:lnTo>
                    <a:pt x="1022" y="1261"/>
                  </a:lnTo>
                  <a:lnTo>
                    <a:pt x="1010" y="1304"/>
                  </a:lnTo>
                  <a:lnTo>
                    <a:pt x="995" y="1335"/>
                  </a:lnTo>
                  <a:lnTo>
                    <a:pt x="968" y="1358"/>
                  </a:lnTo>
                  <a:lnTo>
                    <a:pt x="945" y="1377"/>
                  </a:lnTo>
                  <a:lnTo>
                    <a:pt x="945" y="1377"/>
                  </a:lnTo>
                  <a:close/>
                  <a:moveTo>
                    <a:pt x="991" y="1569"/>
                  </a:moveTo>
                  <a:lnTo>
                    <a:pt x="960" y="1565"/>
                  </a:lnTo>
                  <a:lnTo>
                    <a:pt x="929" y="1554"/>
                  </a:lnTo>
                  <a:lnTo>
                    <a:pt x="902" y="1535"/>
                  </a:lnTo>
                  <a:lnTo>
                    <a:pt x="875" y="1515"/>
                  </a:lnTo>
                  <a:lnTo>
                    <a:pt x="852" y="1488"/>
                  </a:lnTo>
                  <a:lnTo>
                    <a:pt x="837" y="1458"/>
                  </a:lnTo>
                  <a:lnTo>
                    <a:pt x="825" y="1427"/>
                  </a:lnTo>
                  <a:lnTo>
                    <a:pt x="821" y="1396"/>
                  </a:lnTo>
                  <a:lnTo>
                    <a:pt x="852" y="1404"/>
                  </a:lnTo>
                  <a:lnTo>
                    <a:pt x="883" y="1411"/>
                  </a:lnTo>
                  <a:lnTo>
                    <a:pt x="910" y="1431"/>
                  </a:lnTo>
                  <a:lnTo>
                    <a:pt x="937" y="1450"/>
                  </a:lnTo>
                  <a:lnTo>
                    <a:pt x="960" y="1477"/>
                  </a:lnTo>
                  <a:lnTo>
                    <a:pt x="975" y="1508"/>
                  </a:lnTo>
                  <a:lnTo>
                    <a:pt x="987" y="1538"/>
                  </a:lnTo>
                  <a:lnTo>
                    <a:pt x="991" y="1569"/>
                  </a:lnTo>
                  <a:lnTo>
                    <a:pt x="991" y="1569"/>
                  </a:lnTo>
                  <a:close/>
                  <a:moveTo>
                    <a:pt x="625" y="1838"/>
                  </a:moveTo>
                  <a:lnTo>
                    <a:pt x="613" y="1835"/>
                  </a:lnTo>
                  <a:lnTo>
                    <a:pt x="602" y="1827"/>
                  </a:lnTo>
                  <a:lnTo>
                    <a:pt x="594" y="1815"/>
                  </a:lnTo>
                  <a:lnTo>
                    <a:pt x="590" y="1800"/>
                  </a:lnTo>
                  <a:lnTo>
                    <a:pt x="594" y="1788"/>
                  </a:lnTo>
                  <a:lnTo>
                    <a:pt x="602" y="1777"/>
                  </a:lnTo>
                  <a:lnTo>
                    <a:pt x="613" y="1769"/>
                  </a:lnTo>
                  <a:lnTo>
                    <a:pt x="625" y="1765"/>
                  </a:lnTo>
                  <a:lnTo>
                    <a:pt x="640" y="1769"/>
                  </a:lnTo>
                  <a:lnTo>
                    <a:pt x="652" y="1777"/>
                  </a:lnTo>
                  <a:lnTo>
                    <a:pt x="659" y="1788"/>
                  </a:lnTo>
                  <a:lnTo>
                    <a:pt x="659" y="1800"/>
                  </a:lnTo>
                  <a:lnTo>
                    <a:pt x="659" y="1815"/>
                  </a:lnTo>
                  <a:lnTo>
                    <a:pt x="652" y="1827"/>
                  </a:lnTo>
                  <a:lnTo>
                    <a:pt x="640" y="1835"/>
                  </a:lnTo>
                  <a:lnTo>
                    <a:pt x="625" y="1838"/>
                  </a:lnTo>
                  <a:lnTo>
                    <a:pt x="625" y="1838"/>
                  </a:lnTo>
                  <a:close/>
                  <a:moveTo>
                    <a:pt x="952" y="1838"/>
                  </a:moveTo>
                  <a:lnTo>
                    <a:pt x="941" y="1835"/>
                  </a:lnTo>
                  <a:lnTo>
                    <a:pt x="929" y="1827"/>
                  </a:lnTo>
                  <a:lnTo>
                    <a:pt x="921" y="1815"/>
                  </a:lnTo>
                  <a:lnTo>
                    <a:pt x="918" y="1800"/>
                  </a:lnTo>
                  <a:lnTo>
                    <a:pt x="921" y="1788"/>
                  </a:lnTo>
                  <a:lnTo>
                    <a:pt x="929" y="1777"/>
                  </a:lnTo>
                  <a:lnTo>
                    <a:pt x="941" y="1769"/>
                  </a:lnTo>
                  <a:lnTo>
                    <a:pt x="952" y="1765"/>
                  </a:lnTo>
                  <a:lnTo>
                    <a:pt x="968" y="1769"/>
                  </a:lnTo>
                  <a:lnTo>
                    <a:pt x="979" y="1777"/>
                  </a:lnTo>
                  <a:lnTo>
                    <a:pt x="987" y="1788"/>
                  </a:lnTo>
                  <a:lnTo>
                    <a:pt x="991" y="1800"/>
                  </a:lnTo>
                  <a:lnTo>
                    <a:pt x="987" y="1815"/>
                  </a:lnTo>
                  <a:lnTo>
                    <a:pt x="979" y="1827"/>
                  </a:lnTo>
                  <a:lnTo>
                    <a:pt x="968" y="1835"/>
                  </a:lnTo>
                  <a:lnTo>
                    <a:pt x="952" y="1838"/>
                  </a:lnTo>
                  <a:lnTo>
                    <a:pt x="952" y="1838"/>
                  </a:lnTo>
                  <a:close/>
                  <a:moveTo>
                    <a:pt x="1515" y="1769"/>
                  </a:moveTo>
                  <a:lnTo>
                    <a:pt x="1511" y="1796"/>
                  </a:lnTo>
                  <a:lnTo>
                    <a:pt x="1496" y="1815"/>
                  </a:lnTo>
                  <a:lnTo>
                    <a:pt x="1473" y="1831"/>
                  </a:lnTo>
                  <a:lnTo>
                    <a:pt x="1446" y="1838"/>
                  </a:lnTo>
                  <a:lnTo>
                    <a:pt x="1315" y="1838"/>
                  </a:lnTo>
                  <a:lnTo>
                    <a:pt x="1315" y="1735"/>
                  </a:lnTo>
                  <a:lnTo>
                    <a:pt x="1311" y="1723"/>
                  </a:lnTo>
                  <a:lnTo>
                    <a:pt x="1303" y="1715"/>
                  </a:lnTo>
                  <a:lnTo>
                    <a:pt x="1295" y="1708"/>
                  </a:lnTo>
                  <a:lnTo>
                    <a:pt x="1284" y="1704"/>
                  </a:lnTo>
                  <a:lnTo>
                    <a:pt x="1272" y="1708"/>
                  </a:lnTo>
                  <a:lnTo>
                    <a:pt x="1261" y="1715"/>
                  </a:lnTo>
                  <a:lnTo>
                    <a:pt x="1253" y="1723"/>
                  </a:lnTo>
                  <a:lnTo>
                    <a:pt x="1253" y="1735"/>
                  </a:lnTo>
                  <a:lnTo>
                    <a:pt x="1253" y="1838"/>
                  </a:lnTo>
                  <a:lnTo>
                    <a:pt x="1045" y="1838"/>
                  </a:lnTo>
                  <a:lnTo>
                    <a:pt x="1053" y="1800"/>
                  </a:lnTo>
                  <a:lnTo>
                    <a:pt x="1049" y="1781"/>
                  </a:lnTo>
                  <a:lnTo>
                    <a:pt x="1045" y="1765"/>
                  </a:lnTo>
                  <a:lnTo>
                    <a:pt x="1022" y="1735"/>
                  </a:lnTo>
                  <a:lnTo>
                    <a:pt x="991" y="1712"/>
                  </a:lnTo>
                  <a:lnTo>
                    <a:pt x="975" y="1708"/>
                  </a:lnTo>
                  <a:lnTo>
                    <a:pt x="952" y="1704"/>
                  </a:lnTo>
                  <a:lnTo>
                    <a:pt x="933" y="1708"/>
                  </a:lnTo>
                  <a:lnTo>
                    <a:pt x="918" y="1712"/>
                  </a:lnTo>
                  <a:lnTo>
                    <a:pt x="887" y="1735"/>
                  </a:lnTo>
                  <a:lnTo>
                    <a:pt x="864" y="1765"/>
                  </a:lnTo>
                  <a:lnTo>
                    <a:pt x="860" y="1781"/>
                  </a:lnTo>
                  <a:lnTo>
                    <a:pt x="856" y="1800"/>
                  </a:lnTo>
                  <a:lnTo>
                    <a:pt x="864" y="1838"/>
                  </a:lnTo>
                  <a:lnTo>
                    <a:pt x="717" y="1838"/>
                  </a:lnTo>
                  <a:lnTo>
                    <a:pt x="721" y="1800"/>
                  </a:lnTo>
                  <a:lnTo>
                    <a:pt x="721" y="1781"/>
                  </a:lnTo>
                  <a:lnTo>
                    <a:pt x="713" y="1765"/>
                  </a:lnTo>
                  <a:lnTo>
                    <a:pt x="694" y="1735"/>
                  </a:lnTo>
                  <a:lnTo>
                    <a:pt x="663" y="1712"/>
                  </a:lnTo>
                  <a:lnTo>
                    <a:pt x="644" y="1708"/>
                  </a:lnTo>
                  <a:lnTo>
                    <a:pt x="625" y="1704"/>
                  </a:lnTo>
                  <a:lnTo>
                    <a:pt x="605" y="1708"/>
                  </a:lnTo>
                  <a:lnTo>
                    <a:pt x="586" y="1712"/>
                  </a:lnTo>
                  <a:lnTo>
                    <a:pt x="555" y="1735"/>
                  </a:lnTo>
                  <a:lnTo>
                    <a:pt x="536" y="1765"/>
                  </a:lnTo>
                  <a:lnTo>
                    <a:pt x="532" y="1781"/>
                  </a:lnTo>
                  <a:lnTo>
                    <a:pt x="528" y="1800"/>
                  </a:lnTo>
                  <a:lnTo>
                    <a:pt x="536" y="1838"/>
                  </a:lnTo>
                  <a:lnTo>
                    <a:pt x="328" y="1838"/>
                  </a:lnTo>
                  <a:lnTo>
                    <a:pt x="328" y="1735"/>
                  </a:lnTo>
                  <a:lnTo>
                    <a:pt x="324" y="1723"/>
                  </a:lnTo>
                  <a:lnTo>
                    <a:pt x="316" y="1715"/>
                  </a:lnTo>
                  <a:lnTo>
                    <a:pt x="309" y="1708"/>
                  </a:lnTo>
                  <a:lnTo>
                    <a:pt x="297" y="1704"/>
                  </a:lnTo>
                  <a:lnTo>
                    <a:pt x="285" y="1708"/>
                  </a:lnTo>
                  <a:lnTo>
                    <a:pt x="274" y="1715"/>
                  </a:lnTo>
                  <a:lnTo>
                    <a:pt x="266" y="1723"/>
                  </a:lnTo>
                  <a:lnTo>
                    <a:pt x="266" y="1735"/>
                  </a:lnTo>
                  <a:lnTo>
                    <a:pt x="266" y="1838"/>
                  </a:lnTo>
                  <a:lnTo>
                    <a:pt x="131" y="1838"/>
                  </a:lnTo>
                  <a:lnTo>
                    <a:pt x="104" y="1831"/>
                  </a:lnTo>
                  <a:lnTo>
                    <a:pt x="85" y="1815"/>
                  </a:lnTo>
                  <a:lnTo>
                    <a:pt x="70" y="1796"/>
                  </a:lnTo>
                  <a:lnTo>
                    <a:pt x="66" y="1769"/>
                  </a:lnTo>
                  <a:lnTo>
                    <a:pt x="66" y="1527"/>
                  </a:lnTo>
                  <a:lnTo>
                    <a:pt x="70" y="1485"/>
                  </a:lnTo>
                  <a:lnTo>
                    <a:pt x="89" y="1450"/>
                  </a:lnTo>
                  <a:lnTo>
                    <a:pt x="120" y="1419"/>
                  </a:lnTo>
                  <a:lnTo>
                    <a:pt x="154" y="1400"/>
                  </a:lnTo>
                  <a:lnTo>
                    <a:pt x="501" y="1285"/>
                  </a:lnTo>
                  <a:lnTo>
                    <a:pt x="509" y="1327"/>
                  </a:lnTo>
                  <a:lnTo>
                    <a:pt x="528" y="1361"/>
                  </a:lnTo>
                  <a:lnTo>
                    <a:pt x="555" y="1392"/>
                  </a:lnTo>
                  <a:lnTo>
                    <a:pt x="586" y="1419"/>
                  </a:lnTo>
                  <a:lnTo>
                    <a:pt x="559" y="1461"/>
                  </a:lnTo>
                  <a:lnTo>
                    <a:pt x="536" y="1508"/>
                  </a:lnTo>
                  <a:lnTo>
                    <a:pt x="528" y="1554"/>
                  </a:lnTo>
                  <a:lnTo>
                    <a:pt x="528" y="1600"/>
                  </a:lnTo>
                  <a:lnTo>
                    <a:pt x="540" y="1619"/>
                  </a:lnTo>
                  <a:lnTo>
                    <a:pt x="555" y="1627"/>
                  </a:lnTo>
                  <a:lnTo>
                    <a:pt x="586" y="1631"/>
                  </a:lnTo>
                  <a:lnTo>
                    <a:pt x="629" y="1623"/>
                  </a:lnTo>
                  <a:lnTo>
                    <a:pt x="671" y="1611"/>
                  </a:lnTo>
                  <a:lnTo>
                    <a:pt x="713" y="1588"/>
                  </a:lnTo>
                  <a:lnTo>
                    <a:pt x="748" y="1558"/>
                  </a:lnTo>
                  <a:lnTo>
                    <a:pt x="771" y="1531"/>
                  </a:lnTo>
                  <a:lnTo>
                    <a:pt x="790" y="1504"/>
                  </a:lnTo>
                  <a:lnTo>
                    <a:pt x="810" y="1531"/>
                  </a:lnTo>
                  <a:lnTo>
                    <a:pt x="833" y="1558"/>
                  </a:lnTo>
                  <a:lnTo>
                    <a:pt x="868" y="1588"/>
                  </a:lnTo>
                  <a:lnTo>
                    <a:pt x="910" y="1611"/>
                  </a:lnTo>
                  <a:lnTo>
                    <a:pt x="952" y="1623"/>
                  </a:lnTo>
                  <a:lnTo>
                    <a:pt x="995" y="1631"/>
                  </a:lnTo>
                  <a:lnTo>
                    <a:pt x="1026" y="1627"/>
                  </a:lnTo>
                  <a:lnTo>
                    <a:pt x="1041" y="1619"/>
                  </a:lnTo>
                  <a:lnTo>
                    <a:pt x="1049" y="1600"/>
                  </a:lnTo>
                  <a:lnTo>
                    <a:pt x="1053" y="1554"/>
                  </a:lnTo>
                  <a:lnTo>
                    <a:pt x="1041" y="1508"/>
                  </a:lnTo>
                  <a:lnTo>
                    <a:pt x="1022" y="1461"/>
                  </a:lnTo>
                  <a:lnTo>
                    <a:pt x="991" y="1419"/>
                  </a:lnTo>
                  <a:lnTo>
                    <a:pt x="1026" y="1392"/>
                  </a:lnTo>
                  <a:lnTo>
                    <a:pt x="1049" y="1361"/>
                  </a:lnTo>
                  <a:lnTo>
                    <a:pt x="1068" y="1327"/>
                  </a:lnTo>
                  <a:lnTo>
                    <a:pt x="1080" y="1285"/>
                  </a:lnTo>
                  <a:lnTo>
                    <a:pt x="1423" y="1400"/>
                  </a:lnTo>
                  <a:lnTo>
                    <a:pt x="1461" y="1419"/>
                  </a:lnTo>
                  <a:lnTo>
                    <a:pt x="1492" y="1450"/>
                  </a:lnTo>
                  <a:lnTo>
                    <a:pt x="1507" y="1485"/>
                  </a:lnTo>
                  <a:lnTo>
                    <a:pt x="1515" y="1527"/>
                  </a:lnTo>
                  <a:lnTo>
                    <a:pt x="1515" y="1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sp>
        <p:nvSpPr>
          <p:cNvPr id="98" name="Freeform 170"/>
          <p:cNvSpPr>
            <a:spLocks noEditPoints="1"/>
          </p:cNvSpPr>
          <p:nvPr/>
        </p:nvSpPr>
        <p:spPr bwMode="auto">
          <a:xfrm>
            <a:off x="3396509" y="3895597"/>
            <a:ext cx="786531" cy="912338"/>
          </a:xfrm>
          <a:custGeom>
            <a:avLst/>
            <a:gdLst>
              <a:gd name="T0" fmla="*/ 1191 w 1638"/>
              <a:gd name="T1" fmla="*/ 107 h 1900"/>
              <a:gd name="T2" fmla="*/ 1064 w 1638"/>
              <a:gd name="T3" fmla="*/ 273 h 1900"/>
              <a:gd name="T4" fmla="*/ 520 w 1638"/>
              <a:gd name="T5" fmla="*/ 177 h 1900"/>
              <a:gd name="T6" fmla="*/ 104 w 1638"/>
              <a:gd name="T7" fmla="*/ 0 h 1900"/>
              <a:gd name="T8" fmla="*/ 66 w 1638"/>
              <a:gd name="T9" fmla="*/ 19 h 1900"/>
              <a:gd name="T10" fmla="*/ 85 w 1638"/>
              <a:gd name="T11" fmla="*/ 57 h 1900"/>
              <a:gd name="T12" fmla="*/ 466 w 1638"/>
              <a:gd name="T13" fmla="*/ 207 h 1900"/>
              <a:gd name="T14" fmla="*/ 12 w 1638"/>
              <a:gd name="T15" fmla="*/ 330 h 1900"/>
              <a:gd name="T16" fmla="*/ 655 w 1638"/>
              <a:gd name="T17" fmla="*/ 1319 h 1900"/>
              <a:gd name="T18" fmla="*/ 621 w 1638"/>
              <a:gd name="T19" fmla="*/ 1750 h 1900"/>
              <a:gd name="T20" fmla="*/ 497 w 1638"/>
              <a:gd name="T21" fmla="*/ 1831 h 1900"/>
              <a:gd name="T22" fmla="*/ 428 w 1638"/>
              <a:gd name="T23" fmla="*/ 1854 h 1900"/>
              <a:gd name="T24" fmla="*/ 443 w 1638"/>
              <a:gd name="T25" fmla="*/ 1896 h 1900"/>
              <a:gd name="T26" fmla="*/ 941 w 1638"/>
              <a:gd name="T27" fmla="*/ 1888 h 1900"/>
              <a:gd name="T28" fmla="*/ 941 w 1638"/>
              <a:gd name="T29" fmla="*/ 1846 h 1900"/>
              <a:gd name="T30" fmla="*/ 840 w 1638"/>
              <a:gd name="T31" fmla="*/ 1819 h 1900"/>
              <a:gd name="T32" fmla="*/ 732 w 1638"/>
              <a:gd name="T33" fmla="*/ 1715 h 1900"/>
              <a:gd name="T34" fmla="*/ 1203 w 1638"/>
              <a:gd name="T35" fmla="*/ 615 h 1900"/>
              <a:gd name="T36" fmla="*/ 1345 w 1638"/>
              <a:gd name="T37" fmla="*/ 650 h 1900"/>
              <a:gd name="T38" fmla="*/ 1554 w 1638"/>
              <a:gd name="T39" fmla="*/ 565 h 1900"/>
              <a:gd name="T40" fmla="*/ 1638 w 1638"/>
              <a:gd name="T41" fmla="*/ 357 h 1900"/>
              <a:gd name="T42" fmla="*/ 1554 w 1638"/>
              <a:gd name="T43" fmla="*/ 150 h 1900"/>
              <a:gd name="T44" fmla="*/ 1345 w 1638"/>
              <a:gd name="T45" fmla="*/ 65 h 1900"/>
              <a:gd name="T46" fmla="*/ 559 w 1638"/>
              <a:gd name="T47" fmla="*/ 654 h 1900"/>
              <a:gd name="T48" fmla="*/ 625 w 1638"/>
              <a:gd name="T49" fmla="*/ 1838 h 1900"/>
              <a:gd name="T50" fmla="*/ 748 w 1638"/>
              <a:gd name="T51" fmla="*/ 1838 h 1900"/>
              <a:gd name="T52" fmla="*/ 574 w 1638"/>
              <a:gd name="T53" fmla="*/ 715 h 1900"/>
              <a:gd name="T54" fmla="*/ 694 w 1638"/>
              <a:gd name="T55" fmla="*/ 1142 h 1900"/>
              <a:gd name="T56" fmla="*/ 717 w 1638"/>
              <a:gd name="T57" fmla="*/ 1108 h 1900"/>
              <a:gd name="T58" fmla="*/ 771 w 1638"/>
              <a:gd name="T59" fmla="*/ 788 h 1900"/>
              <a:gd name="T60" fmla="*/ 875 w 1638"/>
              <a:gd name="T61" fmla="*/ 811 h 1900"/>
              <a:gd name="T62" fmla="*/ 979 w 1638"/>
              <a:gd name="T63" fmla="*/ 715 h 1900"/>
              <a:gd name="T64" fmla="*/ 902 w 1638"/>
              <a:gd name="T65" fmla="*/ 731 h 1900"/>
              <a:gd name="T66" fmla="*/ 833 w 1638"/>
              <a:gd name="T67" fmla="*/ 750 h 1900"/>
              <a:gd name="T68" fmla="*/ 914 w 1638"/>
              <a:gd name="T69" fmla="*/ 715 h 1900"/>
              <a:gd name="T70" fmla="*/ 833 w 1638"/>
              <a:gd name="T71" fmla="*/ 619 h 1900"/>
              <a:gd name="T72" fmla="*/ 902 w 1638"/>
              <a:gd name="T73" fmla="*/ 638 h 1900"/>
              <a:gd name="T74" fmla="*/ 979 w 1638"/>
              <a:gd name="T75" fmla="*/ 654 h 1900"/>
              <a:gd name="T76" fmla="*/ 875 w 1638"/>
              <a:gd name="T77" fmla="*/ 557 h 1900"/>
              <a:gd name="T78" fmla="*/ 790 w 1638"/>
              <a:gd name="T79" fmla="*/ 477 h 1900"/>
              <a:gd name="T80" fmla="*/ 678 w 1638"/>
              <a:gd name="T81" fmla="*/ 427 h 1900"/>
              <a:gd name="T82" fmla="*/ 655 w 1638"/>
              <a:gd name="T83" fmla="*/ 465 h 1900"/>
              <a:gd name="T84" fmla="*/ 725 w 1638"/>
              <a:gd name="T85" fmla="*/ 500 h 1900"/>
              <a:gd name="T86" fmla="*/ 763 w 1638"/>
              <a:gd name="T87" fmla="*/ 592 h 1900"/>
              <a:gd name="T88" fmla="*/ 625 w 1638"/>
              <a:gd name="T89" fmla="*/ 654 h 1900"/>
              <a:gd name="T90" fmla="*/ 1087 w 1638"/>
              <a:gd name="T91" fmla="*/ 496 h 1900"/>
              <a:gd name="T92" fmla="*/ 1187 w 1638"/>
              <a:gd name="T93" fmla="*/ 531 h 1900"/>
              <a:gd name="T94" fmla="*/ 1114 w 1638"/>
              <a:gd name="T95" fmla="*/ 388 h 1900"/>
              <a:gd name="T96" fmla="*/ 1291 w 1638"/>
              <a:gd name="T97" fmla="*/ 584 h 1900"/>
              <a:gd name="T98" fmla="*/ 1430 w 1638"/>
              <a:gd name="T99" fmla="*/ 484 h 1900"/>
              <a:gd name="T100" fmla="*/ 1473 w 1638"/>
              <a:gd name="T101" fmla="*/ 469 h 1900"/>
              <a:gd name="T102" fmla="*/ 1388 w 1638"/>
              <a:gd name="T103" fmla="*/ 357 h 1900"/>
              <a:gd name="T104" fmla="*/ 1473 w 1638"/>
              <a:gd name="T105" fmla="*/ 246 h 1900"/>
              <a:gd name="T106" fmla="*/ 1430 w 1638"/>
              <a:gd name="T107" fmla="*/ 230 h 1900"/>
              <a:gd name="T108" fmla="*/ 1257 w 1638"/>
              <a:gd name="T109" fmla="*/ 230 h 1900"/>
              <a:gd name="T110" fmla="*/ 1218 w 1638"/>
              <a:gd name="T111" fmla="*/ 246 h 1900"/>
              <a:gd name="T112" fmla="*/ 1272 w 1638"/>
              <a:gd name="T113" fmla="*/ 327 h 1900"/>
              <a:gd name="T114" fmla="*/ 1164 w 1638"/>
              <a:gd name="T115" fmla="*/ 215 h 1900"/>
              <a:gd name="T116" fmla="*/ 1303 w 1638"/>
              <a:gd name="T117" fmla="*/ 130 h 1900"/>
              <a:gd name="T118" fmla="*/ 1476 w 1638"/>
              <a:gd name="T119" fmla="*/ 165 h 1900"/>
              <a:gd name="T120" fmla="*/ 1573 w 1638"/>
              <a:gd name="T121" fmla="*/ 311 h 1900"/>
              <a:gd name="T122" fmla="*/ 1538 w 1638"/>
              <a:gd name="T123" fmla="*/ 488 h 1900"/>
              <a:gd name="T124" fmla="*/ 1392 w 1638"/>
              <a:gd name="T125" fmla="*/ 584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38" h="1900">
                <a:moveTo>
                  <a:pt x="1345" y="65"/>
                </a:moveTo>
                <a:lnTo>
                  <a:pt x="1291" y="69"/>
                </a:lnTo>
                <a:lnTo>
                  <a:pt x="1237" y="84"/>
                </a:lnTo>
                <a:lnTo>
                  <a:pt x="1191" y="107"/>
                </a:lnTo>
                <a:lnTo>
                  <a:pt x="1149" y="142"/>
                </a:lnTo>
                <a:lnTo>
                  <a:pt x="1110" y="180"/>
                </a:lnTo>
                <a:lnTo>
                  <a:pt x="1083" y="223"/>
                </a:lnTo>
                <a:lnTo>
                  <a:pt x="1064" y="273"/>
                </a:lnTo>
                <a:lnTo>
                  <a:pt x="1052" y="327"/>
                </a:lnTo>
                <a:lnTo>
                  <a:pt x="555" y="327"/>
                </a:lnTo>
                <a:lnTo>
                  <a:pt x="532" y="211"/>
                </a:lnTo>
                <a:lnTo>
                  <a:pt x="520" y="177"/>
                </a:lnTo>
                <a:lnTo>
                  <a:pt x="501" y="150"/>
                </a:lnTo>
                <a:lnTo>
                  <a:pt x="478" y="127"/>
                </a:lnTo>
                <a:lnTo>
                  <a:pt x="447" y="115"/>
                </a:lnTo>
                <a:lnTo>
                  <a:pt x="104" y="0"/>
                </a:lnTo>
                <a:lnTo>
                  <a:pt x="93" y="0"/>
                </a:lnTo>
                <a:lnTo>
                  <a:pt x="81" y="4"/>
                </a:lnTo>
                <a:lnTo>
                  <a:pt x="73" y="7"/>
                </a:lnTo>
                <a:lnTo>
                  <a:pt x="66" y="19"/>
                </a:lnTo>
                <a:lnTo>
                  <a:pt x="66" y="30"/>
                </a:lnTo>
                <a:lnTo>
                  <a:pt x="66" y="42"/>
                </a:lnTo>
                <a:lnTo>
                  <a:pt x="73" y="54"/>
                </a:lnTo>
                <a:lnTo>
                  <a:pt x="85" y="57"/>
                </a:lnTo>
                <a:lnTo>
                  <a:pt x="428" y="173"/>
                </a:lnTo>
                <a:lnTo>
                  <a:pt x="443" y="180"/>
                </a:lnTo>
                <a:lnTo>
                  <a:pt x="455" y="192"/>
                </a:lnTo>
                <a:lnTo>
                  <a:pt x="466" y="207"/>
                </a:lnTo>
                <a:lnTo>
                  <a:pt x="470" y="223"/>
                </a:lnTo>
                <a:lnTo>
                  <a:pt x="493" y="327"/>
                </a:lnTo>
                <a:lnTo>
                  <a:pt x="31" y="327"/>
                </a:lnTo>
                <a:lnTo>
                  <a:pt x="12" y="330"/>
                </a:lnTo>
                <a:lnTo>
                  <a:pt x="0" y="342"/>
                </a:lnTo>
                <a:lnTo>
                  <a:pt x="0" y="361"/>
                </a:lnTo>
                <a:lnTo>
                  <a:pt x="4" y="377"/>
                </a:lnTo>
                <a:lnTo>
                  <a:pt x="655" y="1319"/>
                </a:lnTo>
                <a:lnTo>
                  <a:pt x="655" y="1638"/>
                </a:lnTo>
                <a:lnTo>
                  <a:pt x="651" y="1677"/>
                </a:lnTo>
                <a:lnTo>
                  <a:pt x="640" y="1715"/>
                </a:lnTo>
                <a:lnTo>
                  <a:pt x="621" y="1750"/>
                </a:lnTo>
                <a:lnTo>
                  <a:pt x="598" y="1777"/>
                </a:lnTo>
                <a:lnTo>
                  <a:pt x="567" y="1804"/>
                </a:lnTo>
                <a:lnTo>
                  <a:pt x="536" y="1819"/>
                </a:lnTo>
                <a:lnTo>
                  <a:pt x="497" y="1831"/>
                </a:lnTo>
                <a:lnTo>
                  <a:pt x="455" y="1838"/>
                </a:lnTo>
                <a:lnTo>
                  <a:pt x="443" y="1838"/>
                </a:lnTo>
                <a:lnTo>
                  <a:pt x="436" y="1846"/>
                </a:lnTo>
                <a:lnTo>
                  <a:pt x="428" y="1854"/>
                </a:lnTo>
                <a:lnTo>
                  <a:pt x="424" y="1869"/>
                </a:lnTo>
                <a:lnTo>
                  <a:pt x="428" y="1881"/>
                </a:lnTo>
                <a:lnTo>
                  <a:pt x="436" y="1888"/>
                </a:lnTo>
                <a:lnTo>
                  <a:pt x="443" y="1896"/>
                </a:lnTo>
                <a:lnTo>
                  <a:pt x="455" y="1900"/>
                </a:lnTo>
                <a:lnTo>
                  <a:pt x="917" y="1900"/>
                </a:lnTo>
                <a:lnTo>
                  <a:pt x="929" y="1896"/>
                </a:lnTo>
                <a:lnTo>
                  <a:pt x="941" y="1888"/>
                </a:lnTo>
                <a:lnTo>
                  <a:pt x="944" y="1881"/>
                </a:lnTo>
                <a:lnTo>
                  <a:pt x="948" y="1869"/>
                </a:lnTo>
                <a:lnTo>
                  <a:pt x="944" y="1854"/>
                </a:lnTo>
                <a:lnTo>
                  <a:pt x="941" y="1846"/>
                </a:lnTo>
                <a:lnTo>
                  <a:pt x="929" y="1838"/>
                </a:lnTo>
                <a:lnTo>
                  <a:pt x="917" y="1838"/>
                </a:lnTo>
                <a:lnTo>
                  <a:pt x="879" y="1831"/>
                </a:lnTo>
                <a:lnTo>
                  <a:pt x="840" y="1819"/>
                </a:lnTo>
                <a:lnTo>
                  <a:pt x="806" y="1804"/>
                </a:lnTo>
                <a:lnTo>
                  <a:pt x="775" y="1777"/>
                </a:lnTo>
                <a:lnTo>
                  <a:pt x="752" y="1750"/>
                </a:lnTo>
                <a:lnTo>
                  <a:pt x="732" y="1715"/>
                </a:lnTo>
                <a:lnTo>
                  <a:pt x="721" y="1677"/>
                </a:lnTo>
                <a:lnTo>
                  <a:pt x="717" y="1638"/>
                </a:lnTo>
                <a:lnTo>
                  <a:pt x="717" y="1319"/>
                </a:lnTo>
                <a:lnTo>
                  <a:pt x="1203" y="615"/>
                </a:lnTo>
                <a:lnTo>
                  <a:pt x="1237" y="631"/>
                </a:lnTo>
                <a:lnTo>
                  <a:pt x="1272" y="642"/>
                </a:lnTo>
                <a:lnTo>
                  <a:pt x="1307" y="650"/>
                </a:lnTo>
                <a:lnTo>
                  <a:pt x="1345" y="650"/>
                </a:lnTo>
                <a:lnTo>
                  <a:pt x="1403" y="646"/>
                </a:lnTo>
                <a:lnTo>
                  <a:pt x="1461" y="627"/>
                </a:lnTo>
                <a:lnTo>
                  <a:pt x="1511" y="600"/>
                </a:lnTo>
                <a:lnTo>
                  <a:pt x="1554" y="565"/>
                </a:lnTo>
                <a:lnTo>
                  <a:pt x="1588" y="523"/>
                </a:lnTo>
                <a:lnTo>
                  <a:pt x="1615" y="473"/>
                </a:lnTo>
                <a:lnTo>
                  <a:pt x="1635" y="415"/>
                </a:lnTo>
                <a:lnTo>
                  <a:pt x="1638" y="357"/>
                </a:lnTo>
                <a:lnTo>
                  <a:pt x="1635" y="300"/>
                </a:lnTo>
                <a:lnTo>
                  <a:pt x="1615" y="242"/>
                </a:lnTo>
                <a:lnTo>
                  <a:pt x="1588" y="192"/>
                </a:lnTo>
                <a:lnTo>
                  <a:pt x="1554" y="150"/>
                </a:lnTo>
                <a:lnTo>
                  <a:pt x="1511" y="115"/>
                </a:lnTo>
                <a:lnTo>
                  <a:pt x="1461" y="88"/>
                </a:lnTo>
                <a:lnTo>
                  <a:pt x="1403" y="69"/>
                </a:lnTo>
                <a:lnTo>
                  <a:pt x="1345" y="65"/>
                </a:lnTo>
                <a:lnTo>
                  <a:pt x="1345" y="65"/>
                </a:lnTo>
                <a:close/>
                <a:moveTo>
                  <a:pt x="89" y="388"/>
                </a:moveTo>
                <a:lnTo>
                  <a:pt x="505" y="388"/>
                </a:lnTo>
                <a:lnTo>
                  <a:pt x="559" y="654"/>
                </a:lnTo>
                <a:lnTo>
                  <a:pt x="274" y="654"/>
                </a:lnTo>
                <a:lnTo>
                  <a:pt x="89" y="388"/>
                </a:lnTo>
                <a:close/>
                <a:moveTo>
                  <a:pt x="748" y="1838"/>
                </a:moveTo>
                <a:lnTo>
                  <a:pt x="625" y="1838"/>
                </a:lnTo>
                <a:lnTo>
                  <a:pt x="659" y="1800"/>
                </a:lnTo>
                <a:lnTo>
                  <a:pt x="686" y="1762"/>
                </a:lnTo>
                <a:lnTo>
                  <a:pt x="713" y="1800"/>
                </a:lnTo>
                <a:lnTo>
                  <a:pt x="748" y="1838"/>
                </a:lnTo>
                <a:lnTo>
                  <a:pt x="748" y="1838"/>
                </a:lnTo>
                <a:close/>
                <a:moveTo>
                  <a:pt x="686" y="1254"/>
                </a:moveTo>
                <a:lnTo>
                  <a:pt x="316" y="715"/>
                </a:lnTo>
                <a:lnTo>
                  <a:pt x="574" y="715"/>
                </a:lnTo>
                <a:lnTo>
                  <a:pt x="655" y="1119"/>
                </a:lnTo>
                <a:lnTo>
                  <a:pt x="667" y="1138"/>
                </a:lnTo>
                <a:lnTo>
                  <a:pt x="686" y="1142"/>
                </a:lnTo>
                <a:lnTo>
                  <a:pt x="694" y="1142"/>
                </a:lnTo>
                <a:lnTo>
                  <a:pt x="705" y="1138"/>
                </a:lnTo>
                <a:lnTo>
                  <a:pt x="713" y="1131"/>
                </a:lnTo>
                <a:lnTo>
                  <a:pt x="717" y="1119"/>
                </a:lnTo>
                <a:lnTo>
                  <a:pt x="717" y="1108"/>
                </a:lnTo>
                <a:lnTo>
                  <a:pt x="636" y="715"/>
                </a:lnTo>
                <a:lnTo>
                  <a:pt x="725" y="715"/>
                </a:lnTo>
                <a:lnTo>
                  <a:pt x="744" y="757"/>
                </a:lnTo>
                <a:lnTo>
                  <a:pt x="771" y="788"/>
                </a:lnTo>
                <a:lnTo>
                  <a:pt x="810" y="807"/>
                </a:lnTo>
                <a:lnTo>
                  <a:pt x="829" y="811"/>
                </a:lnTo>
                <a:lnTo>
                  <a:pt x="852" y="815"/>
                </a:lnTo>
                <a:lnTo>
                  <a:pt x="875" y="811"/>
                </a:lnTo>
                <a:lnTo>
                  <a:pt x="894" y="807"/>
                </a:lnTo>
                <a:lnTo>
                  <a:pt x="933" y="788"/>
                </a:lnTo>
                <a:lnTo>
                  <a:pt x="960" y="757"/>
                </a:lnTo>
                <a:lnTo>
                  <a:pt x="979" y="715"/>
                </a:lnTo>
                <a:lnTo>
                  <a:pt x="1060" y="715"/>
                </a:lnTo>
                <a:lnTo>
                  <a:pt x="686" y="1254"/>
                </a:lnTo>
                <a:close/>
                <a:moveTo>
                  <a:pt x="914" y="715"/>
                </a:moveTo>
                <a:lnTo>
                  <a:pt x="902" y="731"/>
                </a:lnTo>
                <a:lnTo>
                  <a:pt x="887" y="742"/>
                </a:lnTo>
                <a:lnTo>
                  <a:pt x="871" y="750"/>
                </a:lnTo>
                <a:lnTo>
                  <a:pt x="852" y="754"/>
                </a:lnTo>
                <a:lnTo>
                  <a:pt x="833" y="750"/>
                </a:lnTo>
                <a:lnTo>
                  <a:pt x="817" y="742"/>
                </a:lnTo>
                <a:lnTo>
                  <a:pt x="802" y="731"/>
                </a:lnTo>
                <a:lnTo>
                  <a:pt x="790" y="715"/>
                </a:lnTo>
                <a:lnTo>
                  <a:pt x="914" y="715"/>
                </a:lnTo>
                <a:close/>
                <a:moveTo>
                  <a:pt x="790" y="654"/>
                </a:moveTo>
                <a:lnTo>
                  <a:pt x="802" y="638"/>
                </a:lnTo>
                <a:lnTo>
                  <a:pt x="817" y="627"/>
                </a:lnTo>
                <a:lnTo>
                  <a:pt x="833" y="619"/>
                </a:lnTo>
                <a:lnTo>
                  <a:pt x="852" y="619"/>
                </a:lnTo>
                <a:lnTo>
                  <a:pt x="871" y="619"/>
                </a:lnTo>
                <a:lnTo>
                  <a:pt x="887" y="627"/>
                </a:lnTo>
                <a:lnTo>
                  <a:pt x="902" y="638"/>
                </a:lnTo>
                <a:lnTo>
                  <a:pt x="914" y="654"/>
                </a:lnTo>
                <a:lnTo>
                  <a:pt x="790" y="654"/>
                </a:lnTo>
                <a:close/>
                <a:moveTo>
                  <a:pt x="1103" y="654"/>
                </a:moveTo>
                <a:lnTo>
                  <a:pt x="979" y="654"/>
                </a:lnTo>
                <a:lnTo>
                  <a:pt x="960" y="615"/>
                </a:lnTo>
                <a:lnTo>
                  <a:pt x="933" y="584"/>
                </a:lnTo>
                <a:lnTo>
                  <a:pt x="894" y="565"/>
                </a:lnTo>
                <a:lnTo>
                  <a:pt x="875" y="557"/>
                </a:lnTo>
                <a:lnTo>
                  <a:pt x="852" y="557"/>
                </a:lnTo>
                <a:lnTo>
                  <a:pt x="840" y="557"/>
                </a:lnTo>
                <a:lnTo>
                  <a:pt x="821" y="515"/>
                </a:lnTo>
                <a:lnTo>
                  <a:pt x="790" y="477"/>
                </a:lnTo>
                <a:lnTo>
                  <a:pt x="748" y="442"/>
                </a:lnTo>
                <a:lnTo>
                  <a:pt x="721" y="434"/>
                </a:lnTo>
                <a:lnTo>
                  <a:pt x="694" y="427"/>
                </a:lnTo>
                <a:lnTo>
                  <a:pt x="678" y="427"/>
                </a:lnTo>
                <a:lnTo>
                  <a:pt x="671" y="431"/>
                </a:lnTo>
                <a:lnTo>
                  <a:pt x="659" y="438"/>
                </a:lnTo>
                <a:lnTo>
                  <a:pt x="655" y="450"/>
                </a:lnTo>
                <a:lnTo>
                  <a:pt x="655" y="465"/>
                </a:lnTo>
                <a:lnTo>
                  <a:pt x="663" y="473"/>
                </a:lnTo>
                <a:lnTo>
                  <a:pt x="671" y="481"/>
                </a:lnTo>
                <a:lnTo>
                  <a:pt x="682" y="488"/>
                </a:lnTo>
                <a:lnTo>
                  <a:pt x="725" y="500"/>
                </a:lnTo>
                <a:lnTo>
                  <a:pt x="752" y="523"/>
                </a:lnTo>
                <a:lnTo>
                  <a:pt x="771" y="550"/>
                </a:lnTo>
                <a:lnTo>
                  <a:pt x="783" y="577"/>
                </a:lnTo>
                <a:lnTo>
                  <a:pt x="763" y="592"/>
                </a:lnTo>
                <a:lnTo>
                  <a:pt x="748" y="611"/>
                </a:lnTo>
                <a:lnTo>
                  <a:pt x="732" y="631"/>
                </a:lnTo>
                <a:lnTo>
                  <a:pt x="725" y="654"/>
                </a:lnTo>
                <a:lnTo>
                  <a:pt x="625" y="654"/>
                </a:lnTo>
                <a:lnTo>
                  <a:pt x="567" y="388"/>
                </a:lnTo>
                <a:lnTo>
                  <a:pt x="1052" y="388"/>
                </a:lnTo>
                <a:lnTo>
                  <a:pt x="1064" y="442"/>
                </a:lnTo>
                <a:lnTo>
                  <a:pt x="1087" y="496"/>
                </a:lnTo>
                <a:lnTo>
                  <a:pt x="1114" y="542"/>
                </a:lnTo>
                <a:lnTo>
                  <a:pt x="1153" y="581"/>
                </a:lnTo>
                <a:lnTo>
                  <a:pt x="1103" y="654"/>
                </a:lnTo>
                <a:close/>
                <a:moveTo>
                  <a:pt x="1187" y="531"/>
                </a:moveTo>
                <a:lnTo>
                  <a:pt x="1160" y="500"/>
                </a:lnTo>
                <a:lnTo>
                  <a:pt x="1141" y="465"/>
                </a:lnTo>
                <a:lnTo>
                  <a:pt x="1126" y="431"/>
                </a:lnTo>
                <a:lnTo>
                  <a:pt x="1114" y="388"/>
                </a:lnTo>
                <a:lnTo>
                  <a:pt x="1288" y="388"/>
                </a:lnTo>
                <a:lnTo>
                  <a:pt x="1187" y="531"/>
                </a:lnTo>
                <a:close/>
                <a:moveTo>
                  <a:pt x="1345" y="588"/>
                </a:moveTo>
                <a:lnTo>
                  <a:pt x="1291" y="584"/>
                </a:lnTo>
                <a:lnTo>
                  <a:pt x="1241" y="565"/>
                </a:lnTo>
                <a:lnTo>
                  <a:pt x="1349" y="404"/>
                </a:lnTo>
                <a:lnTo>
                  <a:pt x="1422" y="477"/>
                </a:lnTo>
                <a:lnTo>
                  <a:pt x="1430" y="484"/>
                </a:lnTo>
                <a:lnTo>
                  <a:pt x="1442" y="488"/>
                </a:lnTo>
                <a:lnTo>
                  <a:pt x="1457" y="484"/>
                </a:lnTo>
                <a:lnTo>
                  <a:pt x="1465" y="477"/>
                </a:lnTo>
                <a:lnTo>
                  <a:pt x="1473" y="469"/>
                </a:lnTo>
                <a:lnTo>
                  <a:pt x="1476" y="457"/>
                </a:lnTo>
                <a:lnTo>
                  <a:pt x="1473" y="446"/>
                </a:lnTo>
                <a:lnTo>
                  <a:pt x="1465" y="434"/>
                </a:lnTo>
                <a:lnTo>
                  <a:pt x="1388" y="357"/>
                </a:lnTo>
                <a:lnTo>
                  <a:pt x="1465" y="280"/>
                </a:lnTo>
                <a:lnTo>
                  <a:pt x="1473" y="269"/>
                </a:lnTo>
                <a:lnTo>
                  <a:pt x="1476" y="257"/>
                </a:lnTo>
                <a:lnTo>
                  <a:pt x="1473" y="246"/>
                </a:lnTo>
                <a:lnTo>
                  <a:pt x="1465" y="238"/>
                </a:lnTo>
                <a:lnTo>
                  <a:pt x="1457" y="230"/>
                </a:lnTo>
                <a:lnTo>
                  <a:pt x="1446" y="227"/>
                </a:lnTo>
                <a:lnTo>
                  <a:pt x="1430" y="230"/>
                </a:lnTo>
                <a:lnTo>
                  <a:pt x="1422" y="238"/>
                </a:lnTo>
                <a:lnTo>
                  <a:pt x="1345" y="315"/>
                </a:lnTo>
                <a:lnTo>
                  <a:pt x="1268" y="238"/>
                </a:lnTo>
                <a:lnTo>
                  <a:pt x="1257" y="230"/>
                </a:lnTo>
                <a:lnTo>
                  <a:pt x="1245" y="227"/>
                </a:lnTo>
                <a:lnTo>
                  <a:pt x="1234" y="230"/>
                </a:lnTo>
                <a:lnTo>
                  <a:pt x="1226" y="238"/>
                </a:lnTo>
                <a:lnTo>
                  <a:pt x="1218" y="246"/>
                </a:lnTo>
                <a:lnTo>
                  <a:pt x="1214" y="257"/>
                </a:lnTo>
                <a:lnTo>
                  <a:pt x="1218" y="269"/>
                </a:lnTo>
                <a:lnTo>
                  <a:pt x="1226" y="280"/>
                </a:lnTo>
                <a:lnTo>
                  <a:pt x="1272" y="327"/>
                </a:lnTo>
                <a:lnTo>
                  <a:pt x="1114" y="327"/>
                </a:lnTo>
                <a:lnTo>
                  <a:pt x="1126" y="284"/>
                </a:lnTo>
                <a:lnTo>
                  <a:pt x="1141" y="246"/>
                </a:lnTo>
                <a:lnTo>
                  <a:pt x="1164" y="215"/>
                </a:lnTo>
                <a:lnTo>
                  <a:pt x="1191" y="184"/>
                </a:lnTo>
                <a:lnTo>
                  <a:pt x="1226" y="161"/>
                </a:lnTo>
                <a:lnTo>
                  <a:pt x="1261" y="142"/>
                </a:lnTo>
                <a:lnTo>
                  <a:pt x="1303" y="130"/>
                </a:lnTo>
                <a:lnTo>
                  <a:pt x="1345" y="127"/>
                </a:lnTo>
                <a:lnTo>
                  <a:pt x="1392" y="130"/>
                </a:lnTo>
                <a:lnTo>
                  <a:pt x="1434" y="146"/>
                </a:lnTo>
                <a:lnTo>
                  <a:pt x="1476" y="165"/>
                </a:lnTo>
                <a:lnTo>
                  <a:pt x="1507" y="192"/>
                </a:lnTo>
                <a:lnTo>
                  <a:pt x="1538" y="227"/>
                </a:lnTo>
                <a:lnTo>
                  <a:pt x="1557" y="269"/>
                </a:lnTo>
                <a:lnTo>
                  <a:pt x="1573" y="311"/>
                </a:lnTo>
                <a:lnTo>
                  <a:pt x="1577" y="357"/>
                </a:lnTo>
                <a:lnTo>
                  <a:pt x="1573" y="404"/>
                </a:lnTo>
                <a:lnTo>
                  <a:pt x="1557" y="446"/>
                </a:lnTo>
                <a:lnTo>
                  <a:pt x="1538" y="488"/>
                </a:lnTo>
                <a:lnTo>
                  <a:pt x="1507" y="523"/>
                </a:lnTo>
                <a:lnTo>
                  <a:pt x="1476" y="550"/>
                </a:lnTo>
                <a:lnTo>
                  <a:pt x="1434" y="573"/>
                </a:lnTo>
                <a:lnTo>
                  <a:pt x="1392" y="584"/>
                </a:lnTo>
                <a:lnTo>
                  <a:pt x="1345" y="588"/>
                </a:lnTo>
                <a:lnTo>
                  <a:pt x="1345" y="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2700"/>
          </a:p>
        </p:txBody>
      </p:sp>
      <p:grpSp>
        <p:nvGrpSpPr>
          <p:cNvPr id="99" name="Group 98"/>
          <p:cNvGrpSpPr/>
          <p:nvPr/>
        </p:nvGrpSpPr>
        <p:grpSpPr>
          <a:xfrm>
            <a:off x="9152003" y="2246715"/>
            <a:ext cx="658479" cy="951414"/>
            <a:chOff x="557213" y="3224213"/>
            <a:chExt cx="2087562" cy="3016250"/>
          </a:xfrm>
        </p:grpSpPr>
        <p:sp>
          <p:nvSpPr>
            <p:cNvPr id="100" name="Freeform 175"/>
            <p:cNvSpPr>
              <a:spLocks noEditPoints="1"/>
            </p:cNvSpPr>
            <p:nvPr/>
          </p:nvSpPr>
          <p:spPr bwMode="auto">
            <a:xfrm>
              <a:off x="557213" y="3224213"/>
              <a:ext cx="2087562" cy="3016250"/>
            </a:xfrm>
            <a:custGeom>
              <a:avLst/>
              <a:gdLst>
                <a:gd name="T0" fmla="*/ 810 w 1315"/>
                <a:gd name="T1" fmla="*/ 104 h 1900"/>
                <a:gd name="T2" fmla="*/ 763 w 1315"/>
                <a:gd name="T3" fmla="*/ 34 h 1900"/>
                <a:gd name="T4" fmla="*/ 686 w 1315"/>
                <a:gd name="T5" fmla="*/ 0 h 1900"/>
                <a:gd name="T6" fmla="*/ 602 w 1315"/>
                <a:gd name="T7" fmla="*/ 7 h 1900"/>
                <a:gd name="T8" fmla="*/ 536 w 1315"/>
                <a:gd name="T9" fmla="*/ 57 h 1900"/>
                <a:gd name="T10" fmla="*/ 497 w 1315"/>
                <a:gd name="T11" fmla="*/ 130 h 1900"/>
                <a:gd name="T12" fmla="*/ 100 w 1315"/>
                <a:gd name="T13" fmla="*/ 142 h 1900"/>
                <a:gd name="T14" fmla="*/ 31 w 1315"/>
                <a:gd name="T15" fmla="*/ 200 h 1900"/>
                <a:gd name="T16" fmla="*/ 0 w 1315"/>
                <a:gd name="T17" fmla="*/ 292 h 1900"/>
                <a:gd name="T18" fmla="*/ 16 w 1315"/>
                <a:gd name="T19" fmla="*/ 1800 h 1900"/>
                <a:gd name="T20" fmla="*/ 73 w 1315"/>
                <a:gd name="T21" fmla="*/ 1869 h 1900"/>
                <a:gd name="T22" fmla="*/ 166 w 1315"/>
                <a:gd name="T23" fmla="*/ 1900 h 1900"/>
                <a:gd name="T24" fmla="*/ 1214 w 1315"/>
                <a:gd name="T25" fmla="*/ 1885 h 1900"/>
                <a:gd name="T26" fmla="*/ 1288 w 1315"/>
                <a:gd name="T27" fmla="*/ 1827 h 1900"/>
                <a:gd name="T28" fmla="*/ 1315 w 1315"/>
                <a:gd name="T29" fmla="*/ 1735 h 1900"/>
                <a:gd name="T30" fmla="*/ 1303 w 1315"/>
                <a:gd name="T31" fmla="*/ 230 h 1900"/>
                <a:gd name="T32" fmla="*/ 1241 w 1315"/>
                <a:gd name="T33" fmla="*/ 157 h 1900"/>
                <a:gd name="T34" fmla="*/ 1153 w 1315"/>
                <a:gd name="T35" fmla="*/ 130 h 1900"/>
                <a:gd name="T36" fmla="*/ 428 w 1315"/>
                <a:gd name="T37" fmla="*/ 211 h 1900"/>
                <a:gd name="T38" fmla="*/ 459 w 1315"/>
                <a:gd name="T39" fmla="*/ 192 h 1900"/>
                <a:gd name="T40" fmla="*/ 548 w 1315"/>
                <a:gd name="T41" fmla="*/ 180 h 1900"/>
                <a:gd name="T42" fmla="*/ 559 w 1315"/>
                <a:gd name="T43" fmla="*/ 142 h 1900"/>
                <a:gd name="T44" fmla="*/ 621 w 1315"/>
                <a:gd name="T45" fmla="*/ 69 h 1900"/>
                <a:gd name="T46" fmla="*/ 679 w 1315"/>
                <a:gd name="T47" fmla="*/ 61 h 1900"/>
                <a:gd name="T48" fmla="*/ 752 w 1315"/>
                <a:gd name="T49" fmla="*/ 123 h 1900"/>
                <a:gd name="T50" fmla="*/ 760 w 1315"/>
                <a:gd name="T51" fmla="*/ 173 h 1900"/>
                <a:gd name="T52" fmla="*/ 790 w 1315"/>
                <a:gd name="T53" fmla="*/ 192 h 1900"/>
                <a:gd name="T54" fmla="*/ 879 w 1315"/>
                <a:gd name="T55" fmla="*/ 204 h 1900"/>
                <a:gd name="T56" fmla="*/ 891 w 1315"/>
                <a:gd name="T57" fmla="*/ 292 h 1900"/>
                <a:gd name="T58" fmla="*/ 868 w 1315"/>
                <a:gd name="T59" fmla="*/ 323 h 1900"/>
                <a:gd name="T60" fmla="*/ 447 w 1315"/>
                <a:gd name="T61" fmla="*/ 323 h 1900"/>
                <a:gd name="T62" fmla="*/ 424 w 1315"/>
                <a:gd name="T63" fmla="*/ 292 h 1900"/>
                <a:gd name="T64" fmla="*/ 424 w 1315"/>
                <a:gd name="T65" fmla="*/ 227 h 1900"/>
                <a:gd name="T66" fmla="*/ 887 w 1315"/>
                <a:gd name="T67" fmla="*/ 384 h 1900"/>
                <a:gd name="T68" fmla="*/ 948 w 1315"/>
                <a:gd name="T69" fmla="*/ 323 h 1900"/>
                <a:gd name="T70" fmla="*/ 197 w 1315"/>
                <a:gd name="T71" fmla="*/ 1704 h 1900"/>
                <a:gd name="T72" fmla="*/ 382 w 1315"/>
                <a:gd name="T73" fmla="*/ 350 h 1900"/>
                <a:gd name="T74" fmla="*/ 459 w 1315"/>
                <a:gd name="T75" fmla="*/ 388 h 1900"/>
                <a:gd name="T76" fmla="*/ 1249 w 1315"/>
                <a:gd name="T77" fmla="*/ 1758 h 1900"/>
                <a:gd name="T78" fmla="*/ 1191 w 1315"/>
                <a:gd name="T79" fmla="*/ 1827 h 1900"/>
                <a:gd name="T80" fmla="*/ 166 w 1315"/>
                <a:gd name="T81" fmla="*/ 1838 h 1900"/>
                <a:gd name="T82" fmla="*/ 93 w 1315"/>
                <a:gd name="T83" fmla="*/ 1808 h 1900"/>
                <a:gd name="T84" fmla="*/ 66 w 1315"/>
                <a:gd name="T85" fmla="*/ 1735 h 1900"/>
                <a:gd name="T86" fmla="*/ 73 w 1315"/>
                <a:gd name="T87" fmla="*/ 254 h 1900"/>
                <a:gd name="T88" fmla="*/ 143 w 1315"/>
                <a:gd name="T89" fmla="*/ 192 h 1900"/>
                <a:gd name="T90" fmla="*/ 363 w 1315"/>
                <a:gd name="T91" fmla="*/ 227 h 1900"/>
                <a:gd name="T92" fmla="*/ 154 w 1315"/>
                <a:gd name="T93" fmla="*/ 265 h 1900"/>
                <a:gd name="T94" fmla="*/ 135 w 1315"/>
                <a:gd name="T95" fmla="*/ 292 h 1900"/>
                <a:gd name="T96" fmla="*/ 143 w 1315"/>
                <a:gd name="T97" fmla="*/ 1758 h 1900"/>
                <a:gd name="T98" fmla="*/ 1153 w 1315"/>
                <a:gd name="T99" fmla="*/ 1765 h 1900"/>
                <a:gd name="T100" fmla="*/ 1180 w 1315"/>
                <a:gd name="T101" fmla="*/ 1750 h 1900"/>
                <a:gd name="T102" fmla="*/ 1180 w 1315"/>
                <a:gd name="T103" fmla="*/ 280 h 1900"/>
                <a:gd name="T104" fmla="*/ 1153 w 1315"/>
                <a:gd name="T105" fmla="*/ 261 h 1900"/>
                <a:gd name="T106" fmla="*/ 945 w 1315"/>
                <a:gd name="T107" fmla="*/ 192 h 1900"/>
                <a:gd name="T108" fmla="*/ 1191 w 1315"/>
                <a:gd name="T109" fmla="*/ 200 h 1900"/>
                <a:gd name="T110" fmla="*/ 1249 w 1315"/>
                <a:gd name="T111" fmla="*/ 273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900">
                  <a:moveTo>
                    <a:pt x="1153" y="130"/>
                  </a:moveTo>
                  <a:lnTo>
                    <a:pt x="817" y="130"/>
                  </a:lnTo>
                  <a:lnTo>
                    <a:pt x="810" y="104"/>
                  </a:lnTo>
                  <a:lnTo>
                    <a:pt x="798" y="77"/>
                  </a:lnTo>
                  <a:lnTo>
                    <a:pt x="783" y="57"/>
                  </a:lnTo>
                  <a:lnTo>
                    <a:pt x="763" y="34"/>
                  </a:lnTo>
                  <a:lnTo>
                    <a:pt x="740" y="19"/>
                  </a:lnTo>
                  <a:lnTo>
                    <a:pt x="713" y="7"/>
                  </a:lnTo>
                  <a:lnTo>
                    <a:pt x="686" y="0"/>
                  </a:lnTo>
                  <a:lnTo>
                    <a:pt x="659" y="0"/>
                  </a:lnTo>
                  <a:lnTo>
                    <a:pt x="629" y="0"/>
                  </a:lnTo>
                  <a:lnTo>
                    <a:pt x="602" y="7"/>
                  </a:lnTo>
                  <a:lnTo>
                    <a:pt x="578" y="19"/>
                  </a:lnTo>
                  <a:lnTo>
                    <a:pt x="555" y="34"/>
                  </a:lnTo>
                  <a:lnTo>
                    <a:pt x="536" y="57"/>
                  </a:lnTo>
                  <a:lnTo>
                    <a:pt x="521" y="77"/>
                  </a:lnTo>
                  <a:lnTo>
                    <a:pt x="505" y="104"/>
                  </a:lnTo>
                  <a:lnTo>
                    <a:pt x="497" y="130"/>
                  </a:lnTo>
                  <a:lnTo>
                    <a:pt x="166" y="130"/>
                  </a:lnTo>
                  <a:lnTo>
                    <a:pt x="131" y="134"/>
                  </a:lnTo>
                  <a:lnTo>
                    <a:pt x="100" y="142"/>
                  </a:lnTo>
                  <a:lnTo>
                    <a:pt x="73" y="157"/>
                  </a:lnTo>
                  <a:lnTo>
                    <a:pt x="50" y="177"/>
                  </a:lnTo>
                  <a:lnTo>
                    <a:pt x="31" y="200"/>
                  </a:lnTo>
                  <a:lnTo>
                    <a:pt x="16" y="230"/>
                  </a:lnTo>
                  <a:lnTo>
                    <a:pt x="4" y="257"/>
                  </a:lnTo>
                  <a:lnTo>
                    <a:pt x="0" y="292"/>
                  </a:lnTo>
                  <a:lnTo>
                    <a:pt x="0" y="1735"/>
                  </a:lnTo>
                  <a:lnTo>
                    <a:pt x="4" y="1769"/>
                  </a:lnTo>
                  <a:lnTo>
                    <a:pt x="16" y="1800"/>
                  </a:lnTo>
                  <a:lnTo>
                    <a:pt x="31" y="1827"/>
                  </a:lnTo>
                  <a:lnTo>
                    <a:pt x="50" y="1850"/>
                  </a:lnTo>
                  <a:lnTo>
                    <a:pt x="73" y="1869"/>
                  </a:lnTo>
                  <a:lnTo>
                    <a:pt x="100" y="1885"/>
                  </a:lnTo>
                  <a:lnTo>
                    <a:pt x="131" y="1896"/>
                  </a:lnTo>
                  <a:lnTo>
                    <a:pt x="166" y="1900"/>
                  </a:lnTo>
                  <a:lnTo>
                    <a:pt x="1153" y="1900"/>
                  </a:lnTo>
                  <a:lnTo>
                    <a:pt x="1184" y="1896"/>
                  </a:lnTo>
                  <a:lnTo>
                    <a:pt x="1214" y="1885"/>
                  </a:lnTo>
                  <a:lnTo>
                    <a:pt x="1241" y="1869"/>
                  </a:lnTo>
                  <a:lnTo>
                    <a:pt x="1265" y="1850"/>
                  </a:lnTo>
                  <a:lnTo>
                    <a:pt x="1288" y="1827"/>
                  </a:lnTo>
                  <a:lnTo>
                    <a:pt x="1303" y="1800"/>
                  </a:lnTo>
                  <a:lnTo>
                    <a:pt x="1311" y="1769"/>
                  </a:lnTo>
                  <a:lnTo>
                    <a:pt x="1315" y="1735"/>
                  </a:lnTo>
                  <a:lnTo>
                    <a:pt x="1315" y="292"/>
                  </a:lnTo>
                  <a:lnTo>
                    <a:pt x="1311" y="257"/>
                  </a:lnTo>
                  <a:lnTo>
                    <a:pt x="1303" y="230"/>
                  </a:lnTo>
                  <a:lnTo>
                    <a:pt x="1288" y="200"/>
                  </a:lnTo>
                  <a:lnTo>
                    <a:pt x="1265" y="177"/>
                  </a:lnTo>
                  <a:lnTo>
                    <a:pt x="1241" y="157"/>
                  </a:lnTo>
                  <a:lnTo>
                    <a:pt x="1214" y="142"/>
                  </a:lnTo>
                  <a:lnTo>
                    <a:pt x="1184" y="134"/>
                  </a:lnTo>
                  <a:lnTo>
                    <a:pt x="1153" y="130"/>
                  </a:lnTo>
                  <a:lnTo>
                    <a:pt x="1153" y="130"/>
                  </a:lnTo>
                  <a:close/>
                  <a:moveTo>
                    <a:pt x="424" y="227"/>
                  </a:moveTo>
                  <a:lnTo>
                    <a:pt x="428" y="211"/>
                  </a:lnTo>
                  <a:lnTo>
                    <a:pt x="436" y="204"/>
                  </a:lnTo>
                  <a:lnTo>
                    <a:pt x="447" y="196"/>
                  </a:lnTo>
                  <a:lnTo>
                    <a:pt x="459" y="192"/>
                  </a:lnTo>
                  <a:lnTo>
                    <a:pt x="528" y="192"/>
                  </a:lnTo>
                  <a:lnTo>
                    <a:pt x="540" y="188"/>
                  </a:lnTo>
                  <a:lnTo>
                    <a:pt x="548" y="180"/>
                  </a:lnTo>
                  <a:lnTo>
                    <a:pt x="555" y="173"/>
                  </a:lnTo>
                  <a:lnTo>
                    <a:pt x="559" y="161"/>
                  </a:lnTo>
                  <a:lnTo>
                    <a:pt x="559" y="142"/>
                  </a:lnTo>
                  <a:lnTo>
                    <a:pt x="567" y="123"/>
                  </a:lnTo>
                  <a:lnTo>
                    <a:pt x="586" y="88"/>
                  </a:lnTo>
                  <a:lnTo>
                    <a:pt x="621" y="69"/>
                  </a:lnTo>
                  <a:lnTo>
                    <a:pt x="636" y="61"/>
                  </a:lnTo>
                  <a:lnTo>
                    <a:pt x="659" y="61"/>
                  </a:lnTo>
                  <a:lnTo>
                    <a:pt x="679" y="61"/>
                  </a:lnTo>
                  <a:lnTo>
                    <a:pt x="698" y="69"/>
                  </a:lnTo>
                  <a:lnTo>
                    <a:pt x="729" y="88"/>
                  </a:lnTo>
                  <a:lnTo>
                    <a:pt x="752" y="123"/>
                  </a:lnTo>
                  <a:lnTo>
                    <a:pt x="756" y="142"/>
                  </a:lnTo>
                  <a:lnTo>
                    <a:pt x="760" y="161"/>
                  </a:lnTo>
                  <a:lnTo>
                    <a:pt x="760" y="173"/>
                  </a:lnTo>
                  <a:lnTo>
                    <a:pt x="767" y="180"/>
                  </a:lnTo>
                  <a:lnTo>
                    <a:pt x="779" y="188"/>
                  </a:lnTo>
                  <a:lnTo>
                    <a:pt x="790" y="192"/>
                  </a:lnTo>
                  <a:lnTo>
                    <a:pt x="856" y="192"/>
                  </a:lnTo>
                  <a:lnTo>
                    <a:pt x="868" y="196"/>
                  </a:lnTo>
                  <a:lnTo>
                    <a:pt x="879" y="204"/>
                  </a:lnTo>
                  <a:lnTo>
                    <a:pt x="887" y="211"/>
                  </a:lnTo>
                  <a:lnTo>
                    <a:pt x="891" y="227"/>
                  </a:lnTo>
                  <a:lnTo>
                    <a:pt x="891" y="292"/>
                  </a:lnTo>
                  <a:lnTo>
                    <a:pt x="887" y="304"/>
                  </a:lnTo>
                  <a:lnTo>
                    <a:pt x="879" y="315"/>
                  </a:lnTo>
                  <a:lnTo>
                    <a:pt x="868" y="323"/>
                  </a:lnTo>
                  <a:lnTo>
                    <a:pt x="856" y="327"/>
                  </a:lnTo>
                  <a:lnTo>
                    <a:pt x="459" y="327"/>
                  </a:lnTo>
                  <a:lnTo>
                    <a:pt x="447" y="323"/>
                  </a:lnTo>
                  <a:lnTo>
                    <a:pt x="436" y="315"/>
                  </a:lnTo>
                  <a:lnTo>
                    <a:pt x="428" y="304"/>
                  </a:lnTo>
                  <a:lnTo>
                    <a:pt x="424" y="292"/>
                  </a:lnTo>
                  <a:lnTo>
                    <a:pt x="424" y="292"/>
                  </a:lnTo>
                  <a:lnTo>
                    <a:pt x="424" y="292"/>
                  </a:lnTo>
                  <a:lnTo>
                    <a:pt x="424" y="227"/>
                  </a:lnTo>
                  <a:close/>
                  <a:moveTo>
                    <a:pt x="459" y="388"/>
                  </a:moveTo>
                  <a:lnTo>
                    <a:pt x="856" y="388"/>
                  </a:lnTo>
                  <a:lnTo>
                    <a:pt x="887" y="384"/>
                  </a:lnTo>
                  <a:lnTo>
                    <a:pt x="914" y="369"/>
                  </a:lnTo>
                  <a:lnTo>
                    <a:pt x="933" y="350"/>
                  </a:lnTo>
                  <a:lnTo>
                    <a:pt x="948" y="323"/>
                  </a:lnTo>
                  <a:lnTo>
                    <a:pt x="1122" y="323"/>
                  </a:lnTo>
                  <a:lnTo>
                    <a:pt x="1122" y="1704"/>
                  </a:lnTo>
                  <a:lnTo>
                    <a:pt x="197" y="1704"/>
                  </a:lnTo>
                  <a:lnTo>
                    <a:pt x="197" y="323"/>
                  </a:lnTo>
                  <a:lnTo>
                    <a:pt x="370" y="323"/>
                  </a:lnTo>
                  <a:lnTo>
                    <a:pt x="382" y="350"/>
                  </a:lnTo>
                  <a:lnTo>
                    <a:pt x="405" y="369"/>
                  </a:lnTo>
                  <a:lnTo>
                    <a:pt x="432" y="384"/>
                  </a:lnTo>
                  <a:lnTo>
                    <a:pt x="459" y="388"/>
                  </a:lnTo>
                  <a:lnTo>
                    <a:pt x="459" y="388"/>
                  </a:lnTo>
                  <a:close/>
                  <a:moveTo>
                    <a:pt x="1253" y="1735"/>
                  </a:moveTo>
                  <a:lnTo>
                    <a:pt x="1249" y="1758"/>
                  </a:lnTo>
                  <a:lnTo>
                    <a:pt x="1245" y="1777"/>
                  </a:lnTo>
                  <a:lnTo>
                    <a:pt x="1222" y="1808"/>
                  </a:lnTo>
                  <a:lnTo>
                    <a:pt x="1191" y="1827"/>
                  </a:lnTo>
                  <a:lnTo>
                    <a:pt x="1172" y="1835"/>
                  </a:lnTo>
                  <a:lnTo>
                    <a:pt x="1153" y="1838"/>
                  </a:lnTo>
                  <a:lnTo>
                    <a:pt x="166" y="1838"/>
                  </a:lnTo>
                  <a:lnTo>
                    <a:pt x="143" y="1835"/>
                  </a:lnTo>
                  <a:lnTo>
                    <a:pt x="127" y="1827"/>
                  </a:lnTo>
                  <a:lnTo>
                    <a:pt x="93" y="1808"/>
                  </a:lnTo>
                  <a:lnTo>
                    <a:pt x="73" y="1777"/>
                  </a:lnTo>
                  <a:lnTo>
                    <a:pt x="66" y="1758"/>
                  </a:lnTo>
                  <a:lnTo>
                    <a:pt x="66" y="1735"/>
                  </a:lnTo>
                  <a:lnTo>
                    <a:pt x="66" y="292"/>
                  </a:lnTo>
                  <a:lnTo>
                    <a:pt x="66" y="273"/>
                  </a:lnTo>
                  <a:lnTo>
                    <a:pt x="73" y="254"/>
                  </a:lnTo>
                  <a:lnTo>
                    <a:pt x="93" y="219"/>
                  </a:lnTo>
                  <a:lnTo>
                    <a:pt x="127" y="200"/>
                  </a:lnTo>
                  <a:lnTo>
                    <a:pt x="143" y="192"/>
                  </a:lnTo>
                  <a:lnTo>
                    <a:pt x="166" y="192"/>
                  </a:lnTo>
                  <a:lnTo>
                    <a:pt x="370" y="192"/>
                  </a:lnTo>
                  <a:lnTo>
                    <a:pt x="363" y="227"/>
                  </a:lnTo>
                  <a:lnTo>
                    <a:pt x="363" y="261"/>
                  </a:lnTo>
                  <a:lnTo>
                    <a:pt x="166" y="261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5" y="280"/>
                  </a:lnTo>
                  <a:lnTo>
                    <a:pt x="135" y="292"/>
                  </a:lnTo>
                  <a:lnTo>
                    <a:pt x="135" y="1735"/>
                  </a:lnTo>
                  <a:lnTo>
                    <a:pt x="135" y="1750"/>
                  </a:lnTo>
                  <a:lnTo>
                    <a:pt x="143" y="1758"/>
                  </a:lnTo>
                  <a:lnTo>
                    <a:pt x="154" y="1765"/>
                  </a:lnTo>
                  <a:lnTo>
                    <a:pt x="166" y="1765"/>
                  </a:lnTo>
                  <a:lnTo>
                    <a:pt x="1153" y="1765"/>
                  </a:lnTo>
                  <a:lnTo>
                    <a:pt x="1164" y="1765"/>
                  </a:lnTo>
                  <a:lnTo>
                    <a:pt x="1172" y="1758"/>
                  </a:lnTo>
                  <a:lnTo>
                    <a:pt x="1180" y="1750"/>
                  </a:lnTo>
                  <a:lnTo>
                    <a:pt x="1184" y="1735"/>
                  </a:lnTo>
                  <a:lnTo>
                    <a:pt x="1184" y="292"/>
                  </a:lnTo>
                  <a:lnTo>
                    <a:pt x="1180" y="280"/>
                  </a:lnTo>
                  <a:lnTo>
                    <a:pt x="1172" y="269"/>
                  </a:lnTo>
                  <a:lnTo>
                    <a:pt x="1164" y="265"/>
                  </a:lnTo>
                  <a:lnTo>
                    <a:pt x="1153" y="261"/>
                  </a:lnTo>
                  <a:lnTo>
                    <a:pt x="952" y="261"/>
                  </a:lnTo>
                  <a:lnTo>
                    <a:pt x="952" y="227"/>
                  </a:lnTo>
                  <a:lnTo>
                    <a:pt x="945" y="192"/>
                  </a:lnTo>
                  <a:lnTo>
                    <a:pt x="1153" y="192"/>
                  </a:lnTo>
                  <a:lnTo>
                    <a:pt x="1172" y="192"/>
                  </a:lnTo>
                  <a:lnTo>
                    <a:pt x="1191" y="200"/>
                  </a:lnTo>
                  <a:lnTo>
                    <a:pt x="1222" y="219"/>
                  </a:lnTo>
                  <a:lnTo>
                    <a:pt x="1245" y="254"/>
                  </a:lnTo>
                  <a:lnTo>
                    <a:pt x="1249" y="273"/>
                  </a:lnTo>
                  <a:lnTo>
                    <a:pt x="1253" y="292"/>
                  </a:lnTo>
                  <a:lnTo>
                    <a:pt x="1253" y="1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1" name="Freeform 176"/>
            <p:cNvSpPr>
              <a:spLocks/>
            </p:cNvSpPr>
            <p:nvPr/>
          </p:nvSpPr>
          <p:spPr bwMode="auto">
            <a:xfrm>
              <a:off x="1555750" y="3430588"/>
              <a:ext cx="96837" cy="147638"/>
            </a:xfrm>
            <a:custGeom>
              <a:avLst/>
              <a:gdLst>
                <a:gd name="T0" fmla="*/ 30 w 61"/>
                <a:gd name="T1" fmla="*/ 93 h 93"/>
                <a:gd name="T2" fmla="*/ 42 w 61"/>
                <a:gd name="T3" fmla="*/ 93 h 93"/>
                <a:gd name="T4" fmla="*/ 50 w 61"/>
                <a:gd name="T5" fmla="*/ 85 h 93"/>
                <a:gd name="T6" fmla="*/ 57 w 61"/>
                <a:gd name="T7" fmla="*/ 74 h 93"/>
                <a:gd name="T8" fmla="*/ 61 w 61"/>
                <a:gd name="T9" fmla="*/ 62 h 93"/>
                <a:gd name="T10" fmla="*/ 61 w 61"/>
                <a:gd name="T11" fmla="*/ 31 h 93"/>
                <a:gd name="T12" fmla="*/ 57 w 61"/>
                <a:gd name="T13" fmla="*/ 20 h 93"/>
                <a:gd name="T14" fmla="*/ 50 w 61"/>
                <a:gd name="T15" fmla="*/ 8 h 93"/>
                <a:gd name="T16" fmla="*/ 42 w 61"/>
                <a:gd name="T17" fmla="*/ 0 h 93"/>
                <a:gd name="T18" fmla="*/ 30 w 61"/>
                <a:gd name="T19" fmla="*/ 0 h 93"/>
                <a:gd name="T20" fmla="*/ 19 w 61"/>
                <a:gd name="T21" fmla="*/ 0 h 93"/>
                <a:gd name="T22" fmla="*/ 7 w 61"/>
                <a:gd name="T23" fmla="*/ 8 h 93"/>
                <a:gd name="T24" fmla="*/ 0 w 61"/>
                <a:gd name="T25" fmla="*/ 20 h 93"/>
                <a:gd name="T26" fmla="*/ 0 w 61"/>
                <a:gd name="T27" fmla="*/ 31 h 93"/>
                <a:gd name="T28" fmla="*/ 0 w 61"/>
                <a:gd name="T29" fmla="*/ 62 h 93"/>
                <a:gd name="T30" fmla="*/ 0 w 61"/>
                <a:gd name="T31" fmla="*/ 74 h 93"/>
                <a:gd name="T32" fmla="*/ 7 w 61"/>
                <a:gd name="T33" fmla="*/ 85 h 93"/>
                <a:gd name="T34" fmla="*/ 19 w 61"/>
                <a:gd name="T35" fmla="*/ 93 h 93"/>
                <a:gd name="T36" fmla="*/ 30 w 61"/>
                <a:gd name="T37" fmla="*/ 93 h 93"/>
                <a:gd name="T38" fmla="*/ 30 w 61"/>
                <a:gd name="T3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93">
                  <a:moveTo>
                    <a:pt x="30" y="93"/>
                  </a:moveTo>
                  <a:lnTo>
                    <a:pt x="42" y="93"/>
                  </a:lnTo>
                  <a:lnTo>
                    <a:pt x="50" y="85"/>
                  </a:lnTo>
                  <a:lnTo>
                    <a:pt x="57" y="74"/>
                  </a:lnTo>
                  <a:lnTo>
                    <a:pt x="61" y="62"/>
                  </a:lnTo>
                  <a:lnTo>
                    <a:pt x="61" y="31"/>
                  </a:lnTo>
                  <a:lnTo>
                    <a:pt x="57" y="20"/>
                  </a:lnTo>
                  <a:lnTo>
                    <a:pt x="50" y="8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7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7" y="85"/>
                  </a:lnTo>
                  <a:lnTo>
                    <a:pt x="19" y="93"/>
                  </a:lnTo>
                  <a:lnTo>
                    <a:pt x="30" y="93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2" name="Freeform 177"/>
            <p:cNvSpPr>
              <a:spLocks/>
            </p:cNvSpPr>
            <p:nvPr/>
          </p:nvSpPr>
          <p:spPr bwMode="auto">
            <a:xfrm>
              <a:off x="1028700" y="4108450"/>
              <a:ext cx="777875" cy="98425"/>
            </a:xfrm>
            <a:custGeom>
              <a:avLst/>
              <a:gdLst>
                <a:gd name="T0" fmla="*/ 0 w 490"/>
                <a:gd name="T1" fmla="*/ 31 h 62"/>
                <a:gd name="T2" fmla="*/ 4 w 490"/>
                <a:gd name="T3" fmla="*/ 43 h 62"/>
                <a:gd name="T4" fmla="*/ 12 w 490"/>
                <a:gd name="T5" fmla="*/ 50 h 62"/>
                <a:gd name="T6" fmla="*/ 19 w 490"/>
                <a:gd name="T7" fmla="*/ 58 h 62"/>
                <a:gd name="T8" fmla="*/ 31 w 490"/>
                <a:gd name="T9" fmla="*/ 62 h 62"/>
                <a:gd name="T10" fmla="*/ 459 w 490"/>
                <a:gd name="T11" fmla="*/ 62 h 62"/>
                <a:gd name="T12" fmla="*/ 470 w 490"/>
                <a:gd name="T13" fmla="*/ 58 h 62"/>
                <a:gd name="T14" fmla="*/ 482 w 490"/>
                <a:gd name="T15" fmla="*/ 50 h 62"/>
                <a:gd name="T16" fmla="*/ 490 w 490"/>
                <a:gd name="T17" fmla="*/ 43 h 62"/>
                <a:gd name="T18" fmla="*/ 490 w 490"/>
                <a:gd name="T19" fmla="*/ 31 h 62"/>
                <a:gd name="T20" fmla="*/ 490 w 490"/>
                <a:gd name="T21" fmla="*/ 20 h 62"/>
                <a:gd name="T22" fmla="*/ 482 w 490"/>
                <a:gd name="T23" fmla="*/ 8 h 62"/>
                <a:gd name="T24" fmla="*/ 470 w 490"/>
                <a:gd name="T25" fmla="*/ 0 h 62"/>
                <a:gd name="T26" fmla="*/ 459 w 490"/>
                <a:gd name="T27" fmla="*/ 0 h 62"/>
                <a:gd name="T28" fmla="*/ 31 w 490"/>
                <a:gd name="T29" fmla="*/ 0 h 62"/>
                <a:gd name="T30" fmla="*/ 19 w 490"/>
                <a:gd name="T31" fmla="*/ 0 h 62"/>
                <a:gd name="T32" fmla="*/ 12 w 490"/>
                <a:gd name="T33" fmla="*/ 8 h 62"/>
                <a:gd name="T34" fmla="*/ 4 w 490"/>
                <a:gd name="T35" fmla="*/ 20 h 62"/>
                <a:gd name="T36" fmla="*/ 0 w 490"/>
                <a:gd name="T37" fmla="*/ 31 h 62"/>
                <a:gd name="T38" fmla="*/ 0 w 490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0" h="62">
                  <a:moveTo>
                    <a:pt x="0" y="31"/>
                  </a:moveTo>
                  <a:lnTo>
                    <a:pt x="4" y="43"/>
                  </a:lnTo>
                  <a:lnTo>
                    <a:pt x="12" y="50"/>
                  </a:lnTo>
                  <a:lnTo>
                    <a:pt x="19" y="58"/>
                  </a:lnTo>
                  <a:lnTo>
                    <a:pt x="31" y="62"/>
                  </a:lnTo>
                  <a:lnTo>
                    <a:pt x="459" y="62"/>
                  </a:lnTo>
                  <a:lnTo>
                    <a:pt x="470" y="58"/>
                  </a:lnTo>
                  <a:lnTo>
                    <a:pt x="482" y="50"/>
                  </a:lnTo>
                  <a:lnTo>
                    <a:pt x="490" y="43"/>
                  </a:lnTo>
                  <a:lnTo>
                    <a:pt x="490" y="31"/>
                  </a:lnTo>
                  <a:lnTo>
                    <a:pt x="490" y="20"/>
                  </a:lnTo>
                  <a:lnTo>
                    <a:pt x="482" y="8"/>
                  </a:lnTo>
                  <a:lnTo>
                    <a:pt x="470" y="0"/>
                  </a:lnTo>
                  <a:lnTo>
                    <a:pt x="459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2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3" name="Freeform 178"/>
            <p:cNvSpPr>
              <a:spLocks/>
            </p:cNvSpPr>
            <p:nvPr/>
          </p:nvSpPr>
          <p:spPr bwMode="auto">
            <a:xfrm>
              <a:off x="1028700" y="4316413"/>
              <a:ext cx="623887" cy="98425"/>
            </a:xfrm>
            <a:custGeom>
              <a:avLst/>
              <a:gdLst>
                <a:gd name="T0" fmla="*/ 31 w 393"/>
                <a:gd name="T1" fmla="*/ 62 h 62"/>
                <a:gd name="T2" fmla="*/ 362 w 393"/>
                <a:gd name="T3" fmla="*/ 62 h 62"/>
                <a:gd name="T4" fmla="*/ 374 w 393"/>
                <a:gd name="T5" fmla="*/ 58 h 62"/>
                <a:gd name="T6" fmla="*/ 382 w 393"/>
                <a:gd name="T7" fmla="*/ 54 h 62"/>
                <a:gd name="T8" fmla="*/ 389 w 393"/>
                <a:gd name="T9" fmla="*/ 43 h 62"/>
                <a:gd name="T10" fmla="*/ 393 w 393"/>
                <a:gd name="T11" fmla="*/ 31 h 62"/>
                <a:gd name="T12" fmla="*/ 389 w 393"/>
                <a:gd name="T13" fmla="*/ 19 h 62"/>
                <a:gd name="T14" fmla="*/ 382 w 393"/>
                <a:gd name="T15" fmla="*/ 8 h 62"/>
                <a:gd name="T16" fmla="*/ 374 w 393"/>
                <a:gd name="T17" fmla="*/ 4 h 62"/>
                <a:gd name="T18" fmla="*/ 362 w 393"/>
                <a:gd name="T19" fmla="*/ 0 h 62"/>
                <a:gd name="T20" fmla="*/ 31 w 393"/>
                <a:gd name="T21" fmla="*/ 0 h 62"/>
                <a:gd name="T22" fmla="*/ 19 w 393"/>
                <a:gd name="T23" fmla="*/ 4 h 62"/>
                <a:gd name="T24" fmla="*/ 12 w 393"/>
                <a:gd name="T25" fmla="*/ 8 h 62"/>
                <a:gd name="T26" fmla="*/ 4 w 393"/>
                <a:gd name="T27" fmla="*/ 19 h 62"/>
                <a:gd name="T28" fmla="*/ 0 w 393"/>
                <a:gd name="T29" fmla="*/ 31 h 62"/>
                <a:gd name="T30" fmla="*/ 4 w 393"/>
                <a:gd name="T31" fmla="*/ 43 h 62"/>
                <a:gd name="T32" fmla="*/ 12 w 393"/>
                <a:gd name="T33" fmla="*/ 54 h 62"/>
                <a:gd name="T34" fmla="*/ 19 w 393"/>
                <a:gd name="T35" fmla="*/ 58 h 62"/>
                <a:gd name="T36" fmla="*/ 31 w 393"/>
                <a:gd name="T37" fmla="*/ 62 h 62"/>
                <a:gd name="T38" fmla="*/ 31 w 393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3" h="62">
                  <a:moveTo>
                    <a:pt x="31" y="62"/>
                  </a:moveTo>
                  <a:lnTo>
                    <a:pt x="362" y="62"/>
                  </a:lnTo>
                  <a:lnTo>
                    <a:pt x="374" y="58"/>
                  </a:lnTo>
                  <a:lnTo>
                    <a:pt x="382" y="54"/>
                  </a:lnTo>
                  <a:lnTo>
                    <a:pt x="389" y="43"/>
                  </a:lnTo>
                  <a:lnTo>
                    <a:pt x="393" y="31"/>
                  </a:lnTo>
                  <a:lnTo>
                    <a:pt x="389" y="19"/>
                  </a:lnTo>
                  <a:lnTo>
                    <a:pt x="382" y="8"/>
                  </a:lnTo>
                  <a:lnTo>
                    <a:pt x="374" y="4"/>
                  </a:lnTo>
                  <a:lnTo>
                    <a:pt x="362" y="0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4"/>
                  </a:lnTo>
                  <a:lnTo>
                    <a:pt x="19" y="58"/>
                  </a:lnTo>
                  <a:lnTo>
                    <a:pt x="31" y="62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4" name="Freeform 179"/>
            <p:cNvSpPr>
              <a:spLocks/>
            </p:cNvSpPr>
            <p:nvPr/>
          </p:nvSpPr>
          <p:spPr bwMode="auto">
            <a:xfrm>
              <a:off x="1028700" y="4524375"/>
              <a:ext cx="777875" cy="98425"/>
            </a:xfrm>
            <a:custGeom>
              <a:avLst/>
              <a:gdLst>
                <a:gd name="T0" fmla="*/ 459 w 490"/>
                <a:gd name="T1" fmla="*/ 0 h 62"/>
                <a:gd name="T2" fmla="*/ 31 w 490"/>
                <a:gd name="T3" fmla="*/ 0 h 62"/>
                <a:gd name="T4" fmla="*/ 19 w 490"/>
                <a:gd name="T5" fmla="*/ 4 h 62"/>
                <a:gd name="T6" fmla="*/ 12 w 490"/>
                <a:gd name="T7" fmla="*/ 8 h 62"/>
                <a:gd name="T8" fmla="*/ 4 w 490"/>
                <a:gd name="T9" fmla="*/ 19 h 62"/>
                <a:gd name="T10" fmla="*/ 0 w 490"/>
                <a:gd name="T11" fmla="*/ 31 h 62"/>
                <a:gd name="T12" fmla="*/ 4 w 490"/>
                <a:gd name="T13" fmla="*/ 42 h 62"/>
                <a:gd name="T14" fmla="*/ 12 w 490"/>
                <a:gd name="T15" fmla="*/ 54 h 62"/>
                <a:gd name="T16" fmla="*/ 19 w 490"/>
                <a:gd name="T17" fmla="*/ 58 h 62"/>
                <a:gd name="T18" fmla="*/ 31 w 490"/>
                <a:gd name="T19" fmla="*/ 62 h 62"/>
                <a:gd name="T20" fmla="*/ 459 w 490"/>
                <a:gd name="T21" fmla="*/ 62 h 62"/>
                <a:gd name="T22" fmla="*/ 470 w 490"/>
                <a:gd name="T23" fmla="*/ 58 h 62"/>
                <a:gd name="T24" fmla="*/ 482 w 490"/>
                <a:gd name="T25" fmla="*/ 54 h 62"/>
                <a:gd name="T26" fmla="*/ 490 w 490"/>
                <a:gd name="T27" fmla="*/ 42 h 62"/>
                <a:gd name="T28" fmla="*/ 490 w 490"/>
                <a:gd name="T29" fmla="*/ 31 h 62"/>
                <a:gd name="T30" fmla="*/ 490 w 490"/>
                <a:gd name="T31" fmla="*/ 19 h 62"/>
                <a:gd name="T32" fmla="*/ 482 w 490"/>
                <a:gd name="T33" fmla="*/ 8 h 62"/>
                <a:gd name="T34" fmla="*/ 470 w 490"/>
                <a:gd name="T35" fmla="*/ 4 h 62"/>
                <a:gd name="T36" fmla="*/ 459 w 490"/>
                <a:gd name="T37" fmla="*/ 0 h 62"/>
                <a:gd name="T38" fmla="*/ 459 w 490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0" h="62">
                  <a:moveTo>
                    <a:pt x="459" y="0"/>
                  </a:moveTo>
                  <a:lnTo>
                    <a:pt x="31" y="0"/>
                  </a:lnTo>
                  <a:lnTo>
                    <a:pt x="19" y="4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2" y="54"/>
                  </a:lnTo>
                  <a:lnTo>
                    <a:pt x="19" y="58"/>
                  </a:lnTo>
                  <a:lnTo>
                    <a:pt x="31" y="62"/>
                  </a:lnTo>
                  <a:lnTo>
                    <a:pt x="459" y="62"/>
                  </a:lnTo>
                  <a:lnTo>
                    <a:pt x="470" y="58"/>
                  </a:lnTo>
                  <a:lnTo>
                    <a:pt x="482" y="54"/>
                  </a:lnTo>
                  <a:lnTo>
                    <a:pt x="490" y="42"/>
                  </a:lnTo>
                  <a:lnTo>
                    <a:pt x="490" y="31"/>
                  </a:lnTo>
                  <a:lnTo>
                    <a:pt x="490" y="19"/>
                  </a:lnTo>
                  <a:lnTo>
                    <a:pt x="482" y="8"/>
                  </a:lnTo>
                  <a:lnTo>
                    <a:pt x="470" y="4"/>
                  </a:lnTo>
                  <a:lnTo>
                    <a:pt x="459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5" name="Freeform 180"/>
            <p:cNvSpPr>
              <a:spLocks/>
            </p:cNvSpPr>
            <p:nvPr/>
          </p:nvSpPr>
          <p:spPr bwMode="auto">
            <a:xfrm>
              <a:off x="1028700" y="4732338"/>
              <a:ext cx="623887" cy="96838"/>
            </a:xfrm>
            <a:custGeom>
              <a:avLst/>
              <a:gdLst>
                <a:gd name="T0" fmla="*/ 31 w 393"/>
                <a:gd name="T1" fmla="*/ 61 h 61"/>
                <a:gd name="T2" fmla="*/ 362 w 393"/>
                <a:gd name="T3" fmla="*/ 61 h 61"/>
                <a:gd name="T4" fmla="*/ 374 w 393"/>
                <a:gd name="T5" fmla="*/ 61 h 61"/>
                <a:gd name="T6" fmla="*/ 382 w 393"/>
                <a:gd name="T7" fmla="*/ 54 h 61"/>
                <a:gd name="T8" fmla="*/ 389 w 393"/>
                <a:gd name="T9" fmla="*/ 42 h 61"/>
                <a:gd name="T10" fmla="*/ 393 w 393"/>
                <a:gd name="T11" fmla="*/ 31 h 61"/>
                <a:gd name="T12" fmla="*/ 389 w 393"/>
                <a:gd name="T13" fmla="*/ 19 h 61"/>
                <a:gd name="T14" fmla="*/ 382 w 393"/>
                <a:gd name="T15" fmla="*/ 8 h 61"/>
                <a:gd name="T16" fmla="*/ 374 w 393"/>
                <a:gd name="T17" fmla="*/ 4 h 61"/>
                <a:gd name="T18" fmla="*/ 362 w 393"/>
                <a:gd name="T19" fmla="*/ 0 h 61"/>
                <a:gd name="T20" fmla="*/ 31 w 393"/>
                <a:gd name="T21" fmla="*/ 0 h 61"/>
                <a:gd name="T22" fmla="*/ 19 w 393"/>
                <a:gd name="T23" fmla="*/ 4 h 61"/>
                <a:gd name="T24" fmla="*/ 12 w 393"/>
                <a:gd name="T25" fmla="*/ 8 h 61"/>
                <a:gd name="T26" fmla="*/ 4 w 393"/>
                <a:gd name="T27" fmla="*/ 19 h 61"/>
                <a:gd name="T28" fmla="*/ 0 w 393"/>
                <a:gd name="T29" fmla="*/ 31 h 61"/>
                <a:gd name="T30" fmla="*/ 4 w 393"/>
                <a:gd name="T31" fmla="*/ 42 h 61"/>
                <a:gd name="T32" fmla="*/ 12 w 393"/>
                <a:gd name="T33" fmla="*/ 54 h 61"/>
                <a:gd name="T34" fmla="*/ 19 w 393"/>
                <a:gd name="T35" fmla="*/ 61 h 61"/>
                <a:gd name="T36" fmla="*/ 31 w 393"/>
                <a:gd name="T37" fmla="*/ 61 h 61"/>
                <a:gd name="T38" fmla="*/ 31 w 393"/>
                <a:gd name="T3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3" h="61">
                  <a:moveTo>
                    <a:pt x="31" y="61"/>
                  </a:moveTo>
                  <a:lnTo>
                    <a:pt x="362" y="61"/>
                  </a:lnTo>
                  <a:lnTo>
                    <a:pt x="374" y="61"/>
                  </a:lnTo>
                  <a:lnTo>
                    <a:pt x="382" y="54"/>
                  </a:lnTo>
                  <a:lnTo>
                    <a:pt x="389" y="42"/>
                  </a:lnTo>
                  <a:lnTo>
                    <a:pt x="393" y="31"/>
                  </a:lnTo>
                  <a:lnTo>
                    <a:pt x="389" y="19"/>
                  </a:lnTo>
                  <a:lnTo>
                    <a:pt x="382" y="8"/>
                  </a:lnTo>
                  <a:lnTo>
                    <a:pt x="374" y="4"/>
                  </a:lnTo>
                  <a:lnTo>
                    <a:pt x="362" y="0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2" y="54"/>
                  </a:lnTo>
                  <a:lnTo>
                    <a:pt x="19" y="61"/>
                  </a:lnTo>
                  <a:lnTo>
                    <a:pt x="31" y="61"/>
                  </a:lnTo>
                  <a:lnTo>
                    <a:pt x="31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6" name="Freeform 181"/>
            <p:cNvSpPr>
              <a:spLocks/>
            </p:cNvSpPr>
            <p:nvPr/>
          </p:nvSpPr>
          <p:spPr bwMode="auto">
            <a:xfrm>
              <a:off x="1028700" y="4940300"/>
              <a:ext cx="777875" cy="96838"/>
            </a:xfrm>
            <a:custGeom>
              <a:avLst/>
              <a:gdLst>
                <a:gd name="T0" fmla="*/ 459 w 490"/>
                <a:gd name="T1" fmla="*/ 0 h 61"/>
                <a:gd name="T2" fmla="*/ 31 w 490"/>
                <a:gd name="T3" fmla="*/ 0 h 61"/>
                <a:gd name="T4" fmla="*/ 19 w 490"/>
                <a:gd name="T5" fmla="*/ 3 h 61"/>
                <a:gd name="T6" fmla="*/ 12 w 490"/>
                <a:gd name="T7" fmla="*/ 11 h 61"/>
                <a:gd name="T8" fmla="*/ 4 w 490"/>
                <a:gd name="T9" fmla="*/ 19 h 61"/>
                <a:gd name="T10" fmla="*/ 0 w 490"/>
                <a:gd name="T11" fmla="*/ 30 h 61"/>
                <a:gd name="T12" fmla="*/ 4 w 490"/>
                <a:gd name="T13" fmla="*/ 42 h 61"/>
                <a:gd name="T14" fmla="*/ 12 w 490"/>
                <a:gd name="T15" fmla="*/ 53 h 61"/>
                <a:gd name="T16" fmla="*/ 19 w 490"/>
                <a:gd name="T17" fmla="*/ 61 h 61"/>
                <a:gd name="T18" fmla="*/ 31 w 490"/>
                <a:gd name="T19" fmla="*/ 61 h 61"/>
                <a:gd name="T20" fmla="*/ 459 w 490"/>
                <a:gd name="T21" fmla="*/ 61 h 61"/>
                <a:gd name="T22" fmla="*/ 470 w 490"/>
                <a:gd name="T23" fmla="*/ 61 h 61"/>
                <a:gd name="T24" fmla="*/ 482 w 490"/>
                <a:gd name="T25" fmla="*/ 53 h 61"/>
                <a:gd name="T26" fmla="*/ 490 w 490"/>
                <a:gd name="T27" fmla="*/ 42 h 61"/>
                <a:gd name="T28" fmla="*/ 490 w 490"/>
                <a:gd name="T29" fmla="*/ 30 h 61"/>
                <a:gd name="T30" fmla="*/ 490 w 490"/>
                <a:gd name="T31" fmla="*/ 19 h 61"/>
                <a:gd name="T32" fmla="*/ 482 w 490"/>
                <a:gd name="T33" fmla="*/ 11 h 61"/>
                <a:gd name="T34" fmla="*/ 470 w 490"/>
                <a:gd name="T35" fmla="*/ 3 h 61"/>
                <a:gd name="T36" fmla="*/ 459 w 490"/>
                <a:gd name="T37" fmla="*/ 0 h 61"/>
                <a:gd name="T38" fmla="*/ 459 w 490"/>
                <a:gd name="T3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0" h="61">
                  <a:moveTo>
                    <a:pt x="459" y="0"/>
                  </a:moveTo>
                  <a:lnTo>
                    <a:pt x="31" y="0"/>
                  </a:lnTo>
                  <a:lnTo>
                    <a:pt x="19" y="3"/>
                  </a:lnTo>
                  <a:lnTo>
                    <a:pt x="12" y="11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12" y="53"/>
                  </a:lnTo>
                  <a:lnTo>
                    <a:pt x="19" y="61"/>
                  </a:lnTo>
                  <a:lnTo>
                    <a:pt x="31" y="61"/>
                  </a:lnTo>
                  <a:lnTo>
                    <a:pt x="459" y="61"/>
                  </a:lnTo>
                  <a:lnTo>
                    <a:pt x="470" y="61"/>
                  </a:lnTo>
                  <a:lnTo>
                    <a:pt x="482" y="53"/>
                  </a:lnTo>
                  <a:lnTo>
                    <a:pt x="490" y="42"/>
                  </a:lnTo>
                  <a:lnTo>
                    <a:pt x="490" y="30"/>
                  </a:lnTo>
                  <a:lnTo>
                    <a:pt x="490" y="19"/>
                  </a:lnTo>
                  <a:lnTo>
                    <a:pt x="482" y="11"/>
                  </a:lnTo>
                  <a:lnTo>
                    <a:pt x="470" y="3"/>
                  </a:lnTo>
                  <a:lnTo>
                    <a:pt x="459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7" name="Freeform 182"/>
            <p:cNvSpPr>
              <a:spLocks/>
            </p:cNvSpPr>
            <p:nvPr/>
          </p:nvSpPr>
          <p:spPr bwMode="auto">
            <a:xfrm>
              <a:off x="1028700" y="5146675"/>
              <a:ext cx="623887" cy="98425"/>
            </a:xfrm>
            <a:custGeom>
              <a:avLst/>
              <a:gdLst>
                <a:gd name="T0" fmla="*/ 31 w 393"/>
                <a:gd name="T1" fmla="*/ 62 h 62"/>
                <a:gd name="T2" fmla="*/ 362 w 393"/>
                <a:gd name="T3" fmla="*/ 62 h 62"/>
                <a:gd name="T4" fmla="*/ 374 w 393"/>
                <a:gd name="T5" fmla="*/ 62 h 62"/>
                <a:gd name="T6" fmla="*/ 382 w 393"/>
                <a:gd name="T7" fmla="*/ 54 h 62"/>
                <a:gd name="T8" fmla="*/ 389 w 393"/>
                <a:gd name="T9" fmla="*/ 47 h 62"/>
                <a:gd name="T10" fmla="*/ 393 w 393"/>
                <a:gd name="T11" fmla="*/ 31 h 62"/>
                <a:gd name="T12" fmla="*/ 389 w 393"/>
                <a:gd name="T13" fmla="*/ 20 h 62"/>
                <a:gd name="T14" fmla="*/ 382 w 393"/>
                <a:gd name="T15" fmla="*/ 12 h 62"/>
                <a:gd name="T16" fmla="*/ 374 w 393"/>
                <a:gd name="T17" fmla="*/ 4 h 62"/>
                <a:gd name="T18" fmla="*/ 362 w 393"/>
                <a:gd name="T19" fmla="*/ 0 h 62"/>
                <a:gd name="T20" fmla="*/ 31 w 393"/>
                <a:gd name="T21" fmla="*/ 0 h 62"/>
                <a:gd name="T22" fmla="*/ 19 w 393"/>
                <a:gd name="T23" fmla="*/ 4 h 62"/>
                <a:gd name="T24" fmla="*/ 12 w 393"/>
                <a:gd name="T25" fmla="*/ 12 h 62"/>
                <a:gd name="T26" fmla="*/ 4 w 393"/>
                <a:gd name="T27" fmla="*/ 20 h 62"/>
                <a:gd name="T28" fmla="*/ 0 w 393"/>
                <a:gd name="T29" fmla="*/ 31 h 62"/>
                <a:gd name="T30" fmla="*/ 4 w 393"/>
                <a:gd name="T31" fmla="*/ 47 h 62"/>
                <a:gd name="T32" fmla="*/ 12 w 393"/>
                <a:gd name="T33" fmla="*/ 54 h 62"/>
                <a:gd name="T34" fmla="*/ 19 w 393"/>
                <a:gd name="T35" fmla="*/ 62 h 62"/>
                <a:gd name="T36" fmla="*/ 31 w 393"/>
                <a:gd name="T37" fmla="*/ 62 h 62"/>
                <a:gd name="T38" fmla="*/ 31 w 393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3" h="62">
                  <a:moveTo>
                    <a:pt x="31" y="62"/>
                  </a:moveTo>
                  <a:lnTo>
                    <a:pt x="362" y="62"/>
                  </a:lnTo>
                  <a:lnTo>
                    <a:pt x="374" y="62"/>
                  </a:lnTo>
                  <a:lnTo>
                    <a:pt x="382" y="54"/>
                  </a:lnTo>
                  <a:lnTo>
                    <a:pt x="389" y="47"/>
                  </a:lnTo>
                  <a:lnTo>
                    <a:pt x="393" y="31"/>
                  </a:lnTo>
                  <a:lnTo>
                    <a:pt x="389" y="20"/>
                  </a:lnTo>
                  <a:lnTo>
                    <a:pt x="382" y="12"/>
                  </a:lnTo>
                  <a:lnTo>
                    <a:pt x="374" y="4"/>
                  </a:lnTo>
                  <a:lnTo>
                    <a:pt x="362" y="0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2" y="12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2" y="54"/>
                  </a:lnTo>
                  <a:lnTo>
                    <a:pt x="19" y="62"/>
                  </a:lnTo>
                  <a:lnTo>
                    <a:pt x="31" y="62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8" name="Freeform 183"/>
            <p:cNvSpPr>
              <a:spLocks/>
            </p:cNvSpPr>
            <p:nvPr/>
          </p:nvSpPr>
          <p:spPr bwMode="auto">
            <a:xfrm>
              <a:off x="1028700" y="5360988"/>
              <a:ext cx="777875" cy="98425"/>
            </a:xfrm>
            <a:custGeom>
              <a:avLst/>
              <a:gdLst>
                <a:gd name="T0" fmla="*/ 459 w 490"/>
                <a:gd name="T1" fmla="*/ 0 h 62"/>
                <a:gd name="T2" fmla="*/ 31 w 490"/>
                <a:gd name="T3" fmla="*/ 0 h 62"/>
                <a:gd name="T4" fmla="*/ 19 w 490"/>
                <a:gd name="T5" fmla="*/ 0 h 62"/>
                <a:gd name="T6" fmla="*/ 12 w 490"/>
                <a:gd name="T7" fmla="*/ 8 h 62"/>
                <a:gd name="T8" fmla="*/ 4 w 490"/>
                <a:gd name="T9" fmla="*/ 15 h 62"/>
                <a:gd name="T10" fmla="*/ 0 w 490"/>
                <a:gd name="T11" fmla="*/ 31 h 62"/>
                <a:gd name="T12" fmla="*/ 4 w 490"/>
                <a:gd name="T13" fmla="*/ 42 h 62"/>
                <a:gd name="T14" fmla="*/ 12 w 490"/>
                <a:gd name="T15" fmla="*/ 50 h 62"/>
                <a:gd name="T16" fmla="*/ 19 w 490"/>
                <a:gd name="T17" fmla="*/ 58 h 62"/>
                <a:gd name="T18" fmla="*/ 31 w 490"/>
                <a:gd name="T19" fmla="*/ 62 h 62"/>
                <a:gd name="T20" fmla="*/ 459 w 490"/>
                <a:gd name="T21" fmla="*/ 62 h 62"/>
                <a:gd name="T22" fmla="*/ 470 w 490"/>
                <a:gd name="T23" fmla="*/ 58 h 62"/>
                <a:gd name="T24" fmla="*/ 482 w 490"/>
                <a:gd name="T25" fmla="*/ 50 h 62"/>
                <a:gd name="T26" fmla="*/ 490 w 490"/>
                <a:gd name="T27" fmla="*/ 42 h 62"/>
                <a:gd name="T28" fmla="*/ 490 w 490"/>
                <a:gd name="T29" fmla="*/ 31 h 62"/>
                <a:gd name="T30" fmla="*/ 490 w 490"/>
                <a:gd name="T31" fmla="*/ 15 h 62"/>
                <a:gd name="T32" fmla="*/ 482 w 490"/>
                <a:gd name="T33" fmla="*/ 8 h 62"/>
                <a:gd name="T34" fmla="*/ 470 w 490"/>
                <a:gd name="T35" fmla="*/ 0 h 62"/>
                <a:gd name="T36" fmla="*/ 459 w 490"/>
                <a:gd name="T37" fmla="*/ 0 h 62"/>
                <a:gd name="T38" fmla="*/ 459 w 490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0" h="62">
                  <a:moveTo>
                    <a:pt x="459" y="0"/>
                  </a:moveTo>
                  <a:lnTo>
                    <a:pt x="31" y="0"/>
                  </a:lnTo>
                  <a:lnTo>
                    <a:pt x="19" y="0"/>
                  </a:lnTo>
                  <a:lnTo>
                    <a:pt x="12" y="8"/>
                  </a:lnTo>
                  <a:lnTo>
                    <a:pt x="4" y="15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2" y="50"/>
                  </a:lnTo>
                  <a:lnTo>
                    <a:pt x="19" y="58"/>
                  </a:lnTo>
                  <a:lnTo>
                    <a:pt x="31" y="62"/>
                  </a:lnTo>
                  <a:lnTo>
                    <a:pt x="459" y="62"/>
                  </a:lnTo>
                  <a:lnTo>
                    <a:pt x="470" y="58"/>
                  </a:lnTo>
                  <a:lnTo>
                    <a:pt x="482" y="50"/>
                  </a:lnTo>
                  <a:lnTo>
                    <a:pt x="490" y="42"/>
                  </a:lnTo>
                  <a:lnTo>
                    <a:pt x="490" y="31"/>
                  </a:lnTo>
                  <a:lnTo>
                    <a:pt x="490" y="15"/>
                  </a:lnTo>
                  <a:lnTo>
                    <a:pt x="482" y="8"/>
                  </a:lnTo>
                  <a:lnTo>
                    <a:pt x="470" y="0"/>
                  </a:lnTo>
                  <a:lnTo>
                    <a:pt x="459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9" name="Freeform 184"/>
            <p:cNvSpPr>
              <a:spLocks/>
            </p:cNvSpPr>
            <p:nvPr/>
          </p:nvSpPr>
          <p:spPr bwMode="auto">
            <a:xfrm>
              <a:off x="1028700" y="5568950"/>
              <a:ext cx="623887" cy="96838"/>
            </a:xfrm>
            <a:custGeom>
              <a:avLst/>
              <a:gdLst>
                <a:gd name="T0" fmla="*/ 362 w 393"/>
                <a:gd name="T1" fmla="*/ 0 h 61"/>
                <a:gd name="T2" fmla="*/ 31 w 393"/>
                <a:gd name="T3" fmla="*/ 0 h 61"/>
                <a:gd name="T4" fmla="*/ 19 w 393"/>
                <a:gd name="T5" fmla="*/ 0 h 61"/>
                <a:gd name="T6" fmla="*/ 12 w 393"/>
                <a:gd name="T7" fmla="*/ 8 h 61"/>
                <a:gd name="T8" fmla="*/ 4 w 393"/>
                <a:gd name="T9" fmla="*/ 19 h 61"/>
                <a:gd name="T10" fmla="*/ 0 w 393"/>
                <a:gd name="T11" fmla="*/ 31 h 61"/>
                <a:gd name="T12" fmla="*/ 4 w 393"/>
                <a:gd name="T13" fmla="*/ 42 h 61"/>
                <a:gd name="T14" fmla="*/ 12 w 393"/>
                <a:gd name="T15" fmla="*/ 50 h 61"/>
                <a:gd name="T16" fmla="*/ 19 w 393"/>
                <a:gd name="T17" fmla="*/ 58 h 61"/>
                <a:gd name="T18" fmla="*/ 31 w 393"/>
                <a:gd name="T19" fmla="*/ 61 h 61"/>
                <a:gd name="T20" fmla="*/ 362 w 393"/>
                <a:gd name="T21" fmla="*/ 61 h 61"/>
                <a:gd name="T22" fmla="*/ 374 w 393"/>
                <a:gd name="T23" fmla="*/ 58 h 61"/>
                <a:gd name="T24" fmla="*/ 382 w 393"/>
                <a:gd name="T25" fmla="*/ 50 h 61"/>
                <a:gd name="T26" fmla="*/ 389 w 393"/>
                <a:gd name="T27" fmla="*/ 42 h 61"/>
                <a:gd name="T28" fmla="*/ 393 w 393"/>
                <a:gd name="T29" fmla="*/ 31 h 61"/>
                <a:gd name="T30" fmla="*/ 389 w 393"/>
                <a:gd name="T31" fmla="*/ 19 h 61"/>
                <a:gd name="T32" fmla="*/ 382 w 393"/>
                <a:gd name="T33" fmla="*/ 8 h 61"/>
                <a:gd name="T34" fmla="*/ 374 w 393"/>
                <a:gd name="T35" fmla="*/ 0 h 61"/>
                <a:gd name="T36" fmla="*/ 362 w 393"/>
                <a:gd name="T37" fmla="*/ 0 h 61"/>
                <a:gd name="T38" fmla="*/ 362 w 393"/>
                <a:gd name="T3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3" h="61">
                  <a:moveTo>
                    <a:pt x="362" y="0"/>
                  </a:moveTo>
                  <a:lnTo>
                    <a:pt x="31" y="0"/>
                  </a:lnTo>
                  <a:lnTo>
                    <a:pt x="19" y="0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2" y="50"/>
                  </a:lnTo>
                  <a:lnTo>
                    <a:pt x="19" y="58"/>
                  </a:lnTo>
                  <a:lnTo>
                    <a:pt x="31" y="61"/>
                  </a:lnTo>
                  <a:lnTo>
                    <a:pt x="362" y="61"/>
                  </a:lnTo>
                  <a:lnTo>
                    <a:pt x="374" y="58"/>
                  </a:lnTo>
                  <a:lnTo>
                    <a:pt x="382" y="50"/>
                  </a:lnTo>
                  <a:lnTo>
                    <a:pt x="389" y="42"/>
                  </a:lnTo>
                  <a:lnTo>
                    <a:pt x="393" y="31"/>
                  </a:lnTo>
                  <a:lnTo>
                    <a:pt x="389" y="19"/>
                  </a:lnTo>
                  <a:lnTo>
                    <a:pt x="382" y="8"/>
                  </a:lnTo>
                  <a:lnTo>
                    <a:pt x="374" y="0"/>
                  </a:lnTo>
                  <a:lnTo>
                    <a:pt x="362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0" name="Freeform 185"/>
            <p:cNvSpPr>
              <a:spLocks/>
            </p:cNvSpPr>
            <p:nvPr/>
          </p:nvSpPr>
          <p:spPr bwMode="auto">
            <a:xfrm>
              <a:off x="1866900" y="4054475"/>
              <a:ext cx="355600" cy="360363"/>
            </a:xfrm>
            <a:custGeom>
              <a:avLst/>
              <a:gdLst>
                <a:gd name="T0" fmla="*/ 54 w 224"/>
                <a:gd name="T1" fmla="*/ 215 h 227"/>
                <a:gd name="T2" fmla="*/ 62 w 224"/>
                <a:gd name="T3" fmla="*/ 223 h 227"/>
                <a:gd name="T4" fmla="*/ 77 w 224"/>
                <a:gd name="T5" fmla="*/ 227 h 227"/>
                <a:gd name="T6" fmla="*/ 93 w 224"/>
                <a:gd name="T7" fmla="*/ 223 h 227"/>
                <a:gd name="T8" fmla="*/ 104 w 224"/>
                <a:gd name="T9" fmla="*/ 215 h 227"/>
                <a:gd name="T10" fmla="*/ 220 w 224"/>
                <a:gd name="T11" fmla="*/ 50 h 227"/>
                <a:gd name="T12" fmla="*/ 224 w 224"/>
                <a:gd name="T13" fmla="*/ 38 h 227"/>
                <a:gd name="T14" fmla="*/ 224 w 224"/>
                <a:gd name="T15" fmla="*/ 27 h 227"/>
                <a:gd name="T16" fmla="*/ 220 w 224"/>
                <a:gd name="T17" fmla="*/ 15 h 227"/>
                <a:gd name="T18" fmla="*/ 212 w 224"/>
                <a:gd name="T19" fmla="*/ 8 h 227"/>
                <a:gd name="T20" fmla="*/ 201 w 224"/>
                <a:gd name="T21" fmla="*/ 0 h 227"/>
                <a:gd name="T22" fmla="*/ 189 w 224"/>
                <a:gd name="T23" fmla="*/ 0 h 227"/>
                <a:gd name="T24" fmla="*/ 177 w 224"/>
                <a:gd name="T25" fmla="*/ 4 h 227"/>
                <a:gd name="T26" fmla="*/ 170 w 224"/>
                <a:gd name="T27" fmla="*/ 15 h 227"/>
                <a:gd name="T28" fmla="*/ 77 w 224"/>
                <a:gd name="T29" fmla="*/ 142 h 227"/>
                <a:gd name="T30" fmla="*/ 54 w 224"/>
                <a:gd name="T31" fmla="*/ 111 h 227"/>
                <a:gd name="T32" fmla="*/ 46 w 224"/>
                <a:gd name="T33" fmla="*/ 104 h 227"/>
                <a:gd name="T34" fmla="*/ 35 w 224"/>
                <a:gd name="T35" fmla="*/ 100 h 227"/>
                <a:gd name="T36" fmla="*/ 23 w 224"/>
                <a:gd name="T37" fmla="*/ 100 h 227"/>
                <a:gd name="T38" fmla="*/ 12 w 224"/>
                <a:gd name="T39" fmla="*/ 104 h 227"/>
                <a:gd name="T40" fmla="*/ 4 w 224"/>
                <a:gd name="T41" fmla="*/ 115 h 227"/>
                <a:gd name="T42" fmla="*/ 0 w 224"/>
                <a:gd name="T43" fmla="*/ 127 h 227"/>
                <a:gd name="T44" fmla="*/ 0 w 224"/>
                <a:gd name="T45" fmla="*/ 138 h 227"/>
                <a:gd name="T46" fmla="*/ 4 w 224"/>
                <a:gd name="T47" fmla="*/ 146 h 227"/>
                <a:gd name="T48" fmla="*/ 54 w 224"/>
                <a:gd name="T49" fmla="*/ 2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" h="227">
                  <a:moveTo>
                    <a:pt x="54" y="215"/>
                  </a:moveTo>
                  <a:lnTo>
                    <a:pt x="62" y="223"/>
                  </a:lnTo>
                  <a:lnTo>
                    <a:pt x="77" y="227"/>
                  </a:lnTo>
                  <a:lnTo>
                    <a:pt x="93" y="223"/>
                  </a:lnTo>
                  <a:lnTo>
                    <a:pt x="104" y="215"/>
                  </a:lnTo>
                  <a:lnTo>
                    <a:pt x="220" y="50"/>
                  </a:lnTo>
                  <a:lnTo>
                    <a:pt x="224" y="38"/>
                  </a:lnTo>
                  <a:lnTo>
                    <a:pt x="224" y="27"/>
                  </a:lnTo>
                  <a:lnTo>
                    <a:pt x="220" y="15"/>
                  </a:lnTo>
                  <a:lnTo>
                    <a:pt x="212" y="8"/>
                  </a:lnTo>
                  <a:lnTo>
                    <a:pt x="201" y="0"/>
                  </a:lnTo>
                  <a:lnTo>
                    <a:pt x="189" y="0"/>
                  </a:lnTo>
                  <a:lnTo>
                    <a:pt x="177" y="4"/>
                  </a:lnTo>
                  <a:lnTo>
                    <a:pt x="170" y="15"/>
                  </a:lnTo>
                  <a:lnTo>
                    <a:pt x="77" y="142"/>
                  </a:lnTo>
                  <a:lnTo>
                    <a:pt x="54" y="111"/>
                  </a:lnTo>
                  <a:lnTo>
                    <a:pt x="46" y="104"/>
                  </a:lnTo>
                  <a:lnTo>
                    <a:pt x="35" y="100"/>
                  </a:lnTo>
                  <a:lnTo>
                    <a:pt x="23" y="100"/>
                  </a:lnTo>
                  <a:lnTo>
                    <a:pt x="12" y="104"/>
                  </a:lnTo>
                  <a:lnTo>
                    <a:pt x="4" y="115"/>
                  </a:lnTo>
                  <a:lnTo>
                    <a:pt x="0" y="127"/>
                  </a:lnTo>
                  <a:lnTo>
                    <a:pt x="0" y="138"/>
                  </a:lnTo>
                  <a:lnTo>
                    <a:pt x="4" y="146"/>
                  </a:lnTo>
                  <a:lnTo>
                    <a:pt x="54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1" name="Freeform 186"/>
            <p:cNvSpPr>
              <a:spLocks/>
            </p:cNvSpPr>
            <p:nvPr/>
          </p:nvSpPr>
          <p:spPr bwMode="auto">
            <a:xfrm>
              <a:off x="1866900" y="4475163"/>
              <a:ext cx="355600" cy="354013"/>
            </a:xfrm>
            <a:custGeom>
              <a:avLst/>
              <a:gdLst>
                <a:gd name="T0" fmla="*/ 54 w 224"/>
                <a:gd name="T1" fmla="*/ 212 h 223"/>
                <a:gd name="T2" fmla="*/ 62 w 224"/>
                <a:gd name="T3" fmla="*/ 220 h 223"/>
                <a:gd name="T4" fmla="*/ 77 w 224"/>
                <a:gd name="T5" fmla="*/ 223 h 223"/>
                <a:gd name="T6" fmla="*/ 93 w 224"/>
                <a:gd name="T7" fmla="*/ 220 h 223"/>
                <a:gd name="T8" fmla="*/ 104 w 224"/>
                <a:gd name="T9" fmla="*/ 212 h 223"/>
                <a:gd name="T10" fmla="*/ 220 w 224"/>
                <a:gd name="T11" fmla="*/ 46 h 223"/>
                <a:gd name="T12" fmla="*/ 224 w 224"/>
                <a:gd name="T13" fmla="*/ 35 h 223"/>
                <a:gd name="T14" fmla="*/ 224 w 224"/>
                <a:gd name="T15" fmla="*/ 23 h 223"/>
                <a:gd name="T16" fmla="*/ 220 w 224"/>
                <a:gd name="T17" fmla="*/ 12 h 223"/>
                <a:gd name="T18" fmla="*/ 212 w 224"/>
                <a:gd name="T19" fmla="*/ 4 h 223"/>
                <a:gd name="T20" fmla="*/ 201 w 224"/>
                <a:gd name="T21" fmla="*/ 0 h 223"/>
                <a:gd name="T22" fmla="*/ 189 w 224"/>
                <a:gd name="T23" fmla="*/ 0 h 223"/>
                <a:gd name="T24" fmla="*/ 177 w 224"/>
                <a:gd name="T25" fmla="*/ 4 h 223"/>
                <a:gd name="T26" fmla="*/ 170 w 224"/>
                <a:gd name="T27" fmla="*/ 12 h 223"/>
                <a:gd name="T28" fmla="*/ 77 w 224"/>
                <a:gd name="T29" fmla="*/ 139 h 223"/>
                <a:gd name="T30" fmla="*/ 54 w 224"/>
                <a:gd name="T31" fmla="*/ 108 h 223"/>
                <a:gd name="T32" fmla="*/ 46 w 224"/>
                <a:gd name="T33" fmla="*/ 100 h 223"/>
                <a:gd name="T34" fmla="*/ 35 w 224"/>
                <a:gd name="T35" fmla="*/ 96 h 223"/>
                <a:gd name="T36" fmla="*/ 23 w 224"/>
                <a:gd name="T37" fmla="*/ 96 h 223"/>
                <a:gd name="T38" fmla="*/ 12 w 224"/>
                <a:gd name="T39" fmla="*/ 104 h 223"/>
                <a:gd name="T40" fmla="*/ 4 w 224"/>
                <a:gd name="T41" fmla="*/ 112 h 223"/>
                <a:gd name="T42" fmla="*/ 0 w 224"/>
                <a:gd name="T43" fmla="*/ 123 h 223"/>
                <a:gd name="T44" fmla="*/ 0 w 224"/>
                <a:gd name="T45" fmla="*/ 135 h 223"/>
                <a:gd name="T46" fmla="*/ 4 w 224"/>
                <a:gd name="T47" fmla="*/ 146 h 223"/>
                <a:gd name="T48" fmla="*/ 54 w 224"/>
                <a:gd name="T49" fmla="*/ 2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" h="223">
                  <a:moveTo>
                    <a:pt x="54" y="212"/>
                  </a:moveTo>
                  <a:lnTo>
                    <a:pt x="62" y="220"/>
                  </a:lnTo>
                  <a:lnTo>
                    <a:pt x="77" y="223"/>
                  </a:lnTo>
                  <a:lnTo>
                    <a:pt x="93" y="220"/>
                  </a:lnTo>
                  <a:lnTo>
                    <a:pt x="104" y="212"/>
                  </a:lnTo>
                  <a:lnTo>
                    <a:pt x="220" y="46"/>
                  </a:lnTo>
                  <a:lnTo>
                    <a:pt x="224" y="35"/>
                  </a:lnTo>
                  <a:lnTo>
                    <a:pt x="224" y="23"/>
                  </a:lnTo>
                  <a:lnTo>
                    <a:pt x="220" y="12"/>
                  </a:lnTo>
                  <a:lnTo>
                    <a:pt x="212" y="4"/>
                  </a:lnTo>
                  <a:lnTo>
                    <a:pt x="201" y="0"/>
                  </a:lnTo>
                  <a:lnTo>
                    <a:pt x="189" y="0"/>
                  </a:lnTo>
                  <a:lnTo>
                    <a:pt x="177" y="4"/>
                  </a:lnTo>
                  <a:lnTo>
                    <a:pt x="170" y="12"/>
                  </a:lnTo>
                  <a:lnTo>
                    <a:pt x="77" y="139"/>
                  </a:lnTo>
                  <a:lnTo>
                    <a:pt x="54" y="108"/>
                  </a:lnTo>
                  <a:lnTo>
                    <a:pt x="46" y="100"/>
                  </a:lnTo>
                  <a:lnTo>
                    <a:pt x="35" y="96"/>
                  </a:lnTo>
                  <a:lnTo>
                    <a:pt x="23" y="96"/>
                  </a:lnTo>
                  <a:lnTo>
                    <a:pt x="12" y="104"/>
                  </a:lnTo>
                  <a:lnTo>
                    <a:pt x="4" y="112"/>
                  </a:lnTo>
                  <a:lnTo>
                    <a:pt x="0" y="123"/>
                  </a:lnTo>
                  <a:lnTo>
                    <a:pt x="0" y="135"/>
                  </a:lnTo>
                  <a:lnTo>
                    <a:pt x="4" y="146"/>
                  </a:lnTo>
                  <a:lnTo>
                    <a:pt x="54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2" name="Freeform 187"/>
            <p:cNvSpPr>
              <a:spLocks/>
            </p:cNvSpPr>
            <p:nvPr/>
          </p:nvSpPr>
          <p:spPr bwMode="auto">
            <a:xfrm>
              <a:off x="1866900" y="4891088"/>
              <a:ext cx="355600" cy="354013"/>
            </a:xfrm>
            <a:custGeom>
              <a:avLst/>
              <a:gdLst>
                <a:gd name="T0" fmla="*/ 54 w 224"/>
                <a:gd name="T1" fmla="*/ 211 h 223"/>
                <a:gd name="T2" fmla="*/ 62 w 224"/>
                <a:gd name="T3" fmla="*/ 223 h 223"/>
                <a:gd name="T4" fmla="*/ 77 w 224"/>
                <a:gd name="T5" fmla="*/ 223 h 223"/>
                <a:gd name="T6" fmla="*/ 93 w 224"/>
                <a:gd name="T7" fmla="*/ 223 h 223"/>
                <a:gd name="T8" fmla="*/ 104 w 224"/>
                <a:gd name="T9" fmla="*/ 211 h 223"/>
                <a:gd name="T10" fmla="*/ 220 w 224"/>
                <a:gd name="T11" fmla="*/ 46 h 223"/>
                <a:gd name="T12" fmla="*/ 224 w 224"/>
                <a:gd name="T13" fmla="*/ 38 h 223"/>
                <a:gd name="T14" fmla="*/ 224 w 224"/>
                <a:gd name="T15" fmla="*/ 23 h 223"/>
                <a:gd name="T16" fmla="*/ 220 w 224"/>
                <a:gd name="T17" fmla="*/ 15 h 223"/>
                <a:gd name="T18" fmla="*/ 212 w 224"/>
                <a:gd name="T19" fmla="*/ 4 h 223"/>
                <a:gd name="T20" fmla="*/ 201 w 224"/>
                <a:gd name="T21" fmla="*/ 0 h 223"/>
                <a:gd name="T22" fmla="*/ 189 w 224"/>
                <a:gd name="T23" fmla="*/ 0 h 223"/>
                <a:gd name="T24" fmla="*/ 177 w 224"/>
                <a:gd name="T25" fmla="*/ 4 h 223"/>
                <a:gd name="T26" fmla="*/ 170 w 224"/>
                <a:gd name="T27" fmla="*/ 11 h 223"/>
                <a:gd name="T28" fmla="*/ 77 w 224"/>
                <a:gd name="T29" fmla="*/ 142 h 223"/>
                <a:gd name="T30" fmla="*/ 54 w 224"/>
                <a:gd name="T31" fmla="*/ 111 h 223"/>
                <a:gd name="T32" fmla="*/ 46 w 224"/>
                <a:gd name="T33" fmla="*/ 104 h 223"/>
                <a:gd name="T34" fmla="*/ 35 w 224"/>
                <a:gd name="T35" fmla="*/ 96 h 223"/>
                <a:gd name="T36" fmla="*/ 23 w 224"/>
                <a:gd name="T37" fmla="*/ 100 h 223"/>
                <a:gd name="T38" fmla="*/ 12 w 224"/>
                <a:gd name="T39" fmla="*/ 104 h 223"/>
                <a:gd name="T40" fmla="*/ 4 w 224"/>
                <a:gd name="T41" fmla="*/ 111 h 223"/>
                <a:gd name="T42" fmla="*/ 0 w 224"/>
                <a:gd name="T43" fmla="*/ 123 h 223"/>
                <a:gd name="T44" fmla="*/ 0 w 224"/>
                <a:gd name="T45" fmla="*/ 134 h 223"/>
                <a:gd name="T46" fmla="*/ 4 w 224"/>
                <a:gd name="T47" fmla="*/ 146 h 223"/>
                <a:gd name="T48" fmla="*/ 54 w 224"/>
                <a:gd name="T49" fmla="*/ 2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" h="223">
                  <a:moveTo>
                    <a:pt x="54" y="211"/>
                  </a:moveTo>
                  <a:lnTo>
                    <a:pt x="62" y="223"/>
                  </a:lnTo>
                  <a:lnTo>
                    <a:pt x="77" y="223"/>
                  </a:lnTo>
                  <a:lnTo>
                    <a:pt x="93" y="223"/>
                  </a:lnTo>
                  <a:lnTo>
                    <a:pt x="104" y="211"/>
                  </a:lnTo>
                  <a:lnTo>
                    <a:pt x="220" y="46"/>
                  </a:lnTo>
                  <a:lnTo>
                    <a:pt x="224" y="38"/>
                  </a:lnTo>
                  <a:lnTo>
                    <a:pt x="224" y="23"/>
                  </a:lnTo>
                  <a:lnTo>
                    <a:pt x="220" y="15"/>
                  </a:lnTo>
                  <a:lnTo>
                    <a:pt x="212" y="4"/>
                  </a:lnTo>
                  <a:lnTo>
                    <a:pt x="201" y="0"/>
                  </a:lnTo>
                  <a:lnTo>
                    <a:pt x="189" y="0"/>
                  </a:lnTo>
                  <a:lnTo>
                    <a:pt x="177" y="4"/>
                  </a:lnTo>
                  <a:lnTo>
                    <a:pt x="170" y="11"/>
                  </a:lnTo>
                  <a:lnTo>
                    <a:pt x="77" y="142"/>
                  </a:lnTo>
                  <a:lnTo>
                    <a:pt x="54" y="111"/>
                  </a:lnTo>
                  <a:lnTo>
                    <a:pt x="46" y="104"/>
                  </a:lnTo>
                  <a:lnTo>
                    <a:pt x="35" y="96"/>
                  </a:lnTo>
                  <a:lnTo>
                    <a:pt x="23" y="100"/>
                  </a:lnTo>
                  <a:lnTo>
                    <a:pt x="12" y="104"/>
                  </a:lnTo>
                  <a:lnTo>
                    <a:pt x="4" y="111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4" y="146"/>
                  </a:lnTo>
                  <a:lnTo>
                    <a:pt x="54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3" name="Freeform 188"/>
            <p:cNvSpPr>
              <a:spLocks/>
            </p:cNvSpPr>
            <p:nvPr/>
          </p:nvSpPr>
          <p:spPr bwMode="auto">
            <a:xfrm>
              <a:off x="1866900" y="5305425"/>
              <a:ext cx="355600" cy="360363"/>
            </a:xfrm>
            <a:custGeom>
              <a:avLst/>
              <a:gdLst>
                <a:gd name="T0" fmla="*/ 54 w 224"/>
                <a:gd name="T1" fmla="*/ 212 h 227"/>
                <a:gd name="T2" fmla="*/ 62 w 224"/>
                <a:gd name="T3" fmla="*/ 224 h 227"/>
                <a:gd name="T4" fmla="*/ 77 w 224"/>
                <a:gd name="T5" fmla="*/ 227 h 227"/>
                <a:gd name="T6" fmla="*/ 93 w 224"/>
                <a:gd name="T7" fmla="*/ 224 h 227"/>
                <a:gd name="T8" fmla="*/ 104 w 224"/>
                <a:gd name="T9" fmla="*/ 212 h 227"/>
                <a:gd name="T10" fmla="*/ 220 w 224"/>
                <a:gd name="T11" fmla="*/ 50 h 227"/>
                <a:gd name="T12" fmla="*/ 224 w 224"/>
                <a:gd name="T13" fmla="*/ 39 h 227"/>
                <a:gd name="T14" fmla="*/ 224 w 224"/>
                <a:gd name="T15" fmla="*/ 27 h 227"/>
                <a:gd name="T16" fmla="*/ 220 w 224"/>
                <a:gd name="T17" fmla="*/ 16 h 227"/>
                <a:gd name="T18" fmla="*/ 212 w 224"/>
                <a:gd name="T19" fmla="*/ 8 h 227"/>
                <a:gd name="T20" fmla="*/ 201 w 224"/>
                <a:gd name="T21" fmla="*/ 0 h 227"/>
                <a:gd name="T22" fmla="*/ 189 w 224"/>
                <a:gd name="T23" fmla="*/ 0 h 227"/>
                <a:gd name="T24" fmla="*/ 177 w 224"/>
                <a:gd name="T25" fmla="*/ 4 h 227"/>
                <a:gd name="T26" fmla="*/ 170 w 224"/>
                <a:gd name="T27" fmla="*/ 12 h 227"/>
                <a:gd name="T28" fmla="*/ 77 w 224"/>
                <a:gd name="T29" fmla="*/ 143 h 227"/>
                <a:gd name="T30" fmla="*/ 54 w 224"/>
                <a:gd name="T31" fmla="*/ 112 h 227"/>
                <a:gd name="T32" fmla="*/ 46 w 224"/>
                <a:gd name="T33" fmla="*/ 104 h 227"/>
                <a:gd name="T34" fmla="*/ 35 w 224"/>
                <a:gd name="T35" fmla="*/ 100 h 227"/>
                <a:gd name="T36" fmla="*/ 23 w 224"/>
                <a:gd name="T37" fmla="*/ 100 h 227"/>
                <a:gd name="T38" fmla="*/ 12 w 224"/>
                <a:gd name="T39" fmla="*/ 104 h 227"/>
                <a:gd name="T40" fmla="*/ 4 w 224"/>
                <a:gd name="T41" fmla="*/ 112 h 227"/>
                <a:gd name="T42" fmla="*/ 0 w 224"/>
                <a:gd name="T43" fmla="*/ 124 h 227"/>
                <a:gd name="T44" fmla="*/ 0 w 224"/>
                <a:gd name="T45" fmla="*/ 135 h 227"/>
                <a:gd name="T46" fmla="*/ 4 w 224"/>
                <a:gd name="T47" fmla="*/ 147 h 227"/>
                <a:gd name="T48" fmla="*/ 54 w 224"/>
                <a:gd name="T49" fmla="*/ 2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" h="227">
                  <a:moveTo>
                    <a:pt x="54" y="212"/>
                  </a:moveTo>
                  <a:lnTo>
                    <a:pt x="62" y="224"/>
                  </a:lnTo>
                  <a:lnTo>
                    <a:pt x="77" y="227"/>
                  </a:lnTo>
                  <a:lnTo>
                    <a:pt x="93" y="224"/>
                  </a:lnTo>
                  <a:lnTo>
                    <a:pt x="104" y="212"/>
                  </a:lnTo>
                  <a:lnTo>
                    <a:pt x="220" y="50"/>
                  </a:lnTo>
                  <a:lnTo>
                    <a:pt x="224" y="39"/>
                  </a:lnTo>
                  <a:lnTo>
                    <a:pt x="224" y="27"/>
                  </a:lnTo>
                  <a:lnTo>
                    <a:pt x="220" y="16"/>
                  </a:lnTo>
                  <a:lnTo>
                    <a:pt x="212" y="8"/>
                  </a:lnTo>
                  <a:lnTo>
                    <a:pt x="201" y="0"/>
                  </a:lnTo>
                  <a:lnTo>
                    <a:pt x="189" y="0"/>
                  </a:lnTo>
                  <a:lnTo>
                    <a:pt x="177" y="4"/>
                  </a:lnTo>
                  <a:lnTo>
                    <a:pt x="170" y="12"/>
                  </a:lnTo>
                  <a:lnTo>
                    <a:pt x="77" y="143"/>
                  </a:lnTo>
                  <a:lnTo>
                    <a:pt x="54" y="112"/>
                  </a:lnTo>
                  <a:lnTo>
                    <a:pt x="46" y="104"/>
                  </a:lnTo>
                  <a:lnTo>
                    <a:pt x="35" y="100"/>
                  </a:lnTo>
                  <a:lnTo>
                    <a:pt x="23" y="100"/>
                  </a:lnTo>
                  <a:lnTo>
                    <a:pt x="12" y="104"/>
                  </a:lnTo>
                  <a:lnTo>
                    <a:pt x="4" y="112"/>
                  </a:lnTo>
                  <a:lnTo>
                    <a:pt x="0" y="124"/>
                  </a:lnTo>
                  <a:lnTo>
                    <a:pt x="0" y="135"/>
                  </a:lnTo>
                  <a:lnTo>
                    <a:pt x="4" y="147"/>
                  </a:lnTo>
                  <a:lnTo>
                    <a:pt x="54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100983" y="2163530"/>
            <a:ext cx="1293914" cy="980114"/>
            <a:chOff x="557213" y="3949700"/>
            <a:chExt cx="3024187" cy="2290763"/>
          </a:xfrm>
        </p:grpSpPr>
        <p:sp>
          <p:nvSpPr>
            <p:cNvPr id="115" name="Freeform 193"/>
            <p:cNvSpPr>
              <a:spLocks noEditPoints="1"/>
            </p:cNvSpPr>
            <p:nvPr/>
          </p:nvSpPr>
          <p:spPr bwMode="auto">
            <a:xfrm>
              <a:off x="557213" y="4475163"/>
              <a:ext cx="3024187" cy="1765300"/>
            </a:xfrm>
            <a:custGeom>
              <a:avLst/>
              <a:gdLst>
                <a:gd name="T0" fmla="*/ 1665 w 1905"/>
                <a:gd name="T1" fmla="*/ 762 h 1112"/>
                <a:gd name="T2" fmla="*/ 1631 w 1905"/>
                <a:gd name="T3" fmla="*/ 520 h 1112"/>
                <a:gd name="T4" fmla="*/ 1388 w 1905"/>
                <a:gd name="T5" fmla="*/ 439 h 1112"/>
                <a:gd name="T6" fmla="*/ 721 w 1905"/>
                <a:gd name="T7" fmla="*/ 262 h 1112"/>
                <a:gd name="T8" fmla="*/ 455 w 1905"/>
                <a:gd name="T9" fmla="*/ 116 h 1112"/>
                <a:gd name="T10" fmla="*/ 324 w 1905"/>
                <a:gd name="T11" fmla="*/ 0 h 1112"/>
                <a:gd name="T12" fmla="*/ 197 w 1905"/>
                <a:gd name="T13" fmla="*/ 120 h 1112"/>
                <a:gd name="T14" fmla="*/ 70 w 1905"/>
                <a:gd name="T15" fmla="*/ 250 h 1112"/>
                <a:gd name="T16" fmla="*/ 197 w 1905"/>
                <a:gd name="T17" fmla="*/ 408 h 1112"/>
                <a:gd name="T18" fmla="*/ 316 w 1905"/>
                <a:gd name="T19" fmla="*/ 377 h 1112"/>
                <a:gd name="T20" fmla="*/ 212 w 1905"/>
                <a:gd name="T21" fmla="*/ 708 h 1112"/>
                <a:gd name="T22" fmla="*/ 19 w 1905"/>
                <a:gd name="T23" fmla="*/ 920 h 1112"/>
                <a:gd name="T24" fmla="*/ 35 w 1905"/>
                <a:gd name="T25" fmla="*/ 977 h 1112"/>
                <a:gd name="T26" fmla="*/ 1465 w 1905"/>
                <a:gd name="T27" fmla="*/ 1112 h 1112"/>
                <a:gd name="T28" fmla="*/ 1889 w 1905"/>
                <a:gd name="T29" fmla="*/ 977 h 1112"/>
                <a:gd name="T30" fmla="*/ 1874 w 1905"/>
                <a:gd name="T31" fmla="*/ 916 h 1112"/>
                <a:gd name="T32" fmla="*/ 1581 w 1905"/>
                <a:gd name="T33" fmla="*/ 585 h 1112"/>
                <a:gd name="T34" fmla="*/ 1500 w 1905"/>
                <a:gd name="T35" fmla="*/ 677 h 1112"/>
                <a:gd name="T36" fmla="*/ 1446 w 1905"/>
                <a:gd name="T37" fmla="*/ 647 h 1112"/>
                <a:gd name="T38" fmla="*/ 1400 w 1905"/>
                <a:gd name="T39" fmla="*/ 516 h 1112"/>
                <a:gd name="T40" fmla="*/ 1319 w 1905"/>
                <a:gd name="T41" fmla="*/ 773 h 1112"/>
                <a:gd name="T42" fmla="*/ 1118 w 1905"/>
                <a:gd name="T43" fmla="*/ 550 h 1112"/>
                <a:gd name="T44" fmla="*/ 621 w 1905"/>
                <a:gd name="T45" fmla="*/ 343 h 1112"/>
                <a:gd name="T46" fmla="*/ 1218 w 1905"/>
                <a:gd name="T47" fmla="*/ 431 h 1112"/>
                <a:gd name="T48" fmla="*/ 1307 w 1905"/>
                <a:gd name="T49" fmla="*/ 916 h 1112"/>
                <a:gd name="T50" fmla="*/ 1249 w 1905"/>
                <a:gd name="T51" fmla="*/ 816 h 1112"/>
                <a:gd name="T52" fmla="*/ 567 w 1905"/>
                <a:gd name="T53" fmla="*/ 385 h 1112"/>
                <a:gd name="T54" fmla="*/ 1045 w 1905"/>
                <a:gd name="T55" fmla="*/ 577 h 1112"/>
                <a:gd name="T56" fmla="*/ 1176 w 1905"/>
                <a:gd name="T57" fmla="*/ 777 h 1112"/>
                <a:gd name="T58" fmla="*/ 964 w 1905"/>
                <a:gd name="T59" fmla="*/ 747 h 1112"/>
                <a:gd name="T60" fmla="*/ 817 w 1905"/>
                <a:gd name="T61" fmla="*/ 916 h 1112"/>
                <a:gd name="T62" fmla="*/ 640 w 1905"/>
                <a:gd name="T63" fmla="*/ 735 h 1112"/>
                <a:gd name="T64" fmla="*/ 1126 w 1905"/>
                <a:gd name="T65" fmla="*/ 916 h 1112"/>
                <a:gd name="T66" fmla="*/ 1033 w 1905"/>
                <a:gd name="T67" fmla="*/ 785 h 1112"/>
                <a:gd name="T68" fmla="*/ 1122 w 1905"/>
                <a:gd name="T69" fmla="*/ 881 h 1112"/>
                <a:gd name="T70" fmla="*/ 409 w 1905"/>
                <a:gd name="T71" fmla="*/ 885 h 1112"/>
                <a:gd name="T72" fmla="*/ 532 w 1905"/>
                <a:gd name="T73" fmla="*/ 820 h 1112"/>
                <a:gd name="T74" fmla="*/ 648 w 1905"/>
                <a:gd name="T75" fmla="*/ 870 h 1112"/>
                <a:gd name="T76" fmla="*/ 752 w 1905"/>
                <a:gd name="T77" fmla="*/ 916 h 1112"/>
                <a:gd name="T78" fmla="*/ 251 w 1905"/>
                <a:gd name="T79" fmla="*/ 320 h 1112"/>
                <a:gd name="T80" fmla="*/ 131 w 1905"/>
                <a:gd name="T81" fmla="*/ 281 h 1112"/>
                <a:gd name="T82" fmla="*/ 231 w 1905"/>
                <a:gd name="T83" fmla="*/ 208 h 1112"/>
                <a:gd name="T84" fmla="*/ 274 w 1905"/>
                <a:gd name="T85" fmla="*/ 85 h 1112"/>
                <a:gd name="T86" fmla="*/ 382 w 1905"/>
                <a:gd name="T87" fmla="*/ 166 h 1112"/>
                <a:gd name="T88" fmla="*/ 463 w 1905"/>
                <a:gd name="T89" fmla="*/ 327 h 1112"/>
                <a:gd name="T90" fmla="*/ 289 w 1905"/>
                <a:gd name="T91" fmla="*/ 773 h 1112"/>
                <a:gd name="T92" fmla="*/ 309 w 1905"/>
                <a:gd name="T93" fmla="*/ 485 h 1112"/>
                <a:gd name="T94" fmla="*/ 455 w 1905"/>
                <a:gd name="T95" fmla="*/ 527 h 1112"/>
                <a:gd name="T96" fmla="*/ 455 w 1905"/>
                <a:gd name="T97" fmla="*/ 793 h 1112"/>
                <a:gd name="T98" fmla="*/ 332 w 1905"/>
                <a:gd name="T99" fmla="*/ 862 h 1112"/>
                <a:gd name="T100" fmla="*/ 413 w 1905"/>
                <a:gd name="T101" fmla="*/ 1043 h 1112"/>
                <a:gd name="T102" fmla="*/ 1519 w 1905"/>
                <a:gd name="T103" fmla="*/ 1024 h 1112"/>
                <a:gd name="T104" fmla="*/ 1442 w 1905"/>
                <a:gd name="T105" fmla="*/ 781 h 1112"/>
                <a:gd name="T106" fmla="*/ 1604 w 1905"/>
                <a:gd name="T107" fmla="*/ 78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5" h="1112">
                  <a:moveTo>
                    <a:pt x="1874" y="916"/>
                  </a:moveTo>
                  <a:lnTo>
                    <a:pt x="1623" y="916"/>
                  </a:lnTo>
                  <a:lnTo>
                    <a:pt x="1642" y="889"/>
                  </a:lnTo>
                  <a:lnTo>
                    <a:pt x="1654" y="862"/>
                  </a:lnTo>
                  <a:lnTo>
                    <a:pt x="1662" y="827"/>
                  </a:lnTo>
                  <a:lnTo>
                    <a:pt x="1665" y="797"/>
                  </a:lnTo>
                  <a:lnTo>
                    <a:pt x="1665" y="762"/>
                  </a:lnTo>
                  <a:lnTo>
                    <a:pt x="1658" y="727"/>
                  </a:lnTo>
                  <a:lnTo>
                    <a:pt x="1646" y="693"/>
                  </a:lnTo>
                  <a:lnTo>
                    <a:pt x="1627" y="658"/>
                  </a:lnTo>
                  <a:lnTo>
                    <a:pt x="1639" y="623"/>
                  </a:lnTo>
                  <a:lnTo>
                    <a:pt x="1642" y="589"/>
                  </a:lnTo>
                  <a:lnTo>
                    <a:pt x="1639" y="554"/>
                  </a:lnTo>
                  <a:lnTo>
                    <a:pt x="1631" y="520"/>
                  </a:lnTo>
                  <a:lnTo>
                    <a:pt x="1615" y="504"/>
                  </a:lnTo>
                  <a:lnTo>
                    <a:pt x="1585" y="493"/>
                  </a:lnTo>
                  <a:lnTo>
                    <a:pt x="1554" y="493"/>
                  </a:lnTo>
                  <a:lnTo>
                    <a:pt x="1519" y="493"/>
                  </a:lnTo>
                  <a:lnTo>
                    <a:pt x="1488" y="500"/>
                  </a:lnTo>
                  <a:lnTo>
                    <a:pt x="1430" y="462"/>
                  </a:lnTo>
                  <a:lnTo>
                    <a:pt x="1388" y="439"/>
                  </a:lnTo>
                  <a:lnTo>
                    <a:pt x="1338" y="416"/>
                  </a:lnTo>
                  <a:lnTo>
                    <a:pt x="1284" y="393"/>
                  </a:lnTo>
                  <a:lnTo>
                    <a:pt x="1230" y="370"/>
                  </a:lnTo>
                  <a:lnTo>
                    <a:pt x="1107" y="331"/>
                  </a:lnTo>
                  <a:lnTo>
                    <a:pt x="979" y="300"/>
                  </a:lnTo>
                  <a:lnTo>
                    <a:pt x="848" y="277"/>
                  </a:lnTo>
                  <a:lnTo>
                    <a:pt x="721" y="262"/>
                  </a:lnTo>
                  <a:lnTo>
                    <a:pt x="602" y="262"/>
                  </a:lnTo>
                  <a:lnTo>
                    <a:pt x="544" y="266"/>
                  </a:lnTo>
                  <a:lnTo>
                    <a:pt x="494" y="273"/>
                  </a:lnTo>
                  <a:lnTo>
                    <a:pt x="424" y="212"/>
                  </a:lnTo>
                  <a:lnTo>
                    <a:pt x="443" y="181"/>
                  </a:lnTo>
                  <a:lnTo>
                    <a:pt x="451" y="143"/>
                  </a:lnTo>
                  <a:lnTo>
                    <a:pt x="455" y="116"/>
                  </a:lnTo>
                  <a:lnTo>
                    <a:pt x="447" y="89"/>
                  </a:lnTo>
                  <a:lnTo>
                    <a:pt x="436" y="62"/>
                  </a:lnTo>
                  <a:lnTo>
                    <a:pt x="420" y="43"/>
                  </a:lnTo>
                  <a:lnTo>
                    <a:pt x="401" y="23"/>
                  </a:lnTo>
                  <a:lnTo>
                    <a:pt x="378" y="8"/>
                  </a:lnTo>
                  <a:lnTo>
                    <a:pt x="351" y="0"/>
                  </a:lnTo>
                  <a:lnTo>
                    <a:pt x="324" y="0"/>
                  </a:lnTo>
                  <a:lnTo>
                    <a:pt x="297" y="0"/>
                  </a:lnTo>
                  <a:lnTo>
                    <a:pt x="270" y="12"/>
                  </a:lnTo>
                  <a:lnTo>
                    <a:pt x="247" y="23"/>
                  </a:lnTo>
                  <a:lnTo>
                    <a:pt x="228" y="43"/>
                  </a:lnTo>
                  <a:lnTo>
                    <a:pt x="212" y="66"/>
                  </a:lnTo>
                  <a:lnTo>
                    <a:pt x="201" y="93"/>
                  </a:lnTo>
                  <a:lnTo>
                    <a:pt x="197" y="120"/>
                  </a:lnTo>
                  <a:lnTo>
                    <a:pt x="197" y="146"/>
                  </a:lnTo>
                  <a:lnTo>
                    <a:pt x="197" y="146"/>
                  </a:lnTo>
                  <a:lnTo>
                    <a:pt x="166" y="154"/>
                  </a:lnTo>
                  <a:lnTo>
                    <a:pt x="135" y="166"/>
                  </a:lnTo>
                  <a:lnTo>
                    <a:pt x="108" y="185"/>
                  </a:lnTo>
                  <a:lnTo>
                    <a:pt x="85" y="212"/>
                  </a:lnTo>
                  <a:lnTo>
                    <a:pt x="70" y="250"/>
                  </a:lnTo>
                  <a:lnTo>
                    <a:pt x="70" y="289"/>
                  </a:lnTo>
                  <a:lnTo>
                    <a:pt x="77" y="327"/>
                  </a:lnTo>
                  <a:lnTo>
                    <a:pt x="97" y="358"/>
                  </a:lnTo>
                  <a:lnTo>
                    <a:pt x="120" y="381"/>
                  </a:lnTo>
                  <a:lnTo>
                    <a:pt x="143" y="393"/>
                  </a:lnTo>
                  <a:lnTo>
                    <a:pt x="170" y="404"/>
                  </a:lnTo>
                  <a:lnTo>
                    <a:pt x="197" y="408"/>
                  </a:lnTo>
                  <a:lnTo>
                    <a:pt x="197" y="408"/>
                  </a:lnTo>
                  <a:lnTo>
                    <a:pt x="224" y="404"/>
                  </a:lnTo>
                  <a:lnTo>
                    <a:pt x="251" y="396"/>
                  </a:lnTo>
                  <a:lnTo>
                    <a:pt x="274" y="381"/>
                  </a:lnTo>
                  <a:lnTo>
                    <a:pt x="297" y="362"/>
                  </a:lnTo>
                  <a:lnTo>
                    <a:pt x="297" y="358"/>
                  </a:lnTo>
                  <a:lnTo>
                    <a:pt x="316" y="377"/>
                  </a:lnTo>
                  <a:lnTo>
                    <a:pt x="278" y="427"/>
                  </a:lnTo>
                  <a:lnTo>
                    <a:pt x="247" y="477"/>
                  </a:lnTo>
                  <a:lnTo>
                    <a:pt x="224" y="527"/>
                  </a:lnTo>
                  <a:lnTo>
                    <a:pt x="212" y="573"/>
                  </a:lnTo>
                  <a:lnTo>
                    <a:pt x="208" y="620"/>
                  </a:lnTo>
                  <a:lnTo>
                    <a:pt x="208" y="666"/>
                  </a:lnTo>
                  <a:lnTo>
                    <a:pt x="212" y="708"/>
                  </a:lnTo>
                  <a:lnTo>
                    <a:pt x="220" y="747"/>
                  </a:lnTo>
                  <a:lnTo>
                    <a:pt x="235" y="804"/>
                  </a:lnTo>
                  <a:lnTo>
                    <a:pt x="255" y="850"/>
                  </a:lnTo>
                  <a:lnTo>
                    <a:pt x="278" y="889"/>
                  </a:lnTo>
                  <a:lnTo>
                    <a:pt x="293" y="916"/>
                  </a:lnTo>
                  <a:lnTo>
                    <a:pt x="35" y="916"/>
                  </a:lnTo>
                  <a:lnTo>
                    <a:pt x="19" y="920"/>
                  </a:lnTo>
                  <a:lnTo>
                    <a:pt x="12" y="927"/>
                  </a:lnTo>
                  <a:lnTo>
                    <a:pt x="4" y="935"/>
                  </a:lnTo>
                  <a:lnTo>
                    <a:pt x="0" y="947"/>
                  </a:lnTo>
                  <a:lnTo>
                    <a:pt x="4" y="962"/>
                  </a:lnTo>
                  <a:lnTo>
                    <a:pt x="12" y="970"/>
                  </a:lnTo>
                  <a:lnTo>
                    <a:pt x="19" y="977"/>
                  </a:lnTo>
                  <a:lnTo>
                    <a:pt x="35" y="977"/>
                  </a:lnTo>
                  <a:lnTo>
                    <a:pt x="282" y="977"/>
                  </a:lnTo>
                  <a:lnTo>
                    <a:pt x="339" y="1058"/>
                  </a:lnTo>
                  <a:lnTo>
                    <a:pt x="363" y="1081"/>
                  </a:lnTo>
                  <a:lnTo>
                    <a:pt x="386" y="1097"/>
                  </a:lnTo>
                  <a:lnTo>
                    <a:pt x="413" y="1108"/>
                  </a:lnTo>
                  <a:lnTo>
                    <a:pt x="443" y="1112"/>
                  </a:lnTo>
                  <a:lnTo>
                    <a:pt x="1465" y="1112"/>
                  </a:lnTo>
                  <a:lnTo>
                    <a:pt x="1496" y="1108"/>
                  </a:lnTo>
                  <a:lnTo>
                    <a:pt x="1523" y="1097"/>
                  </a:lnTo>
                  <a:lnTo>
                    <a:pt x="1546" y="1081"/>
                  </a:lnTo>
                  <a:lnTo>
                    <a:pt x="1569" y="1058"/>
                  </a:lnTo>
                  <a:lnTo>
                    <a:pt x="1627" y="977"/>
                  </a:lnTo>
                  <a:lnTo>
                    <a:pt x="1874" y="977"/>
                  </a:lnTo>
                  <a:lnTo>
                    <a:pt x="1889" y="977"/>
                  </a:lnTo>
                  <a:lnTo>
                    <a:pt x="1897" y="970"/>
                  </a:lnTo>
                  <a:lnTo>
                    <a:pt x="1905" y="962"/>
                  </a:lnTo>
                  <a:lnTo>
                    <a:pt x="1905" y="947"/>
                  </a:lnTo>
                  <a:lnTo>
                    <a:pt x="1905" y="935"/>
                  </a:lnTo>
                  <a:lnTo>
                    <a:pt x="1897" y="927"/>
                  </a:lnTo>
                  <a:lnTo>
                    <a:pt x="1889" y="920"/>
                  </a:lnTo>
                  <a:lnTo>
                    <a:pt x="1874" y="916"/>
                  </a:lnTo>
                  <a:lnTo>
                    <a:pt x="1874" y="916"/>
                  </a:lnTo>
                  <a:close/>
                  <a:moveTo>
                    <a:pt x="1453" y="593"/>
                  </a:moveTo>
                  <a:lnTo>
                    <a:pt x="1484" y="573"/>
                  </a:lnTo>
                  <a:lnTo>
                    <a:pt x="1515" y="558"/>
                  </a:lnTo>
                  <a:lnTo>
                    <a:pt x="1546" y="554"/>
                  </a:lnTo>
                  <a:lnTo>
                    <a:pt x="1577" y="554"/>
                  </a:lnTo>
                  <a:lnTo>
                    <a:pt x="1581" y="585"/>
                  </a:lnTo>
                  <a:lnTo>
                    <a:pt x="1577" y="620"/>
                  </a:lnTo>
                  <a:lnTo>
                    <a:pt x="1561" y="650"/>
                  </a:lnTo>
                  <a:lnTo>
                    <a:pt x="1538" y="677"/>
                  </a:lnTo>
                  <a:lnTo>
                    <a:pt x="1504" y="704"/>
                  </a:lnTo>
                  <a:lnTo>
                    <a:pt x="1461" y="720"/>
                  </a:lnTo>
                  <a:lnTo>
                    <a:pt x="1492" y="689"/>
                  </a:lnTo>
                  <a:lnTo>
                    <a:pt x="1500" y="677"/>
                  </a:lnTo>
                  <a:lnTo>
                    <a:pt x="1500" y="666"/>
                  </a:lnTo>
                  <a:lnTo>
                    <a:pt x="1500" y="654"/>
                  </a:lnTo>
                  <a:lnTo>
                    <a:pt x="1492" y="647"/>
                  </a:lnTo>
                  <a:lnTo>
                    <a:pt x="1480" y="639"/>
                  </a:lnTo>
                  <a:lnTo>
                    <a:pt x="1469" y="635"/>
                  </a:lnTo>
                  <a:lnTo>
                    <a:pt x="1457" y="639"/>
                  </a:lnTo>
                  <a:lnTo>
                    <a:pt x="1446" y="647"/>
                  </a:lnTo>
                  <a:lnTo>
                    <a:pt x="1415" y="681"/>
                  </a:lnTo>
                  <a:lnTo>
                    <a:pt x="1419" y="658"/>
                  </a:lnTo>
                  <a:lnTo>
                    <a:pt x="1426" y="635"/>
                  </a:lnTo>
                  <a:lnTo>
                    <a:pt x="1438" y="612"/>
                  </a:lnTo>
                  <a:lnTo>
                    <a:pt x="1453" y="593"/>
                  </a:lnTo>
                  <a:lnTo>
                    <a:pt x="1453" y="593"/>
                  </a:lnTo>
                  <a:close/>
                  <a:moveTo>
                    <a:pt x="1400" y="516"/>
                  </a:moveTo>
                  <a:lnTo>
                    <a:pt x="1430" y="535"/>
                  </a:lnTo>
                  <a:lnTo>
                    <a:pt x="1411" y="550"/>
                  </a:lnTo>
                  <a:lnTo>
                    <a:pt x="1380" y="593"/>
                  </a:lnTo>
                  <a:lnTo>
                    <a:pt x="1357" y="639"/>
                  </a:lnTo>
                  <a:lnTo>
                    <a:pt x="1349" y="689"/>
                  </a:lnTo>
                  <a:lnTo>
                    <a:pt x="1357" y="735"/>
                  </a:lnTo>
                  <a:lnTo>
                    <a:pt x="1319" y="773"/>
                  </a:lnTo>
                  <a:lnTo>
                    <a:pt x="1288" y="758"/>
                  </a:lnTo>
                  <a:lnTo>
                    <a:pt x="1253" y="754"/>
                  </a:lnTo>
                  <a:lnTo>
                    <a:pt x="1241" y="704"/>
                  </a:lnTo>
                  <a:lnTo>
                    <a:pt x="1218" y="654"/>
                  </a:lnTo>
                  <a:lnTo>
                    <a:pt x="1191" y="612"/>
                  </a:lnTo>
                  <a:lnTo>
                    <a:pt x="1153" y="577"/>
                  </a:lnTo>
                  <a:lnTo>
                    <a:pt x="1118" y="550"/>
                  </a:lnTo>
                  <a:lnTo>
                    <a:pt x="1080" y="523"/>
                  </a:lnTo>
                  <a:lnTo>
                    <a:pt x="1033" y="500"/>
                  </a:lnTo>
                  <a:lnTo>
                    <a:pt x="987" y="481"/>
                  </a:lnTo>
                  <a:lnTo>
                    <a:pt x="887" y="439"/>
                  </a:lnTo>
                  <a:lnTo>
                    <a:pt x="779" y="400"/>
                  </a:lnTo>
                  <a:lnTo>
                    <a:pt x="671" y="362"/>
                  </a:lnTo>
                  <a:lnTo>
                    <a:pt x="621" y="343"/>
                  </a:lnTo>
                  <a:lnTo>
                    <a:pt x="575" y="323"/>
                  </a:lnTo>
                  <a:lnTo>
                    <a:pt x="671" y="323"/>
                  </a:lnTo>
                  <a:lnTo>
                    <a:pt x="775" y="331"/>
                  </a:lnTo>
                  <a:lnTo>
                    <a:pt x="887" y="346"/>
                  </a:lnTo>
                  <a:lnTo>
                    <a:pt x="999" y="366"/>
                  </a:lnTo>
                  <a:lnTo>
                    <a:pt x="1110" y="396"/>
                  </a:lnTo>
                  <a:lnTo>
                    <a:pt x="1218" y="431"/>
                  </a:lnTo>
                  <a:lnTo>
                    <a:pt x="1315" y="470"/>
                  </a:lnTo>
                  <a:lnTo>
                    <a:pt x="1357" y="493"/>
                  </a:lnTo>
                  <a:lnTo>
                    <a:pt x="1400" y="516"/>
                  </a:lnTo>
                  <a:lnTo>
                    <a:pt x="1400" y="516"/>
                  </a:lnTo>
                  <a:close/>
                  <a:moveTo>
                    <a:pt x="1319" y="881"/>
                  </a:moveTo>
                  <a:lnTo>
                    <a:pt x="1315" y="900"/>
                  </a:lnTo>
                  <a:lnTo>
                    <a:pt x="1307" y="916"/>
                  </a:lnTo>
                  <a:lnTo>
                    <a:pt x="1191" y="916"/>
                  </a:lnTo>
                  <a:lnTo>
                    <a:pt x="1184" y="900"/>
                  </a:lnTo>
                  <a:lnTo>
                    <a:pt x="1184" y="881"/>
                  </a:lnTo>
                  <a:lnTo>
                    <a:pt x="1187" y="858"/>
                  </a:lnTo>
                  <a:lnTo>
                    <a:pt x="1203" y="835"/>
                  </a:lnTo>
                  <a:lnTo>
                    <a:pt x="1222" y="820"/>
                  </a:lnTo>
                  <a:lnTo>
                    <a:pt x="1249" y="816"/>
                  </a:lnTo>
                  <a:lnTo>
                    <a:pt x="1276" y="820"/>
                  </a:lnTo>
                  <a:lnTo>
                    <a:pt x="1299" y="835"/>
                  </a:lnTo>
                  <a:lnTo>
                    <a:pt x="1315" y="858"/>
                  </a:lnTo>
                  <a:lnTo>
                    <a:pt x="1319" y="881"/>
                  </a:lnTo>
                  <a:lnTo>
                    <a:pt x="1319" y="881"/>
                  </a:lnTo>
                  <a:close/>
                  <a:moveTo>
                    <a:pt x="513" y="362"/>
                  </a:moveTo>
                  <a:lnTo>
                    <a:pt x="567" y="385"/>
                  </a:lnTo>
                  <a:lnTo>
                    <a:pt x="625" y="412"/>
                  </a:lnTo>
                  <a:lnTo>
                    <a:pt x="690" y="435"/>
                  </a:lnTo>
                  <a:lnTo>
                    <a:pt x="760" y="458"/>
                  </a:lnTo>
                  <a:lnTo>
                    <a:pt x="860" y="497"/>
                  </a:lnTo>
                  <a:lnTo>
                    <a:pt x="960" y="535"/>
                  </a:lnTo>
                  <a:lnTo>
                    <a:pt x="1002" y="554"/>
                  </a:lnTo>
                  <a:lnTo>
                    <a:pt x="1045" y="577"/>
                  </a:lnTo>
                  <a:lnTo>
                    <a:pt x="1083" y="600"/>
                  </a:lnTo>
                  <a:lnTo>
                    <a:pt x="1114" y="623"/>
                  </a:lnTo>
                  <a:lnTo>
                    <a:pt x="1141" y="654"/>
                  </a:lnTo>
                  <a:lnTo>
                    <a:pt x="1168" y="689"/>
                  </a:lnTo>
                  <a:lnTo>
                    <a:pt x="1184" y="727"/>
                  </a:lnTo>
                  <a:lnTo>
                    <a:pt x="1191" y="766"/>
                  </a:lnTo>
                  <a:lnTo>
                    <a:pt x="1176" y="777"/>
                  </a:lnTo>
                  <a:lnTo>
                    <a:pt x="1149" y="754"/>
                  </a:lnTo>
                  <a:lnTo>
                    <a:pt x="1122" y="735"/>
                  </a:lnTo>
                  <a:lnTo>
                    <a:pt x="1087" y="723"/>
                  </a:lnTo>
                  <a:lnTo>
                    <a:pt x="1053" y="720"/>
                  </a:lnTo>
                  <a:lnTo>
                    <a:pt x="1022" y="723"/>
                  </a:lnTo>
                  <a:lnTo>
                    <a:pt x="991" y="735"/>
                  </a:lnTo>
                  <a:lnTo>
                    <a:pt x="964" y="747"/>
                  </a:lnTo>
                  <a:lnTo>
                    <a:pt x="937" y="770"/>
                  </a:lnTo>
                  <a:lnTo>
                    <a:pt x="918" y="793"/>
                  </a:lnTo>
                  <a:lnTo>
                    <a:pt x="902" y="820"/>
                  </a:lnTo>
                  <a:lnTo>
                    <a:pt x="895" y="850"/>
                  </a:lnTo>
                  <a:lnTo>
                    <a:pt x="891" y="881"/>
                  </a:lnTo>
                  <a:lnTo>
                    <a:pt x="895" y="916"/>
                  </a:lnTo>
                  <a:lnTo>
                    <a:pt x="817" y="916"/>
                  </a:lnTo>
                  <a:lnTo>
                    <a:pt x="798" y="877"/>
                  </a:lnTo>
                  <a:lnTo>
                    <a:pt x="771" y="847"/>
                  </a:lnTo>
                  <a:lnTo>
                    <a:pt x="733" y="827"/>
                  </a:lnTo>
                  <a:lnTo>
                    <a:pt x="713" y="820"/>
                  </a:lnTo>
                  <a:lnTo>
                    <a:pt x="690" y="820"/>
                  </a:lnTo>
                  <a:lnTo>
                    <a:pt x="690" y="820"/>
                  </a:lnTo>
                  <a:lnTo>
                    <a:pt x="640" y="735"/>
                  </a:lnTo>
                  <a:lnTo>
                    <a:pt x="594" y="650"/>
                  </a:lnTo>
                  <a:lnTo>
                    <a:pt x="559" y="589"/>
                  </a:lnTo>
                  <a:lnTo>
                    <a:pt x="524" y="527"/>
                  </a:lnTo>
                  <a:lnTo>
                    <a:pt x="490" y="473"/>
                  </a:lnTo>
                  <a:lnTo>
                    <a:pt x="459" y="423"/>
                  </a:lnTo>
                  <a:lnTo>
                    <a:pt x="513" y="362"/>
                  </a:lnTo>
                  <a:close/>
                  <a:moveTo>
                    <a:pt x="1126" y="916"/>
                  </a:moveTo>
                  <a:lnTo>
                    <a:pt x="960" y="916"/>
                  </a:lnTo>
                  <a:lnTo>
                    <a:pt x="952" y="881"/>
                  </a:lnTo>
                  <a:lnTo>
                    <a:pt x="952" y="862"/>
                  </a:lnTo>
                  <a:lnTo>
                    <a:pt x="960" y="843"/>
                  </a:lnTo>
                  <a:lnTo>
                    <a:pt x="983" y="812"/>
                  </a:lnTo>
                  <a:lnTo>
                    <a:pt x="1014" y="789"/>
                  </a:lnTo>
                  <a:lnTo>
                    <a:pt x="1033" y="785"/>
                  </a:lnTo>
                  <a:lnTo>
                    <a:pt x="1053" y="781"/>
                  </a:lnTo>
                  <a:lnTo>
                    <a:pt x="1076" y="785"/>
                  </a:lnTo>
                  <a:lnTo>
                    <a:pt x="1099" y="793"/>
                  </a:lnTo>
                  <a:lnTo>
                    <a:pt x="1118" y="808"/>
                  </a:lnTo>
                  <a:lnTo>
                    <a:pt x="1134" y="823"/>
                  </a:lnTo>
                  <a:lnTo>
                    <a:pt x="1126" y="850"/>
                  </a:lnTo>
                  <a:lnTo>
                    <a:pt x="1122" y="881"/>
                  </a:lnTo>
                  <a:lnTo>
                    <a:pt x="1126" y="916"/>
                  </a:lnTo>
                  <a:lnTo>
                    <a:pt x="1126" y="916"/>
                  </a:lnTo>
                  <a:close/>
                  <a:moveTo>
                    <a:pt x="752" y="916"/>
                  </a:moveTo>
                  <a:lnTo>
                    <a:pt x="366" y="916"/>
                  </a:lnTo>
                  <a:lnTo>
                    <a:pt x="378" y="904"/>
                  </a:lnTo>
                  <a:lnTo>
                    <a:pt x="393" y="889"/>
                  </a:lnTo>
                  <a:lnTo>
                    <a:pt x="409" y="885"/>
                  </a:lnTo>
                  <a:lnTo>
                    <a:pt x="428" y="881"/>
                  </a:lnTo>
                  <a:lnTo>
                    <a:pt x="440" y="881"/>
                  </a:lnTo>
                  <a:lnTo>
                    <a:pt x="459" y="881"/>
                  </a:lnTo>
                  <a:lnTo>
                    <a:pt x="470" y="866"/>
                  </a:lnTo>
                  <a:lnTo>
                    <a:pt x="490" y="847"/>
                  </a:lnTo>
                  <a:lnTo>
                    <a:pt x="509" y="827"/>
                  </a:lnTo>
                  <a:lnTo>
                    <a:pt x="532" y="820"/>
                  </a:lnTo>
                  <a:lnTo>
                    <a:pt x="559" y="816"/>
                  </a:lnTo>
                  <a:lnTo>
                    <a:pt x="582" y="820"/>
                  </a:lnTo>
                  <a:lnTo>
                    <a:pt x="605" y="827"/>
                  </a:lnTo>
                  <a:lnTo>
                    <a:pt x="625" y="839"/>
                  </a:lnTo>
                  <a:lnTo>
                    <a:pt x="640" y="858"/>
                  </a:lnTo>
                  <a:lnTo>
                    <a:pt x="648" y="866"/>
                  </a:lnTo>
                  <a:lnTo>
                    <a:pt x="648" y="870"/>
                  </a:lnTo>
                  <a:lnTo>
                    <a:pt x="663" y="881"/>
                  </a:lnTo>
                  <a:lnTo>
                    <a:pt x="679" y="881"/>
                  </a:lnTo>
                  <a:lnTo>
                    <a:pt x="690" y="881"/>
                  </a:lnTo>
                  <a:lnTo>
                    <a:pt x="709" y="885"/>
                  </a:lnTo>
                  <a:lnTo>
                    <a:pt x="729" y="889"/>
                  </a:lnTo>
                  <a:lnTo>
                    <a:pt x="740" y="904"/>
                  </a:lnTo>
                  <a:lnTo>
                    <a:pt x="752" y="916"/>
                  </a:lnTo>
                  <a:lnTo>
                    <a:pt x="752" y="916"/>
                  </a:lnTo>
                  <a:close/>
                  <a:moveTo>
                    <a:pt x="309" y="289"/>
                  </a:moveTo>
                  <a:lnTo>
                    <a:pt x="297" y="281"/>
                  </a:lnTo>
                  <a:lnTo>
                    <a:pt x="282" y="281"/>
                  </a:lnTo>
                  <a:lnTo>
                    <a:pt x="270" y="289"/>
                  </a:lnTo>
                  <a:lnTo>
                    <a:pt x="262" y="300"/>
                  </a:lnTo>
                  <a:lnTo>
                    <a:pt x="251" y="320"/>
                  </a:lnTo>
                  <a:lnTo>
                    <a:pt x="228" y="339"/>
                  </a:lnTo>
                  <a:lnTo>
                    <a:pt x="197" y="346"/>
                  </a:lnTo>
                  <a:lnTo>
                    <a:pt x="197" y="346"/>
                  </a:lnTo>
                  <a:lnTo>
                    <a:pt x="170" y="339"/>
                  </a:lnTo>
                  <a:lnTo>
                    <a:pt x="147" y="320"/>
                  </a:lnTo>
                  <a:lnTo>
                    <a:pt x="135" y="304"/>
                  </a:lnTo>
                  <a:lnTo>
                    <a:pt x="131" y="281"/>
                  </a:lnTo>
                  <a:lnTo>
                    <a:pt x="131" y="262"/>
                  </a:lnTo>
                  <a:lnTo>
                    <a:pt x="139" y="243"/>
                  </a:lnTo>
                  <a:lnTo>
                    <a:pt x="150" y="227"/>
                  </a:lnTo>
                  <a:lnTo>
                    <a:pt x="170" y="216"/>
                  </a:lnTo>
                  <a:lnTo>
                    <a:pt x="189" y="212"/>
                  </a:lnTo>
                  <a:lnTo>
                    <a:pt x="208" y="212"/>
                  </a:lnTo>
                  <a:lnTo>
                    <a:pt x="231" y="208"/>
                  </a:lnTo>
                  <a:lnTo>
                    <a:pt x="255" y="193"/>
                  </a:lnTo>
                  <a:lnTo>
                    <a:pt x="262" y="173"/>
                  </a:lnTo>
                  <a:lnTo>
                    <a:pt x="262" y="150"/>
                  </a:lnTo>
                  <a:lnTo>
                    <a:pt x="258" y="131"/>
                  </a:lnTo>
                  <a:lnTo>
                    <a:pt x="258" y="116"/>
                  </a:lnTo>
                  <a:lnTo>
                    <a:pt x="266" y="100"/>
                  </a:lnTo>
                  <a:lnTo>
                    <a:pt x="274" y="85"/>
                  </a:lnTo>
                  <a:lnTo>
                    <a:pt x="297" y="66"/>
                  </a:lnTo>
                  <a:lnTo>
                    <a:pt x="324" y="62"/>
                  </a:lnTo>
                  <a:lnTo>
                    <a:pt x="351" y="66"/>
                  </a:lnTo>
                  <a:lnTo>
                    <a:pt x="378" y="81"/>
                  </a:lnTo>
                  <a:lnTo>
                    <a:pt x="389" y="108"/>
                  </a:lnTo>
                  <a:lnTo>
                    <a:pt x="393" y="135"/>
                  </a:lnTo>
                  <a:lnTo>
                    <a:pt x="382" y="166"/>
                  </a:lnTo>
                  <a:lnTo>
                    <a:pt x="359" y="185"/>
                  </a:lnTo>
                  <a:lnTo>
                    <a:pt x="347" y="196"/>
                  </a:lnTo>
                  <a:lnTo>
                    <a:pt x="343" y="208"/>
                  </a:lnTo>
                  <a:lnTo>
                    <a:pt x="347" y="223"/>
                  </a:lnTo>
                  <a:lnTo>
                    <a:pt x="355" y="235"/>
                  </a:lnTo>
                  <a:lnTo>
                    <a:pt x="459" y="323"/>
                  </a:lnTo>
                  <a:lnTo>
                    <a:pt x="463" y="327"/>
                  </a:lnTo>
                  <a:lnTo>
                    <a:pt x="416" y="381"/>
                  </a:lnTo>
                  <a:lnTo>
                    <a:pt x="413" y="377"/>
                  </a:lnTo>
                  <a:lnTo>
                    <a:pt x="309" y="289"/>
                  </a:lnTo>
                  <a:close/>
                  <a:moveTo>
                    <a:pt x="332" y="862"/>
                  </a:moveTo>
                  <a:lnTo>
                    <a:pt x="316" y="839"/>
                  </a:lnTo>
                  <a:lnTo>
                    <a:pt x="305" y="808"/>
                  </a:lnTo>
                  <a:lnTo>
                    <a:pt x="289" y="773"/>
                  </a:lnTo>
                  <a:lnTo>
                    <a:pt x="278" y="731"/>
                  </a:lnTo>
                  <a:lnTo>
                    <a:pt x="270" y="689"/>
                  </a:lnTo>
                  <a:lnTo>
                    <a:pt x="266" y="647"/>
                  </a:lnTo>
                  <a:lnTo>
                    <a:pt x="270" y="604"/>
                  </a:lnTo>
                  <a:lnTo>
                    <a:pt x="278" y="562"/>
                  </a:lnTo>
                  <a:lnTo>
                    <a:pt x="293" y="523"/>
                  </a:lnTo>
                  <a:lnTo>
                    <a:pt x="309" y="485"/>
                  </a:lnTo>
                  <a:lnTo>
                    <a:pt x="336" y="450"/>
                  </a:lnTo>
                  <a:lnTo>
                    <a:pt x="363" y="416"/>
                  </a:lnTo>
                  <a:lnTo>
                    <a:pt x="374" y="423"/>
                  </a:lnTo>
                  <a:lnTo>
                    <a:pt x="393" y="443"/>
                  </a:lnTo>
                  <a:lnTo>
                    <a:pt x="413" y="470"/>
                  </a:lnTo>
                  <a:lnTo>
                    <a:pt x="432" y="497"/>
                  </a:lnTo>
                  <a:lnTo>
                    <a:pt x="455" y="527"/>
                  </a:lnTo>
                  <a:lnTo>
                    <a:pt x="497" y="600"/>
                  </a:lnTo>
                  <a:lnTo>
                    <a:pt x="540" y="681"/>
                  </a:lnTo>
                  <a:lnTo>
                    <a:pt x="582" y="754"/>
                  </a:lnTo>
                  <a:lnTo>
                    <a:pt x="559" y="754"/>
                  </a:lnTo>
                  <a:lnTo>
                    <a:pt x="521" y="758"/>
                  </a:lnTo>
                  <a:lnTo>
                    <a:pt x="486" y="770"/>
                  </a:lnTo>
                  <a:lnTo>
                    <a:pt x="455" y="793"/>
                  </a:lnTo>
                  <a:lnTo>
                    <a:pt x="428" y="820"/>
                  </a:lnTo>
                  <a:lnTo>
                    <a:pt x="428" y="820"/>
                  </a:lnTo>
                  <a:lnTo>
                    <a:pt x="401" y="823"/>
                  </a:lnTo>
                  <a:lnTo>
                    <a:pt x="374" y="831"/>
                  </a:lnTo>
                  <a:lnTo>
                    <a:pt x="351" y="843"/>
                  </a:lnTo>
                  <a:lnTo>
                    <a:pt x="332" y="862"/>
                  </a:lnTo>
                  <a:lnTo>
                    <a:pt x="332" y="862"/>
                  </a:lnTo>
                  <a:close/>
                  <a:moveTo>
                    <a:pt x="1519" y="1024"/>
                  </a:moveTo>
                  <a:lnTo>
                    <a:pt x="1496" y="1043"/>
                  </a:lnTo>
                  <a:lnTo>
                    <a:pt x="1480" y="1047"/>
                  </a:lnTo>
                  <a:lnTo>
                    <a:pt x="1465" y="1050"/>
                  </a:lnTo>
                  <a:lnTo>
                    <a:pt x="443" y="1050"/>
                  </a:lnTo>
                  <a:lnTo>
                    <a:pt x="428" y="1047"/>
                  </a:lnTo>
                  <a:lnTo>
                    <a:pt x="413" y="1043"/>
                  </a:lnTo>
                  <a:lnTo>
                    <a:pt x="389" y="1024"/>
                  </a:lnTo>
                  <a:lnTo>
                    <a:pt x="359" y="977"/>
                  </a:lnTo>
                  <a:lnTo>
                    <a:pt x="1546" y="977"/>
                  </a:lnTo>
                  <a:lnTo>
                    <a:pt x="1546" y="977"/>
                  </a:lnTo>
                  <a:lnTo>
                    <a:pt x="1546" y="977"/>
                  </a:lnTo>
                  <a:lnTo>
                    <a:pt x="1550" y="977"/>
                  </a:lnTo>
                  <a:lnTo>
                    <a:pt x="1519" y="1024"/>
                  </a:lnTo>
                  <a:close/>
                  <a:moveTo>
                    <a:pt x="1538" y="916"/>
                  </a:moveTo>
                  <a:lnTo>
                    <a:pt x="1376" y="916"/>
                  </a:lnTo>
                  <a:lnTo>
                    <a:pt x="1380" y="881"/>
                  </a:lnTo>
                  <a:lnTo>
                    <a:pt x="1376" y="847"/>
                  </a:lnTo>
                  <a:lnTo>
                    <a:pt x="1361" y="816"/>
                  </a:lnTo>
                  <a:lnTo>
                    <a:pt x="1403" y="777"/>
                  </a:lnTo>
                  <a:lnTo>
                    <a:pt x="1442" y="781"/>
                  </a:lnTo>
                  <a:lnTo>
                    <a:pt x="1480" y="777"/>
                  </a:lnTo>
                  <a:lnTo>
                    <a:pt x="1515" y="766"/>
                  </a:lnTo>
                  <a:lnTo>
                    <a:pt x="1550" y="747"/>
                  </a:lnTo>
                  <a:lnTo>
                    <a:pt x="1585" y="723"/>
                  </a:lnTo>
                  <a:lnTo>
                    <a:pt x="1588" y="716"/>
                  </a:lnTo>
                  <a:lnTo>
                    <a:pt x="1600" y="762"/>
                  </a:lnTo>
                  <a:lnTo>
                    <a:pt x="1604" y="789"/>
                  </a:lnTo>
                  <a:lnTo>
                    <a:pt x="1604" y="816"/>
                  </a:lnTo>
                  <a:lnTo>
                    <a:pt x="1596" y="843"/>
                  </a:lnTo>
                  <a:lnTo>
                    <a:pt x="1585" y="870"/>
                  </a:lnTo>
                  <a:lnTo>
                    <a:pt x="1565" y="893"/>
                  </a:lnTo>
                  <a:lnTo>
                    <a:pt x="1538" y="916"/>
                  </a:lnTo>
                  <a:lnTo>
                    <a:pt x="1538" y="9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6" name="Freeform 194"/>
            <p:cNvSpPr>
              <a:spLocks/>
            </p:cNvSpPr>
            <p:nvPr/>
          </p:nvSpPr>
          <p:spPr bwMode="auto">
            <a:xfrm>
              <a:off x="1971675" y="3949700"/>
              <a:ext cx="201612" cy="879475"/>
            </a:xfrm>
            <a:custGeom>
              <a:avLst/>
              <a:gdLst>
                <a:gd name="T0" fmla="*/ 0 w 127"/>
                <a:gd name="T1" fmla="*/ 362 h 554"/>
                <a:gd name="T2" fmla="*/ 4 w 127"/>
                <a:gd name="T3" fmla="*/ 397 h 554"/>
                <a:gd name="T4" fmla="*/ 11 w 127"/>
                <a:gd name="T5" fmla="*/ 424 h 554"/>
                <a:gd name="T6" fmla="*/ 27 w 127"/>
                <a:gd name="T7" fmla="*/ 443 h 554"/>
                <a:gd name="T8" fmla="*/ 38 w 127"/>
                <a:gd name="T9" fmla="*/ 462 h 554"/>
                <a:gd name="T10" fmla="*/ 57 w 127"/>
                <a:gd name="T11" fmla="*/ 489 h 554"/>
                <a:gd name="T12" fmla="*/ 65 w 127"/>
                <a:gd name="T13" fmla="*/ 504 h 554"/>
                <a:gd name="T14" fmla="*/ 65 w 127"/>
                <a:gd name="T15" fmla="*/ 524 h 554"/>
                <a:gd name="T16" fmla="*/ 69 w 127"/>
                <a:gd name="T17" fmla="*/ 535 h 554"/>
                <a:gd name="T18" fmla="*/ 73 w 127"/>
                <a:gd name="T19" fmla="*/ 547 h 554"/>
                <a:gd name="T20" fmla="*/ 84 w 127"/>
                <a:gd name="T21" fmla="*/ 554 h 554"/>
                <a:gd name="T22" fmla="*/ 96 w 127"/>
                <a:gd name="T23" fmla="*/ 554 h 554"/>
                <a:gd name="T24" fmla="*/ 108 w 127"/>
                <a:gd name="T25" fmla="*/ 554 h 554"/>
                <a:gd name="T26" fmla="*/ 119 w 127"/>
                <a:gd name="T27" fmla="*/ 547 h 554"/>
                <a:gd name="T28" fmla="*/ 123 w 127"/>
                <a:gd name="T29" fmla="*/ 535 h 554"/>
                <a:gd name="T30" fmla="*/ 127 w 127"/>
                <a:gd name="T31" fmla="*/ 524 h 554"/>
                <a:gd name="T32" fmla="*/ 123 w 127"/>
                <a:gd name="T33" fmla="*/ 489 h 554"/>
                <a:gd name="T34" fmla="*/ 115 w 127"/>
                <a:gd name="T35" fmla="*/ 462 h 554"/>
                <a:gd name="T36" fmla="*/ 100 w 127"/>
                <a:gd name="T37" fmla="*/ 439 h 554"/>
                <a:gd name="T38" fmla="*/ 88 w 127"/>
                <a:gd name="T39" fmla="*/ 424 h 554"/>
                <a:gd name="T40" fmla="*/ 69 w 127"/>
                <a:gd name="T41" fmla="*/ 397 h 554"/>
                <a:gd name="T42" fmla="*/ 61 w 127"/>
                <a:gd name="T43" fmla="*/ 381 h 554"/>
                <a:gd name="T44" fmla="*/ 61 w 127"/>
                <a:gd name="T45" fmla="*/ 362 h 554"/>
                <a:gd name="T46" fmla="*/ 61 w 127"/>
                <a:gd name="T47" fmla="*/ 339 h 554"/>
                <a:gd name="T48" fmla="*/ 69 w 127"/>
                <a:gd name="T49" fmla="*/ 324 h 554"/>
                <a:gd name="T50" fmla="*/ 88 w 127"/>
                <a:gd name="T51" fmla="*/ 297 h 554"/>
                <a:gd name="T52" fmla="*/ 100 w 127"/>
                <a:gd name="T53" fmla="*/ 281 h 554"/>
                <a:gd name="T54" fmla="*/ 115 w 127"/>
                <a:gd name="T55" fmla="*/ 258 h 554"/>
                <a:gd name="T56" fmla="*/ 123 w 127"/>
                <a:gd name="T57" fmla="*/ 231 h 554"/>
                <a:gd name="T58" fmla="*/ 127 w 127"/>
                <a:gd name="T59" fmla="*/ 197 h 554"/>
                <a:gd name="T60" fmla="*/ 123 w 127"/>
                <a:gd name="T61" fmla="*/ 162 h 554"/>
                <a:gd name="T62" fmla="*/ 115 w 127"/>
                <a:gd name="T63" fmla="*/ 135 h 554"/>
                <a:gd name="T64" fmla="*/ 100 w 127"/>
                <a:gd name="T65" fmla="*/ 112 h 554"/>
                <a:gd name="T66" fmla="*/ 88 w 127"/>
                <a:gd name="T67" fmla="*/ 97 h 554"/>
                <a:gd name="T68" fmla="*/ 69 w 127"/>
                <a:gd name="T69" fmla="*/ 66 h 554"/>
                <a:gd name="T70" fmla="*/ 61 w 127"/>
                <a:gd name="T71" fmla="*/ 50 h 554"/>
                <a:gd name="T72" fmla="*/ 61 w 127"/>
                <a:gd name="T73" fmla="*/ 31 h 554"/>
                <a:gd name="T74" fmla="*/ 57 w 127"/>
                <a:gd name="T75" fmla="*/ 20 h 554"/>
                <a:gd name="T76" fmla="*/ 54 w 127"/>
                <a:gd name="T77" fmla="*/ 8 h 554"/>
                <a:gd name="T78" fmla="*/ 42 w 127"/>
                <a:gd name="T79" fmla="*/ 4 h 554"/>
                <a:gd name="T80" fmla="*/ 30 w 127"/>
                <a:gd name="T81" fmla="*/ 0 h 554"/>
                <a:gd name="T82" fmla="*/ 19 w 127"/>
                <a:gd name="T83" fmla="*/ 4 h 554"/>
                <a:gd name="T84" fmla="*/ 7 w 127"/>
                <a:gd name="T85" fmla="*/ 8 h 554"/>
                <a:gd name="T86" fmla="*/ 4 w 127"/>
                <a:gd name="T87" fmla="*/ 20 h 554"/>
                <a:gd name="T88" fmla="*/ 0 w 127"/>
                <a:gd name="T89" fmla="*/ 31 h 554"/>
                <a:gd name="T90" fmla="*/ 4 w 127"/>
                <a:gd name="T91" fmla="*/ 66 h 554"/>
                <a:gd name="T92" fmla="*/ 11 w 127"/>
                <a:gd name="T93" fmla="*/ 93 h 554"/>
                <a:gd name="T94" fmla="*/ 27 w 127"/>
                <a:gd name="T95" fmla="*/ 116 h 554"/>
                <a:gd name="T96" fmla="*/ 38 w 127"/>
                <a:gd name="T97" fmla="*/ 135 h 554"/>
                <a:gd name="T98" fmla="*/ 57 w 127"/>
                <a:gd name="T99" fmla="*/ 162 h 554"/>
                <a:gd name="T100" fmla="*/ 65 w 127"/>
                <a:gd name="T101" fmla="*/ 177 h 554"/>
                <a:gd name="T102" fmla="*/ 65 w 127"/>
                <a:gd name="T103" fmla="*/ 197 h 554"/>
                <a:gd name="T104" fmla="*/ 65 w 127"/>
                <a:gd name="T105" fmla="*/ 216 h 554"/>
                <a:gd name="T106" fmla="*/ 57 w 127"/>
                <a:gd name="T107" fmla="*/ 231 h 554"/>
                <a:gd name="T108" fmla="*/ 38 w 127"/>
                <a:gd name="T109" fmla="*/ 258 h 554"/>
                <a:gd name="T110" fmla="*/ 27 w 127"/>
                <a:gd name="T111" fmla="*/ 277 h 554"/>
                <a:gd name="T112" fmla="*/ 11 w 127"/>
                <a:gd name="T113" fmla="*/ 297 h 554"/>
                <a:gd name="T114" fmla="*/ 4 w 127"/>
                <a:gd name="T115" fmla="*/ 327 h 554"/>
                <a:gd name="T116" fmla="*/ 0 w 127"/>
                <a:gd name="T117" fmla="*/ 36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" h="554">
                  <a:moveTo>
                    <a:pt x="0" y="362"/>
                  </a:moveTo>
                  <a:lnTo>
                    <a:pt x="4" y="397"/>
                  </a:lnTo>
                  <a:lnTo>
                    <a:pt x="11" y="424"/>
                  </a:lnTo>
                  <a:lnTo>
                    <a:pt x="27" y="443"/>
                  </a:lnTo>
                  <a:lnTo>
                    <a:pt x="38" y="462"/>
                  </a:lnTo>
                  <a:lnTo>
                    <a:pt x="57" y="489"/>
                  </a:lnTo>
                  <a:lnTo>
                    <a:pt x="65" y="504"/>
                  </a:lnTo>
                  <a:lnTo>
                    <a:pt x="65" y="524"/>
                  </a:lnTo>
                  <a:lnTo>
                    <a:pt x="69" y="535"/>
                  </a:lnTo>
                  <a:lnTo>
                    <a:pt x="73" y="547"/>
                  </a:lnTo>
                  <a:lnTo>
                    <a:pt x="84" y="554"/>
                  </a:lnTo>
                  <a:lnTo>
                    <a:pt x="96" y="554"/>
                  </a:lnTo>
                  <a:lnTo>
                    <a:pt x="108" y="554"/>
                  </a:lnTo>
                  <a:lnTo>
                    <a:pt x="119" y="547"/>
                  </a:lnTo>
                  <a:lnTo>
                    <a:pt x="123" y="535"/>
                  </a:lnTo>
                  <a:lnTo>
                    <a:pt x="127" y="524"/>
                  </a:lnTo>
                  <a:lnTo>
                    <a:pt x="123" y="489"/>
                  </a:lnTo>
                  <a:lnTo>
                    <a:pt x="115" y="462"/>
                  </a:lnTo>
                  <a:lnTo>
                    <a:pt x="100" y="439"/>
                  </a:lnTo>
                  <a:lnTo>
                    <a:pt x="88" y="424"/>
                  </a:lnTo>
                  <a:lnTo>
                    <a:pt x="69" y="397"/>
                  </a:lnTo>
                  <a:lnTo>
                    <a:pt x="61" y="381"/>
                  </a:lnTo>
                  <a:lnTo>
                    <a:pt x="61" y="362"/>
                  </a:lnTo>
                  <a:lnTo>
                    <a:pt x="61" y="339"/>
                  </a:lnTo>
                  <a:lnTo>
                    <a:pt x="69" y="324"/>
                  </a:lnTo>
                  <a:lnTo>
                    <a:pt x="88" y="297"/>
                  </a:lnTo>
                  <a:lnTo>
                    <a:pt x="100" y="281"/>
                  </a:lnTo>
                  <a:lnTo>
                    <a:pt x="115" y="258"/>
                  </a:lnTo>
                  <a:lnTo>
                    <a:pt x="123" y="231"/>
                  </a:lnTo>
                  <a:lnTo>
                    <a:pt x="127" y="197"/>
                  </a:lnTo>
                  <a:lnTo>
                    <a:pt x="123" y="162"/>
                  </a:lnTo>
                  <a:lnTo>
                    <a:pt x="115" y="135"/>
                  </a:lnTo>
                  <a:lnTo>
                    <a:pt x="100" y="112"/>
                  </a:lnTo>
                  <a:lnTo>
                    <a:pt x="88" y="97"/>
                  </a:lnTo>
                  <a:lnTo>
                    <a:pt x="69" y="66"/>
                  </a:lnTo>
                  <a:lnTo>
                    <a:pt x="61" y="50"/>
                  </a:lnTo>
                  <a:lnTo>
                    <a:pt x="61" y="31"/>
                  </a:lnTo>
                  <a:lnTo>
                    <a:pt x="57" y="20"/>
                  </a:lnTo>
                  <a:lnTo>
                    <a:pt x="54" y="8"/>
                  </a:lnTo>
                  <a:lnTo>
                    <a:pt x="42" y="4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4" y="66"/>
                  </a:lnTo>
                  <a:lnTo>
                    <a:pt x="11" y="93"/>
                  </a:lnTo>
                  <a:lnTo>
                    <a:pt x="27" y="116"/>
                  </a:lnTo>
                  <a:lnTo>
                    <a:pt x="38" y="135"/>
                  </a:lnTo>
                  <a:lnTo>
                    <a:pt x="57" y="162"/>
                  </a:lnTo>
                  <a:lnTo>
                    <a:pt x="65" y="177"/>
                  </a:lnTo>
                  <a:lnTo>
                    <a:pt x="65" y="197"/>
                  </a:lnTo>
                  <a:lnTo>
                    <a:pt x="65" y="216"/>
                  </a:lnTo>
                  <a:lnTo>
                    <a:pt x="57" y="231"/>
                  </a:lnTo>
                  <a:lnTo>
                    <a:pt x="38" y="258"/>
                  </a:lnTo>
                  <a:lnTo>
                    <a:pt x="27" y="277"/>
                  </a:lnTo>
                  <a:lnTo>
                    <a:pt x="11" y="297"/>
                  </a:lnTo>
                  <a:lnTo>
                    <a:pt x="4" y="327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7" name="Freeform 195"/>
            <p:cNvSpPr>
              <a:spLocks/>
            </p:cNvSpPr>
            <p:nvPr/>
          </p:nvSpPr>
          <p:spPr bwMode="auto">
            <a:xfrm>
              <a:off x="2185988" y="4054475"/>
              <a:ext cx="195262" cy="519113"/>
            </a:xfrm>
            <a:custGeom>
              <a:avLst/>
              <a:gdLst>
                <a:gd name="T0" fmla="*/ 30 w 123"/>
                <a:gd name="T1" fmla="*/ 327 h 327"/>
                <a:gd name="T2" fmla="*/ 46 w 123"/>
                <a:gd name="T3" fmla="*/ 323 h 327"/>
                <a:gd name="T4" fmla="*/ 54 w 123"/>
                <a:gd name="T5" fmla="*/ 311 h 327"/>
                <a:gd name="T6" fmla="*/ 77 w 123"/>
                <a:gd name="T7" fmla="*/ 288 h 327"/>
                <a:gd name="T8" fmla="*/ 96 w 123"/>
                <a:gd name="T9" fmla="*/ 250 h 327"/>
                <a:gd name="T10" fmla="*/ 115 w 123"/>
                <a:gd name="T11" fmla="*/ 196 h 327"/>
                <a:gd name="T12" fmla="*/ 123 w 123"/>
                <a:gd name="T13" fmla="*/ 165 h 327"/>
                <a:gd name="T14" fmla="*/ 123 w 123"/>
                <a:gd name="T15" fmla="*/ 131 h 327"/>
                <a:gd name="T16" fmla="*/ 119 w 123"/>
                <a:gd name="T17" fmla="*/ 73 h 327"/>
                <a:gd name="T18" fmla="*/ 100 w 123"/>
                <a:gd name="T19" fmla="*/ 19 h 327"/>
                <a:gd name="T20" fmla="*/ 92 w 123"/>
                <a:gd name="T21" fmla="*/ 8 h 327"/>
                <a:gd name="T22" fmla="*/ 84 w 123"/>
                <a:gd name="T23" fmla="*/ 4 h 327"/>
                <a:gd name="T24" fmla="*/ 73 w 123"/>
                <a:gd name="T25" fmla="*/ 0 h 327"/>
                <a:gd name="T26" fmla="*/ 61 w 123"/>
                <a:gd name="T27" fmla="*/ 4 h 327"/>
                <a:gd name="T28" fmla="*/ 50 w 123"/>
                <a:gd name="T29" fmla="*/ 11 h 327"/>
                <a:gd name="T30" fmla="*/ 42 w 123"/>
                <a:gd name="T31" fmla="*/ 19 h 327"/>
                <a:gd name="T32" fmla="*/ 42 w 123"/>
                <a:gd name="T33" fmla="*/ 31 h 327"/>
                <a:gd name="T34" fmla="*/ 46 w 123"/>
                <a:gd name="T35" fmla="*/ 42 h 327"/>
                <a:gd name="T36" fmla="*/ 57 w 123"/>
                <a:gd name="T37" fmla="*/ 84 h 327"/>
                <a:gd name="T38" fmla="*/ 61 w 123"/>
                <a:gd name="T39" fmla="*/ 131 h 327"/>
                <a:gd name="T40" fmla="*/ 57 w 123"/>
                <a:gd name="T41" fmla="*/ 181 h 327"/>
                <a:gd name="T42" fmla="*/ 42 w 123"/>
                <a:gd name="T43" fmla="*/ 223 h 327"/>
                <a:gd name="T44" fmla="*/ 23 w 123"/>
                <a:gd name="T45" fmla="*/ 254 h 327"/>
                <a:gd name="T46" fmla="*/ 7 w 123"/>
                <a:gd name="T47" fmla="*/ 273 h 327"/>
                <a:gd name="T48" fmla="*/ 3 w 123"/>
                <a:gd name="T49" fmla="*/ 284 h 327"/>
                <a:gd name="T50" fmla="*/ 0 w 123"/>
                <a:gd name="T51" fmla="*/ 296 h 327"/>
                <a:gd name="T52" fmla="*/ 3 w 123"/>
                <a:gd name="T53" fmla="*/ 308 h 327"/>
                <a:gd name="T54" fmla="*/ 7 w 123"/>
                <a:gd name="T55" fmla="*/ 315 h 327"/>
                <a:gd name="T56" fmla="*/ 19 w 123"/>
                <a:gd name="T57" fmla="*/ 323 h 327"/>
                <a:gd name="T58" fmla="*/ 30 w 123"/>
                <a:gd name="T5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327">
                  <a:moveTo>
                    <a:pt x="30" y="327"/>
                  </a:moveTo>
                  <a:lnTo>
                    <a:pt x="46" y="323"/>
                  </a:lnTo>
                  <a:lnTo>
                    <a:pt x="54" y="311"/>
                  </a:lnTo>
                  <a:lnTo>
                    <a:pt x="77" y="288"/>
                  </a:lnTo>
                  <a:lnTo>
                    <a:pt x="96" y="250"/>
                  </a:lnTo>
                  <a:lnTo>
                    <a:pt x="115" y="196"/>
                  </a:lnTo>
                  <a:lnTo>
                    <a:pt x="123" y="165"/>
                  </a:lnTo>
                  <a:lnTo>
                    <a:pt x="123" y="131"/>
                  </a:lnTo>
                  <a:lnTo>
                    <a:pt x="119" y="73"/>
                  </a:lnTo>
                  <a:lnTo>
                    <a:pt x="100" y="19"/>
                  </a:lnTo>
                  <a:lnTo>
                    <a:pt x="92" y="8"/>
                  </a:lnTo>
                  <a:lnTo>
                    <a:pt x="84" y="4"/>
                  </a:lnTo>
                  <a:lnTo>
                    <a:pt x="73" y="0"/>
                  </a:lnTo>
                  <a:lnTo>
                    <a:pt x="61" y="4"/>
                  </a:lnTo>
                  <a:lnTo>
                    <a:pt x="50" y="11"/>
                  </a:lnTo>
                  <a:lnTo>
                    <a:pt x="42" y="19"/>
                  </a:lnTo>
                  <a:lnTo>
                    <a:pt x="42" y="31"/>
                  </a:lnTo>
                  <a:lnTo>
                    <a:pt x="46" y="42"/>
                  </a:lnTo>
                  <a:lnTo>
                    <a:pt x="57" y="84"/>
                  </a:lnTo>
                  <a:lnTo>
                    <a:pt x="61" y="131"/>
                  </a:lnTo>
                  <a:lnTo>
                    <a:pt x="57" y="181"/>
                  </a:lnTo>
                  <a:lnTo>
                    <a:pt x="42" y="223"/>
                  </a:lnTo>
                  <a:lnTo>
                    <a:pt x="23" y="254"/>
                  </a:lnTo>
                  <a:lnTo>
                    <a:pt x="7" y="273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3" y="308"/>
                  </a:lnTo>
                  <a:lnTo>
                    <a:pt x="7" y="315"/>
                  </a:lnTo>
                  <a:lnTo>
                    <a:pt x="19" y="323"/>
                  </a:lnTo>
                  <a:lnTo>
                    <a:pt x="30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8" name="Freeform 196"/>
            <p:cNvSpPr>
              <a:spLocks/>
            </p:cNvSpPr>
            <p:nvPr/>
          </p:nvSpPr>
          <p:spPr bwMode="auto">
            <a:xfrm>
              <a:off x="1763713" y="4213225"/>
              <a:ext cx="195262" cy="512763"/>
            </a:xfrm>
            <a:custGeom>
              <a:avLst/>
              <a:gdLst>
                <a:gd name="T0" fmla="*/ 50 w 123"/>
                <a:gd name="T1" fmla="*/ 323 h 323"/>
                <a:gd name="T2" fmla="*/ 61 w 123"/>
                <a:gd name="T3" fmla="*/ 319 h 323"/>
                <a:gd name="T4" fmla="*/ 73 w 123"/>
                <a:gd name="T5" fmla="*/ 315 h 323"/>
                <a:gd name="T6" fmla="*/ 77 w 123"/>
                <a:gd name="T7" fmla="*/ 304 h 323"/>
                <a:gd name="T8" fmla="*/ 81 w 123"/>
                <a:gd name="T9" fmla="*/ 292 h 323"/>
                <a:gd name="T10" fmla="*/ 77 w 123"/>
                <a:gd name="T11" fmla="*/ 281 h 323"/>
                <a:gd name="T12" fmla="*/ 65 w 123"/>
                <a:gd name="T13" fmla="*/ 238 h 323"/>
                <a:gd name="T14" fmla="*/ 61 w 123"/>
                <a:gd name="T15" fmla="*/ 196 h 323"/>
                <a:gd name="T16" fmla="*/ 65 w 123"/>
                <a:gd name="T17" fmla="*/ 142 h 323"/>
                <a:gd name="T18" fmla="*/ 81 w 123"/>
                <a:gd name="T19" fmla="*/ 104 h 323"/>
                <a:gd name="T20" fmla="*/ 100 w 123"/>
                <a:gd name="T21" fmla="*/ 73 h 323"/>
                <a:gd name="T22" fmla="*/ 115 w 123"/>
                <a:gd name="T23" fmla="*/ 50 h 323"/>
                <a:gd name="T24" fmla="*/ 115 w 123"/>
                <a:gd name="T25" fmla="*/ 46 h 323"/>
                <a:gd name="T26" fmla="*/ 123 w 123"/>
                <a:gd name="T27" fmla="*/ 31 h 323"/>
                <a:gd name="T28" fmla="*/ 115 w 123"/>
                <a:gd name="T29" fmla="*/ 11 h 323"/>
                <a:gd name="T30" fmla="*/ 108 w 123"/>
                <a:gd name="T31" fmla="*/ 4 h 323"/>
                <a:gd name="T32" fmla="*/ 96 w 123"/>
                <a:gd name="T33" fmla="*/ 0 h 323"/>
                <a:gd name="T34" fmla="*/ 84 w 123"/>
                <a:gd name="T35" fmla="*/ 0 h 323"/>
                <a:gd name="T36" fmla="*/ 73 w 123"/>
                <a:gd name="T37" fmla="*/ 4 h 323"/>
                <a:gd name="T38" fmla="*/ 65 w 123"/>
                <a:gd name="T39" fmla="*/ 15 h 323"/>
                <a:gd name="T40" fmla="*/ 46 w 123"/>
                <a:gd name="T41" fmla="*/ 42 h 323"/>
                <a:gd name="T42" fmla="*/ 23 w 123"/>
                <a:gd name="T43" fmla="*/ 81 h 323"/>
                <a:gd name="T44" fmla="*/ 7 w 123"/>
                <a:gd name="T45" fmla="*/ 131 h 323"/>
                <a:gd name="T46" fmla="*/ 0 w 123"/>
                <a:gd name="T47" fmla="*/ 161 h 323"/>
                <a:gd name="T48" fmla="*/ 0 w 123"/>
                <a:gd name="T49" fmla="*/ 196 h 323"/>
                <a:gd name="T50" fmla="*/ 3 w 123"/>
                <a:gd name="T51" fmla="*/ 250 h 323"/>
                <a:gd name="T52" fmla="*/ 23 w 123"/>
                <a:gd name="T53" fmla="*/ 304 h 323"/>
                <a:gd name="T54" fmla="*/ 34 w 123"/>
                <a:gd name="T55" fmla="*/ 319 h 323"/>
                <a:gd name="T56" fmla="*/ 50 w 123"/>
                <a:gd name="T5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" h="323">
                  <a:moveTo>
                    <a:pt x="50" y="323"/>
                  </a:moveTo>
                  <a:lnTo>
                    <a:pt x="61" y="319"/>
                  </a:lnTo>
                  <a:lnTo>
                    <a:pt x="73" y="315"/>
                  </a:lnTo>
                  <a:lnTo>
                    <a:pt x="77" y="304"/>
                  </a:lnTo>
                  <a:lnTo>
                    <a:pt x="81" y="292"/>
                  </a:lnTo>
                  <a:lnTo>
                    <a:pt x="77" y="281"/>
                  </a:lnTo>
                  <a:lnTo>
                    <a:pt x="65" y="238"/>
                  </a:lnTo>
                  <a:lnTo>
                    <a:pt x="61" y="196"/>
                  </a:lnTo>
                  <a:lnTo>
                    <a:pt x="65" y="142"/>
                  </a:lnTo>
                  <a:lnTo>
                    <a:pt x="81" y="104"/>
                  </a:lnTo>
                  <a:lnTo>
                    <a:pt x="100" y="73"/>
                  </a:lnTo>
                  <a:lnTo>
                    <a:pt x="115" y="50"/>
                  </a:lnTo>
                  <a:lnTo>
                    <a:pt x="115" y="46"/>
                  </a:lnTo>
                  <a:lnTo>
                    <a:pt x="123" y="31"/>
                  </a:lnTo>
                  <a:lnTo>
                    <a:pt x="115" y="11"/>
                  </a:lnTo>
                  <a:lnTo>
                    <a:pt x="108" y="4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73" y="4"/>
                  </a:lnTo>
                  <a:lnTo>
                    <a:pt x="65" y="15"/>
                  </a:lnTo>
                  <a:lnTo>
                    <a:pt x="46" y="42"/>
                  </a:lnTo>
                  <a:lnTo>
                    <a:pt x="23" y="81"/>
                  </a:lnTo>
                  <a:lnTo>
                    <a:pt x="7" y="131"/>
                  </a:lnTo>
                  <a:lnTo>
                    <a:pt x="0" y="161"/>
                  </a:lnTo>
                  <a:lnTo>
                    <a:pt x="0" y="196"/>
                  </a:lnTo>
                  <a:lnTo>
                    <a:pt x="3" y="250"/>
                  </a:lnTo>
                  <a:lnTo>
                    <a:pt x="23" y="304"/>
                  </a:lnTo>
                  <a:lnTo>
                    <a:pt x="34" y="319"/>
                  </a:lnTo>
                  <a:lnTo>
                    <a:pt x="5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sp>
        <p:nvSpPr>
          <p:cNvPr id="119" name="Freeform 201"/>
          <p:cNvSpPr>
            <a:spLocks noEditPoints="1"/>
          </p:cNvSpPr>
          <p:nvPr/>
        </p:nvSpPr>
        <p:spPr bwMode="auto">
          <a:xfrm>
            <a:off x="6825247" y="7335490"/>
            <a:ext cx="1099655" cy="699623"/>
          </a:xfrm>
          <a:custGeom>
            <a:avLst/>
            <a:gdLst>
              <a:gd name="T0" fmla="*/ 1384 w 1905"/>
              <a:gd name="T1" fmla="*/ 154 h 1212"/>
              <a:gd name="T2" fmla="*/ 1118 w 1905"/>
              <a:gd name="T3" fmla="*/ 27 h 1212"/>
              <a:gd name="T4" fmla="*/ 1010 w 1905"/>
              <a:gd name="T5" fmla="*/ 4 h 1212"/>
              <a:gd name="T6" fmla="*/ 972 w 1905"/>
              <a:gd name="T7" fmla="*/ 0 h 1212"/>
              <a:gd name="T8" fmla="*/ 918 w 1905"/>
              <a:gd name="T9" fmla="*/ 0 h 1212"/>
              <a:gd name="T10" fmla="*/ 879 w 1905"/>
              <a:gd name="T11" fmla="*/ 4 h 1212"/>
              <a:gd name="T12" fmla="*/ 632 w 1905"/>
              <a:gd name="T13" fmla="*/ 108 h 1212"/>
              <a:gd name="T14" fmla="*/ 440 w 1905"/>
              <a:gd name="T15" fmla="*/ 135 h 1212"/>
              <a:gd name="T16" fmla="*/ 243 w 1905"/>
              <a:gd name="T17" fmla="*/ 162 h 1212"/>
              <a:gd name="T18" fmla="*/ 35 w 1905"/>
              <a:gd name="T19" fmla="*/ 370 h 1212"/>
              <a:gd name="T20" fmla="*/ 4 w 1905"/>
              <a:gd name="T21" fmla="*/ 573 h 1212"/>
              <a:gd name="T22" fmla="*/ 85 w 1905"/>
              <a:gd name="T23" fmla="*/ 762 h 1212"/>
              <a:gd name="T24" fmla="*/ 201 w 1905"/>
              <a:gd name="T25" fmla="*/ 1112 h 1212"/>
              <a:gd name="T26" fmla="*/ 258 w 1905"/>
              <a:gd name="T27" fmla="*/ 1204 h 1212"/>
              <a:gd name="T28" fmla="*/ 1631 w 1905"/>
              <a:gd name="T29" fmla="*/ 1208 h 1212"/>
              <a:gd name="T30" fmla="*/ 1708 w 1905"/>
              <a:gd name="T31" fmla="*/ 1135 h 1212"/>
              <a:gd name="T32" fmla="*/ 1789 w 1905"/>
              <a:gd name="T33" fmla="*/ 800 h 1212"/>
              <a:gd name="T34" fmla="*/ 1893 w 1905"/>
              <a:gd name="T35" fmla="*/ 627 h 1212"/>
              <a:gd name="T36" fmla="*/ 1897 w 1905"/>
              <a:gd name="T37" fmla="*/ 443 h 1212"/>
              <a:gd name="T38" fmla="*/ 1731 w 1905"/>
              <a:gd name="T39" fmla="*/ 196 h 1212"/>
              <a:gd name="T40" fmla="*/ 1515 w 1905"/>
              <a:gd name="T41" fmla="*/ 131 h 1212"/>
              <a:gd name="T42" fmla="*/ 798 w 1905"/>
              <a:gd name="T43" fmla="*/ 1143 h 1212"/>
              <a:gd name="T44" fmla="*/ 760 w 1905"/>
              <a:gd name="T45" fmla="*/ 1054 h 1212"/>
              <a:gd name="T46" fmla="*/ 1087 w 1905"/>
              <a:gd name="T47" fmla="*/ 1012 h 1212"/>
              <a:gd name="T48" fmla="*/ 1153 w 1905"/>
              <a:gd name="T49" fmla="*/ 1081 h 1212"/>
              <a:gd name="T50" fmla="*/ 1087 w 1905"/>
              <a:gd name="T51" fmla="*/ 1150 h 1212"/>
              <a:gd name="T52" fmla="*/ 1639 w 1905"/>
              <a:gd name="T53" fmla="*/ 1139 h 1212"/>
              <a:gd name="T54" fmla="*/ 1211 w 1905"/>
              <a:gd name="T55" fmla="*/ 1116 h 1212"/>
              <a:gd name="T56" fmla="*/ 1191 w 1905"/>
              <a:gd name="T57" fmla="*/ 1008 h 1212"/>
              <a:gd name="T58" fmla="*/ 1110 w 1905"/>
              <a:gd name="T59" fmla="*/ 954 h 1212"/>
              <a:gd name="T60" fmla="*/ 771 w 1905"/>
              <a:gd name="T61" fmla="*/ 962 h 1212"/>
              <a:gd name="T62" fmla="*/ 702 w 1905"/>
              <a:gd name="T63" fmla="*/ 1031 h 1212"/>
              <a:gd name="T64" fmla="*/ 713 w 1905"/>
              <a:gd name="T65" fmla="*/ 1150 h 1212"/>
              <a:gd name="T66" fmla="*/ 262 w 1905"/>
              <a:gd name="T67" fmla="*/ 1127 h 1212"/>
              <a:gd name="T68" fmla="*/ 1646 w 1905"/>
              <a:gd name="T69" fmla="*/ 1112 h 1212"/>
              <a:gd name="T70" fmla="*/ 1423 w 1905"/>
              <a:gd name="T71" fmla="*/ 754 h 1212"/>
              <a:gd name="T72" fmla="*/ 1392 w 1905"/>
              <a:gd name="T73" fmla="*/ 723 h 1212"/>
              <a:gd name="T74" fmla="*/ 1338 w 1905"/>
              <a:gd name="T75" fmla="*/ 781 h 1212"/>
              <a:gd name="T76" fmla="*/ 544 w 1905"/>
              <a:gd name="T77" fmla="*/ 739 h 1212"/>
              <a:gd name="T78" fmla="*/ 505 w 1905"/>
              <a:gd name="T79" fmla="*/ 727 h 1212"/>
              <a:gd name="T80" fmla="*/ 490 w 1905"/>
              <a:gd name="T81" fmla="*/ 766 h 1212"/>
              <a:gd name="T82" fmla="*/ 174 w 1905"/>
              <a:gd name="T83" fmla="*/ 770 h 1212"/>
              <a:gd name="T84" fmla="*/ 77 w 1905"/>
              <a:gd name="T85" fmla="*/ 616 h 1212"/>
              <a:gd name="T86" fmla="*/ 89 w 1905"/>
              <a:gd name="T87" fmla="*/ 396 h 1212"/>
              <a:gd name="T88" fmla="*/ 266 w 1905"/>
              <a:gd name="T89" fmla="*/ 220 h 1212"/>
              <a:gd name="T90" fmla="*/ 528 w 1905"/>
              <a:gd name="T91" fmla="*/ 220 h 1212"/>
              <a:gd name="T92" fmla="*/ 474 w 1905"/>
              <a:gd name="T93" fmla="*/ 339 h 1212"/>
              <a:gd name="T94" fmla="*/ 513 w 1905"/>
              <a:gd name="T95" fmla="*/ 354 h 1212"/>
              <a:gd name="T96" fmla="*/ 590 w 1905"/>
              <a:gd name="T97" fmla="*/ 239 h 1212"/>
              <a:gd name="T98" fmla="*/ 775 w 1905"/>
              <a:gd name="T99" fmla="*/ 96 h 1212"/>
              <a:gd name="T100" fmla="*/ 918 w 1905"/>
              <a:gd name="T101" fmla="*/ 62 h 1212"/>
              <a:gd name="T102" fmla="*/ 952 w 1905"/>
              <a:gd name="T103" fmla="*/ 62 h 1212"/>
              <a:gd name="T104" fmla="*/ 991 w 1905"/>
              <a:gd name="T105" fmla="*/ 62 h 1212"/>
              <a:gd name="T106" fmla="*/ 1134 w 1905"/>
              <a:gd name="T107" fmla="*/ 96 h 1212"/>
              <a:gd name="T108" fmla="*/ 1319 w 1905"/>
              <a:gd name="T109" fmla="*/ 239 h 1212"/>
              <a:gd name="T110" fmla="*/ 1407 w 1905"/>
              <a:gd name="T111" fmla="*/ 358 h 1212"/>
              <a:gd name="T112" fmla="*/ 1438 w 1905"/>
              <a:gd name="T113" fmla="*/ 327 h 1212"/>
              <a:gd name="T114" fmla="*/ 1446 w 1905"/>
              <a:gd name="T115" fmla="*/ 200 h 1212"/>
              <a:gd name="T116" fmla="*/ 1700 w 1905"/>
              <a:gd name="T117" fmla="*/ 250 h 1212"/>
              <a:gd name="T118" fmla="*/ 1839 w 1905"/>
              <a:gd name="T119" fmla="*/ 458 h 1212"/>
              <a:gd name="T120" fmla="*/ 1816 w 1905"/>
              <a:gd name="T121" fmla="*/ 658 h 1212"/>
              <a:gd name="T122" fmla="*/ 1696 w 1905"/>
              <a:gd name="T123" fmla="*/ 797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5" h="1212">
                <a:moveTo>
                  <a:pt x="1515" y="131"/>
                </a:moveTo>
                <a:lnTo>
                  <a:pt x="1469" y="135"/>
                </a:lnTo>
                <a:lnTo>
                  <a:pt x="1426" y="143"/>
                </a:lnTo>
                <a:lnTo>
                  <a:pt x="1384" y="154"/>
                </a:lnTo>
                <a:lnTo>
                  <a:pt x="1342" y="170"/>
                </a:lnTo>
                <a:lnTo>
                  <a:pt x="1276" y="108"/>
                </a:lnTo>
                <a:lnTo>
                  <a:pt x="1199" y="62"/>
                </a:lnTo>
                <a:lnTo>
                  <a:pt x="1118" y="27"/>
                </a:lnTo>
                <a:lnTo>
                  <a:pt x="1029" y="4"/>
                </a:lnTo>
                <a:lnTo>
                  <a:pt x="1029" y="4"/>
                </a:lnTo>
                <a:lnTo>
                  <a:pt x="1014" y="4"/>
                </a:lnTo>
                <a:lnTo>
                  <a:pt x="1010" y="4"/>
                </a:lnTo>
                <a:lnTo>
                  <a:pt x="995" y="0"/>
                </a:lnTo>
                <a:lnTo>
                  <a:pt x="991" y="0"/>
                </a:lnTo>
                <a:lnTo>
                  <a:pt x="975" y="0"/>
                </a:lnTo>
                <a:lnTo>
                  <a:pt x="972" y="0"/>
                </a:lnTo>
                <a:lnTo>
                  <a:pt x="952" y="0"/>
                </a:lnTo>
                <a:lnTo>
                  <a:pt x="937" y="0"/>
                </a:lnTo>
                <a:lnTo>
                  <a:pt x="933" y="0"/>
                </a:lnTo>
                <a:lnTo>
                  <a:pt x="918" y="0"/>
                </a:lnTo>
                <a:lnTo>
                  <a:pt x="914" y="0"/>
                </a:lnTo>
                <a:lnTo>
                  <a:pt x="895" y="4"/>
                </a:lnTo>
                <a:lnTo>
                  <a:pt x="895" y="4"/>
                </a:lnTo>
                <a:lnTo>
                  <a:pt x="879" y="4"/>
                </a:lnTo>
                <a:lnTo>
                  <a:pt x="879" y="4"/>
                </a:lnTo>
                <a:lnTo>
                  <a:pt x="790" y="27"/>
                </a:lnTo>
                <a:lnTo>
                  <a:pt x="709" y="62"/>
                </a:lnTo>
                <a:lnTo>
                  <a:pt x="632" y="108"/>
                </a:lnTo>
                <a:lnTo>
                  <a:pt x="567" y="170"/>
                </a:lnTo>
                <a:lnTo>
                  <a:pt x="524" y="154"/>
                </a:lnTo>
                <a:lnTo>
                  <a:pt x="482" y="143"/>
                </a:lnTo>
                <a:lnTo>
                  <a:pt x="440" y="135"/>
                </a:lnTo>
                <a:lnTo>
                  <a:pt x="393" y="131"/>
                </a:lnTo>
                <a:lnTo>
                  <a:pt x="355" y="135"/>
                </a:lnTo>
                <a:lnTo>
                  <a:pt x="316" y="139"/>
                </a:lnTo>
                <a:lnTo>
                  <a:pt x="243" y="162"/>
                </a:lnTo>
                <a:lnTo>
                  <a:pt x="177" y="196"/>
                </a:lnTo>
                <a:lnTo>
                  <a:pt x="116" y="246"/>
                </a:lnTo>
                <a:lnTo>
                  <a:pt x="70" y="304"/>
                </a:lnTo>
                <a:lnTo>
                  <a:pt x="35" y="370"/>
                </a:lnTo>
                <a:lnTo>
                  <a:pt x="12" y="443"/>
                </a:lnTo>
                <a:lnTo>
                  <a:pt x="4" y="485"/>
                </a:lnTo>
                <a:lnTo>
                  <a:pt x="0" y="523"/>
                </a:lnTo>
                <a:lnTo>
                  <a:pt x="4" y="573"/>
                </a:lnTo>
                <a:lnTo>
                  <a:pt x="16" y="627"/>
                </a:lnTo>
                <a:lnTo>
                  <a:pt x="31" y="673"/>
                </a:lnTo>
                <a:lnTo>
                  <a:pt x="54" y="720"/>
                </a:lnTo>
                <a:lnTo>
                  <a:pt x="85" y="762"/>
                </a:lnTo>
                <a:lnTo>
                  <a:pt x="120" y="800"/>
                </a:lnTo>
                <a:lnTo>
                  <a:pt x="158" y="835"/>
                </a:lnTo>
                <a:lnTo>
                  <a:pt x="201" y="862"/>
                </a:lnTo>
                <a:lnTo>
                  <a:pt x="201" y="1112"/>
                </a:lnTo>
                <a:lnTo>
                  <a:pt x="201" y="1135"/>
                </a:lnTo>
                <a:lnTo>
                  <a:pt x="208" y="1150"/>
                </a:lnTo>
                <a:lnTo>
                  <a:pt x="228" y="1181"/>
                </a:lnTo>
                <a:lnTo>
                  <a:pt x="258" y="1204"/>
                </a:lnTo>
                <a:lnTo>
                  <a:pt x="278" y="1208"/>
                </a:lnTo>
                <a:lnTo>
                  <a:pt x="297" y="1212"/>
                </a:lnTo>
                <a:lnTo>
                  <a:pt x="1612" y="1212"/>
                </a:lnTo>
                <a:lnTo>
                  <a:pt x="1631" y="1208"/>
                </a:lnTo>
                <a:lnTo>
                  <a:pt x="1650" y="1204"/>
                </a:lnTo>
                <a:lnTo>
                  <a:pt x="1681" y="1181"/>
                </a:lnTo>
                <a:lnTo>
                  <a:pt x="1700" y="1150"/>
                </a:lnTo>
                <a:lnTo>
                  <a:pt x="1708" y="1135"/>
                </a:lnTo>
                <a:lnTo>
                  <a:pt x="1708" y="1112"/>
                </a:lnTo>
                <a:lnTo>
                  <a:pt x="1708" y="862"/>
                </a:lnTo>
                <a:lnTo>
                  <a:pt x="1750" y="835"/>
                </a:lnTo>
                <a:lnTo>
                  <a:pt x="1789" y="800"/>
                </a:lnTo>
                <a:lnTo>
                  <a:pt x="1824" y="762"/>
                </a:lnTo>
                <a:lnTo>
                  <a:pt x="1854" y="720"/>
                </a:lnTo>
                <a:lnTo>
                  <a:pt x="1874" y="673"/>
                </a:lnTo>
                <a:lnTo>
                  <a:pt x="1893" y="627"/>
                </a:lnTo>
                <a:lnTo>
                  <a:pt x="1901" y="573"/>
                </a:lnTo>
                <a:lnTo>
                  <a:pt x="1905" y="523"/>
                </a:lnTo>
                <a:lnTo>
                  <a:pt x="1905" y="485"/>
                </a:lnTo>
                <a:lnTo>
                  <a:pt x="1897" y="443"/>
                </a:lnTo>
                <a:lnTo>
                  <a:pt x="1874" y="370"/>
                </a:lnTo>
                <a:lnTo>
                  <a:pt x="1839" y="304"/>
                </a:lnTo>
                <a:lnTo>
                  <a:pt x="1793" y="246"/>
                </a:lnTo>
                <a:lnTo>
                  <a:pt x="1731" y="196"/>
                </a:lnTo>
                <a:lnTo>
                  <a:pt x="1665" y="162"/>
                </a:lnTo>
                <a:lnTo>
                  <a:pt x="1592" y="139"/>
                </a:lnTo>
                <a:lnTo>
                  <a:pt x="1554" y="135"/>
                </a:lnTo>
                <a:lnTo>
                  <a:pt x="1515" y="131"/>
                </a:lnTo>
                <a:lnTo>
                  <a:pt x="1515" y="131"/>
                </a:lnTo>
                <a:close/>
                <a:moveTo>
                  <a:pt x="1087" y="1150"/>
                </a:moveTo>
                <a:lnTo>
                  <a:pt x="821" y="1150"/>
                </a:lnTo>
                <a:lnTo>
                  <a:pt x="798" y="1143"/>
                </a:lnTo>
                <a:lnTo>
                  <a:pt x="775" y="1127"/>
                </a:lnTo>
                <a:lnTo>
                  <a:pt x="760" y="1108"/>
                </a:lnTo>
                <a:lnTo>
                  <a:pt x="756" y="1081"/>
                </a:lnTo>
                <a:lnTo>
                  <a:pt x="760" y="1054"/>
                </a:lnTo>
                <a:lnTo>
                  <a:pt x="775" y="1035"/>
                </a:lnTo>
                <a:lnTo>
                  <a:pt x="798" y="1020"/>
                </a:lnTo>
                <a:lnTo>
                  <a:pt x="821" y="1012"/>
                </a:lnTo>
                <a:lnTo>
                  <a:pt x="1087" y="1012"/>
                </a:lnTo>
                <a:lnTo>
                  <a:pt x="1110" y="1020"/>
                </a:lnTo>
                <a:lnTo>
                  <a:pt x="1134" y="1035"/>
                </a:lnTo>
                <a:lnTo>
                  <a:pt x="1149" y="1054"/>
                </a:lnTo>
                <a:lnTo>
                  <a:pt x="1153" y="1081"/>
                </a:lnTo>
                <a:lnTo>
                  <a:pt x="1149" y="1108"/>
                </a:lnTo>
                <a:lnTo>
                  <a:pt x="1134" y="1127"/>
                </a:lnTo>
                <a:lnTo>
                  <a:pt x="1110" y="1143"/>
                </a:lnTo>
                <a:lnTo>
                  <a:pt x="1087" y="1150"/>
                </a:lnTo>
                <a:lnTo>
                  <a:pt x="1087" y="1150"/>
                </a:lnTo>
                <a:close/>
                <a:moveTo>
                  <a:pt x="1646" y="1112"/>
                </a:moveTo>
                <a:lnTo>
                  <a:pt x="1646" y="1127"/>
                </a:lnTo>
                <a:lnTo>
                  <a:pt x="1639" y="1139"/>
                </a:lnTo>
                <a:lnTo>
                  <a:pt x="1627" y="1147"/>
                </a:lnTo>
                <a:lnTo>
                  <a:pt x="1612" y="1150"/>
                </a:lnTo>
                <a:lnTo>
                  <a:pt x="1195" y="1150"/>
                </a:lnTo>
                <a:lnTo>
                  <a:pt x="1211" y="1116"/>
                </a:lnTo>
                <a:lnTo>
                  <a:pt x="1214" y="1081"/>
                </a:lnTo>
                <a:lnTo>
                  <a:pt x="1214" y="1054"/>
                </a:lnTo>
                <a:lnTo>
                  <a:pt x="1207" y="1031"/>
                </a:lnTo>
                <a:lnTo>
                  <a:pt x="1191" y="1008"/>
                </a:lnTo>
                <a:lnTo>
                  <a:pt x="1176" y="989"/>
                </a:lnTo>
                <a:lnTo>
                  <a:pt x="1157" y="973"/>
                </a:lnTo>
                <a:lnTo>
                  <a:pt x="1137" y="962"/>
                </a:lnTo>
                <a:lnTo>
                  <a:pt x="1110" y="954"/>
                </a:lnTo>
                <a:lnTo>
                  <a:pt x="1087" y="950"/>
                </a:lnTo>
                <a:lnTo>
                  <a:pt x="821" y="950"/>
                </a:lnTo>
                <a:lnTo>
                  <a:pt x="798" y="954"/>
                </a:lnTo>
                <a:lnTo>
                  <a:pt x="771" y="962"/>
                </a:lnTo>
                <a:lnTo>
                  <a:pt x="752" y="973"/>
                </a:lnTo>
                <a:lnTo>
                  <a:pt x="733" y="989"/>
                </a:lnTo>
                <a:lnTo>
                  <a:pt x="717" y="1008"/>
                </a:lnTo>
                <a:lnTo>
                  <a:pt x="702" y="1031"/>
                </a:lnTo>
                <a:lnTo>
                  <a:pt x="694" y="1054"/>
                </a:lnTo>
                <a:lnTo>
                  <a:pt x="694" y="1081"/>
                </a:lnTo>
                <a:lnTo>
                  <a:pt x="698" y="1116"/>
                </a:lnTo>
                <a:lnTo>
                  <a:pt x="713" y="1150"/>
                </a:lnTo>
                <a:lnTo>
                  <a:pt x="297" y="1150"/>
                </a:lnTo>
                <a:lnTo>
                  <a:pt x="282" y="1147"/>
                </a:lnTo>
                <a:lnTo>
                  <a:pt x="270" y="1139"/>
                </a:lnTo>
                <a:lnTo>
                  <a:pt x="262" y="1127"/>
                </a:lnTo>
                <a:lnTo>
                  <a:pt x="262" y="1112"/>
                </a:lnTo>
                <a:lnTo>
                  <a:pt x="262" y="881"/>
                </a:lnTo>
                <a:lnTo>
                  <a:pt x="1646" y="881"/>
                </a:lnTo>
                <a:lnTo>
                  <a:pt x="1646" y="1112"/>
                </a:lnTo>
                <a:close/>
                <a:moveTo>
                  <a:pt x="1658" y="820"/>
                </a:moveTo>
                <a:lnTo>
                  <a:pt x="1384" y="820"/>
                </a:lnTo>
                <a:lnTo>
                  <a:pt x="1419" y="766"/>
                </a:lnTo>
                <a:lnTo>
                  <a:pt x="1423" y="754"/>
                </a:lnTo>
                <a:lnTo>
                  <a:pt x="1419" y="743"/>
                </a:lnTo>
                <a:lnTo>
                  <a:pt x="1415" y="735"/>
                </a:lnTo>
                <a:lnTo>
                  <a:pt x="1403" y="727"/>
                </a:lnTo>
                <a:lnTo>
                  <a:pt x="1392" y="723"/>
                </a:lnTo>
                <a:lnTo>
                  <a:pt x="1380" y="723"/>
                </a:lnTo>
                <a:lnTo>
                  <a:pt x="1373" y="727"/>
                </a:lnTo>
                <a:lnTo>
                  <a:pt x="1365" y="739"/>
                </a:lnTo>
                <a:lnTo>
                  <a:pt x="1338" y="781"/>
                </a:lnTo>
                <a:lnTo>
                  <a:pt x="1307" y="820"/>
                </a:lnTo>
                <a:lnTo>
                  <a:pt x="602" y="820"/>
                </a:lnTo>
                <a:lnTo>
                  <a:pt x="571" y="781"/>
                </a:lnTo>
                <a:lnTo>
                  <a:pt x="544" y="739"/>
                </a:lnTo>
                <a:lnTo>
                  <a:pt x="536" y="727"/>
                </a:lnTo>
                <a:lnTo>
                  <a:pt x="528" y="723"/>
                </a:lnTo>
                <a:lnTo>
                  <a:pt x="517" y="723"/>
                </a:lnTo>
                <a:lnTo>
                  <a:pt x="505" y="727"/>
                </a:lnTo>
                <a:lnTo>
                  <a:pt x="494" y="735"/>
                </a:lnTo>
                <a:lnTo>
                  <a:pt x="490" y="743"/>
                </a:lnTo>
                <a:lnTo>
                  <a:pt x="486" y="754"/>
                </a:lnTo>
                <a:lnTo>
                  <a:pt x="490" y="766"/>
                </a:lnTo>
                <a:lnTo>
                  <a:pt x="524" y="820"/>
                </a:lnTo>
                <a:lnTo>
                  <a:pt x="251" y="820"/>
                </a:lnTo>
                <a:lnTo>
                  <a:pt x="212" y="797"/>
                </a:lnTo>
                <a:lnTo>
                  <a:pt x="174" y="770"/>
                </a:lnTo>
                <a:lnTo>
                  <a:pt x="143" y="735"/>
                </a:lnTo>
                <a:lnTo>
                  <a:pt x="116" y="700"/>
                </a:lnTo>
                <a:lnTo>
                  <a:pt x="93" y="658"/>
                </a:lnTo>
                <a:lnTo>
                  <a:pt x="77" y="616"/>
                </a:lnTo>
                <a:lnTo>
                  <a:pt x="66" y="570"/>
                </a:lnTo>
                <a:lnTo>
                  <a:pt x="66" y="523"/>
                </a:lnTo>
                <a:lnTo>
                  <a:pt x="70" y="458"/>
                </a:lnTo>
                <a:lnTo>
                  <a:pt x="89" y="396"/>
                </a:lnTo>
                <a:lnTo>
                  <a:pt x="120" y="339"/>
                </a:lnTo>
                <a:lnTo>
                  <a:pt x="162" y="289"/>
                </a:lnTo>
                <a:lnTo>
                  <a:pt x="208" y="250"/>
                </a:lnTo>
                <a:lnTo>
                  <a:pt x="266" y="220"/>
                </a:lnTo>
                <a:lnTo>
                  <a:pt x="328" y="200"/>
                </a:lnTo>
                <a:lnTo>
                  <a:pt x="393" y="193"/>
                </a:lnTo>
                <a:lnTo>
                  <a:pt x="463" y="200"/>
                </a:lnTo>
                <a:lnTo>
                  <a:pt x="528" y="220"/>
                </a:lnTo>
                <a:lnTo>
                  <a:pt x="497" y="266"/>
                </a:lnTo>
                <a:lnTo>
                  <a:pt x="474" y="312"/>
                </a:lnTo>
                <a:lnTo>
                  <a:pt x="470" y="327"/>
                </a:lnTo>
                <a:lnTo>
                  <a:pt x="474" y="339"/>
                </a:lnTo>
                <a:lnTo>
                  <a:pt x="478" y="346"/>
                </a:lnTo>
                <a:lnTo>
                  <a:pt x="490" y="354"/>
                </a:lnTo>
                <a:lnTo>
                  <a:pt x="501" y="358"/>
                </a:lnTo>
                <a:lnTo>
                  <a:pt x="513" y="354"/>
                </a:lnTo>
                <a:lnTo>
                  <a:pt x="524" y="350"/>
                </a:lnTo>
                <a:lnTo>
                  <a:pt x="532" y="339"/>
                </a:lnTo>
                <a:lnTo>
                  <a:pt x="559" y="285"/>
                </a:lnTo>
                <a:lnTo>
                  <a:pt x="590" y="239"/>
                </a:lnTo>
                <a:lnTo>
                  <a:pt x="629" y="193"/>
                </a:lnTo>
                <a:lnTo>
                  <a:pt x="675" y="154"/>
                </a:lnTo>
                <a:lnTo>
                  <a:pt x="721" y="123"/>
                </a:lnTo>
                <a:lnTo>
                  <a:pt x="775" y="96"/>
                </a:lnTo>
                <a:lnTo>
                  <a:pt x="829" y="77"/>
                </a:lnTo>
                <a:lnTo>
                  <a:pt x="887" y="66"/>
                </a:lnTo>
                <a:lnTo>
                  <a:pt x="887" y="66"/>
                </a:lnTo>
                <a:lnTo>
                  <a:pt x="918" y="62"/>
                </a:lnTo>
                <a:lnTo>
                  <a:pt x="921" y="62"/>
                </a:lnTo>
                <a:lnTo>
                  <a:pt x="933" y="62"/>
                </a:lnTo>
                <a:lnTo>
                  <a:pt x="937" y="62"/>
                </a:lnTo>
                <a:lnTo>
                  <a:pt x="952" y="62"/>
                </a:lnTo>
                <a:lnTo>
                  <a:pt x="972" y="62"/>
                </a:lnTo>
                <a:lnTo>
                  <a:pt x="975" y="62"/>
                </a:lnTo>
                <a:lnTo>
                  <a:pt x="987" y="62"/>
                </a:lnTo>
                <a:lnTo>
                  <a:pt x="991" y="62"/>
                </a:lnTo>
                <a:lnTo>
                  <a:pt x="1022" y="66"/>
                </a:lnTo>
                <a:lnTo>
                  <a:pt x="1022" y="66"/>
                </a:lnTo>
                <a:lnTo>
                  <a:pt x="1080" y="77"/>
                </a:lnTo>
                <a:lnTo>
                  <a:pt x="1134" y="96"/>
                </a:lnTo>
                <a:lnTo>
                  <a:pt x="1187" y="123"/>
                </a:lnTo>
                <a:lnTo>
                  <a:pt x="1234" y="154"/>
                </a:lnTo>
                <a:lnTo>
                  <a:pt x="1280" y="193"/>
                </a:lnTo>
                <a:lnTo>
                  <a:pt x="1319" y="239"/>
                </a:lnTo>
                <a:lnTo>
                  <a:pt x="1349" y="285"/>
                </a:lnTo>
                <a:lnTo>
                  <a:pt x="1376" y="339"/>
                </a:lnTo>
                <a:lnTo>
                  <a:pt x="1388" y="350"/>
                </a:lnTo>
                <a:lnTo>
                  <a:pt x="1407" y="358"/>
                </a:lnTo>
                <a:lnTo>
                  <a:pt x="1419" y="354"/>
                </a:lnTo>
                <a:lnTo>
                  <a:pt x="1430" y="346"/>
                </a:lnTo>
                <a:lnTo>
                  <a:pt x="1434" y="339"/>
                </a:lnTo>
                <a:lnTo>
                  <a:pt x="1438" y="327"/>
                </a:lnTo>
                <a:lnTo>
                  <a:pt x="1434" y="312"/>
                </a:lnTo>
                <a:lnTo>
                  <a:pt x="1411" y="266"/>
                </a:lnTo>
                <a:lnTo>
                  <a:pt x="1380" y="220"/>
                </a:lnTo>
                <a:lnTo>
                  <a:pt x="1446" y="200"/>
                </a:lnTo>
                <a:lnTo>
                  <a:pt x="1515" y="193"/>
                </a:lnTo>
                <a:lnTo>
                  <a:pt x="1581" y="200"/>
                </a:lnTo>
                <a:lnTo>
                  <a:pt x="1642" y="220"/>
                </a:lnTo>
                <a:lnTo>
                  <a:pt x="1700" y="250"/>
                </a:lnTo>
                <a:lnTo>
                  <a:pt x="1746" y="289"/>
                </a:lnTo>
                <a:lnTo>
                  <a:pt x="1789" y="339"/>
                </a:lnTo>
                <a:lnTo>
                  <a:pt x="1820" y="396"/>
                </a:lnTo>
                <a:lnTo>
                  <a:pt x="1839" y="458"/>
                </a:lnTo>
                <a:lnTo>
                  <a:pt x="1843" y="523"/>
                </a:lnTo>
                <a:lnTo>
                  <a:pt x="1843" y="570"/>
                </a:lnTo>
                <a:lnTo>
                  <a:pt x="1831" y="616"/>
                </a:lnTo>
                <a:lnTo>
                  <a:pt x="1816" y="658"/>
                </a:lnTo>
                <a:lnTo>
                  <a:pt x="1793" y="700"/>
                </a:lnTo>
                <a:lnTo>
                  <a:pt x="1766" y="735"/>
                </a:lnTo>
                <a:lnTo>
                  <a:pt x="1735" y="770"/>
                </a:lnTo>
                <a:lnTo>
                  <a:pt x="1696" y="797"/>
                </a:lnTo>
                <a:lnTo>
                  <a:pt x="1658" y="820"/>
                </a:lnTo>
                <a:lnTo>
                  <a:pt x="1658" y="8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2700"/>
          </a:p>
        </p:txBody>
      </p:sp>
      <p:grpSp>
        <p:nvGrpSpPr>
          <p:cNvPr id="120" name="Group 119"/>
          <p:cNvGrpSpPr/>
          <p:nvPr/>
        </p:nvGrpSpPr>
        <p:grpSpPr>
          <a:xfrm>
            <a:off x="14217869" y="2225401"/>
            <a:ext cx="595668" cy="955886"/>
            <a:chOff x="4768360" y="3225175"/>
            <a:chExt cx="1879600" cy="3016250"/>
          </a:xfrm>
        </p:grpSpPr>
        <p:sp>
          <p:nvSpPr>
            <p:cNvPr id="121" name="Freeform 206"/>
            <p:cNvSpPr>
              <a:spLocks noEditPoints="1"/>
            </p:cNvSpPr>
            <p:nvPr/>
          </p:nvSpPr>
          <p:spPr bwMode="auto">
            <a:xfrm>
              <a:off x="4768360" y="3225175"/>
              <a:ext cx="1879600" cy="3016250"/>
            </a:xfrm>
            <a:custGeom>
              <a:avLst/>
              <a:gdLst>
                <a:gd name="T0" fmla="*/ 752 w 1184"/>
                <a:gd name="T1" fmla="*/ 438 h 1900"/>
                <a:gd name="T2" fmla="*/ 744 w 1184"/>
                <a:gd name="T3" fmla="*/ 130 h 1900"/>
                <a:gd name="T4" fmla="*/ 682 w 1184"/>
                <a:gd name="T5" fmla="*/ 27 h 1900"/>
                <a:gd name="T6" fmla="*/ 559 w 1184"/>
                <a:gd name="T7" fmla="*/ 4 h 1900"/>
                <a:gd name="T8" fmla="*/ 459 w 1184"/>
                <a:gd name="T9" fmla="*/ 73 h 1900"/>
                <a:gd name="T10" fmla="*/ 451 w 1184"/>
                <a:gd name="T11" fmla="*/ 384 h 1900"/>
                <a:gd name="T12" fmla="*/ 386 w 1184"/>
                <a:gd name="T13" fmla="*/ 457 h 1900"/>
                <a:gd name="T14" fmla="*/ 58 w 1184"/>
                <a:gd name="T15" fmla="*/ 481 h 1900"/>
                <a:gd name="T16" fmla="*/ 4 w 1184"/>
                <a:gd name="T17" fmla="*/ 561 h 1900"/>
                <a:gd name="T18" fmla="*/ 12 w 1184"/>
                <a:gd name="T19" fmla="*/ 1819 h 1900"/>
                <a:gd name="T20" fmla="*/ 81 w 1184"/>
                <a:gd name="T21" fmla="*/ 1888 h 1900"/>
                <a:gd name="T22" fmla="*/ 1080 w 1184"/>
                <a:gd name="T23" fmla="*/ 1896 h 1900"/>
                <a:gd name="T24" fmla="*/ 1160 w 1184"/>
                <a:gd name="T25" fmla="*/ 1842 h 1900"/>
                <a:gd name="T26" fmla="*/ 1184 w 1184"/>
                <a:gd name="T27" fmla="*/ 588 h 1900"/>
                <a:gd name="T28" fmla="*/ 1145 w 1184"/>
                <a:gd name="T29" fmla="*/ 496 h 1900"/>
                <a:gd name="T30" fmla="*/ 1053 w 1184"/>
                <a:gd name="T31" fmla="*/ 457 h 1900"/>
                <a:gd name="T32" fmla="*/ 733 w 1184"/>
                <a:gd name="T33" fmla="*/ 1827 h 1900"/>
                <a:gd name="T34" fmla="*/ 721 w 1184"/>
                <a:gd name="T35" fmla="*/ 1735 h 1900"/>
                <a:gd name="T36" fmla="*/ 760 w 1184"/>
                <a:gd name="T37" fmla="*/ 1746 h 1900"/>
                <a:gd name="T38" fmla="*/ 790 w 1184"/>
                <a:gd name="T39" fmla="*/ 1800 h 1900"/>
                <a:gd name="T40" fmla="*/ 756 w 1184"/>
                <a:gd name="T41" fmla="*/ 1838 h 1900"/>
                <a:gd name="T42" fmla="*/ 763 w 1184"/>
                <a:gd name="T43" fmla="*/ 858 h 1900"/>
                <a:gd name="T44" fmla="*/ 814 w 1184"/>
                <a:gd name="T45" fmla="*/ 1138 h 1900"/>
                <a:gd name="T46" fmla="*/ 825 w 1184"/>
                <a:gd name="T47" fmla="*/ 1350 h 1900"/>
                <a:gd name="T48" fmla="*/ 760 w 1184"/>
                <a:gd name="T49" fmla="*/ 1442 h 1900"/>
                <a:gd name="T50" fmla="*/ 821 w 1184"/>
                <a:gd name="T51" fmla="*/ 1442 h 1900"/>
                <a:gd name="T52" fmla="*/ 856 w 1184"/>
                <a:gd name="T53" fmla="*/ 1408 h 1900"/>
                <a:gd name="T54" fmla="*/ 887 w 1184"/>
                <a:gd name="T55" fmla="*/ 1377 h 1900"/>
                <a:gd name="T56" fmla="*/ 883 w 1184"/>
                <a:gd name="T57" fmla="*/ 1300 h 1900"/>
                <a:gd name="T58" fmla="*/ 875 w 1184"/>
                <a:gd name="T59" fmla="*/ 1134 h 1900"/>
                <a:gd name="T60" fmla="*/ 841 w 1184"/>
                <a:gd name="T61" fmla="*/ 900 h 1900"/>
                <a:gd name="T62" fmla="*/ 783 w 1184"/>
                <a:gd name="T63" fmla="*/ 738 h 1900"/>
                <a:gd name="T64" fmla="*/ 725 w 1184"/>
                <a:gd name="T65" fmla="*/ 746 h 1900"/>
                <a:gd name="T66" fmla="*/ 659 w 1184"/>
                <a:gd name="T67" fmla="*/ 1442 h 1900"/>
                <a:gd name="T68" fmla="*/ 629 w 1184"/>
                <a:gd name="T69" fmla="*/ 1473 h 1900"/>
                <a:gd name="T70" fmla="*/ 659 w 1184"/>
                <a:gd name="T71" fmla="*/ 1504 h 1900"/>
                <a:gd name="T72" fmla="*/ 197 w 1184"/>
                <a:gd name="T73" fmla="*/ 650 h 1900"/>
                <a:gd name="T74" fmla="*/ 821 w 1184"/>
                <a:gd name="T75" fmla="*/ 1473 h 1900"/>
                <a:gd name="T76" fmla="*/ 1080 w 1184"/>
                <a:gd name="T77" fmla="*/ 1831 h 1900"/>
                <a:gd name="T78" fmla="*/ 848 w 1184"/>
                <a:gd name="T79" fmla="*/ 1765 h 1900"/>
                <a:gd name="T80" fmla="*/ 1049 w 1184"/>
                <a:gd name="T81" fmla="*/ 1750 h 1900"/>
                <a:gd name="T82" fmla="*/ 1041 w 1184"/>
                <a:gd name="T83" fmla="*/ 600 h 1900"/>
                <a:gd name="T84" fmla="*/ 154 w 1184"/>
                <a:gd name="T85" fmla="*/ 592 h 1900"/>
                <a:gd name="T86" fmla="*/ 135 w 1184"/>
                <a:gd name="T87" fmla="*/ 1735 h 1900"/>
                <a:gd name="T88" fmla="*/ 166 w 1184"/>
                <a:gd name="T89" fmla="*/ 1765 h 1900"/>
                <a:gd name="T90" fmla="*/ 131 w 1184"/>
                <a:gd name="T91" fmla="*/ 1838 h 1900"/>
                <a:gd name="T92" fmla="*/ 66 w 1184"/>
                <a:gd name="T93" fmla="*/ 1769 h 1900"/>
                <a:gd name="T94" fmla="*/ 104 w 1184"/>
                <a:gd name="T95" fmla="*/ 527 h 1900"/>
                <a:gd name="T96" fmla="*/ 436 w 1184"/>
                <a:gd name="T97" fmla="*/ 507 h 1900"/>
                <a:gd name="T98" fmla="*/ 505 w 1184"/>
                <a:gd name="T99" fmla="*/ 434 h 1900"/>
                <a:gd name="T100" fmla="*/ 501 w 1184"/>
                <a:gd name="T101" fmla="*/ 138 h 1900"/>
                <a:gd name="T102" fmla="*/ 575 w 1184"/>
                <a:gd name="T103" fmla="*/ 61 h 1900"/>
                <a:gd name="T104" fmla="*/ 659 w 1184"/>
                <a:gd name="T105" fmla="*/ 88 h 1900"/>
                <a:gd name="T106" fmla="*/ 671 w 1184"/>
                <a:gd name="T107" fmla="*/ 380 h 1900"/>
                <a:gd name="T108" fmla="*/ 706 w 1184"/>
                <a:gd name="T109" fmla="*/ 481 h 1900"/>
                <a:gd name="T110" fmla="*/ 802 w 1184"/>
                <a:gd name="T111" fmla="*/ 519 h 1900"/>
                <a:gd name="T112" fmla="*/ 1114 w 1184"/>
                <a:gd name="T113" fmla="*/ 561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4" h="1900">
                  <a:moveTo>
                    <a:pt x="1053" y="457"/>
                  </a:moveTo>
                  <a:lnTo>
                    <a:pt x="802" y="457"/>
                  </a:lnTo>
                  <a:lnTo>
                    <a:pt x="775" y="454"/>
                  </a:lnTo>
                  <a:lnTo>
                    <a:pt x="752" y="438"/>
                  </a:lnTo>
                  <a:lnTo>
                    <a:pt x="736" y="415"/>
                  </a:lnTo>
                  <a:lnTo>
                    <a:pt x="733" y="384"/>
                  </a:lnTo>
                  <a:lnTo>
                    <a:pt x="748" y="161"/>
                  </a:lnTo>
                  <a:lnTo>
                    <a:pt x="744" y="130"/>
                  </a:lnTo>
                  <a:lnTo>
                    <a:pt x="736" y="100"/>
                  </a:lnTo>
                  <a:lnTo>
                    <a:pt x="725" y="73"/>
                  </a:lnTo>
                  <a:lnTo>
                    <a:pt x="706" y="46"/>
                  </a:lnTo>
                  <a:lnTo>
                    <a:pt x="682" y="27"/>
                  </a:lnTo>
                  <a:lnTo>
                    <a:pt x="655" y="11"/>
                  </a:lnTo>
                  <a:lnTo>
                    <a:pt x="625" y="4"/>
                  </a:lnTo>
                  <a:lnTo>
                    <a:pt x="594" y="0"/>
                  </a:lnTo>
                  <a:lnTo>
                    <a:pt x="559" y="4"/>
                  </a:lnTo>
                  <a:lnTo>
                    <a:pt x="532" y="11"/>
                  </a:lnTo>
                  <a:lnTo>
                    <a:pt x="505" y="27"/>
                  </a:lnTo>
                  <a:lnTo>
                    <a:pt x="478" y="46"/>
                  </a:lnTo>
                  <a:lnTo>
                    <a:pt x="459" y="73"/>
                  </a:lnTo>
                  <a:lnTo>
                    <a:pt x="447" y="100"/>
                  </a:lnTo>
                  <a:lnTo>
                    <a:pt x="440" y="130"/>
                  </a:lnTo>
                  <a:lnTo>
                    <a:pt x="440" y="161"/>
                  </a:lnTo>
                  <a:lnTo>
                    <a:pt x="451" y="384"/>
                  </a:lnTo>
                  <a:lnTo>
                    <a:pt x="447" y="415"/>
                  </a:lnTo>
                  <a:lnTo>
                    <a:pt x="436" y="438"/>
                  </a:lnTo>
                  <a:lnTo>
                    <a:pt x="413" y="454"/>
                  </a:lnTo>
                  <a:lnTo>
                    <a:pt x="386" y="457"/>
                  </a:lnTo>
                  <a:lnTo>
                    <a:pt x="131" y="457"/>
                  </a:lnTo>
                  <a:lnTo>
                    <a:pt x="104" y="461"/>
                  </a:lnTo>
                  <a:lnTo>
                    <a:pt x="81" y="469"/>
                  </a:lnTo>
                  <a:lnTo>
                    <a:pt x="58" y="481"/>
                  </a:lnTo>
                  <a:lnTo>
                    <a:pt x="39" y="496"/>
                  </a:lnTo>
                  <a:lnTo>
                    <a:pt x="23" y="515"/>
                  </a:lnTo>
                  <a:lnTo>
                    <a:pt x="12" y="538"/>
                  </a:lnTo>
                  <a:lnTo>
                    <a:pt x="4" y="561"/>
                  </a:lnTo>
                  <a:lnTo>
                    <a:pt x="0" y="588"/>
                  </a:lnTo>
                  <a:lnTo>
                    <a:pt x="0" y="1769"/>
                  </a:lnTo>
                  <a:lnTo>
                    <a:pt x="4" y="1796"/>
                  </a:lnTo>
                  <a:lnTo>
                    <a:pt x="12" y="1819"/>
                  </a:lnTo>
                  <a:lnTo>
                    <a:pt x="23" y="1842"/>
                  </a:lnTo>
                  <a:lnTo>
                    <a:pt x="39" y="1862"/>
                  </a:lnTo>
                  <a:lnTo>
                    <a:pt x="58" y="1877"/>
                  </a:lnTo>
                  <a:lnTo>
                    <a:pt x="81" y="1888"/>
                  </a:lnTo>
                  <a:lnTo>
                    <a:pt x="104" y="1896"/>
                  </a:lnTo>
                  <a:lnTo>
                    <a:pt x="131" y="1900"/>
                  </a:lnTo>
                  <a:lnTo>
                    <a:pt x="1053" y="1900"/>
                  </a:lnTo>
                  <a:lnTo>
                    <a:pt x="1080" y="1896"/>
                  </a:lnTo>
                  <a:lnTo>
                    <a:pt x="1103" y="1888"/>
                  </a:lnTo>
                  <a:lnTo>
                    <a:pt x="1126" y="1877"/>
                  </a:lnTo>
                  <a:lnTo>
                    <a:pt x="1145" y="1862"/>
                  </a:lnTo>
                  <a:lnTo>
                    <a:pt x="1160" y="1842"/>
                  </a:lnTo>
                  <a:lnTo>
                    <a:pt x="1172" y="1819"/>
                  </a:lnTo>
                  <a:lnTo>
                    <a:pt x="1180" y="1796"/>
                  </a:lnTo>
                  <a:lnTo>
                    <a:pt x="1184" y="1769"/>
                  </a:lnTo>
                  <a:lnTo>
                    <a:pt x="1184" y="588"/>
                  </a:lnTo>
                  <a:lnTo>
                    <a:pt x="1180" y="561"/>
                  </a:lnTo>
                  <a:lnTo>
                    <a:pt x="1172" y="538"/>
                  </a:lnTo>
                  <a:lnTo>
                    <a:pt x="1160" y="515"/>
                  </a:lnTo>
                  <a:lnTo>
                    <a:pt x="1145" y="496"/>
                  </a:lnTo>
                  <a:lnTo>
                    <a:pt x="1126" y="481"/>
                  </a:lnTo>
                  <a:lnTo>
                    <a:pt x="1103" y="469"/>
                  </a:lnTo>
                  <a:lnTo>
                    <a:pt x="1080" y="461"/>
                  </a:lnTo>
                  <a:lnTo>
                    <a:pt x="1053" y="457"/>
                  </a:lnTo>
                  <a:lnTo>
                    <a:pt x="1053" y="457"/>
                  </a:lnTo>
                  <a:close/>
                  <a:moveTo>
                    <a:pt x="756" y="1838"/>
                  </a:moveTo>
                  <a:lnTo>
                    <a:pt x="744" y="1835"/>
                  </a:lnTo>
                  <a:lnTo>
                    <a:pt x="733" y="1827"/>
                  </a:lnTo>
                  <a:lnTo>
                    <a:pt x="725" y="1815"/>
                  </a:lnTo>
                  <a:lnTo>
                    <a:pt x="721" y="1800"/>
                  </a:lnTo>
                  <a:lnTo>
                    <a:pt x="721" y="1735"/>
                  </a:lnTo>
                  <a:lnTo>
                    <a:pt x="721" y="1735"/>
                  </a:lnTo>
                  <a:lnTo>
                    <a:pt x="721" y="1735"/>
                  </a:lnTo>
                  <a:lnTo>
                    <a:pt x="721" y="1504"/>
                  </a:lnTo>
                  <a:lnTo>
                    <a:pt x="760" y="1504"/>
                  </a:lnTo>
                  <a:lnTo>
                    <a:pt x="760" y="1746"/>
                  </a:lnTo>
                  <a:lnTo>
                    <a:pt x="763" y="1762"/>
                  </a:lnTo>
                  <a:lnTo>
                    <a:pt x="775" y="1773"/>
                  </a:lnTo>
                  <a:lnTo>
                    <a:pt x="787" y="1785"/>
                  </a:lnTo>
                  <a:lnTo>
                    <a:pt x="790" y="1800"/>
                  </a:lnTo>
                  <a:lnTo>
                    <a:pt x="790" y="1815"/>
                  </a:lnTo>
                  <a:lnTo>
                    <a:pt x="783" y="1827"/>
                  </a:lnTo>
                  <a:lnTo>
                    <a:pt x="771" y="1835"/>
                  </a:lnTo>
                  <a:lnTo>
                    <a:pt x="756" y="1838"/>
                  </a:lnTo>
                  <a:lnTo>
                    <a:pt x="756" y="1838"/>
                  </a:lnTo>
                  <a:close/>
                  <a:moveTo>
                    <a:pt x="721" y="1442"/>
                  </a:moveTo>
                  <a:lnTo>
                    <a:pt x="721" y="1050"/>
                  </a:lnTo>
                  <a:lnTo>
                    <a:pt x="763" y="858"/>
                  </a:lnTo>
                  <a:lnTo>
                    <a:pt x="783" y="927"/>
                  </a:lnTo>
                  <a:lnTo>
                    <a:pt x="794" y="996"/>
                  </a:lnTo>
                  <a:lnTo>
                    <a:pt x="806" y="1069"/>
                  </a:lnTo>
                  <a:lnTo>
                    <a:pt x="814" y="1138"/>
                  </a:lnTo>
                  <a:lnTo>
                    <a:pt x="817" y="1204"/>
                  </a:lnTo>
                  <a:lnTo>
                    <a:pt x="821" y="1265"/>
                  </a:lnTo>
                  <a:lnTo>
                    <a:pt x="825" y="1311"/>
                  </a:lnTo>
                  <a:lnTo>
                    <a:pt x="825" y="1350"/>
                  </a:lnTo>
                  <a:lnTo>
                    <a:pt x="798" y="1361"/>
                  </a:lnTo>
                  <a:lnTo>
                    <a:pt x="779" y="1385"/>
                  </a:lnTo>
                  <a:lnTo>
                    <a:pt x="763" y="1411"/>
                  </a:lnTo>
                  <a:lnTo>
                    <a:pt x="760" y="1442"/>
                  </a:lnTo>
                  <a:lnTo>
                    <a:pt x="760" y="1442"/>
                  </a:lnTo>
                  <a:lnTo>
                    <a:pt x="721" y="1442"/>
                  </a:lnTo>
                  <a:close/>
                  <a:moveTo>
                    <a:pt x="821" y="1473"/>
                  </a:moveTo>
                  <a:lnTo>
                    <a:pt x="821" y="1442"/>
                  </a:lnTo>
                  <a:lnTo>
                    <a:pt x="825" y="1427"/>
                  </a:lnTo>
                  <a:lnTo>
                    <a:pt x="833" y="1415"/>
                  </a:lnTo>
                  <a:lnTo>
                    <a:pt x="841" y="1408"/>
                  </a:lnTo>
                  <a:lnTo>
                    <a:pt x="856" y="1408"/>
                  </a:lnTo>
                  <a:lnTo>
                    <a:pt x="868" y="1404"/>
                  </a:lnTo>
                  <a:lnTo>
                    <a:pt x="879" y="1396"/>
                  </a:lnTo>
                  <a:lnTo>
                    <a:pt x="883" y="1388"/>
                  </a:lnTo>
                  <a:lnTo>
                    <a:pt x="887" y="1377"/>
                  </a:lnTo>
                  <a:lnTo>
                    <a:pt x="887" y="1369"/>
                  </a:lnTo>
                  <a:lnTo>
                    <a:pt x="887" y="1354"/>
                  </a:lnTo>
                  <a:lnTo>
                    <a:pt x="887" y="1331"/>
                  </a:lnTo>
                  <a:lnTo>
                    <a:pt x="883" y="1300"/>
                  </a:lnTo>
                  <a:lnTo>
                    <a:pt x="883" y="1265"/>
                  </a:lnTo>
                  <a:lnTo>
                    <a:pt x="883" y="1227"/>
                  </a:lnTo>
                  <a:lnTo>
                    <a:pt x="879" y="1181"/>
                  </a:lnTo>
                  <a:lnTo>
                    <a:pt x="875" y="1134"/>
                  </a:lnTo>
                  <a:lnTo>
                    <a:pt x="868" y="1069"/>
                  </a:lnTo>
                  <a:lnTo>
                    <a:pt x="860" y="1008"/>
                  </a:lnTo>
                  <a:lnTo>
                    <a:pt x="848" y="950"/>
                  </a:lnTo>
                  <a:lnTo>
                    <a:pt x="841" y="900"/>
                  </a:lnTo>
                  <a:lnTo>
                    <a:pt x="825" y="854"/>
                  </a:lnTo>
                  <a:lnTo>
                    <a:pt x="814" y="807"/>
                  </a:lnTo>
                  <a:lnTo>
                    <a:pt x="798" y="773"/>
                  </a:lnTo>
                  <a:lnTo>
                    <a:pt x="783" y="738"/>
                  </a:lnTo>
                  <a:lnTo>
                    <a:pt x="771" y="723"/>
                  </a:lnTo>
                  <a:lnTo>
                    <a:pt x="752" y="719"/>
                  </a:lnTo>
                  <a:lnTo>
                    <a:pt x="736" y="731"/>
                  </a:lnTo>
                  <a:lnTo>
                    <a:pt x="725" y="746"/>
                  </a:lnTo>
                  <a:lnTo>
                    <a:pt x="659" y="1038"/>
                  </a:lnTo>
                  <a:lnTo>
                    <a:pt x="659" y="1046"/>
                  </a:lnTo>
                  <a:lnTo>
                    <a:pt x="659" y="1442"/>
                  </a:lnTo>
                  <a:lnTo>
                    <a:pt x="659" y="1442"/>
                  </a:lnTo>
                  <a:lnTo>
                    <a:pt x="648" y="1446"/>
                  </a:lnTo>
                  <a:lnTo>
                    <a:pt x="636" y="1450"/>
                  </a:lnTo>
                  <a:lnTo>
                    <a:pt x="629" y="1461"/>
                  </a:lnTo>
                  <a:lnTo>
                    <a:pt x="629" y="1473"/>
                  </a:lnTo>
                  <a:lnTo>
                    <a:pt x="629" y="1485"/>
                  </a:lnTo>
                  <a:lnTo>
                    <a:pt x="636" y="1496"/>
                  </a:lnTo>
                  <a:lnTo>
                    <a:pt x="648" y="1504"/>
                  </a:lnTo>
                  <a:lnTo>
                    <a:pt x="659" y="1504"/>
                  </a:lnTo>
                  <a:lnTo>
                    <a:pt x="659" y="1504"/>
                  </a:lnTo>
                  <a:lnTo>
                    <a:pt x="659" y="1704"/>
                  </a:lnTo>
                  <a:lnTo>
                    <a:pt x="197" y="1704"/>
                  </a:lnTo>
                  <a:lnTo>
                    <a:pt x="197" y="650"/>
                  </a:lnTo>
                  <a:lnTo>
                    <a:pt x="991" y="650"/>
                  </a:lnTo>
                  <a:lnTo>
                    <a:pt x="991" y="1704"/>
                  </a:lnTo>
                  <a:lnTo>
                    <a:pt x="821" y="1704"/>
                  </a:lnTo>
                  <a:lnTo>
                    <a:pt x="821" y="1473"/>
                  </a:lnTo>
                  <a:close/>
                  <a:moveTo>
                    <a:pt x="1122" y="1769"/>
                  </a:moveTo>
                  <a:lnTo>
                    <a:pt x="1114" y="1796"/>
                  </a:lnTo>
                  <a:lnTo>
                    <a:pt x="1103" y="1815"/>
                  </a:lnTo>
                  <a:lnTo>
                    <a:pt x="1080" y="1831"/>
                  </a:lnTo>
                  <a:lnTo>
                    <a:pt x="1053" y="1838"/>
                  </a:lnTo>
                  <a:lnTo>
                    <a:pt x="848" y="1838"/>
                  </a:lnTo>
                  <a:lnTo>
                    <a:pt x="852" y="1800"/>
                  </a:lnTo>
                  <a:lnTo>
                    <a:pt x="848" y="1765"/>
                  </a:lnTo>
                  <a:lnTo>
                    <a:pt x="1022" y="1765"/>
                  </a:lnTo>
                  <a:lnTo>
                    <a:pt x="1033" y="1765"/>
                  </a:lnTo>
                  <a:lnTo>
                    <a:pt x="1041" y="1758"/>
                  </a:lnTo>
                  <a:lnTo>
                    <a:pt x="1049" y="1750"/>
                  </a:lnTo>
                  <a:lnTo>
                    <a:pt x="1053" y="1735"/>
                  </a:lnTo>
                  <a:lnTo>
                    <a:pt x="1053" y="619"/>
                  </a:lnTo>
                  <a:lnTo>
                    <a:pt x="1049" y="607"/>
                  </a:lnTo>
                  <a:lnTo>
                    <a:pt x="1041" y="600"/>
                  </a:lnTo>
                  <a:lnTo>
                    <a:pt x="1033" y="592"/>
                  </a:lnTo>
                  <a:lnTo>
                    <a:pt x="1022" y="588"/>
                  </a:lnTo>
                  <a:lnTo>
                    <a:pt x="166" y="588"/>
                  </a:lnTo>
                  <a:lnTo>
                    <a:pt x="154" y="592"/>
                  </a:lnTo>
                  <a:lnTo>
                    <a:pt x="143" y="600"/>
                  </a:lnTo>
                  <a:lnTo>
                    <a:pt x="135" y="607"/>
                  </a:lnTo>
                  <a:lnTo>
                    <a:pt x="135" y="619"/>
                  </a:lnTo>
                  <a:lnTo>
                    <a:pt x="135" y="1735"/>
                  </a:lnTo>
                  <a:lnTo>
                    <a:pt x="135" y="1750"/>
                  </a:lnTo>
                  <a:lnTo>
                    <a:pt x="143" y="1758"/>
                  </a:lnTo>
                  <a:lnTo>
                    <a:pt x="154" y="1765"/>
                  </a:lnTo>
                  <a:lnTo>
                    <a:pt x="166" y="1765"/>
                  </a:lnTo>
                  <a:lnTo>
                    <a:pt x="659" y="1765"/>
                  </a:lnTo>
                  <a:lnTo>
                    <a:pt x="659" y="1800"/>
                  </a:lnTo>
                  <a:lnTo>
                    <a:pt x="667" y="1838"/>
                  </a:lnTo>
                  <a:lnTo>
                    <a:pt x="131" y="1838"/>
                  </a:lnTo>
                  <a:lnTo>
                    <a:pt x="104" y="1831"/>
                  </a:lnTo>
                  <a:lnTo>
                    <a:pt x="85" y="1815"/>
                  </a:lnTo>
                  <a:lnTo>
                    <a:pt x="70" y="1796"/>
                  </a:lnTo>
                  <a:lnTo>
                    <a:pt x="66" y="1769"/>
                  </a:lnTo>
                  <a:lnTo>
                    <a:pt x="66" y="588"/>
                  </a:lnTo>
                  <a:lnTo>
                    <a:pt x="70" y="561"/>
                  </a:lnTo>
                  <a:lnTo>
                    <a:pt x="85" y="538"/>
                  </a:lnTo>
                  <a:lnTo>
                    <a:pt x="104" y="527"/>
                  </a:lnTo>
                  <a:lnTo>
                    <a:pt x="131" y="519"/>
                  </a:lnTo>
                  <a:lnTo>
                    <a:pt x="386" y="519"/>
                  </a:lnTo>
                  <a:lnTo>
                    <a:pt x="413" y="515"/>
                  </a:lnTo>
                  <a:lnTo>
                    <a:pt x="436" y="507"/>
                  </a:lnTo>
                  <a:lnTo>
                    <a:pt x="459" y="496"/>
                  </a:lnTo>
                  <a:lnTo>
                    <a:pt x="478" y="481"/>
                  </a:lnTo>
                  <a:lnTo>
                    <a:pt x="494" y="457"/>
                  </a:lnTo>
                  <a:lnTo>
                    <a:pt x="505" y="434"/>
                  </a:lnTo>
                  <a:lnTo>
                    <a:pt x="513" y="407"/>
                  </a:lnTo>
                  <a:lnTo>
                    <a:pt x="513" y="380"/>
                  </a:lnTo>
                  <a:lnTo>
                    <a:pt x="501" y="157"/>
                  </a:lnTo>
                  <a:lnTo>
                    <a:pt x="501" y="138"/>
                  </a:lnTo>
                  <a:lnTo>
                    <a:pt x="505" y="123"/>
                  </a:lnTo>
                  <a:lnTo>
                    <a:pt x="524" y="88"/>
                  </a:lnTo>
                  <a:lnTo>
                    <a:pt x="555" y="69"/>
                  </a:lnTo>
                  <a:lnTo>
                    <a:pt x="575" y="61"/>
                  </a:lnTo>
                  <a:lnTo>
                    <a:pt x="594" y="61"/>
                  </a:lnTo>
                  <a:lnTo>
                    <a:pt x="613" y="61"/>
                  </a:lnTo>
                  <a:lnTo>
                    <a:pt x="629" y="69"/>
                  </a:lnTo>
                  <a:lnTo>
                    <a:pt x="659" y="88"/>
                  </a:lnTo>
                  <a:lnTo>
                    <a:pt x="679" y="123"/>
                  </a:lnTo>
                  <a:lnTo>
                    <a:pt x="682" y="138"/>
                  </a:lnTo>
                  <a:lnTo>
                    <a:pt x="686" y="157"/>
                  </a:lnTo>
                  <a:lnTo>
                    <a:pt x="671" y="380"/>
                  </a:lnTo>
                  <a:lnTo>
                    <a:pt x="671" y="407"/>
                  </a:lnTo>
                  <a:lnTo>
                    <a:pt x="679" y="434"/>
                  </a:lnTo>
                  <a:lnTo>
                    <a:pt x="690" y="457"/>
                  </a:lnTo>
                  <a:lnTo>
                    <a:pt x="706" y="481"/>
                  </a:lnTo>
                  <a:lnTo>
                    <a:pt x="725" y="496"/>
                  </a:lnTo>
                  <a:lnTo>
                    <a:pt x="748" y="507"/>
                  </a:lnTo>
                  <a:lnTo>
                    <a:pt x="775" y="515"/>
                  </a:lnTo>
                  <a:lnTo>
                    <a:pt x="802" y="519"/>
                  </a:lnTo>
                  <a:lnTo>
                    <a:pt x="1053" y="519"/>
                  </a:lnTo>
                  <a:lnTo>
                    <a:pt x="1080" y="527"/>
                  </a:lnTo>
                  <a:lnTo>
                    <a:pt x="1103" y="538"/>
                  </a:lnTo>
                  <a:lnTo>
                    <a:pt x="1114" y="561"/>
                  </a:lnTo>
                  <a:lnTo>
                    <a:pt x="1122" y="588"/>
                  </a:lnTo>
                  <a:lnTo>
                    <a:pt x="1122" y="1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22" name="Freeform 207"/>
            <p:cNvSpPr>
              <a:spLocks/>
            </p:cNvSpPr>
            <p:nvPr/>
          </p:nvSpPr>
          <p:spPr bwMode="auto">
            <a:xfrm>
              <a:off x="5662122" y="3431550"/>
              <a:ext cx="98425" cy="147638"/>
            </a:xfrm>
            <a:custGeom>
              <a:avLst/>
              <a:gdLst>
                <a:gd name="T0" fmla="*/ 31 w 62"/>
                <a:gd name="T1" fmla="*/ 0 h 93"/>
                <a:gd name="T2" fmla="*/ 19 w 62"/>
                <a:gd name="T3" fmla="*/ 0 h 93"/>
                <a:gd name="T4" fmla="*/ 8 w 62"/>
                <a:gd name="T5" fmla="*/ 8 h 93"/>
                <a:gd name="T6" fmla="*/ 0 w 62"/>
                <a:gd name="T7" fmla="*/ 20 h 93"/>
                <a:gd name="T8" fmla="*/ 0 w 62"/>
                <a:gd name="T9" fmla="*/ 31 h 93"/>
                <a:gd name="T10" fmla="*/ 0 w 62"/>
                <a:gd name="T11" fmla="*/ 62 h 93"/>
                <a:gd name="T12" fmla="*/ 0 w 62"/>
                <a:gd name="T13" fmla="*/ 74 h 93"/>
                <a:gd name="T14" fmla="*/ 8 w 62"/>
                <a:gd name="T15" fmla="*/ 85 h 93"/>
                <a:gd name="T16" fmla="*/ 19 w 62"/>
                <a:gd name="T17" fmla="*/ 93 h 93"/>
                <a:gd name="T18" fmla="*/ 31 w 62"/>
                <a:gd name="T19" fmla="*/ 93 h 93"/>
                <a:gd name="T20" fmla="*/ 42 w 62"/>
                <a:gd name="T21" fmla="*/ 93 h 93"/>
                <a:gd name="T22" fmla="*/ 50 w 62"/>
                <a:gd name="T23" fmla="*/ 85 h 93"/>
                <a:gd name="T24" fmla="*/ 58 w 62"/>
                <a:gd name="T25" fmla="*/ 74 h 93"/>
                <a:gd name="T26" fmla="*/ 62 w 62"/>
                <a:gd name="T27" fmla="*/ 62 h 93"/>
                <a:gd name="T28" fmla="*/ 62 w 62"/>
                <a:gd name="T29" fmla="*/ 31 h 93"/>
                <a:gd name="T30" fmla="*/ 58 w 62"/>
                <a:gd name="T31" fmla="*/ 20 h 93"/>
                <a:gd name="T32" fmla="*/ 50 w 62"/>
                <a:gd name="T33" fmla="*/ 8 h 93"/>
                <a:gd name="T34" fmla="*/ 42 w 62"/>
                <a:gd name="T35" fmla="*/ 0 h 93"/>
                <a:gd name="T36" fmla="*/ 31 w 62"/>
                <a:gd name="T37" fmla="*/ 0 h 93"/>
                <a:gd name="T38" fmla="*/ 31 w 62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3">
                  <a:moveTo>
                    <a:pt x="31" y="0"/>
                  </a:moveTo>
                  <a:lnTo>
                    <a:pt x="19" y="0"/>
                  </a:lnTo>
                  <a:lnTo>
                    <a:pt x="8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8" y="85"/>
                  </a:lnTo>
                  <a:lnTo>
                    <a:pt x="19" y="93"/>
                  </a:lnTo>
                  <a:lnTo>
                    <a:pt x="31" y="93"/>
                  </a:lnTo>
                  <a:lnTo>
                    <a:pt x="42" y="93"/>
                  </a:lnTo>
                  <a:lnTo>
                    <a:pt x="50" y="85"/>
                  </a:lnTo>
                  <a:lnTo>
                    <a:pt x="58" y="74"/>
                  </a:lnTo>
                  <a:lnTo>
                    <a:pt x="62" y="62"/>
                  </a:lnTo>
                  <a:lnTo>
                    <a:pt x="62" y="31"/>
                  </a:lnTo>
                  <a:lnTo>
                    <a:pt x="58" y="20"/>
                  </a:lnTo>
                  <a:lnTo>
                    <a:pt x="50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6766" y="3898677"/>
            <a:ext cx="426918" cy="918624"/>
            <a:chOff x="563563" y="3224213"/>
            <a:chExt cx="1401762" cy="3016250"/>
          </a:xfrm>
        </p:grpSpPr>
        <p:sp>
          <p:nvSpPr>
            <p:cNvPr id="124" name="Freeform 212"/>
            <p:cNvSpPr>
              <a:spLocks noEditPoints="1"/>
            </p:cNvSpPr>
            <p:nvPr/>
          </p:nvSpPr>
          <p:spPr bwMode="auto">
            <a:xfrm>
              <a:off x="563563" y="3224213"/>
              <a:ext cx="1401762" cy="3016250"/>
            </a:xfrm>
            <a:custGeom>
              <a:avLst/>
              <a:gdLst>
                <a:gd name="T0" fmla="*/ 829 w 883"/>
                <a:gd name="T1" fmla="*/ 104 h 1900"/>
                <a:gd name="T2" fmla="*/ 725 w 883"/>
                <a:gd name="T3" fmla="*/ 65 h 1900"/>
                <a:gd name="T4" fmla="*/ 598 w 883"/>
                <a:gd name="T5" fmla="*/ 38 h 1900"/>
                <a:gd name="T6" fmla="*/ 474 w 883"/>
                <a:gd name="T7" fmla="*/ 4 h 1900"/>
                <a:gd name="T8" fmla="*/ 324 w 883"/>
                <a:gd name="T9" fmla="*/ 7 h 1900"/>
                <a:gd name="T10" fmla="*/ 197 w 883"/>
                <a:gd name="T11" fmla="*/ 38 h 1900"/>
                <a:gd name="T12" fmla="*/ 96 w 883"/>
                <a:gd name="T13" fmla="*/ 73 h 1900"/>
                <a:gd name="T14" fmla="*/ 19 w 883"/>
                <a:gd name="T15" fmla="*/ 165 h 1900"/>
                <a:gd name="T16" fmla="*/ 4 w 883"/>
                <a:gd name="T17" fmla="*/ 273 h 1900"/>
                <a:gd name="T18" fmla="*/ 0 w 883"/>
                <a:gd name="T19" fmla="*/ 515 h 1900"/>
                <a:gd name="T20" fmla="*/ 58 w 883"/>
                <a:gd name="T21" fmla="*/ 888 h 1900"/>
                <a:gd name="T22" fmla="*/ 200 w 883"/>
                <a:gd name="T23" fmla="*/ 1354 h 1900"/>
                <a:gd name="T24" fmla="*/ 173 w 883"/>
                <a:gd name="T25" fmla="*/ 1777 h 1900"/>
                <a:gd name="T26" fmla="*/ 204 w 883"/>
                <a:gd name="T27" fmla="*/ 1877 h 1900"/>
                <a:gd name="T28" fmla="*/ 640 w 883"/>
                <a:gd name="T29" fmla="*/ 1896 h 1900"/>
                <a:gd name="T30" fmla="*/ 709 w 883"/>
                <a:gd name="T31" fmla="*/ 1819 h 1900"/>
                <a:gd name="T32" fmla="*/ 671 w 883"/>
                <a:gd name="T33" fmla="*/ 1527 h 1900"/>
                <a:gd name="T34" fmla="*/ 767 w 883"/>
                <a:gd name="T35" fmla="*/ 1058 h 1900"/>
                <a:gd name="T36" fmla="*/ 867 w 883"/>
                <a:gd name="T37" fmla="*/ 650 h 1900"/>
                <a:gd name="T38" fmla="*/ 883 w 883"/>
                <a:gd name="T39" fmla="*/ 357 h 1900"/>
                <a:gd name="T40" fmla="*/ 867 w 883"/>
                <a:gd name="T41" fmla="*/ 207 h 1900"/>
                <a:gd name="T42" fmla="*/ 177 w 883"/>
                <a:gd name="T43" fmla="*/ 127 h 1900"/>
                <a:gd name="T44" fmla="*/ 278 w 883"/>
                <a:gd name="T45" fmla="*/ 104 h 1900"/>
                <a:gd name="T46" fmla="*/ 343 w 883"/>
                <a:gd name="T47" fmla="*/ 69 h 1900"/>
                <a:gd name="T48" fmla="*/ 432 w 883"/>
                <a:gd name="T49" fmla="*/ 84 h 1900"/>
                <a:gd name="T50" fmla="*/ 505 w 883"/>
                <a:gd name="T51" fmla="*/ 61 h 1900"/>
                <a:gd name="T52" fmla="*/ 582 w 883"/>
                <a:gd name="T53" fmla="*/ 104 h 1900"/>
                <a:gd name="T54" fmla="*/ 667 w 883"/>
                <a:gd name="T55" fmla="*/ 100 h 1900"/>
                <a:gd name="T56" fmla="*/ 756 w 883"/>
                <a:gd name="T57" fmla="*/ 127 h 1900"/>
                <a:gd name="T58" fmla="*/ 594 w 883"/>
                <a:gd name="T59" fmla="*/ 165 h 1900"/>
                <a:gd name="T60" fmla="*/ 571 w 883"/>
                <a:gd name="T61" fmla="*/ 404 h 1900"/>
                <a:gd name="T62" fmla="*/ 517 w 883"/>
                <a:gd name="T63" fmla="*/ 415 h 1900"/>
                <a:gd name="T64" fmla="*/ 493 w 883"/>
                <a:gd name="T65" fmla="*/ 169 h 1900"/>
                <a:gd name="T66" fmla="*/ 320 w 883"/>
                <a:gd name="T67" fmla="*/ 173 h 1900"/>
                <a:gd name="T68" fmla="*/ 301 w 883"/>
                <a:gd name="T69" fmla="*/ 611 h 1900"/>
                <a:gd name="T70" fmla="*/ 243 w 883"/>
                <a:gd name="T71" fmla="*/ 600 h 1900"/>
                <a:gd name="T72" fmla="*/ 224 w 883"/>
                <a:gd name="T73" fmla="*/ 165 h 1900"/>
                <a:gd name="T74" fmla="*/ 127 w 883"/>
                <a:gd name="T75" fmla="*/ 127 h 1900"/>
                <a:gd name="T76" fmla="*/ 181 w 883"/>
                <a:gd name="T77" fmla="*/ 557 h 1900"/>
                <a:gd name="T78" fmla="*/ 62 w 883"/>
                <a:gd name="T79" fmla="*/ 350 h 1900"/>
                <a:gd name="T80" fmla="*/ 73 w 883"/>
                <a:gd name="T81" fmla="*/ 223 h 1900"/>
                <a:gd name="T82" fmla="*/ 609 w 883"/>
                <a:gd name="T83" fmla="*/ 1423 h 1900"/>
                <a:gd name="T84" fmla="*/ 651 w 883"/>
                <a:gd name="T85" fmla="*/ 1808 h 1900"/>
                <a:gd name="T86" fmla="*/ 247 w 883"/>
                <a:gd name="T87" fmla="*/ 1831 h 1900"/>
                <a:gd name="T88" fmla="*/ 270 w 883"/>
                <a:gd name="T89" fmla="*/ 1604 h 1900"/>
                <a:gd name="T90" fmla="*/ 212 w 883"/>
                <a:gd name="T91" fmla="*/ 1134 h 1900"/>
                <a:gd name="T92" fmla="*/ 69 w 883"/>
                <a:gd name="T93" fmla="*/ 619 h 1900"/>
                <a:gd name="T94" fmla="*/ 278 w 883"/>
                <a:gd name="T95" fmla="*/ 684 h 1900"/>
                <a:gd name="T96" fmla="*/ 810 w 883"/>
                <a:gd name="T97" fmla="*/ 619 h 1900"/>
                <a:gd name="T98" fmla="*/ 709 w 883"/>
                <a:gd name="T99" fmla="*/ 1034 h 1900"/>
                <a:gd name="T100" fmla="*/ 443 w 883"/>
                <a:gd name="T101" fmla="*/ 261 h 1900"/>
                <a:gd name="T102" fmla="*/ 451 w 883"/>
                <a:gd name="T103" fmla="*/ 427 h 1900"/>
                <a:gd name="T104" fmla="*/ 559 w 883"/>
                <a:gd name="T105" fmla="*/ 484 h 1900"/>
                <a:gd name="T106" fmla="*/ 636 w 883"/>
                <a:gd name="T107" fmla="*/ 392 h 1900"/>
                <a:gd name="T108" fmla="*/ 817 w 883"/>
                <a:gd name="T109" fmla="*/ 311 h 1900"/>
                <a:gd name="T110" fmla="*/ 817 w 883"/>
                <a:gd name="T111" fmla="*/ 55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3" h="1900">
                  <a:moveTo>
                    <a:pt x="867" y="192"/>
                  </a:moveTo>
                  <a:lnTo>
                    <a:pt x="864" y="169"/>
                  </a:lnTo>
                  <a:lnTo>
                    <a:pt x="856" y="142"/>
                  </a:lnTo>
                  <a:lnTo>
                    <a:pt x="844" y="123"/>
                  </a:lnTo>
                  <a:lnTo>
                    <a:pt x="829" y="104"/>
                  </a:lnTo>
                  <a:lnTo>
                    <a:pt x="810" y="88"/>
                  </a:lnTo>
                  <a:lnTo>
                    <a:pt x="786" y="73"/>
                  </a:lnTo>
                  <a:lnTo>
                    <a:pt x="763" y="65"/>
                  </a:lnTo>
                  <a:lnTo>
                    <a:pt x="736" y="65"/>
                  </a:lnTo>
                  <a:lnTo>
                    <a:pt x="725" y="65"/>
                  </a:lnTo>
                  <a:lnTo>
                    <a:pt x="705" y="50"/>
                  </a:lnTo>
                  <a:lnTo>
                    <a:pt x="686" y="38"/>
                  </a:lnTo>
                  <a:lnTo>
                    <a:pt x="663" y="34"/>
                  </a:lnTo>
                  <a:lnTo>
                    <a:pt x="640" y="30"/>
                  </a:lnTo>
                  <a:lnTo>
                    <a:pt x="598" y="38"/>
                  </a:lnTo>
                  <a:lnTo>
                    <a:pt x="578" y="23"/>
                  </a:lnTo>
                  <a:lnTo>
                    <a:pt x="559" y="7"/>
                  </a:lnTo>
                  <a:lnTo>
                    <a:pt x="532" y="0"/>
                  </a:lnTo>
                  <a:lnTo>
                    <a:pt x="505" y="0"/>
                  </a:lnTo>
                  <a:lnTo>
                    <a:pt x="474" y="4"/>
                  </a:lnTo>
                  <a:lnTo>
                    <a:pt x="439" y="15"/>
                  </a:lnTo>
                  <a:lnTo>
                    <a:pt x="409" y="4"/>
                  </a:lnTo>
                  <a:lnTo>
                    <a:pt x="374" y="0"/>
                  </a:lnTo>
                  <a:lnTo>
                    <a:pt x="351" y="0"/>
                  </a:lnTo>
                  <a:lnTo>
                    <a:pt x="324" y="7"/>
                  </a:lnTo>
                  <a:lnTo>
                    <a:pt x="301" y="23"/>
                  </a:lnTo>
                  <a:lnTo>
                    <a:pt x="281" y="38"/>
                  </a:lnTo>
                  <a:lnTo>
                    <a:pt x="243" y="30"/>
                  </a:lnTo>
                  <a:lnTo>
                    <a:pt x="220" y="34"/>
                  </a:lnTo>
                  <a:lnTo>
                    <a:pt x="197" y="38"/>
                  </a:lnTo>
                  <a:lnTo>
                    <a:pt x="177" y="50"/>
                  </a:lnTo>
                  <a:lnTo>
                    <a:pt x="158" y="65"/>
                  </a:lnTo>
                  <a:lnTo>
                    <a:pt x="146" y="65"/>
                  </a:lnTo>
                  <a:lnTo>
                    <a:pt x="120" y="65"/>
                  </a:lnTo>
                  <a:lnTo>
                    <a:pt x="96" y="73"/>
                  </a:lnTo>
                  <a:lnTo>
                    <a:pt x="73" y="84"/>
                  </a:lnTo>
                  <a:lnTo>
                    <a:pt x="54" y="100"/>
                  </a:lnTo>
                  <a:lnTo>
                    <a:pt x="39" y="119"/>
                  </a:lnTo>
                  <a:lnTo>
                    <a:pt x="27" y="142"/>
                  </a:lnTo>
                  <a:lnTo>
                    <a:pt x="19" y="165"/>
                  </a:lnTo>
                  <a:lnTo>
                    <a:pt x="15" y="192"/>
                  </a:lnTo>
                  <a:lnTo>
                    <a:pt x="15" y="200"/>
                  </a:lnTo>
                  <a:lnTo>
                    <a:pt x="12" y="219"/>
                  </a:lnTo>
                  <a:lnTo>
                    <a:pt x="8" y="242"/>
                  </a:lnTo>
                  <a:lnTo>
                    <a:pt x="4" y="273"/>
                  </a:lnTo>
                  <a:lnTo>
                    <a:pt x="4" y="311"/>
                  </a:lnTo>
                  <a:lnTo>
                    <a:pt x="0" y="354"/>
                  </a:lnTo>
                  <a:lnTo>
                    <a:pt x="0" y="404"/>
                  </a:lnTo>
                  <a:lnTo>
                    <a:pt x="0" y="457"/>
                  </a:lnTo>
                  <a:lnTo>
                    <a:pt x="0" y="515"/>
                  </a:lnTo>
                  <a:lnTo>
                    <a:pt x="4" y="581"/>
                  </a:lnTo>
                  <a:lnTo>
                    <a:pt x="12" y="650"/>
                  </a:lnTo>
                  <a:lnTo>
                    <a:pt x="23" y="727"/>
                  </a:lnTo>
                  <a:lnTo>
                    <a:pt x="39" y="804"/>
                  </a:lnTo>
                  <a:lnTo>
                    <a:pt x="58" y="888"/>
                  </a:lnTo>
                  <a:lnTo>
                    <a:pt x="85" y="973"/>
                  </a:lnTo>
                  <a:lnTo>
                    <a:pt x="116" y="1058"/>
                  </a:lnTo>
                  <a:lnTo>
                    <a:pt x="154" y="1161"/>
                  </a:lnTo>
                  <a:lnTo>
                    <a:pt x="181" y="1261"/>
                  </a:lnTo>
                  <a:lnTo>
                    <a:pt x="200" y="1354"/>
                  </a:lnTo>
                  <a:lnTo>
                    <a:pt x="212" y="1446"/>
                  </a:lnTo>
                  <a:lnTo>
                    <a:pt x="212" y="1527"/>
                  </a:lnTo>
                  <a:lnTo>
                    <a:pt x="204" y="1608"/>
                  </a:lnTo>
                  <a:lnTo>
                    <a:pt x="193" y="1692"/>
                  </a:lnTo>
                  <a:lnTo>
                    <a:pt x="173" y="1777"/>
                  </a:lnTo>
                  <a:lnTo>
                    <a:pt x="170" y="1800"/>
                  </a:lnTo>
                  <a:lnTo>
                    <a:pt x="170" y="1819"/>
                  </a:lnTo>
                  <a:lnTo>
                    <a:pt x="177" y="1842"/>
                  </a:lnTo>
                  <a:lnTo>
                    <a:pt x="189" y="1862"/>
                  </a:lnTo>
                  <a:lnTo>
                    <a:pt x="204" y="1877"/>
                  </a:lnTo>
                  <a:lnTo>
                    <a:pt x="224" y="1888"/>
                  </a:lnTo>
                  <a:lnTo>
                    <a:pt x="243" y="1896"/>
                  </a:lnTo>
                  <a:lnTo>
                    <a:pt x="266" y="1900"/>
                  </a:lnTo>
                  <a:lnTo>
                    <a:pt x="617" y="1900"/>
                  </a:lnTo>
                  <a:lnTo>
                    <a:pt x="640" y="1896"/>
                  </a:lnTo>
                  <a:lnTo>
                    <a:pt x="659" y="1888"/>
                  </a:lnTo>
                  <a:lnTo>
                    <a:pt x="678" y="1877"/>
                  </a:lnTo>
                  <a:lnTo>
                    <a:pt x="694" y="1862"/>
                  </a:lnTo>
                  <a:lnTo>
                    <a:pt x="705" y="1842"/>
                  </a:lnTo>
                  <a:lnTo>
                    <a:pt x="709" y="1819"/>
                  </a:lnTo>
                  <a:lnTo>
                    <a:pt x="713" y="1800"/>
                  </a:lnTo>
                  <a:lnTo>
                    <a:pt x="709" y="1777"/>
                  </a:lnTo>
                  <a:lnTo>
                    <a:pt x="690" y="1692"/>
                  </a:lnTo>
                  <a:lnTo>
                    <a:pt x="675" y="1608"/>
                  </a:lnTo>
                  <a:lnTo>
                    <a:pt x="671" y="1527"/>
                  </a:lnTo>
                  <a:lnTo>
                    <a:pt x="671" y="1446"/>
                  </a:lnTo>
                  <a:lnTo>
                    <a:pt x="682" y="1354"/>
                  </a:lnTo>
                  <a:lnTo>
                    <a:pt x="698" y="1261"/>
                  </a:lnTo>
                  <a:lnTo>
                    <a:pt x="729" y="1161"/>
                  </a:lnTo>
                  <a:lnTo>
                    <a:pt x="767" y="1058"/>
                  </a:lnTo>
                  <a:lnTo>
                    <a:pt x="798" y="973"/>
                  </a:lnTo>
                  <a:lnTo>
                    <a:pt x="821" y="888"/>
                  </a:lnTo>
                  <a:lnTo>
                    <a:pt x="844" y="804"/>
                  </a:lnTo>
                  <a:lnTo>
                    <a:pt x="860" y="727"/>
                  </a:lnTo>
                  <a:lnTo>
                    <a:pt x="867" y="650"/>
                  </a:lnTo>
                  <a:lnTo>
                    <a:pt x="875" y="581"/>
                  </a:lnTo>
                  <a:lnTo>
                    <a:pt x="883" y="515"/>
                  </a:lnTo>
                  <a:lnTo>
                    <a:pt x="883" y="457"/>
                  </a:lnTo>
                  <a:lnTo>
                    <a:pt x="883" y="404"/>
                  </a:lnTo>
                  <a:lnTo>
                    <a:pt x="883" y="357"/>
                  </a:lnTo>
                  <a:lnTo>
                    <a:pt x="879" y="319"/>
                  </a:lnTo>
                  <a:lnTo>
                    <a:pt x="879" y="280"/>
                  </a:lnTo>
                  <a:lnTo>
                    <a:pt x="875" y="250"/>
                  </a:lnTo>
                  <a:lnTo>
                    <a:pt x="871" y="223"/>
                  </a:lnTo>
                  <a:lnTo>
                    <a:pt x="867" y="207"/>
                  </a:lnTo>
                  <a:lnTo>
                    <a:pt x="867" y="192"/>
                  </a:lnTo>
                  <a:lnTo>
                    <a:pt x="867" y="192"/>
                  </a:lnTo>
                  <a:close/>
                  <a:moveTo>
                    <a:pt x="146" y="127"/>
                  </a:moveTo>
                  <a:lnTo>
                    <a:pt x="162" y="127"/>
                  </a:lnTo>
                  <a:lnTo>
                    <a:pt x="177" y="127"/>
                  </a:lnTo>
                  <a:lnTo>
                    <a:pt x="193" y="119"/>
                  </a:lnTo>
                  <a:lnTo>
                    <a:pt x="216" y="100"/>
                  </a:lnTo>
                  <a:lnTo>
                    <a:pt x="243" y="92"/>
                  </a:lnTo>
                  <a:lnTo>
                    <a:pt x="262" y="96"/>
                  </a:lnTo>
                  <a:lnTo>
                    <a:pt x="278" y="104"/>
                  </a:lnTo>
                  <a:lnTo>
                    <a:pt x="289" y="107"/>
                  </a:lnTo>
                  <a:lnTo>
                    <a:pt x="301" y="104"/>
                  </a:lnTo>
                  <a:lnTo>
                    <a:pt x="308" y="100"/>
                  </a:lnTo>
                  <a:lnTo>
                    <a:pt x="320" y="92"/>
                  </a:lnTo>
                  <a:lnTo>
                    <a:pt x="343" y="69"/>
                  </a:lnTo>
                  <a:lnTo>
                    <a:pt x="359" y="61"/>
                  </a:lnTo>
                  <a:lnTo>
                    <a:pt x="374" y="61"/>
                  </a:lnTo>
                  <a:lnTo>
                    <a:pt x="401" y="65"/>
                  </a:lnTo>
                  <a:lnTo>
                    <a:pt x="420" y="77"/>
                  </a:lnTo>
                  <a:lnTo>
                    <a:pt x="432" y="84"/>
                  </a:lnTo>
                  <a:lnTo>
                    <a:pt x="439" y="84"/>
                  </a:lnTo>
                  <a:lnTo>
                    <a:pt x="451" y="84"/>
                  </a:lnTo>
                  <a:lnTo>
                    <a:pt x="463" y="77"/>
                  </a:lnTo>
                  <a:lnTo>
                    <a:pt x="482" y="65"/>
                  </a:lnTo>
                  <a:lnTo>
                    <a:pt x="505" y="61"/>
                  </a:lnTo>
                  <a:lnTo>
                    <a:pt x="524" y="61"/>
                  </a:lnTo>
                  <a:lnTo>
                    <a:pt x="540" y="69"/>
                  </a:lnTo>
                  <a:lnTo>
                    <a:pt x="563" y="92"/>
                  </a:lnTo>
                  <a:lnTo>
                    <a:pt x="571" y="100"/>
                  </a:lnTo>
                  <a:lnTo>
                    <a:pt x="582" y="104"/>
                  </a:lnTo>
                  <a:lnTo>
                    <a:pt x="594" y="107"/>
                  </a:lnTo>
                  <a:lnTo>
                    <a:pt x="605" y="104"/>
                  </a:lnTo>
                  <a:lnTo>
                    <a:pt x="621" y="96"/>
                  </a:lnTo>
                  <a:lnTo>
                    <a:pt x="640" y="92"/>
                  </a:lnTo>
                  <a:lnTo>
                    <a:pt x="667" y="100"/>
                  </a:lnTo>
                  <a:lnTo>
                    <a:pt x="690" y="119"/>
                  </a:lnTo>
                  <a:lnTo>
                    <a:pt x="705" y="127"/>
                  </a:lnTo>
                  <a:lnTo>
                    <a:pt x="721" y="127"/>
                  </a:lnTo>
                  <a:lnTo>
                    <a:pt x="736" y="127"/>
                  </a:lnTo>
                  <a:lnTo>
                    <a:pt x="756" y="127"/>
                  </a:lnTo>
                  <a:lnTo>
                    <a:pt x="775" y="134"/>
                  </a:lnTo>
                  <a:lnTo>
                    <a:pt x="786" y="146"/>
                  </a:lnTo>
                  <a:lnTo>
                    <a:pt x="798" y="161"/>
                  </a:lnTo>
                  <a:lnTo>
                    <a:pt x="605" y="161"/>
                  </a:lnTo>
                  <a:lnTo>
                    <a:pt x="594" y="165"/>
                  </a:lnTo>
                  <a:lnTo>
                    <a:pt x="582" y="173"/>
                  </a:lnTo>
                  <a:lnTo>
                    <a:pt x="578" y="180"/>
                  </a:lnTo>
                  <a:lnTo>
                    <a:pt x="574" y="192"/>
                  </a:lnTo>
                  <a:lnTo>
                    <a:pt x="574" y="392"/>
                  </a:lnTo>
                  <a:lnTo>
                    <a:pt x="571" y="404"/>
                  </a:lnTo>
                  <a:lnTo>
                    <a:pt x="563" y="415"/>
                  </a:lnTo>
                  <a:lnTo>
                    <a:pt x="555" y="423"/>
                  </a:lnTo>
                  <a:lnTo>
                    <a:pt x="540" y="427"/>
                  </a:lnTo>
                  <a:lnTo>
                    <a:pt x="524" y="423"/>
                  </a:lnTo>
                  <a:lnTo>
                    <a:pt x="517" y="415"/>
                  </a:lnTo>
                  <a:lnTo>
                    <a:pt x="509" y="404"/>
                  </a:lnTo>
                  <a:lnTo>
                    <a:pt x="505" y="392"/>
                  </a:lnTo>
                  <a:lnTo>
                    <a:pt x="505" y="196"/>
                  </a:lnTo>
                  <a:lnTo>
                    <a:pt x="501" y="180"/>
                  </a:lnTo>
                  <a:lnTo>
                    <a:pt x="493" y="169"/>
                  </a:lnTo>
                  <a:lnTo>
                    <a:pt x="486" y="165"/>
                  </a:lnTo>
                  <a:lnTo>
                    <a:pt x="474" y="161"/>
                  </a:lnTo>
                  <a:lnTo>
                    <a:pt x="343" y="161"/>
                  </a:lnTo>
                  <a:lnTo>
                    <a:pt x="332" y="165"/>
                  </a:lnTo>
                  <a:lnTo>
                    <a:pt x="320" y="173"/>
                  </a:lnTo>
                  <a:lnTo>
                    <a:pt x="312" y="180"/>
                  </a:lnTo>
                  <a:lnTo>
                    <a:pt x="312" y="192"/>
                  </a:lnTo>
                  <a:lnTo>
                    <a:pt x="312" y="588"/>
                  </a:lnTo>
                  <a:lnTo>
                    <a:pt x="308" y="600"/>
                  </a:lnTo>
                  <a:lnTo>
                    <a:pt x="301" y="611"/>
                  </a:lnTo>
                  <a:lnTo>
                    <a:pt x="289" y="619"/>
                  </a:lnTo>
                  <a:lnTo>
                    <a:pt x="278" y="623"/>
                  </a:lnTo>
                  <a:lnTo>
                    <a:pt x="262" y="619"/>
                  </a:lnTo>
                  <a:lnTo>
                    <a:pt x="251" y="611"/>
                  </a:lnTo>
                  <a:lnTo>
                    <a:pt x="243" y="600"/>
                  </a:lnTo>
                  <a:lnTo>
                    <a:pt x="243" y="588"/>
                  </a:lnTo>
                  <a:lnTo>
                    <a:pt x="243" y="192"/>
                  </a:lnTo>
                  <a:lnTo>
                    <a:pt x="239" y="180"/>
                  </a:lnTo>
                  <a:lnTo>
                    <a:pt x="231" y="173"/>
                  </a:lnTo>
                  <a:lnTo>
                    <a:pt x="224" y="165"/>
                  </a:lnTo>
                  <a:lnTo>
                    <a:pt x="212" y="161"/>
                  </a:lnTo>
                  <a:lnTo>
                    <a:pt x="85" y="161"/>
                  </a:lnTo>
                  <a:lnTo>
                    <a:pt x="96" y="146"/>
                  </a:lnTo>
                  <a:lnTo>
                    <a:pt x="108" y="134"/>
                  </a:lnTo>
                  <a:lnTo>
                    <a:pt x="127" y="127"/>
                  </a:lnTo>
                  <a:lnTo>
                    <a:pt x="146" y="127"/>
                  </a:lnTo>
                  <a:lnTo>
                    <a:pt x="146" y="127"/>
                  </a:lnTo>
                  <a:close/>
                  <a:moveTo>
                    <a:pt x="73" y="223"/>
                  </a:moveTo>
                  <a:lnTo>
                    <a:pt x="181" y="223"/>
                  </a:lnTo>
                  <a:lnTo>
                    <a:pt x="181" y="557"/>
                  </a:lnTo>
                  <a:lnTo>
                    <a:pt x="66" y="557"/>
                  </a:lnTo>
                  <a:lnTo>
                    <a:pt x="62" y="500"/>
                  </a:lnTo>
                  <a:lnTo>
                    <a:pt x="62" y="446"/>
                  </a:lnTo>
                  <a:lnTo>
                    <a:pt x="62" y="396"/>
                  </a:lnTo>
                  <a:lnTo>
                    <a:pt x="62" y="350"/>
                  </a:lnTo>
                  <a:lnTo>
                    <a:pt x="66" y="311"/>
                  </a:lnTo>
                  <a:lnTo>
                    <a:pt x="66" y="277"/>
                  </a:lnTo>
                  <a:lnTo>
                    <a:pt x="69" y="246"/>
                  </a:lnTo>
                  <a:lnTo>
                    <a:pt x="73" y="223"/>
                  </a:lnTo>
                  <a:lnTo>
                    <a:pt x="73" y="223"/>
                  </a:lnTo>
                  <a:close/>
                  <a:moveTo>
                    <a:pt x="709" y="1034"/>
                  </a:moveTo>
                  <a:lnTo>
                    <a:pt x="671" y="1134"/>
                  </a:lnTo>
                  <a:lnTo>
                    <a:pt x="644" y="1234"/>
                  </a:lnTo>
                  <a:lnTo>
                    <a:pt x="621" y="1327"/>
                  </a:lnTo>
                  <a:lnTo>
                    <a:pt x="609" y="1423"/>
                  </a:lnTo>
                  <a:lnTo>
                    <a:pt x="609" y="1511"/>
                  </a:lnTo>
                  <a:lnTo>
                    <a:pt x="613" y="1604"/>
                  </a:lnTo>
                  <a:lnTo>
                    <a:pt x="628" y="1696"/>
                  </a:lnTo>
                  <a:lnTo>
                    <a:pt x="648" y="1792"/>
                  </a:lnTo>
                  <a:lnTo>
                    <a:pt x="651" y="1808"/>
                  </a:lnTo>
                  <a:lnTo>
                    <a:pt x="644" y="1823"/>
                  </a:lnTo>
                  <a:lnTo>
                    <a:pt x="632" y="1831"/>
                  </a:lnTo>
                  <a:lnTo>
                    <a:pt x="617" y="1838"/>
                  </a:lnTo>
                  <a:lnTo>
                    <a:pt x="266" y="1838"/>
                  </a:lnTo>
                  <a:lnTo>
                    <a:pt x="247" y="1831"/>
                  </a:lnTo>
                  <a:lnTo>
                    <a:pt x="239" y="1823"/>
                  </a:lnTo>
                  <a:lnTo>
                    <a:pt x="231" y="1808"/>
                  </a:lnTo>
                  <a:lnTo>
                    <a:pt x="231" y="1792"/>
                  </a:lnTo>
                  <a:lnTo>
                    <a:pt x="254" y="1696"/>
                  </a:lnTo>
                  <a:lnTo>
                    <a:pt x="270" y="1604"/>
                  </a:lnTo>
                  <a:lnTo>
                    <a:pt x="274" y="1511"/>
                  </a:lnTo>
                  <a:lnTo>
                    <a:pt x="270" y="1423"/>
                  </a:lnTo>
                  <a:lnTo>
                    <a:pt x="258" y="1327"/>
                  </a:lnTo>
                  <a:lnTo>
                    <a:pt x="239" y="1234"/>
                  </a:lnTo>
                  <a:lnTo>
                    <a:pt x="212" y="1134"/>
                  </a:lnTo>
                  <a:lnTo>
                    <a:pt x="173" y="1034"/>
                  </a:lnTo>
                  <a:lnTo>
                    <a:pt x="135" y="927"/>
                  </a:lnTo>
                  <a:lnTo>
                    <a:pt x="104" y="819"/>
                  </a:lnTo>
                  <a:lnTo>
                    <a:pt x="85" y="715"/>
                  </a:lnTo>
                  <a:lnTo>
                    <a:pt x="69" y="619"/>
                  </a:lnTo>
                  <a:lnTo>
                    <a:pt x="185" y="619"/>
                  </a:lnTo>
                  <a:lnTo>
                    <a:pt x="200" y="646"/>
                  </a:lnTo>
                  <a:lnTo>
                    <a:pt x="220" y="665"/>
                  </a:lnTo>
                  <a:lnTo>
                    <a:pt x="247" y="681"/>
                  </a:lnTo>
                  <a:lnTo>
                    <a:pt x="278" y="684"/>
                  </a:lnTo>
                  <a:lnTo>
                    <a:pt x="308" y="681"/>
                  </a:lnTo>
                  <a:lnTo>
                    <a:pt x="335" y="665"/>
                  </a:lnTo>
                  <a:lnTo>
                    <a:pt x="355" y="646"/>
                  </a:lnTo>
                  <a:lnTo>
                    <a:pt x="366" y="619"/>
                  </a:lnTo>
                  <a:lnTo>
                    <a:pt x="810" y="619"/>
                  </a:lnTo>
                  <a:lnTo>
                    <a:pt x="798" y="715"/>
                  </a:lnTo>
                  <a:lnTo>
                    <a:pt x="775" y="819"/>
                  </a:lnTo>
                  <a:lnTo>
                    <a:pt x="748" y="927"/>
                  </a:lnTo>
                  <a:lnTo>
                    <a:pt x="709" y="1034"/>
                  </a:lnTo>
                  <a:lnTo>
                    <a:pt x="709" y="1034"/>
                  </a:lnTo>
                  <a:close/>
                  <a:moveTo>
                    <a:pt x="817" y="557"/>
                  </a:moveTo>
                  <a:lnTo>
                    <a:pt x="374" y="557"/>
                  </a:lnTo>
                  <a:lnTo>
                    <a:pt x="374" y="223"/>
                  </a:lnTo>
                  <a:lnTo>
                    <a:pt x="443" y="223"/>
                  </a:lnTo>
                  <a:lnTo>
                    <a:pt x="443" y="261"/>
                  </a:lnTo>
                  <a:lnTo>
                    <a:pt x="443" y="307"/>
                  </a:lnTo>
                  <a:lnTo>
                    <a:pt x="443" y="350"/>
                  </a:lnTo>
                  <a:lnTo>
                    <a:pt x="443" y="392"/>
                  </a:lnTo>
                  <a:lnTo>
                    <a:pt x="443" y="411"/>
                  </a:lnTo>
                  <a:lnTo>
                    <a:pt x="451" y="427"/>
                  </a:lnTo>
                  <a:lnTo>
                    <a:pt x="470" y="457"/>
                  </a:lnTo>
                  <a:lnTo>
                    <a:pt x="501" y="481"/>
                  </a:lnTo>
                  <a:lnTo>
                    <a:pt x="520" y="484"/>
                  </a:lnTo>
                  <a:lnTo>
                    <a:pt x="540" y="488"/>
                  </a:lnTo>
                  <a:lnTo>
                    <a:pt x="559" y="484"/>
                  </a:lnTo>
                  <a:lnTo>
                    <a:pt x="578" y="481"/>
                  </a:lnTo>
                  <a:lnTo>
                    <a:pt x="609" y="457"/>
                  </a:lnTo>
                  <a:lnTo>
                    <a:pt x="628" y="427"/>
                  </a:lnTo>
                  <a:lnTo>
                    <a:pt x="636" y="411"/>
                  </a:lnTo>
                  <a:lnTo>
                    <a:pt x="636" y="392"/>
                  </a:lnTo>
                  <a:lnTo>
                    <a:pt x="636" y="223"/>
                  </a:lnTo>
                  <a:lnTo>
                    <a:pt x="810" y="223"/>
                  </a:lnTo>
                  <a:lnTo>
                    <a:pt x="813" y="246"/>
                  </a:lnTo>
                  <a:lnTo>
                    <a:pt x="813" y="277"/>
                  </a:lnTo>
                  <a:lnTo>
                    <a:pt x="817" y="311"/>
                  </a:lnTo>
                  <a:lnTo>
                    <a:pt x="821" y="350"/>
                  </a:lnTo>
                  <a:lnTo>
                    <a:pt x="821" y="396"/>
                  </a:lnTo>
                  <a:lnTo>
                    <a:pt x="821" y="446"/>
                  </a:lnTo>
                  <a:lnTo>
                    <a:pt x="821" y="500"/>
                  </a:lnTo>
                  <a:lnTo>
                    <a:pt x="817" y="557"/>
                  </a:lnTo>
                  <a:lnTo>
                    <a:pt x="817" y="5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25" name="Freeform 213"/>
            <p:cNvSpPr>
              <a:spLocks/>
            </p:cNvSpPr>
            <p:nvPr/>
          </p:nvSpPr>
          <p:spPr bwMode="auto">
            <a:xfrm>
              <a:off x="1058863" y="5929313"/>
              <a:ext cx="411162" cy="96838"/>
            </a:xfrm>
            <a:custGeom>
              <a:avLst/>
              <a:gdLst>
                <a:gd name="T0" fmla="*/ 228 w 259"/>
                <a:gd name="T1" fmla="*/ 0 h 61"/>
                <a:gd name="T2" fmla="*/ 31 w 259"/>
                <a:gd name="T3" fmla="*/ 0 h 61"/>
                <a:gd name="T4" fmla="*/ 20 w 259"/>
                <a:gd name="T5" fmla="*/ 4 h 61"/>
                <a:gd name="T6" fmla="*/ 8 w 259"/>
                <a:gd name="T7" fmla="*/ 11 h 61"/>
                <a:gd name="T8" fmla="*/ 0 w 259"/>
                <a:gd name="T9" fmla="*/ 19 h 61"/>
                <a:gd name="T10" fmla="*/ 0 w 259"/>
                <a:gd name="T11" fmla="*/ 31 h 61"/>
                <a:gd name="T12" fmla="*/ 0 w 259"/>
                <a:gd name="T13" fmla="*/ 46 h 61"/>
                <a:gd name="T14" fmla="*/ 8 w 259"/>
                <a:gd name="T15" fmla="*/ 54 h 61"/>
                <a:gd name="T16" fmla="*/ 20 w 259"/>
                <a:gd name="T17" fmla="*/ 61 h 61"/>
                <a:gd name="T18" fmla="*/ 31 w 259"/>
                <a:gd name="T19" fmla="*/ 61 h 61"/>
                <a:gd name="T20" fmla="*/ 228 w 259"/>
                <a:gd name="T21" fmla="*/ 61 h 61"/>
                <a:gd name="T22" fmla="*/ 239 w 259"/>
                <a:gd name="T23" fmla="*/ 61 h 61"/>
                <a:gd name="T24" fmla="*/ 251 w 259"/>
                <a:gd name="T25" fmla="*/ 54 h 61"/>
                <a:gd name="T26" fmla="*/ 255 w 259"/>
                <a:gd name="T27" fmla="*/ 46 h 61"/>
                <a:gd name="T28" fmla="*/ 259 w 259"/>
                <a:gd name="T29" fmla="*/ 31 h 61"/>
                <a:gd name="T30" fmla="*/ 255 w 259"/>
                <a:gd name="T31" fmla="*/ 19 h 61"/>
                <a:gd name="T32" fmla="*/ 251 w 259"/>
                <a:gd name="T33" fmla="*/ 11 h 61"/>
                <a:gd name="T34" fmla="*/ 239 w 259"/>
                <a:gd name="T35" fmla="*/ 4 h 61"/>
                <a:gd name="T36" fmla="*/ 228 w 259"/>
                <a:gd name="T37" fmla="*/ 0 h 61"/>
                <a:gd name="T38" fmla="*/ 228 w 259"/>
                <a:gd name="T3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61">
                  <a:moveTo>
                    <a:pt x="228" y="0"/>
                  </a:moveTo>
                  <a:lnTo>
                    <a:pt x="31" y="0"/>
                  </a:lnTo>
                  <a:lnTo>
                    <a:pt x="20" y="4"/>
                  </a:lnTo>
                  <a:lnTo>
                    <a:pt x="8" y="11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8" y="54"/>
                  </a:lnTo>
                  <a:lnTo>
                    <a:pt x="20" y="61"/>
                  </a:lnTo>
                  <a:lnTo>
                    <a:pt x="31" y="61"/>
                  </a:lnTo>
                  <a:lnTo>
                    <a:pt x="228" y="61"/>
                  </a:lnTo>
                  <a:lnTo>
                    <a:pt x="239" y="61"/>
                  </a:lnTo>
                  <a:lnTo>
                    <a:pt x="251" y="54"/>
                  </a:lnTo>
                  <a:lnTo>
                    <a:pt x="255" y="46"/>
                  </a:lnTo>
                  <a:lnTo>
                    <a:pt x="259" y="31"/>
                  </a:lnTo>
                  <a:lnTo>
                    <a:pt x="255" y="19"/>
                  </a:lnTo>
                  <a:lnTo>
                    <a:pt x="251" y="11"/>
                  </a:lnTo>
                  <a:lnTo>
                    <a:pt x="239" y="4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26" name="Freeform 214"/>
            <p:cNvSpPr>
              <a:spLocks/>
            </p:cNvSpPr>
            <p:nvPr/>
          </p:nvSpPr>
          <p:spPr bwMode="auto">
            <a:xfrm>
              <a:off x="1365250" y="4627563"/>
              <a:ext cx="269875" cy="617538"/>
            </a:xfrm>
            <a:custGeom>
              <a:avLst/>
              <a:gdLst>
                <a:gd name="T0" fmla="*/ 23 w 170"/>
                <a:gd name="T1" fmla="*/ 389 h 389"/>
                <a:gd name="T2" fmla="*/ 31 w 170"/>
                <a:gd name="T3" fmla="*/ 389 h 389"/>
                <a:gd name="T4" fmla="*/ 50 w 170"/>
                <a:gd name="T5" fmla="*/ 385 h 389"/>
                <a:gd name="T6" fmla="*/ 62 w 170"/>
                <a:gd name="T7" fmla="*/ 366 h 389"/>
                <a:gd name="T8" fmla="*/ 93 w 170"/>
                <a:gd name="T9" fmla="*/ 250 h 389"/>
                <a:gd name="T10" fmla="*/ 139 w 170"/>
                <a:gd name="T11" fmla="*/ 124 h 389"/>
                <a:gd name="T12" fmla="*/ 170 w 170"/>
                <a:gd name="T13" fmla="*/ 43 h 389"/>
                <a:gd name="T14" fmla="*/ 170 w 170"/>
                <a:gd name="T15" fmla="*/ 27 h 389"/>
                <a:gd name="T16" fmla="*/ 166 w 170"/>
                <a:gd name="T17" fmla="*/ 20 h 389"/>
                <a:gd name="T18" fmla="*/ 158 w 170"/>
                <a:gd name="T19" fmla="*/ 8 h 389"/>
                <a:gd name="T20" fmla="*/ 150 w 170"/>
                <a:gd name="T21" fmla="*/ 0 h 389"/>
                <a:gd name="T22" fmla="*/ 139 w 170"/>
                <a:gd name="T23" fmla="*/ 0 h 389"/>
                <a:gd name="T24" fmla="*/ 127 w 170"/>
                <a:gd name="T25" fmla="*/ 4 h 389"/>
                <a:gd name="T26" fmla="*/ 116 w 170"/>
                <a:gd name="T27" fmla="*/ 12 h 389"/>
                <a:gd name="T28" fmla="*/ 112 w 170"/>
                <a:gd name="T29" fmla="*/ 24 h 389"/>
                <a:gd name="T30" fmla="*/ 81 w 170"/>
                <a:gd name="T31" fmla="*/ 100 h 389"/>
                <a:gd name="T32" fmla="*/ 35 w 170"/>
                <a:gd name="T33" fmla="*/ 231 h 389"/>
                <a:gd name="T34" fmla="*/ 0 w 170"/>
                <a:gd name="T35" fmla="*/ 354 h 389"/>
                <a:gd name="T36" fmla="*/ 0 w 170"/>
                <a:gd name="T37" fmla="*/ 366 h 389"/>
                <a:gd name="T38" fmla="*/ 4 w 170"/>
                <a:gd name="T39" fmla="*/ 377 h 389"/>
                <a:gd name="T40" fmla="*/ 12 w 170"/>
                <a:gd name="T41" fmla="*/ 385 h 389"/>
                <a:gd name="T42" fmla="*/ 23 w 170"/>
                <a:gd name="T4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0" h="389">
                  <a:moveTo>
                    <a:pt x="23" y="389"/>
                  </a:moveTo>
                  <a:lnTo>
                    <a:pt x="31" y="389"/>
                  </a:lnTo>
                  <a:lnTo>
                    <a:pt x="50" y="385"/>
                  </a:lnTo>
                  <a:lnTo>
                    <a:pt x="62" y="366"/>
                  </a:lnTo>
                  <a:lnTo>
                    <a:pt x="93" y="250"/>
                  </a:lnTo>
                  <a:lnTo>
                    <a:pt x="139" y="124"/>
                  </a:lnTo>
                  <a:lnTo>
                    <a:pt x="170" y="43"/>
                  </a:lnTo>
                  <a:lnTo>
                    <a:pt x="170" y="27"/>
                  </a:lnTo>
                  <a:lnTo>
                    <a:pt x="166" y="20"/>
                  </a:lnTo>
                  <a:lnTo>
                    <a:pt x="158" y="8"/>
                  </a:lnTo>
                  <a:lnTo>
                    <a:pt x="150" y="0"/>
                  </a:lnTo>
                  <a:lnTo>
                    <a:pt x="139" y="0"/>
                  </a:lnTo>
                  <a:lnTo>
                    <a:pt x="127" y="4"/>
                  </a:lnTo>
                  <a:lnTo>
                    <a:pt x="116" y="12"/>
                  </a:lnTo>
                  <a:lnTo>
                    <a:pt x="112" y="24"/>
                  </a:lnTo>
                  <a:lnTo>
                    <a:pt x="81" y="100"/>
                  </a:lnTo>
                  <a:lnTo>
                    <a:pt x="35" y="231"/>
                  </a:lnTo>
                  <a:lnTo>
                    <a:pt x="0" y="354"/>
                  </a:lnTo>
                  <a:lnTo>
                    <a:pt x="0" y="366"/>
                  </a:lnTo>
                  <a:lnTo>
                    <a:pt x="4" y="377"/>
                  </a:lnTo>
                  <a:lnTo>
                    <a:pt x="12" y="385"/>
                  </a:lnTo>
                  <a:lnTo>
                    <a:pt x="23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27" name="Freeform 215"/>
            <p:cNvSpPr>
              <a:spLocks/>
            </p:cNvSpPr>
            <p:nvPr/>
          </p:nvSpPr>
          <p:spPr bwMode="auto">
            <a:xfrm>
              <a:off x="1597025" y="4316413"/>
              <a:ext cx="117475" cy="201613"/>
            </a:xfrm>
            <a:custGeom>
              <a:avLst/>
              <a:gdLst>
                <a:gd name="T0" fmla="*/ 24 w 74"/>
                <a:gd name="T1" fmla="*/ 127 h 127"/>
                <a:gd name="T2" fmla="*/ 31 w 74"/>
                <a:gd name="T3" fmla="*/ 127 h 127"/>
                <a:gd name="T4" fmla="*/ 51 w 74"/>
                <a:gd name="T5" fmla="*/ 119 h 127"/>
                <a:gd name="T6" fmla="*/ 58 w 74"/>
                <a:gd name="T7" fmla="*/ 104 h 127"/>
                <a:gd name="T8" fmla="*/ 74 w 74"/>
                <a:gd name="T9" fmla="*/ 35 h 127"/>
                <a:gd name="T10" fmla="*/ 74 w 74"/>
                <a:gd name="T11" fmla="*/ 23 h 127"/>
                <a:gd name="T12" fmla="*/ 70 w 74"/>
                <a:gd name="T13" fmla="*/ 12 h 127"/>
                <a:gd name="T14" fmla="*/ 62 w 74"/>
                <a:gd name="T15" fmla="*/ 4 h 127"/>
                <a:gd name="T16" fmla="*/ 51 w 74"/>
                <a:gd name="T17" fmla="*/ 0 h 127"/>
                <a:gd name="T18" fmla="*/ 35 w 74"/>
                <a:gd name="T19" fmla="*/ 0 h 127"/>
                <a:gd name="T20" fmla="*/ 27 w 74"/>
                <a:gd name="T21" fmla="*/ 4 h 127"/>
                <a:gd name="T22" fmla="*/ 16 w 74"/>
                <a:gd name="T23" fmla="*/ 16 h 127"/>
                <a:gd name="T24" fmla="*/ 12 w 74"/>
                <a:gd name="T25" fmla="*/ 23 h 127"/>
                <a:gd name="T26" fmla="*/ 0 w 74"/>
                <a:gd name="T27" fmla="*/ 89 h 127"/>
                <a:gd name="T28" fmla="*/ 0 w 74"/>
                <a:gd name="T29" fmla="*/ 100 h 127"/>
                <a:gd name="T30" fmla="*/ 4 w 74"/>
                <a:gd name="T31" fmla="*/ 112 h 127"/>
                <a:gd name="T32" fmla="*/ 12 w 74"/>
                <a:gd name="T33" fmla="*/ 119 h 127"/>
                <a:gd name="T34" fmla="*/ 24 w 74"/>
                <a:gd name="T3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27">
                  <a:moveTo>
                    <a:pt x="24" y="127"/>
                  </a:moveTo>
                  <a:lnTo>
                    <a:pt x="31" y="127"/>
                  </a:lnTo>
                  <a:lnTo>
                    <a:pt x="51" y="119"/>
                  </a:lnTo>
                  <a:lnTo>
                    <a:pt x="58" y="104"/>
                  </a:lnTo>
                  <a:lnTo>
                    <a:pt x="74" y="35"/>
                  </a:lnTo>
                  <a:lnTo>
                    <a:pt x="74" y="23"/>
                  </a:lnTo>
                  <a:lnTo>
                    <a:pt x="70" y="12"/>
                  </a:lnTo>
                  <a:lnTo>
                    <a:pt x="62" y="4"/>
                  </a:lnTo>
                  <a:lnTo>
                    <a:pt x="51" y="0"/>
                  </a:lnTo>
                  <a:lnTo>
                    <a:pt x="35" y="0"/>
                  </a:lnTo>
                  <a:lnTo>
                    <a:pt x="27" y="4"/>
                  </a:lnTo>
                  <a:lnTo>
                    <a:pt x="16" y="16"/>
                  </a:lnTo>
                  <a:lnTo>
                    <a:pt x="12" y="23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4" y="112"/>
                  </a:lnTo>
                  <a:lnTo>
                    <a:pt x="12" y="119"/>
                  </a:lnTo>
                  <a:lnTo>
                    <a:pt x="24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498501" y="5564965"/>
            <a:ext cx="776690" cy="935771"/>
            <a:chOff x="557213" y="3224213"/>
            <a:chExt cx="2503487" cy="3016250"/>
          </a:xfrm>
        </p:grpSpPr>
        <p:sp>
          <p:nvSpPr>
            <p:cNvPr id="129" name="Freeform 220"/>
            <p:cNvSpPr>
              <a:spLocks/>
            </p:cNvSpPr>
            <p:nvPr/>
          </p:nvSpPr>
          <p:spPr bwMode="auto">
            <a:xfrm>
              <a:off x="1450975" y="4157663"/>
              <a:ext cx="98425" cy="152400"/>
            </a:xfrm>
            <a:custGeom>
              <a:avLst/>
              <a:gdLst>
                <a:gd name="T0" fmla="*/ 31 w 62"/>
                <a:gd name="T1" fmla="*/ 96 h 96"/>
                <a:gd name="T2" fmla="*/ 42 w 62"/>
                <a:gd name="T3" fmla="*/ 93 h 96"/>
                <a:gd name="T4" fmla="*/ 50 w 62"/>
                <a:gd name="T5" fmla="*/ 85 h 96"/>
                <a:gd name="T6" fmla="*/ 58 w 62"/>
                <a:gd name="T7" fmla="*/ 77 h 96"/>
                <a:gd name="T8" fmla="*/ 62 w 62"/>
                <a:gd name="T9" fmla="*/ 66 h 96"/>
                <a:gd name="T10" fmla="*/ 62 w 62"/>
                <a:gd name="T11" fmla="*/ 31 h 96"/>
                <a:gd name="T12" fmla="*/ 58 w 62"/>
                <a:gd name="T13" fmla="*/ 19 h 96"/>
                <a:gd name="T14" fmla="*/ 50 w 62"/>
                <a:gd name="T15" fmla="*/ 12 h 96"/>
                <a:gd name="T16" fmla="*/ 42 w 62"/>
                <a:gd name="T17" fmla="*/ 4 h 96"/>
                <a:gd name="T18" fmla="*/ 31 w 62"/>
                <a:gd name="T19" fmla="*/ 0 h 96"/>
                <a:gd name="T20" fmla="*/ 19 w 62"/>
                <a:gd name="T21" fmla="*/ 4 h 96"/>
                <a:gd name="T22" fmla="*/ 8 w 62"/>
                <a:gd name="T23" fmla="*/ 12 h 96"/>
                <a:gd name="T24" fmla="*/ 0 w 62"/>
                <a:gd name="T25" fmla="*/ 19 h 96"/>
                <a:gd name="T26" fmla="*/ 0 w 62"/>
                <a:gd name="T27" fmla="*/ 31 h 96"/>
                <a:gd name="T28" fmla="*/ 0 w 62"/>
                <a:gd name="T29" fmla="*/ 66 h 96"/>
                <a:gd name="T30" fmla="*/ 0 w 62"/>
                <a:gd name="T31" fmla="*/ 77 h 96"/>
                <a:gd name="T32" fmla="*/ 8 w 62"/>
                <a:gd name="T33" fmla="*/ 85 h 96"/>
                <a:gd name="T34" fmla="*/ 19 w 62"/>
                <a:gd name="T35" fmla="*/ 93 h 96"/>
                <a:gd name="T36" fmla="*/ 31 w 62"/>
                <a:gd name="T37" fmla="*/ 96 h 96"/>
                <a:gd name="T38" fmla="*/ 31 w 62"/>
                <a:gd name="T3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6">
                  <a:moveTo>
                    <a:pt x="31" y="96"/>
                  </a:moveTo>
                  <a:lnTo>
                    <a:pt x="42" y="93"/>
                  </a:lnTo>
                  <a:lnTo>
                    <a:pt x="50" y="85"/>
                  </a:lnTo>
                  <a:lnTo>
                    <a:pt x="58" y="77"/>
                  </a:lnTo>
                  <a:lnTo>
                    <a:pt x="62" y="66"/>
                  </a:lnTo>
                  <a:lnTo>
                    <a:pt x="62" y="31"/>
                  </a:lnTo>
                  <a:lnTo>
                    <a:pt x="58" y="19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0" y="77"/>
                  </a:lnTo>
                  <a:lnTo>
                    <a:pt x="8" y="85"/>
                  </a:lnTo>
                  <a:lnTo>
                    <a:pt x="19" y="93"/>
                  </a:lnTo>
                  <a:lnTo>
                    <a:pt x="31" y="96"/>
                  </a:lnTo>
                  <a:lnTo>
                    <a:pt x="3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30" name="Freeform 221"/>
            <p:cNvSpPr>
              <a:spLocks/>
            </p:cNvSpPr>
            <p:nvPr/>
          </p:nvSpPr>
          <p:spPr bwMode="auto">
            <a:xfrm>
              <a:off x="2074863" y="4157663"/>
              <a:ext cx="98425" cy="152400"/>
            </a:xfrm>
            <a:custGeom>
              <a:avLst/>
              <a:gdLst>
                <a:gd name="T0" fmla="*/ 31 w 62"/>
                <a:gd name="T1" fmla="*/ 96 h 96"/>
                <a:gd name="T2" fmla="*/ 43 w 62"/>
                <a:gd name="T3" fmla="*/ 93 h 96"/>
                <a:gd name="T4" fmla="*/ 54 w 62"/>
                <a:gd name="T5" fmla="*/ 85 h 96"/>
                <a:gd name="T6" fmla="*/ 58 w 62"/>
                <a:gd name="T7" fmla="*/ 77 h 96"/>
                <a:gd name="T8" fmla="*/ 62 w 62"/>
                <a:gd name="T9" fmla="*/ 66 h 96"/>
                <a:gd name="T10" fmla="*/ 62 w 62"/>
                <a:gd name="T11" fmla="*/ 31 h 96"/>
                <a:gd name="T12" fmla="*/ 58 w 62"/>
                <a:gd name="T13" fmla="*/ 19 h 96"/>
                <a:gd name="T14" fmla="*/ 54 w 62"/>
                <a:gd name="T15" fmla="*/ 12 h 96"/>
                <a:gd name="T16" fmla="*/ 43 w 62"/>
                <a:gd name="T17" fmla="*/ 4 h 96"/>
                <a:gd name="T18" fmla="*/ 31 w 62"/>
                <a:gd name="T19" fmla="*/ 0 h 96"/>
                <a:gd name="T20" fmla="*/ 19 w 62"/>
                <a:gd name="T21" fmla="*/ 4 h 96"/>
                <a:gd name="T22" fmla="*/ 8 w 62"/>
                <a:gd name="T23" fmla="*/ 12 h 96"/>
                <a:gd name="T24" fmla="*/ 4 w 62"/>
                <a:gd name="T25" fmla="*/ 19 h 96"/>
                <a:gd name="T26" fmla="*/ 0 w 62"/>
                <a:gd name="T27" fmla="*/ 31 h 96"/>
                <a:gd name="T28" fmla="*/ 0 w 62"/>
                <a:gd name="T29" fmla="*/ 66 h 96"/>
                <a:gd name="T30" fmla="*/ 4 w 62"/>
                <a:gd name="T31" fmla="*/ 77 h 96"/>
                <a:gd name="T32" fmla="*/ 8 w 62"/>
                <a:gd name="T33" fmla="*/ 85 h 96"/>
                <a:gd name="T34" fmla="*/ 19 w 62"/>
                <a:gd name="T35" fmla="*/ 93 h 96"/>
                <a:gd name="T36" fmla="*/ 31 w 62"/>
                <a:gd name="T37" fmla="*/ 96 h 96"/>
                <a:gd name="T38" fmla="*/ 31 w 62"/>
                <a:gd name="T3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6">
                  <a:moveTo>
                    <a:pt x="31" y="96"/>
                  </a:moveTo>
                  <a:lnTo>
                    <a:pt x="43" y="93"/>
                  </a:lnTo>
                  <a:lnTo>
                    <a:pt x="54" y="85"/>
                  </a:lnTo>
                  <a:lnTo>
                    <a:pt x="58" y="77"/>
                  </a:lnTo>
                  <a:lnTo>
                    <a:pt x="62" y="66"/>
                  </a:lnTo>
                  <a:lnTo>
                    <a:pt x="62" y="31"/>
                  </a:lnTo>
                  <a:lnTo>
                    <a:pt x="58" y="19"/>
                  </a:lnTo>
                  <a:lnTo>
                    <a:pt x="54" y="12"/>
                  </a:lnTo>
                  <a:lnTo>
                    <a:pt x="43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4" y="77"/>
                  </a:lnTo>
                  <a:lnTo>
                    <a:pt x="8" y="85"/>
                  </a:lnTo>
                  <a:lnTo>
                    <a:pt x="19" y="93"/>
                  </a:lnTo>
                  <a:lnTo>
                    <a:pt x="31" y="96"/>
                  </a:lnTo>
                  <a:lnTo>
                    <a:pt x="3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31" name="Freeform 222"/>
            <p:cNvSpPr>
              <a:spLocks/>
            </p:cNvSpPr>
            <p:nvPr/>
          </p:nvSpPr>
          <p:spPr bwMode="auto">
            <a:xfrm>
              <a:off x="1603375" y="4537075"/>
              <a:ext cx="411162" cy="139700"/>
            </a:xfrm>
            <a:custGeom>
              <a:avLst/>
              <a:gdLst>
                <a:gd name="T0" fmla="*/ 16 w 259"/>
                <a:gd name="T1" fmla="*/ 57 h 88"/>
                <a:gd name="T2" fmla="*/ 39 w 259"/>
                <a:gd name="T3" fmla="*/ 69 h 88"/>
                <a:gd name="T4" fmla="*/ 66 w 259"/>
                <a:gd name="T5" fmla="*/ 81 h 88"/>
                <a:gd name="T6" fmla="*/ 97 w 259"/>
                <a:gd name="T7" fmla="*/ 84 h 88"/>
                <a:gd name="T8" fmla="*/ 131 w 259"/>
                <a:gd name="T9" fmla="*/ 88 h 88"/>
                <a:gd name="T10" fmla="*/ 162 w 259"/>
                <a:gd name="T11" fmla="*/ 84 h 88"/>
                <a:gd name="T12" fmla="*/ 193 w 259"/>
                <a:gd name="T13" fmla="*/ 81 h 88"/>
                <a:gd name="T14" fmla="*/ 224 w 259"/>
                <a:gd name="T15" fmla="*/ 69 h 88"/>
                <a:gd name="T16" fmla="*/ 247 w 259"/>
                <a:gd name="T17" fmla="*/ 57 h 88"/>
                <a:gd name="T18" fmla="*/ 255 w 259"/>
                <a:gd name="T19" fmla="*/ 50 h 88"/>
                <a:gd name="T20" fmla="*/ 259 w 259"/>
                <a:gd name="T21" fmla="*/ 38 h 88"/>
                <a:gd name="T22" fmla="*/ 259 w 259"/>
                <a:gd name="T23" fmla="*/ 27 h 88"/>
                <a:gd name="T24" fmla="*/ 255 w 259"/>
                <a:gd name="T25" fmla="*/ 15 h 88"/>
                <a:gd name="T26" fmla="*/ 247 w 259"/>
                <a:gd name="T27" fmla="*/ 7 h 88"/>
                <a:gd name="T28" fmla="*/ 236 w 259"/>
                <a:gd name="T29" fmla="*/ 0 h 88"/>
                <a:gd name="T30" fmla="*/ 224 w 259"/>
                <a:gd name="T31" fmla="*/ 0 h 88"/>
                <a:gd name="T32" fmla="*/ 212 w 259"/>
                <a:gd name="T33" fmla="*/ 7 h 88"/>
                <a:gd name="T34" fmla="*/ 197 w 259"/>
                <a:gd name="T35" fmla="*/ 15 h 88"/>
                <a:gd name="T36" fmla="*/ 178 w 259"/>
                <a:gd name="T37" fmla="*/ 19 h 88"/>
                <a:gd name="T38" fmla="*/ 131 w 259"/>
                <a:gd name="T39" fmla="*/ 27 h 88"/>
                <a:gd name="T40" fmla="*/ 85 w 259"/>
                <a:gd name="T41" fmla="*/ 19 h 88"/>
                <a:gd name="T42" fmla="*/ 66 w 259"/>
                <a:gd name="T43" fmla="*/ 15 h 88"/>
                <a:gd name="T44" fmla="*/ 50 w 259"/>
                <a:gd name="T45" fmla="*/ 7 h 88"/>
                <a:gd name="T46" fmla="*/ 39 w 259"/>
                <a:gd name="T47" fmla="*/ 0 h 88"/>
                <a:gd name="T48" fmla="*/ 27 w 259"/>
                <a:gd name="T49" fmla="*/ 0 h 88"/>
                <a:gd name="T50" fmla="*/ 16 w 259"/>
                <a:gd name="T51" fmla="*/ 7 h 88"/>
                <a:gd name="T52" fmla="*/ 8 w 259"/>
                <a:gd name="T53" fmla="*/ 15 h 88"/>
                <a:gd name="T54" fmla="*/ 0 w 259"/>
                <a:gd name="T55" fmla="*/ 27 h 88"/>
                <a:gd name="T56" fmla="*/ 0 w 259"/>
                <a:gd name="T57" fmla="*/ 38 h 88"/>
                <a:gd name="T58" fmla="*/ 8 w 259"/>
                <a:gd name="T59" fmla="*/ 50 h 88"/>
                <a:gd name="T60" fmla="*/ 16 w 259"/>
                <a:gd name="T61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9" h="88">
                  <a:moveTo>
                    <a:pt x="16" y="57"/>
                  </a:moveTo>
                  <a:lnTo>
                    <a:pt x="39" y="69"/>
                  </a:lnTo>
                  <a:lnTo>
                    <a:pt x="66" y="81"/>
                  </a:lnTo>
                  <a:lnTo>
                    <a:pt x="97" y="84"/>
                  </a:lnTo>
                  <a:lnTo>
                    <a:pt x="131" y="88"/>
                  </a:lnTo>
                  <a:lnTo>
                    <a:pt x="162" y="84"/>
                  </a:lnTo>
                  <a:lnTo>
                    <a:pt x="193" y="81"/>
                  </a:lnTo>
                  <a:lnTo>
                    <a:pt x="224" y="69"/>
                  </a:lnTo>
                  <a:lnTo>
                    <a:pt x="247" y="57"/>
                  </a:lnTo>
                  <a:lnTo>
                    <a:pt x="255" y="50"/>
                  </a:lnTo>
                  <a:lnTo>
                    <a:pt x="259" y="38"/>
                  </a:lnTo>
                  <a:lnTo>
                    <a:pt x="259" y="27"/>
                  </a:lnTo>
                  <a:lnTo>
                    <a:pt x="255" y="15"/>
                  </a:lnTo>
                  <a:lnTo>
                    <a:pt x="247" y="7"/>
                  </a:lnTo>
                  <a:lnTo>
                    <a:pt x="236" y="0"/>
                  </a:lnTo>
                  <a:lnTo>
                    <a:pt x="224" y="0"/>
                  </a:lnTo>
                  <a:lnTo>
                    <a:pt x="212" y="7"/>
                  </a:lnTo>
                  <a:lnTo>
                    <a:pt x="197" y="15"/>
                  </a:lnTo>
                  <a:lnTo>
                    <a:pt x="178" y="19"/>
                  </a:lnTo>
                  <a:lnTo>
                    <a:pt x="131" y="27"/>
                  </a:lnTo>
                  <a:lnTo>
                    <a:pt x="85" y="19"/>
                  </a:lnTo>
                  <a:lnTo>
                    <a:pt x="66" y="15"/>
                  </a:lnTo>
                  <a:lnTo>
                    <a:pt x="50" y="7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8" y="50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32" name="Freeform 223"/>
            <p:cNvSpPr>
              <a:spLocks noEditPoints="1"/>
            </p:cNvSpPr>
            <p:nvPr/>
          </p:nvSpPr>
          <p:spPr bwMode="auto">
            <a:xfrm>
              <a:off x="557213" y="3224213"/>
              <a:ext cx="2503487" cy="3016250"/>
            </a:xfrm>
            <a:custGeom>
              <a:avLst/>
              <a:gdLst>
                <a:gd name="T0" fmla="*/ 1141 w 1577"/>
                <a:gd name="T1" fmla="*/ 934 h 1900"/>
                <a:gd name="T2" fmla="*/ 1214 w 1577"/>
                <a:gd name="T3" fmla="*/ 596 h 1900"/>
                <a:gd name="T4" fmla="*/ 1276 w 1577"/>
                <a:gd name="T5" fmla="*/ 338 h 1900"/>
                <a:gd name="T6" fmla="*/ 1284 w 1577"/>
                <a:gd name="T7" fmla="*/ 46 h 1900"/>
                <a:gd name="T8" fmla="*/ 1253 w 1577"/>
                <a:gd name="T9" fmla="*/ 0 h 1900"/>
                <a:gd name="T10" fmla="*/ 817 w 1577"/>
                <a:gd name="T11" fmla="*/ 0 h 1900"/>
                <a:gd name="T12" fmla="*/ 505 w 1577"/>
                <a:gd name="T13" fmla="*/ 73 h 1900"/>
                <a:gd name="T14" fmla="*/ 339 w 1577"/>
                <a:gd name="T15" fmla="*/ 184 h 1900"/>
                <a:gd name="T16" fmla="*/ 324 w 1577"/>
                <a:gd name="T17" fmla="*/ 554 h 1900"/>
                <a:gd name="T18" fmla="*/ 374 w 1577"/>
                <a:gd name="T19" fmla="*/ 815 h 1900"/>
                <a:gd name="T20" fmla="*/ 497 w 1577"/>
                <a:gd name="T21" fmla="*/ 977 h 1900"/>
                <a:gd name="T22" fmla="*/ 23 w 1577"/>
                <a:gd name="T23" fmla="*/ 1308 h 1900"/>
                <a:gd name="T24" fmla="*/ 12 w 1577"/>
                <a:gd name="T25" fmla="*/ 1819 h 1900"/>
                <a:gd name="T26" fmla="*/ 131 w 1577"/>
                <a:gd name="T27" fmla="*/ 1900 h 1900"/>
                <a:gd name="T28" fmla="*/ 856 w 1577"/>
                <a:gd name="T29" fmla="*/ 1900 h 1900"/>
                <a:gd name="T30" fmla="*/ 1554 w 1577"/>
                <a:gd name="T31" fmla="*/ 1842 h 1900"/>
                <a:gd name="T32" fmla="*/ 1569 w 1577"/>
                <a:gd name="T33" fmla="*/ 1335 h 1900"/>
                <a:gd name="T34" fmla="*/ 1442 w 1577"/>
                <a:gd name="T35" fmla="*/ 1211 h 1900"/>
                <a:gd name="T36" fmla="*/ 1103 w 1577"/>
                <a:gd name="T37" fmla="*/ 1542 h 1900"/>
                <a:gd name="T38" fmla="*/ 975 w 1577"/>
                <a:gd name="T39" fmla="*/ 1581 h 1900"/>
                <a:gd name="T40" fmla="*/ 1076 w 1577"/>
                <a:gd name="T41" fmla="*/ 1419 h 1900"/>
                <a:gd name="T42" fmla="*/ 1053 w 1577"/>
                <a:gd name="T43" fmla="*/ 1177 h 1900"/>
                <a:gd name="T44" fmla="*/ 1103 w 1577"/>
                <a:gd name="T45" fmla="*/ 1627 h 1900"/>
                <a:gd name="T46" fmla="*/ 613 w 1577"/>
                <a:gd name="T47" fmla="*/ 1188 h 1900"/>
                <a:gd name="T48" fmla="*/ 756 w 1577"/>
                <a:gd name="T49" fmla="*/ 1108 h 1900"/>
                <a:gd name="T50" fmla="*/ 1022 w 1577"/>
                <a:gd name="T51" fmla="*/ 1015 h 1900"/>
                <a:gd name="T52" fmla="*/ 821 w 1577"/>
                <a:gd name="T53" fmla="*/ 1211 h 1900"/>
                <a:gd name="T54" fmla="*/ 756 w 1577"/>
                <a:gd name="T55" fmla="*/ 1277 h 1900"/>
                <a:gd name="T56" fmla="*/ 694 w 1577"/>
                <a:gd name="T57" fmla="*/ 1296 h 1900"/>
                <a:gd name="T58" fmla="*/ 559 w 1577"/>
                <a:gd name="T59" fmla="*/ 1231 h 1900"/>
                <a:gd name="T60" fmla="*/ 1022 w 1577"/>
                <a:gd name="T61" fmla="*/ 1231 h 1900"/>
                <a:gd name="T62" fmla="*/ 351 w 1577"/>
                <a:gd name="T63" fmla="*/ 327 h 1900"/>
                <a:gd name="T64" fmla="*/ 432 w 1577"/>
                <a:gd name="T65" fmla="*/ 219 h 1900"/>
                <a:gd name="T66" fmla="*/ 470 w 1577"/>
                <a:gd name="T67" fmla="*/ 257 h 1900"/>
                <a:gd name="T68" fmla="*/ 513 w 1577"/>
                <a:gd name="T69" fmla="*/ 161 h 1900"/>
                <a:gd name="T70" fmla="*/ 713 w 1577"/>
                <a:gd name="T71" fmla="*/ 61 h 1900"/>
                <a:gd name="T72" fmla="*/ 1157 w 1577"/>
                <a:gd name="T73" fmla="*/ 77 h 1900"/>
                <a:gd name="T74" fmla="*/ 1234 w 1577"/>
                <a:gd name="T75" fmla="*/ 246 h 1900"/>
                <a:gd name="T76" fmla="*/ 1134 w 1577"/>
                <a:gd name="T77" fmla="*/ 511 h 1900"/>
                <a:gd name="T78" fmla="*/ 1060 w 1577"/>
                <a:gd name="T79" fmla="*/ 365 h 1900"/>
                <a:gd name="T80" fmla="*/ 463 w 1577"/>
                <a:gd name="T81" fmla="*/ 450 h 1900"/>
                <a:gd name="T82" fmla="*/ 424 w 1577"/>
                <a:gd name="T83" fmla="*/ 746 h 1900"/>
                <a:gd name="T84" fmla="*/ 524 w 1577"/>
                <a:gd name="T85" fmla="*/ 484 h 1900"/>
                <a:gd name="T86" fmla="*/ 1026 w 1577"/>
                <a:gd name="T87" fmla="*/ 423 h 1900"/>
                <a:gd name="T88" fmla="*/ 1060 w 1577"/>
                <a:gd name="T89" fmla="*/ 511 h 1900"/>
                <a:gd name="T90" fmla="*/ 1145 w 1577"/>
                <a:gd name="T91" fmla="*/ 800 h 1900"/>
                <a:gd name="T92" fmla="*/ 790 w 1577"/>
                <a:gd name="T93" fmla="*/ 1050 h 1900"/>
                <a:gd name="T94" fmla="*/ 432 w 1577"/>
                <a:gd name="T95" fmla="*/ 800 h 1900"/>
                <a:gd name="T96" fmla="*/ 85 w 1577"/>
                <a:gd name="T97" fmla="*/ 1815 h 1900"/>
                <a:gd name="T98" fmla="*/ 120 w 1577"/>
                <a:gd name="T99" fmla="*/ 1288 h 1900"/>
                <a:gd name="T100" fmla="*/ 513 w 1577"/>
                <a:gd name="T101" fmla="*/ 1150 h 1900"/>
                <a:gd name="T102" fmla="*/ 497 w 1577"/>
                <a:gd name="T103" fmla="*/ 1388 h 1900"/>
                <a:gd name="T104" fmla="*/ 571 w 1577"/>
                <a:gd name="T105" fmla="*/ 1450 h 1900"/>
                <a:gd name="T106" fmla="*/ 682 w 1577"/>
                <a:gd name="T107" fmla="*/ 1838 h 1900"/>
                <a:gd name="T108" fmla="*/ 709 w 1577"/>
                <a:gd name="T109" fmla="*/ 1719 h 1900"/>
                <a:gd name="T110" fmla="*/ 709 w 1577"/>
                <a:gd name="T111" fmla="*/ 1385 h 1900"/>
                <a:gd name="T112" fmla="*/ 821 w 1577"/>
                <a:gd name="T113" fmla="*/ 1838 h 1900"/>
                <a:gd name="T114" fmla="*/ 937 w 1577"/>
                <a:gd name="T115" fmla="*/ 1485 h 1900"/>
                <a:gd name="T116" fmla="*/ 844 w 1577"/>
                <a:gd name="T117" fmla="*/ 1808 h 1900"/>
                <a:gd name="T118" fmla="*/ 921 w 1577"/>
                <a:gd name="T119" fmla="*/ 1765 h 1900"/>
                <a:gd name="T120" fmla="*/ 1515 w 1577"/>
                <a:gd name="T121" fmla="*/ 1769 h 1900"/>
                <a:gd name="T122" fmla="*/ 1315 w 1577"/>
                <a:gd name="T123" fmla="*/ 1231 h 1900"/>
                <a:gd name="T124" fmla="*/ 1515 w 1577"/>
                <a:gd name="T125" fmla="*/ 1769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7" h="1900">
                  <a:moveTo>
                    <a:pt x="1442" y="1211"/>
                  </a:moveTo>
                  <a:lnTo>
                    <a:pt x="1083" y="1092"/>
                  </a:lnTo>
                  <a:lnTo>
                    <a:pt x="1083" y="977"/>
                  </a:lnTo>
                  <a:lnTo>
                    <a:pt x="1091" y="973"/>
                  </a:lnTo>
                  <a:lnTo>
                    <a:pt x="1118" y="954"/>
                  </a:lnTo>
                  <a:lnTo>
                    <a:pt x="1141" y="934"/>
                  </a:lnTo>
                  <a:lnTo>
                    <a:pt x="1180" y="881"/>
                  </a:lnTo>
                  <a:lnTo>
                    <a:pt x="1195" y="850"/>
                  </a:lnTo>
                  <a:lnTo>
                    <a:pt x="1207" y="815"/>
                  </a:lnTo>
                  <a:lnTo>
                    <a:pt x="1214" y="781"/>
                  </a:lnTo>
                  <a:lnTo>
                    <a:pt x="1214" y="746"/>
                  </a:lnTo>
                  <a:lnTo>
                    <a:pt x="1214" y="596"/>
                  </a:lnTo>
                  <a:lnTo>
                    <a:pt x="1222" y="592"/>
                  </a:lnTo>
                  <a:lnTo>
                    <a:pt x="1241" y="573"/>
                  </a:lnTo>
                  <a:lnTo>
                    <a:pt x="1245" y="557"/>
                  </a:lnTo>
                  <a:lnTo>
                    <a:pt x="1249" y="542"/>
                  </a:lnTo>
                  <a:lnTo>
                    <a:pt x="1249" y="400"/>
                  </a:lnTo>
                  <a:lnTo>
                    <a:pt x="1276" y="338"/>
                  </a:lnTo>
                  <a:lnTo>
                    <a:pt x="1292" y="273"/>
                  </a:lnTo>
                  <a:lnTo>
                    <a:pt x="1295" y="211"/>
                  </a:lnTo>
                  <a:lnTo>
                    <a:pt x="1299" y="154"/>
                  </a:lnTo>
                  <a:lnTo>
                    <a:pt x="1295" y="104"/>
                  </a:lnTo>
                  <a:lnTo>
                    <a:pt x="1288" y="61"/>
                  </a:lnTo>
                  <a:lnTo>
                    <a:pt x="1284" y="46"/>
                  </a:lnTo>
                  <a:lnTo>
                    <a:pt x="1284" y="34"/>
                  </a:lnTo>
                  <a:lnTo>
                    <a:pt x="1280" y="27"/>
                  </a:lnTo>
                  <a:lnTo>
                    <a:pt x="1280" y="23"/>
                  </a:lnTo>
                  <a:lnTo>
                    <a:pt x="1276" y="11"/>
                  </a:lnTo>
                  <a:lnTo>
                    <a:pt x="1265" y="4"/>
                  </a:lnTo>
                  <a:lnTo>
                    <a:pt x="1253" y="0"/>
                  </a:lnTo>
                  <a:lnTo>
                    <a:pt x="1241" y="0"/>
                  </a:lnTo>
                  <a:lnTo>
                    <a:pt x="1172" y="11"/>
                  </a:lnTo>
                  <a:lnTo>
                    <a:pt x="1099" y="15"/>
                  </a:lnTo>
                  <a:lnTo>
                    <a:pt x="1018" y="11"/>
                  </a:lnTo>
                  <a:lnTo>
                    <a:pt x="937" y="7"/>
                  </a:lnTo>
                  <a:lnTo>
                    <a:pt x="817" y="0"/>
                  </a:lnTo>
                  <a:lnTo>
                    <a:pt x="760" y="0"/>
                  </a:lnTo>
                  <a:lnTo>
                    <a:pt x="702" y="4"/>
                  </a:lnTo>
                  <a:lnTo>
                    <a:pt x="648" y="7"/>
                  </a:lnTo>
                  <a:lnTo>
                    <a:pt x="598" y="23"/>
                  </a:lnTo>
                  <a:lnTo>
                    <a:pt x="551" y="42"/>
                  </a:lnTo>
                  <a:lnTo>
                    <a:pt x="505" y="73"/>
                  </a:lnTo>
                  <a:lnTo>
                    <a:pt x="478" y="104"/>
                  </a:lnTo>
                  <a:lnTo>
                    <a:pt x="455" y="134"/>
                  </a:lnTo>
                  <a:lnTo>
                    <a:pt x="432" y="138"/>
                  </a:lnTo>
                  <a:lnTo>
                    <a:pt x="397" y="150"/>
                  </a:lnTo>
                  <a:lnTo>
                    <a:pt x="366" y="165"/>
                  </a:lnTo>
                  <a:lnTo>
                    <a:pt x="339" y="184"/>
                  </a:lnTo>
                  <a:lnTo>
                    <a:pt x="320" y="211"/>
                  </a:lnTo>
                  <a:lnTo>
                    <a:pt x="301" y="238"/>
                  </a:lnTo>
                  <a:lnTo>
                    <a:pt x="293" y="269"/>
                  </a:lnTo>
                  <a:lnTo>
                    <a:pt x="285" y="304"/>
                  </a:lnTo>
                  <a:lnTo>
                    <a:pt x="289" y="338"/>
                  </a:lnTo>
                  <a:lnTo>
                    <a:pt x="324" y="554"/>
                  </a:lnTo>
                  <a:lnTo>
                    <a:pt x="336" y="581"/>
                  </a:lnTo>
                  <a:lnTo>
                    <a:pt x="359" y="596"/>
                  </a:lnTo>
                  <a:lnTo>
                    <a:pt x="363" y="600"/>
                  </a:lnTo>
                  <a:lnTo>
                    <a:pt x="363" y="746"/>
                  </a:lnTo>
                  <a:lnTo>
                    <a:pt x="366" y="781"/>
                  </a:lnTo>
                  <a:lnTo>
                    <a:pt x="374" y="815"/>
                  </a:lnTo>
                  <a:lnTo>
                    <a:pt x="382" y="850"/>
                  </a:lnTo>
                  <a:lnTo>
                    <a:pt x="397" y="881"/>
                  </a:lnTo>
                  <a:lnTo>
                    <a:pt x="436" y="934"/>
                  </a:lnTo>
                  <a:lnTo>
                    <a:pt x="463" y="954"/>
                  </a:lnTo>
                  <a:lnTo>
                    <a:pt x="490" y="973"/>
                  </a:lnTo>
                  <a:lnTo>
                    <a:pt x="497" y="977"/>
                  </a:lnTo>
                  <a:lnTo>
                    <a:pt x="497" y="1092"/>
                  </a:lnTo>
                  <a:lnTo>
                    <a:pt x="135" y="1211"/>
                  </a:lnTo>
                  <a:lnTo>
                    <a:pt x="108" y="1223"/>
                  </a:lnTo>
                  <a:lnTo>
                    <a:pt x="81" y="1238"/>
                  </a:lnTo>
                  <a:lnTo>
                    <a:pt x="39" y="1281"/>
                  </a:lnTo>
                  <a:lnTo>
                    <a:pt x="23" y="1308"/>
                  </a:lnTo>
                  <a:lnTo>
                    <a:pt x="12" y="1335"/>
                  </a:lnTo>
                  <a:lnTo>
                    <a:pt x="4" y="1365"/>
                  </a:lnTo>
                  <a:lnTo>
                    <a:pt x="0" y="1396"/>
                  </a:lnTo>
                  <a:lnTo>
                    <a:pt x="0" y="1769"/>
                  </a:lnTo>
                  <a:lnTo>
                    <a:pt x="4" y="1796"/>
                  </a:lnTo>
                  <a:lnTo>
                    <a:pt x="12" y="1819"/>
                  </a:lnTo>
                  <a:lnTo>
                    <a:pt x="23" y="1842"/>
                  </a:lnTo>
                  <a:lnTo>
                    <a:pt x="39" y="1862"/>
                  </a:lnTo>
                  <a:lnTo>
                    <a:pt x="58" y="1877"/>
                  </a:lnTo>
                  <a:lnTo>
                    <a:pt x="81" y="1888"/>
                  </a:lnTo>
                  <a:lnTo>
                    <a:pt x="104" y="1896"/>
                  </a:lnTo>
                  <a:lnTo>
                    <a:pt x="131" y="1900"/>
                  </a:lnTo>
                  <a:lnTo>
                    <a:pt x="725" y="1900"/>
                  </a:lnTo>
                  <a:lnTo>
                    <a:pt x="725" y="1900"/>
                  </a:lnTo>
                  <a:lnTo>
                    <a:pt x="725" y="1900"/>
                  </a:lnTo>
                  <a:lnTo>
                    <a:pt x="856" y="1900"/>
                  </a:lnTo>
                  <a:lnTo>
                    <a:pt x="856" y="1900"/>
                  </a:lnTo>
                  <a:lnTo>
                    <a:pt x="856" y="1900"/>
                  </a:lnTo>
                  <a:lnTo>
                    <a:pt x="1446" y="1900"/>
                  </a:lnTo>
                  <a:lnTo>
                    <a:pt x="1473" y="1896"/>
                  </a:lnTo>
                  <a:lnTo>
                    <a:pt x="1500" y="1888"/>
                  </a:lnTo>
                  <a:lnTo>
                    <a:pt x="1519" y="1877"/>
                  </a:lnTo>
                  <a:lnTo>
                    <a:pt x="1538" y="1862"/>
                  </a:lnTo>
                  <a:lnTo>
                    <a:pt x="1554" y="1842"/>
                  </a:lnTo>
                  <a:lnTo>
                    <a:pt x="1565" y="1819"/>
                  </a:lnTo>
                  <a:lnTo>
                    <a:pt x="1573" y="1796"/>
                  </a:lnTo>
                  <a:lnTo>
                    <a:pt x="1577" y="1769"/>
                  </a:lnTo>
                  <a:lnTo>
                    <a:pt x="1577" y="1396"/>
                  </a:lnTo>
                  <a:lnTo>
                    <a:pt x="1573" y="1365"/>
                  </a:lnTo>
                  <a:lnTo>
                    <a:pt x="1569" y="1335"/>
                  </a:lnTo>
                  <a:lnTo>
                    <a:pt x="1558" y="1308"/>
                  </a:lnTo>
                  <a:lnTo>
                    <a:pt x="1542" y="1281"/>
                  </a:lnTo>
                  <a:lnTo>
                    <a:pt x="1500" y="1238"/>
                  </a:lnTo>
                  <a:lnTo>
                    <a:pt x="1473" y="1223"/>
                  </a:lnTo>
                  <a:lnTo>
                    <a:pt x="1442" y="1211"/>
                  </a:lnTo>
                  <a:lnTo>
                    <a:pt x="1442" y="1211"/>
                  </a:lnTo>
                  <a:close/>
                  <a:moveTo>
                    <a:pt x="1253" y="1211"/>
                  </a:moveTo>
                  <a:lnTo>
                    <a:pt x="1253" y="1704"/>
                  </a:lnTo>
                  <a:lnTo>
                    <a:pt x="1234" y="1704"/>
                  </a:lnTo>
                  <a:lnTo>
                    <a:pt x="1126" y="1554"/>
                  </a:lnTo>
                  <a:lnTo>
                    <a:pt x="1118" y="1546"/>
                  </a:lnTo>
                  <a:lnTo>
                    <a:pt x="1103" y="1542"/>
                  </a:lnTo>
                  <a:lnTo>
                    <a:pt x="1087" y="1546"/>
                  </a:lnTo>
                  <a:lnTo>
                    <a:pt x="1076" y="1554"/>
                  </a:lnTo>
                  <a:lnTo>
                    <a:pt x="972" y="1704"/>
                  </a:lnTo>
                  <a:lnTo>
                    <a:pt x="941" y="1704"/>
                  </a:lnTo>
                  <a:lnTo>
                    <a:pt x="960" y="1642"/>
                  </a:lnTo>
                  <a:lnTo>
                    <a:pt x="975" y="1581"/>
                  </a:lnTo>
                  <a:lnTo>
                    <a:pt x="995" y="1515"/>
                  </a:lnTo>
                  <a:lnTo>
                    <a:pt x="1010" y="1450"/>
                  </a:lnTo>
                  <a:lnTo>
                    <a:pt x="1022" y="1450"/>
                  </a:lnTo>
                  <a:lnTo>
                    <a:pt x="1037" y="1450"/>
                  </a:lnTo>
                  <a:lnTo>
                    <a:pt x="1053" y="1442"/>
                  </a:lnTo>
                  <a:lnTo>
                    <a:pt x="1076" y="1419"/>
                  </a:lnTo>
                  <a:lnTo>
                    <a:pt x="1083" y="1404"/>
                  </a:lnTo>
                  <a:lnTo>
                    <a:pt x="1083" y="1388"/>
                  </a:lnTo>
                  <a:lnTo>
                    <a:pt x="1083" y="1231"/>
                  </a:lnTo>
                  <a:lnTo>
                    <a:pt x="1083" y="1215"/>
                  </a:lnTo>
                  <a:lnTo>
                    <a:pt x="1076" y="1200"/>
                  </a:lnTo>
                  <a:lnTo>
                    <a:pt x="1053" y="1177"/>
                  </a:lnTo>
                  <a:lnTo>
                    <a:pt x="1049" y="1173"/>
                  </a:lnTo>
                  <a:lnTo>
                    <a:pt x="1064" y="1150"/>
                  </a:lnTo>
                  <a:lnTo>
                    <a:pt x="1253" y="1211"/>
                  </a:lnTo>
                  <a:close/>
                  <a:moveTo>
                    <a:pt x="1157" y="1704"/>
                  </a:moveTo>
                  <a:lnTo>
                    <a:pt x="1045" y="1704"/>
                  </a:lnTo>
                  <a:lnTo>
                    <a:pt x="1103" y="1627"/>
                  </a:lnTo>
                  <a:lnTo>
                    <a:pt x="1157" y="1704"/>
                  </a:lnTo>
                  <a:close/>
                  <a:moveTo>
                    <a:pt x="821" y="1211"/>
                  </a:moveTo>
                  <a:lnTo>
                    <a:pt x="756" y="1211"/>
                  </a:lnTo>
                  <a:lnTo>
                    <a:pt x="729" y="1219"/>
                  </a:lnTo>
                  <a:lnTo>
                    <a:pt x="709" y="1234"/>
                  </a:lnTo>
                  <a:lnTo>
                    <a:pt x="613" y="1188"/>
                  </a:lnTo>
                  <a:lnTo>
                    <a:pt x="559" y="1104"/>
                  </a:lnTo>
                  <a:lnTo>
                    <a:pt x="559" y="1015"/>
                  </a:lnTo>
                  <a:lnTo>
                    <a:pt x="659" y="1073"/>
                  </a:lnTo>
                  <a:lnTo>
                    <a:pt x="690" y="1088"/>
                  </a:lnTo>
                  <a:lnTo>
                    <a:pt x="721" y="1100"/>
                  </a:lnTo>
                  <a:lnTo>
                    <a:pt x="756" y="1108"/>
                  </a:lnTo>
                  <a:lnTo>
                    <a:pt x="790" y="1111"/>
                  </a:lnTo>
                  <a:lnTo>
                    <a:pt x="825" y="1108"/>
                  </a:lnTo>
                  <a:lnTo>
                    <a:pt x="856" y="1100"/>
                  </a:lnTo>
                  <a:lnTo>
                    <a:pt x="891" y="1088"/>
                  </a:lnTo>
                  <a:lnTo>
                    <a:pt x="918" y="1073"/>
                  </a:lnTo>
                  <a:lnTo>
                    <a:pt x="1022" y="1015"/>
                  </a:lnTo>
                  <a:lnTo>
                    <a:pt x="1022" y="1104"/>
                  </a:lnTo>
                  <a:lnTo>
                    <a:pt x="968" y="1188"/>
                  </a:lnTo>
                  <a:lnTo>
                    <a:pt x="871" y="1234"/>
                  </a:lnTo>
                  <a:lnTo>
                    <a:pt x="848" y="1219"/>
                  </a:lnTo>
                  <a:lnTo>
                    <a:pt x="821" y="1211"/>
                  </a:lnTo>
                  <a:lnTo>
                    <a:pt x="821" y="1211"/>
                  </a:lnTo>
                  <a:close/>
                  <a:moveTo>
                    <a:pt x="825" y="1277"/>
                  </a:moveTo>
                  <a:lnTo>
                    <a:pt x="825" y="1342"/>
                  </a:lnTo>
                  <a:lnTo>
                    <a:pt x="821" y="1346"/>
                  </a:lnTo>
                  <a:lnTo>
                    <a:pt x="756" y="1346"/>
                  </a:lnTo>
                  <a:lnTo>
                    <a:pt x="756" y="1342"/>
                  </a:lnTo>
                  <a:lnTo>
                    <a:pt x="756" y="1277"/>
                  </a:lnTo>
                  <a:lnTo>
                    <a:pt x="756" y="1277"/>
                  </a:lnTo>
                  <a:lnTo>
                    <a:pt x="756" y="1273"/>
                  </a:lnTo>
                  <a:lnTo>
                    <a:pt x="821" y="1273"/>
                  </a:lnTo>
                  <a:lnTo>
                    <a:pt x="825" y="1277"/>
                  </a:lnTo>
                  <a:lnTo>
                    <a:pt x="825" y="1277"/>
                  </a:lnTo>
                  <a:close/>
                  <a:moveTo>
                    <a:pt x="694" y="1296"/>
                  </a:moveTo>
                  <a:lnTo>
                    <a:pt x="694" y="1323"/>
                  </a:lnTo>
                  <a:lnTo>
                    <a:pt x="559" y="1388"/>
                  </a:lnTo>
                  <a:lnTo>
                    <a:pt x="559" y="1388"/>
                  </a:lnTo>
                  <a:lnTo>
                    <a:pt x="559" y="1388"/>
                  </a:lnTo>
                  <a:lnTo>
                    <a:pt x="559" y="1231"/>
                  </a:lnTo>
                  <a:lnTo>
                    <a:pt x="559" y="1231"/>
                  </a:lnTo>
                  <a:lnTo>
                    <a:pt x="559" y="1231"/>
                  </a:lnTo>
                  <a:lnTo>
                    <a:pt x="694" y="1296"/>
                  </a:lnTo>
                  <a:close/>
                  <a:moveTo>
                    <a:pt x="887" y="1296"/>
                  </a:moveTo>
                  <a:lnTo>
                    <a:pt x="1018" y="1231"/>
                  </a:lnTo>
                  <a:lnTo>
                    <a:pt x="1022" y="1231"/>
                  </a:lnTo>
                  <a:lnTo>
                    <a:pt x="1022" y="1231"/>
                  </a:lnTo>
                  <a:lnTo>
                    <a:pt x="1022" y="1388"/>
                  </a:lnTo>
                  <a:lnTo>
                    <a:pt x="1022" y="1388"/>
                  </a:lnTo>
                  <a:lnTo>
                    <a:pt x="1018" y="1388"/>
                  </a:lnTo>
                  <a:lnTo>
                    <a:pt x="887" y="1323"/>
                  </a:lnTo>
                  <a:lnTo>
                    <a:pt x="887" y="1296"/>
                  </a:lnTo>
                  <a:close/>
                  <a:moveTo>
                    <a:pt x="351" y="327"/>
                  </a:moveTo>
                  <a:lnTo>
                    <a:pt x="347" y="307"/>
                  </a:lnTo>
                  <a:lnTo>
                    <a:pt x="351" y="284"/>
                  </a:lnTo>
                  <a:lnTo>
                    <a:pt x="366" y="250"/>
                  </a:lnTo>
                  <a:lnTo>
                    <a:pt x="393" y="219"/>
                  </a:lnTo>
                  <a:lnTo>
                    <a:pt x="432" y="204"/>
                  </a:lnTo>
                  <a:lnTo>
                    <a:pt x="432" y="219"/>
                  </a:lnTo>
                  <a:lnTo>
                    <a:pt x="428" y="227"/>
                  </a:lnTo>
                  <a:lnTo>
                    <a:pt x="432" y="238"/>
                  </a:lnTo>
                  <a:lnTo>
                    <a:pt x="436" y="246"/>
                  </a:lnTo>
                  <a:lnTo>
                    <a:pt x="447" y="254"/>
                  </a:lnTo>
                  <a:lnTo>
                    <a:pt x="459" y="257"/>
                  </a:lnTo>
                  <a:lnTo>
                    <a:pt x="470" y="257"/>
                  </a:lnTo>
                  <a:lnTo>
                    <a:pt x="478" y="250"/>
                  </a:lnTo>
                  <a:lnTo>
                    <a:pt x="486" y="242"/>
                  </a:lnTo>
                  <a:lnTo>
                    <a:pt x="490" y="230"/>
                  </a:lnTo>
                  <a:lnTo>
                    <a:pt x="497" y="200"/>
                  </a:lnTo>
                  <a:lnTo>
                    <a:pt x="501" y="180"/>
                  </a:lnTo>
                  <a:lnTo>
                    <a:pt x="513" y="161"/>
                  </a:lnTo>
                  <a:lnTo>
                    <a:pt x="528" y="138"/>
                  </a:lnTo>
                  <a:lnTo>
                    <a:pt x="548" y="119"/>
                  </a:lnTo>
                  <a:lnTo>
                    <a:pt x="582" y="96"/>
                  </a:lnTo>
                  <a:lnTo>
                    <a:pt x="621" y="80"/>
                  </a:lnTo>
                  <a:lnTo>
                    <a:pt x="667" y="69"/>
                  </a:lnTo>
                  <a:lnTo>
                    <a:pt x="713" y="61"/>
                  </a:lnTo>
                  <a:lnTo>
                    <a:pt x="767" y="61"/>
                  </a:lnTo>
                  <a:lnTo>
                    <a:pt x="821" y="61"/>
                  </a:lnTo>
                  <a:lnTo>
                    <a:pt x="933" y="69"/>
                  </a:lnTo>
                  <a:lnTo>
                    <a:pt x="1006" y="73"/>
                  </a:lnTo>
                  <a:lnTo>
                    <a:pt x="1083" y="77"/>
                  </a:lnTo>
                  <a:lnTo>
                    <a:pt x="1157" y="77"/>
                  </a:lnTo>
                  <a:lnTo>
                    <a:pt x="1226" y="65"/>
                  </a:lnTo>
                  <a:lnTo>
                    <a:pt x="1230" y="92"/>
                  </a:lnTo>
                  <a:lnTo>
                    <a:pt x="1234" y="127"/>
                  </a:lnTo>
                  <a:lnTo>
                    <a:pt x="1238" y="161"/>
                  </a:lnTo>
                  <a:lnTo>
                    <a:pt x="1238" y="204"/>
                  </a:lnTo>
                  <a:lnTo>
                    <a:pt x="1234" y="246"/>
                  </a:lnTo>
                  <a:lnTo>
                    <a:pt x="1222" y="292"/>
                  </a:lnTo>
                  <a:lnTo>
                    <a:pt x="1211" y="334"/>
                  </a:lnTo>
                  <a:lnTo>
                    <a:pt x="1191" y="377"/>
                  </a:lnTo>
                  <a:lnTo>
                    <a:pt x="1187" y="392"/>
                  </a:lnTo>
                  <a:lnTo>
                    <a:pt x="1187" y="538"/>
                  </a:lnTo>
                  <a:lnTo>
                    <a:pt x="1134" y="511"/>
                  </a:lnTo>
                  <a:lnTo>
                    <a:pt x="1122" y="500"/>
                  </a:lnTo>
                  <a:lnTo>
                    <a:pt x="1118" y="484"/>
                  </a:lnTo>
                  <a:lnTo>
                    <a:pt x="1118" y="450"/>
                  </a:lnTo>
                  <a:lnTo>
                    <a:pt x="1110" y="415"/>
                  </a:lnTo>
                  <a:lnTo>
                    <a:pt x="1091" y="384"/>
                  </a:lnTo>
                  <a:lnTo>
                    <a:pt x="1060" y="365"/>
                  </a:lnTo>
                  <a:lnTo>
                    <a:pt x="1026" y="361"/>
                  </a:lnTo>
                  <a:lnTo>
                    <a:pt x="551" y="361"/>
                  </a:lnTo>
                  <a:lnTo>
                    <a:pt x="517" y="365"/>
                  </a:lnTo>
                  <a:lnTo>
                    <a:pt x="490" y="384"/>
                  </a:lnTo>
                  <a:lnTo>
                    <a:pt x="470" y="415"/>
                  </a:lnTo>
                  <a:lnTo>
                    <a:pt x="463" y="450"/>
                  </a:lnTo>
                  <a:lnTo>
                    <a:pt x="463" y="484"/>
                  </a:lnTo>
                  <a:lnTo>
                    <a:pt x="459" y="500"/>
                  </a:lnTo>
                  <a:lnTo>
                    <a:pt x="447" y="511"/>
                  </a:lnTo>
                  <a:lnTo>
                    <a:pt x="386" y="542"/>
                  </a:lnTo>
                  <a:lnTo>
                    <a:pt x="351" y="327"/>
                  </a:lnTo>
                  <a:close/>
                  <a:moveTo>
                    <a:pt x="424" y="746"/>
                  </a:moveTo>
                  <a:lnTo>
                    <a:pt x="424" y="588"/>
                  </a:lnTo>
                  <a:lnTo>
                    <a:pt x="474" y="565"/>
                  </a:lnTo>
                  <a:lnTo>
                    <a:pt x="497" y="550"/>
                  </a:lnTo>
                  <a:lnTo>
                    <a:pt x="513" y="534"/>
                  </a:lnTo>
                  <a:lnTo>
                    <a:pt x="521" y="511"/>
                  </a:lnTo>
                  <a:lnTo>
                    <a:pt x="524" y="484"/>
                  </a:lnTo>
                  <a:lnTo>
                    <a:pt x="524" y="450"/>
                  </a:lnTo>
                  <a:lnTo>
                    <a:pt x="528" y="438"/>
                  </a:lnTo>
                  <a:lnTo>
                    <a:pt x="532" y="431"/>
                  </a:lnTo>
                  <a:lnTo>
                    <a:pt x="540" y="423"/>
                  </a:lnTo>
                  <a:lnTo>
                    <a:pt x="551" y="423"/>
                  </a:lnTo>
                  <a:lnTo>
                    <a:pt x="1026" y="423"/>
                  </a:lnTo>
                  <a:lnTo>
                    <a:pt x="1037" y="423"/>
                  </a:lnTo>
                  <a:lnTo>
                    <a:pt x="1049" y="431"/>
                  </a:lnTo>
                  <a:lnTo>
                    <a:pt x="1053" y="438"/>
                  </a:lnTo>
                  <a:lnTo>
                    <a:pt x="1056" y="450"/>
                  </a:lnTo>
                  <a:lnTo>
                    <a:pt x="1056" y="484"/>
                  </a:lnTo>
                  <a:lnTo>
                    <a:pt x="1060" y="511"/>
                  </a:lnTo>
                  <a:lnTo>
                    <a:pt x="1068" y="534"/>
                  </a:lnTo>
                  <a:lnTo>
                    <a:pt x="1083" y="550"/>
                  </a:lnTo>
                  <a:lnTo>
                    <a:pt x="1103" y="565"/>
                  </a:lnTo>
                  <a:lnTo>
                    <a:pt x="1153" y="588"/>
                  </a:lnTo>
                  <a:lnTo>
                    <a:pt x="1153" y="746"/>
                  </a:lnTo>
                  <a:lnTo>
                    <a:pt x="1145" y="800"/>
                  </a:lnTo>
                  <a:lnTo>
                    <a:pt x="1130" y="850"/>
                  </a:lnTo>
                  <a:lnTo>
                    <a:pt x="1099" y="888"/>
                  </a:lnTo>
                  <a:lnTo>
                    <a:pt x="1056" y="923"/>
                  </a:lnTo>
                  <a:lnTo>
                    <a:pt x="887" y="1023"/>
                  </a:lnTo>
                  <a:lnTo>
                    <a:pt x="841" y="1042"/>
                  </a:lnTo>
                  <a:lnTo>
                    <a:pt x="790" y="1050"/>
                  </a:lnTo>
                  <a:lnTo>
                    <a:pt x="740" y="1042"/>
                  </a:lnTo>
                  <a:lnTo>
                    <a:pt x="690" y="1023"/>
                  </a:lnTo>
                  <a:lnTo>
                    <a:pt x="521" y="923"/>
                  </a:lnTo>
                  <a:lnTo>
                    <a:pt x="482" y="888"/>
                  </a:lnTo>
                  <a:lnTo>
                    <a:pt x="451" y="850"/>
                  </a:lnTo>
                  <a:lnTo>
                    <a:pt x="432" y="800"/>
                  </a:lnTo>
                  <a:lnTo>
                    <a:pt x="424" y="746"/>
                  </a:lnTo>
                  <a:lnTo>
                    <a:pt x="424" y="746"/>
                  </a:lnTo>
                  <a:close/>
                  <a:moveTo>
                    <a:pt x="266" y="1838"/>
                  </a:moveTo>
                  <a:lnTo>
                    <a:pt x="131" y="1838"/>
                  </a:lnTo>
                  <a:lnTo>
                    <a:pt x="104" y="1831"/>
                  </a:lnTo>
                  <a:lnTo>
                    <a:pt x="85" y="1815"/>
                  </a:lnTo>
                  <a:lnTo>
                    <a:pt x="70" y="1796"/>
                  </a:lnTo>
                  <a:lnTo>
                    <a:pt x="66" y="1769"/>
                  </a:lnTo>
                  <a:lnTo>
                    <a:pt x="66" y="1396"/>
                  </a:lnTo>
                  <a:lnTo>
                    <a:pt x="70" y="1354"/>
                  </a:lnTo>
                  <a:lnTo>
                    <a:pt x="89" y="1315"/>
                  </a:lnTo>
                  <a:lnTo>
                    <a:pt x="120" y="1288"/>
                  </a:lnTo>
                  <a:lnTo>
                    <a:pt x="154" y="1269"/>
                  </a:lnTo>
                  <a:lnTo>
                    <a:pt x="266" y="1231"/>
                  </a:lnTo>
                  <a:lnTo>
                    <a:pt x="266" y="1838"/>
                  </a:lnTo>
                  <a:close/>
                  <a:moveTo>
                    <a:pt x="328" y="1838"/>
                  </a:moveTo>
                  <a:lnTo>
                    <a:pt x="328" y="1211"/>
                  </a:lnTo>
                  <a:lnTo>
                    <a:pt x="513" y="1150"/>
                  </a:lnTo>
                  <a:lnTo>
                    <a:pt x="532" y="1173"/>
                  </a:lnTo>
                  <a:lnTo>
                    <a:pt x="524" y="1177"/>
                  </a:lnTo>
                  <a:lnTo>
                    <a:pt x="505" y="1200"/>
                  </a:lnTo>
                  <a:lnTo>
                    <a:pt x="497" y="1215"/>
                  </a:lnTo>
                  <a:lnTo>
                    <a:pt x="497" y="1231"/>
                  </a:lnTo>
                  <a:lnTo>
                    <a:pt x="497" y="1388"/>
                  </a:lnTo>
                  <a:lnTo>
                    <a:pt x="497" y="1404"/>
                  </a:lnTo>
                  <a:lnTo>
                    <a:pt x="505" y="1419"/>
                  </a:lnTo>
                  <a:lnTo>
                    <a:pt x="524" y="1442"/>
                  </a:lnTo>
                  <a:lnTo>
                    <a:pt x="544" y="1450"/>
                  </a:lnTo>
                  <a:lnTo>
                    <a:pt x="559" y="1450"/>
                  </a:lnTo>
                  <a:lnTo>
                    <a:pt x="571" y="1450"/>
                  </a:lnTo>
                  <a:lnTo>
                    <a:pt x="598" y="1558"/>
                  </a:lnTo>
                  <a:lnTo>
                    <a:pt x="629" y="1669"/>
                  </a:lnTo>
                  <a:lnTo>
                    <a:pt x="644" y="1719"/>
                  </a:lnTo>
                  <a:lnTo>
                    <a:pt x="659" y="1765"/>
                  </a:lnTo>
                  <a:lnTo>
                    <a:pt x="671" y="1804"/>
                  </a:lnTo>
                  <a:lnTo>
                    <a:pt x="682" y="1838"/>
                  </a:lnTo>
                  <a:lnTo>
                    <a:pt x="328" y="1838"/>
                  </a:lnTo>
                  <a:close/>
                  <a:moveTo>
                    <a:pt x="760" y="1838"/>
                  </a:moveTo>
                  <a:lnTo>
                    <a:pt x="748" y="1838"/>
                  </a:lnTo>
                  <a:lnTo>
                    <a:pt x="736" y="1808"/>
                  </a:lnTo>
                  <a:lnTo>
                    <a:pt x="725" y="1765"/>
                  </a:lnTo>
                  <a:lnTo>
                    <a:pt x="709" y="1719"/>
                  </a:lnTo>
                  <a:lnTo>
                    <a:pt x="690" y="1665"/>
                  </a:lnTo>
                  <a:lnTo>
                    <a:pt x="675" y="1604"/>
                  </a:lnTo>
                  <a:lnTo>
                    <a:pt x="659" y="1546"/>
                  </a:lnTo>
                  <a:lnTo>
                    <a:pt x="640" y="1485"/>
                  </a:lnTo>
                  <a:lnTo>
                    <a:pt x="629" y="1423"/>
                  </a:lnTo>
                  <a:lnTo>
                    <a:pt x="709" y="1385"/>
                  </a:lnTo>
                  <a:lnTo>
                    <a:pt x="729" y="1400"/>
                  </a:lnTo>
                  <a:lnTo>
                    <a:pt x="756" y="1408"/>
                  </a:lnTo>
                  <a:lnTo>
                    <a:pt x="760" y="1408"/>
                  </a:lnTo>
                  <a:lnTo>
                    <a:pt x="760" y="1838"/>
                  </a:lnTo>
                  <a:close/>
                  <a:moveTo>
                    <a:pt x="833" y="1838"/>
                  </a:moveTo>
                  <a:lnTo>
                    <a:pt x="821" y="1838"/>
                  </a:lnTo>
                  <a:lnTo>
                    <a:pt x="821" y="1408"/>
                  </a:lnTo>
                  <a:lnTo>
                    <a:pt x="821" y="1408"/>
                  </a:lnTo>
                  <a:lnTo>
                    <a:pt x="848" y="1400"/>
                  </a:lnTo>
                  <a:lnTo>
                    <a:pt x="871" y="1385"/>
                  </a:lnTo>
                  <a:lnTo>
                    <a:pt x="952" y="1427"/>
                  </a:lnTo>
                  <a:lnTo>
                    <a:pt x="937" y="1485"/>
                  </a:lnTo>
                  <a:lnTo>
                    <a:pt x="921" y="1546"/>
                  </a:lnTo>
                  <a:lnTo>
                    <a:pt x="906" y="1608"/>
                  </a:lnTo>
                  <a:lnTo>
                    <a:pt x="887" y="1665"/>
                  </a:lnTo>
                  <a:lnTo>
                    <a:pt x="871" y="1719"/>
                  </a:lnTo>
                  <a:lnTo>
                    <a:pt x="856" y="1765"/>
                  </a:lnTo>
                  <a:lnTo>
                    <a:pt x="844" y="1808"/>
                  </a:lnTo>
                  <a:lnTo>
                    <a:pt x="833" y="1838"/>
                  </a:lnTo>
                  <a:lnTo>
                    <a:pt x="833" y="1838"/>
                  </a:lnTo>
                  <a:close/>
                  <a:moveTo>
                    <a:pt x="1253" y="1838"/>
                  </a:moveTo>
                  <a:lnTo>
                    <a:pt x="898" y="1838"/>
                  </a:lnTo>
                  <a:lnTo>
                    <a:pt x="910" y="1804"/>
                  </a:lnTo>
                  <a:lnTo>
                    <a:pt x="921" y="1765"/>
                  </a:lnTo>
                  <a:lnTo>
                    <a:pt x="1218" y="1765"/>
                  </a:lnTo>
                  <a:lnTo>
                    <a:pt x="1218" y="1765"/>
                  </a:lnTo>
                  <a:lnTo>
                    <a:pt x="1218" y="1765"/>
                  </a:lnTo>
                  <a:lnTo>
                    <a:pt x="1253" y="1765"/>
                  </a:lnTo>
                  <a:lnTo>
                    <a:pt x="1253" y="1838"/>
                  </a:lnTo>
                  <a:close/>
                  <a:moveTo>
                    <a:pt x="1515" y="1769"/>
                  </a:moveTo>
                  <a:lnTo>
                    <a:pt x="1511" y="1796"/>
                  </a:lnTo>
                  <a:lnTo>
                    <a:pt x="1496" y="1815"/>
                  </a:lnTo>
                  <a:lnTo>
                    <a:pt x="1473" y="1831"/>
                  </a:lnTo>
                  <a:lnTo>
                    <a:pt x="1446" y="1838"/>
                  </a:lnTo>
                  <a:lnTo>
                    <a:pt x="1315" y="1838"/>
                  </a:lnTo>
                  <a:lnTo>
                    <a:pt x="1315" y="1231"/>
                  </a:lnTo>
                  <a:lnTo>
                    <a:pt x="1423" y="1269"/>
                  </a:lnTo>
                  <a:lnTo>
                    <a:pt x="1461" y="1288"/>
                  </a:lnTo>
                  <a:lnTo>
                    <a:pt x="1492" y="1315"/>
                  </a:lnTo>
                  <a:lnTo>
                    <a:pt x="1507" y="1354"/>
                  </a:lnTo>
                  <a:lnTo>
                    <a:pt x="1515" y="1396"/>
                  </a:lnTo>
                  <a:lnTo>
                    <a:pt x="1515" y="1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396507" y="2371753"/>
            <a:ext cx="860229" cy="785270"/>
            <a:chOff x="557213" y="3479800"/>
            <a:chExt cx="3024187" cy="2760663"/>
          </a:xfrm>
        </p:grpSpPr>
        <p:sp>
          <p:nvSpPr>
            <p:cNvPr id="134" name="Freeform 228"/>
            <p:cNvSpPr>
              <a:spLocks noEditPoints="1"/>
            </p:cNvSpPr>
            <p:nvPr/>
          </p:nvSpPr>
          <p:spPr bwMode="auto">
            <a:xfrm>
              <a:off x="557213" y="4786313"/>
              <a:ext cx="3024187" cy="1454150"/>
            </a:xfrm>
            <a:custGeom>
              <a:avLst/>
              <a:gdLst>
                <a:gd name="T0" fmla="*/ 12 w 1905"/>
                <a:gd name="T1" fmla="*/ 8 h 916"/>
                <a:gd name="T2" fmla="*/ 4 w 1905"/>
                <a:gd name="T3" fmla="*/ 174 h 916"/>
                <a:gd name="T4" fmla="*/ 35 w 1905"/>
                <a:gd name="T5" fmla="*/ 193 h 916"/>
                <a:gd name="T6" fmla="*/ 54 w 1905"/>
                <a:gd name="T7" fmla="*/ 781 h 916"/>
                <a:gd name="T8" fmla="*/ 428 w 1905"/>
                <a:gd name="T9" fmla="*/ 854 h 916"/>
                <a:gd name="T10" fmla="*/ 397 w 1905"/>
                <a:gd name="T11" fmla="*/ 885 h 916"/>
                <a:gd name="T12" fmla="*/ 428 w 1905"/>
                <a:gd name="T13" fmla="*/ 916 h 916"/>
                <a:gd name="T14" fmla="*/ 655 w 1905"/>
                <a:gd name="T15" fmla="*/ 897 h 916"/>
                <a:gd name="T16" fmla="*/ 636 w 1905"/>
                <a:gd name="T17" fmla="*/ 854 h 916"/>
                <a:gd name="T18" fmla="*/ 1349 w 1905"/>
                <a:gd name="T19" fmla="*/ 781 h 916"/>
                <a:gd name="T20" fmla="*/ 1261 w 1905"/>
                <a:gd name="T21" fmla="*/ 862 h 916"/>
                <a:gd name="T22" fmla="*/ 1261 w 1905"/>
                <a:gd name="T23" fmla="*/ 904 h 916"/>
                <a:gd name="T24" fmla="*/ 1492 w 1905"/>
                <a:gd name="T25" fmla="*/ 912 h 916"/>
                <a:gd name="T26" fmla="*/ 1507 w 1905"/>
                <a:gd name="T27" fmla="*/ 870 h 916"/>
                <a:gd name="T28" fmla="*/ 1411 w 1905"/>
                <a:gd name="T29" fmla="*/ 854 h 916"/>
                <a:gd name="T30" fmla="*/ 1866 w 1905"/>
                <a:gd name="T31" fmla="*/ 774 h 916"/>
                <a:gd name="T32" fmla="*/ 1874 w 1905"/>
                <a:gd name="T33" fmla="*/ 193 h 916"/>
                <a:gd name="T34" fmla="*/ 1905 w 1905"/>
                <a:gd name="T35" fmla="*/ 162 h 916"/>
                <a:gd name="T36" fmla="*/ 1889 w 1905"/>
                <a:gd name="T37" fmla="*/ 0 h 916"/>
                <a:gd name="T38" fmla="*/ 97 w 1905"/>
                <a:gd name="T39" fmla="*/ 720 h 916"/>
                <a:gd name="T40" fmla="*/ 366 w 1905"/>
                <a:gd name="T41" fmla="*/ 408 h 916"/>
                <a:gd name="T42" fmla="*/ 497 w 1905"/>
                <a:gd name="T43" fmla="*/ 454 h 916"/>
                <a:gd name="T44" fmla="*/ 424 w 1905"/>
                <a:gd name="T45" fmla="*/ 385 h 916"/>
                <a:gd name="T46" fmla="*/ 659 w 1905"/>
                <a:gd name="T47" fmla="*/ 324 h 916"/>
                <a:gd name="T48" fmla="*/ 694 w 1905"/>
                <a:gd name="T49" fmla="*/ 358 h 916"/>
                <a:gd name="T50" fmla="*/ 659 w 1905"/>
                <a:gd name="T51" fmla="*/ 393 h 916"/>
                <a:gd name="T52" fmla="*/ 1238 w 1905"/>
                <a:gd name="T53" fmla="*/ 593 h 916"/>
                <a:gd name="T54" fmla="*/ 1222 w 1905"/>
                <a:gd name="T55" fmla="*/ 631 h 916"/>
                <a:gd name="T56" fmla="*/ 1349 w 1905"/>
                <a:gd name="T57" fmla="*/ 651 h 916"/>
                <a:gd name="T58" fmla="*/ 659 w 1905"/>
                <a:gd name="T59" fmla="*/ 651 h 916"/>
                <a:gd name="T60" fmla="*/ 690 w 1905"/>
                <a:gd name="T61" fmla="*/ 620 h 916"/>
                <a:gd name="T62" fmla="*/ 659 w 1905"/>
                <a:gd name="T63" fmla="*/ 589 h 916"/>
                <a:gd name="T64" fmla="*/ 679 w 1905"/>
                <a:gd name="T65" fmla="*/ 454 h 916"/>
                <a:gd name="T66" fmla="*/ 752 w 1905"/>
                <a:gd name="T67" fmla="*/ 377 h 916"/>
                <a:gd name="T68" fmla="*/ 725 w 1905"/>
                <a:gd name="T69" fmla="*/ 289 h 916"/>
                <a:gd name="T70" fmla="*/ 393 w 1905"/>
                <a:gd name="T71" fmla="*/ 262 h 916"/>
                <a:gd name="T72" fmla="*/ 1519 w 1905"/>
                <a:gd name="T73" fmla="*/ 262 h 916"/>
                <a:gd name="T74" fmla="*/ 1214 w 1905"/>
                <a:gd name="T75" fmla="*/ 270 h 916"/>
                <a:gd name="T76" fmla="*/ 1153 w 1905"/>
                <a:gd name="T77" fmla="*/ 358 h 916"/>
                <a:gd name="T78" fmla="*/ 1214 w 1905"/>
                <a:gd name="T79" fmla="*/ 447 h 916"/>
                <a:gd name="T80" fmla="*/ 1349 w 1905"/>
                <a:gd name="T81" fmla="*/ 589 h 916"/>
                <a:gd name="T82" fmla="*/ 1218 w 1905"/>
                <a:gd name="T83" fmla="*/ 374 h 916"/>
                <a:gd name="T84" fmla="*/ 1238 w 1905"/>
                <a:gd name="T85" fmla="*/ 327 h 916"/>
                <a:gd name="T86" fmla="*/ 1492 w 1905"/>
                <a:gd name="T87" fmla="*/ 377 h 916"/>
                <a:gd name="T88" fmla="*/ 1249 w 1905"/>
                <a:gd name="T89" fmla="*/ 393 h 916"/>
                <a:gd name="T90" fmla="*/ 1461 w 1905"/>
                <a:gd name="T91" fmla="*/ 454 h 916"/>
                <a:gd name="T92" fmla="*/ 1554 w 1905"/>
                <a:gd name="T93" fmla="*/ 377 h 916"/>
                <a:gd name="T94" fmla="*/ 1843 w 1905"/>
                <a:gd name="T95" fmla="*/ 131 h 916"/>
                <a:gd name="T96" fmla="*/ 1596 w 1905"/>
                <a:gd name="T97" fmla="*/ 104 h 916"/>
                <a:gd name="T98" fmla="*/ 1554 w 1905"/>
                <a:gd name="T99" fmla="*/ 112 h 916"/>
                <a:gd name="T100" fmla="*/ 359 w 1905"/>
                <a:gd name="T101" fmla="*/ 124 h 916"/>
                <a:gd name="T102" fmla="*/ 324 w 1905"/>
                <a:gd name="T103" fmla="*/ 97 h 916"/>
                <a:gd name="T104" fmla="*/ 297 w 1905"/>
                <a:gd name="T105" fmla="*/ 131 h 916"/>
                <a:gd name="T106" fmla="*/ 1843 w 1905"/>
                <a:gd name="T107" fmla="*/ 131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5" h="916">
                  <a:moveTo>
                    <a:pt x="1874" y="0"/>
                  </a:moveTo>
                  <a:lnTo>
                    <a:pt x="35" y="0"/>
                  </a:lnTo>
                  <a:lnTo>
                    <a:pt x="19" y="0"/>
                  </a:lnTo>
                  <a:lnTo>
                    <a:pt x="12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0" y="162"/>
                  </a:lnTo>
                  <a:lnTo>
                    <a:pt x="4" y="174"/>
                  </a:lnTo>
                  <a:lnTo>
                    <a:pt x="12" y="181"/>
                  </a:lnTo>
                  <a:lnTo>
                    <a:pt x="19" y="189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5" y="751"/>
                  </a:lnTo>
                  <a:lnTo>
                    <a:pt x="39" y="766"/>
                  </a:lnTo>
                  <a:lnTo>
                    <a:pt x="43" y="774"/>
                  </a:lnTo>
                  <a:lnTo>
                    <a:pt x="54" y="781"/>
                  </a:lnTo>
                  <a:lnTo>
                    <a:pt x="66" y="781"/>
                  </a:lnTo>
                  <a:lnTo>
                    <a:pt x="497" y="781"/>
                  </a:lnTo>
                  <a:lnTo>
                    <a:pt x="497" y="854"/>
                  </a:lnTo>
                  <a:lnTo>
                    <a:pt x="428" y="854"/>
                  </a:lnTo>
                  <a:lnTo>
                    <a:pt x="416" y="854"/>
                  </a:lnTo>
                  <a:lnTo>
                    <a:pt x="405" y="862"/>
                  </a:lnTo>
                  <a:lnTo>
                    <a:pt x="401" y="870"/>
                  </a:lnTo>
                  <a:lnTo>
                    <a:pt x="397" y="885"/>
                  </a:lnTo>
                  <a:lnTo>
                    <a:pt x="401" y="897"/>
                  </a:lnTo>
                  <a:lnTo>
                    <a:pt x="405" y="904"/>
                  </a:lnTo>
                  <a:lnTo>
                    <a:pt x="416" y="912"/>
                  </a:lnTo>
                  <a:lnTo>
                    <a:pt x="428" y="916"/>
                  </a:lnTo>
                  <a:lnTo>
                    <a:pt x="625" y="916"/>
                  </a:lnTo>
                  <a:lnTo>
                    <a:pt x="636" y="912"/>
                  </a:lnTo>
                  <a:lnTo>
                    <a:pt x="648" y="904"/>
                  </a:lnTo>
                  <a:lnTo>
                    <a:pt x="655" y="897"/>
                  </a:lnTo>
                  <a:lnTo>
                    <a:pt x="655" y="885"/>
                  </a:lnTo>
                  <a:lnTo>
                    <a:pt x="655" y="870"/>
                  </a:lnTo>
                  <a:lnTo>
                    <a:pt x="648" y="862"/>
                  </a:lnTo>
                  <a:lnTo>
                    <a:pt x="636" y="854"/>
                  </a:lnTo>
                  <a:lnTo>
                    <a:pt x="625" y="854"/>
                  </a:lnTo>
                  <a:lnTo>
                    <a:pt x="559" y="854"/>
                  </a:lnTo>
                  <a:lnTo>
                    <a:pt x="559" y="781"/>
                  </a:lnTo>
                  <a:lnTo>
                    <a:pt x="1349" y="781"/>
                  </a:lnTo>
                  <a:lnTo>
                    <a:pt x="1349" y="854"/>
                  </a:lnTo>
                  <a:lnTo>
                    <a:pt x="1284" y="854"/>
                  </a:lnTo>
                  <a:lnTo>
                    <a:pt x="1272" y="854"/>
                  </a:lnTo>
                  <a:lnTo>
                    <a:pt x="1261" y="862"/>
                  </a:lnTo>
                  <a:lnTo>
                    <a:pt x="1253" y="870"/>
                  </a:lnTo>
                  <a:lnTo>
                    <a:pt x="1253" y="885"/>
                  </a:lnTo>
                  <a:lnTo>
                    <a:pt x="1253" y="897"/>
                  </a:lnTo>
                  <a:lnTo>
                    <a:pt x="1261" y="904"/>
                  </a:lnTo>
                  <a:lnTo>
                    <a:pt x="1272" y="912"/>
                  </a:lnTo>
                  <a:lnTo>
                    <a:pt x="1284" y="916"/>
                  </a:lnTo>
                  <a:lnTo>
                    <a:pt x="1480" y="916"/>
                  </a:lnTo>
                  <a:lnTo>
                    <a:pt x="1492" y="912"/>
                  </a:lnTo>
                  <a:lnTo>
                    <a:pt x="1504" y="904"/>
                  </a:lnTo>
                  <a:lnTo>
                    <a:pt x="1507" y="897"/>
                  </a:lnTo>
                  <a:lnTo>
                    <a:pt x="1511" y="885"/>
                  </a:lnTo>
                  <a:lnTo>
                    <a:pt x="1507" y="870"/>
                  </a:lnTo>
                  <a:lnTo>
                    <a:pt x="1504" y="862"/>
                  </a:lnTo>
                  <a:lnTo>
                    <a:pt x="1492" y="854"/>
                  </a:lnTo>
                  <a:lnTo>
                    <a:pt x="1480" y="854"/>
                  </a:lnTo>
                  <a:lnTo>
                    <a:pt x="1411" y="854"/>
                  </a:lnTo>
                  <a:lnTo>
                    <a:pt x="1411" y="781"/>
                  </a:lnTo>
                  <a:lnTo>
                    <a:pt x="1843" y="781"/>
                  </a:lnTo>
                  <a:lnTo>
                    <a:pt x="1854" y="781"/>
                  </a:lnTo>
                  <a:lnTo>
                    <a:pt x="1866" y="774"/>
                  </a:lnTo>
                  <a:lnTo>
                    <a:pt x="1870" y="766"/>
                  </a:lnTo>
                  <a:lnTo>
                    <a:pt x="1874" y="751"/>
                  </a:lnTo>
                  <a:lnTo>
                    <a:pt x="1874" y="193"/>
                  </a:lnTo>
                  <a:lnTo>
                    <a:pt x="1874" y="193"/>
                  </a:lnTo>
                  <a:lnTo>
                    <a:pt x="1889" y="189"/>
                  </a:lnTo>
                  <a:lnTo>
                    <a:pt x="1897" y="181"/>
                  </a:lnTo>
                  <a:lnTo>
                    <a:pt x="1905" y="174"/>
                  </a:lnTo>
                  <a:lnTo>
                    <a:pt x="1905" y="162"/>
                  </a:lnTo>
                  <a:lnTo>
                    <a:pt x="1905" y="31"/>
                  </a:lnTo>
                  <a:lnTo>
                    <a:pt x="1905" y="20"/>
                  </a:lnTo>
                  <a:lnTo>
                    <a:pt x="1897" y="8"/>
                  </a:lnTo>
                  <a:lnTo>
                    <a:pt x="1889" y="0"/>
                  </a:lnTo>
                  <a:lnTo>
                    <a:pt x="1874" y="0"/>
                  </a:lnTo>
                  <a:lnTo>
                    <a:pt x="1874" y="0"/>
                  </a:lnTo>
                  <a:close/>
                  <a:moveTo>
                    <a:pt x="497" y="720"/>
                  </a:moveTo>
                  <a:lnTo>
                    <a:pt x="97" y="720"/>
                  </a:lnTo>
                  <a:lnTo>
                    <a:pt x="97" y="193"/>
                  </a:lnTo>
                  <a:lnTo>
                    <a:pt x="312" y="193"/>
                  </a:lnTo>
                  <a:lnTo>
                    <a:pt x="355" y="377"/>
                  </a:lnTo>
                  <a:lnTo>
                    <a:pt x="366" y="408"/>
                  </a:lnTo>
                  <a:lnTo>
                    <a:pt x="386" y="435"/>
                  </a:lnTo>
                  <a:lnTo>
                    <a:pt x="416" y="451"/>
                  </a:lnTo>
                  <a:lnTo>
                    <a:pt x="447" y="454"/>
                  </a:lnTo>
                  <a:lnTo>
                    <a:pt x="497" y="454"/>
                  </a:lnTo>
                  <a:lnTo>
                    <a:pt x="497" y="720"/>
                  </a:lnTo>
                  <a:close/>
                  <a:moveTo>
                    <a:pt x="447" y="393"/>
                  </a:moveTo>
                  <a:lnTo>
                    <a:pt x="436" y="393"/>
                  </a:lnTo>
                  <a:lnTo>
                    <a:pt x="424" y="385"/>
                  </a:lnTo>
                  <a:lnTo>
                    <a:pt x="416" y="377"/>
                  </a:lnTo>
                  <a:lnTo>
                    <a:pt x="413" y="366"/>
                  </a:lnTo>
                  <a:lnTo>
                    <a:pt x="405" y="324"/>
                  </a:lnTo>
                  <a:lnTo>
                    <a:pt x="659" y="324"/>
                  </a:lnTo>
                  <a:lnTo>
                    <a:pt x="671" y="327"/>
                  </a:lnTo>
                  <a:lnTo>
                    <a:pt x="682" y="335"/>
                  </a:lnTo>
                  <a:lnTo>
                    <a:pt x="690" y="347"/>
                  </a:lnTo>
                  <a:lnTo>
                    <a:pt x="694" y="358"/>
                  </a:lnTo>
                  <a:lnTo>
                    <a:pt x="690" y="374"/>
                  </a:lnTo>
                  <a:lnTo>
                    <a:pt x="682" y="381"/>
                  </a:lnTo>
                  <a:lnTo>
                    <a:pt x="671" y="389"/>
                  </a:lnTo>
                  <a:lnTo>
                    <a:pt x="659" y="393"/>
                  </a:lnTo>
                  <a:lnTo>
                    <a:pt x="447" y="393"/>
                  </a:lnTo>
                  <a:close/>
                  <a:moveTo>
                    <a:pt x="1349" y="589"/>
                  </a:moveTo>
                  <a:lnTo>
                    <a:pt x="1249" y="589"/>
                  </a:lnTo>
                  <a:lnTo>
                    <a:pt x="1238" y="593"/>
                  </a:lnTo>
                  <a:lnTo>
                    <a:pt x="1230" y="601"/>
                  </a:lnTo>
                  <a:lnTo>
                    <a:pt x="1222" y="608"/>
                  </a:lnTo>
                  <a:lnTo>
                    <a:pt x="1218" y="620"/>
                  </a:lnTo>
                  <a:lnTo>
                    <a:pt x="1222" y="631"/>
                  </a:lnTo>
                  <a:lnTo>
                    <a:pt x="1230" y="643"/>
                  </a:lnTo>
                  <a:lnTo>
                    <a:pt x="1238" y="651"/>
                  </a:lnTo>
                  <a:lnTo>
                    <a:pt x="1249" y="651"/>
                  </a:lnTo>
                  <a:lnTo>
                    <a:pt x="1349" y="651"/>
                  </a:lnTo>
                  <a:lnTo>
                    <a:pt x="1349" y="720"/>
                  </a:lnTo>
                  <a:lnTo>
                    <a:pt x="559" y="720"/>
                  </a:lnTo>
                  <a:lnTo>
                    <a:pt x="559" y="651"/>
                  </a:lnTo>
                  <a:lnTo>
                    <a:pt x="659" y="651"/>
                  </a:lnTo>
                  <a:lnTo>
                    <a:pt x="671" y="651"/>
                  </a:lnTo>
                  <a:lnTo>
                    <a:pt x="679" y="643"/>
                  </a:lnTo>
                  <a:lnTo>
                    <a:pt x="686" y="631"/>
                  </a:lnTo>
                  <a:lnTo>
                    <a:pt x="690" y="620"/>
                  </a:lnTo>
                  <a:lnTo>
                    <a:pt x="686" y="608"/>
                  </a:lnTo>
                  <a:lnTo>
                    <a:pt x="679" y="601"/>
                  </a:lnTo>
                  <a:lnTo>
                    <a:pt x="671" y="593"/>
                  </a:lnTo>
                  <a:lnTo>
                    <a:pt x="659" y="589"/>
                  </a:lnTo>
                  <a:lnTo>
                    <a:pt x="559" y="589"/>
                  </a:lnTo>
                  <a:lnTo>
                    <a:pt x="559" y="454"/>
                  </a:lnTo>
                  <a:lnTo>
                    <a:pt x="659" y="454"/>
                  </a:lnTo>
                  <a:lnTo>
                    <a:pt x="679" y="454"/>
                  </a:lnTo>
                  <a:lnTo>
                    <a:pt x="694" y="447"/>
                  </a:lnTo>
                  <a:lnTo>
                    <a:pt x="725" y="427"/>
                  </a:lnTo>
                  <a:lnTo>
                    <a:pt x="748" y="397"/>
                  </a:lnTo>
                  <a:lnTo>
                    <a:pt x="752" y="377"/>
                  </a:lnTo>
                  <a:lnTo>
                    <a:pt x="756" y="358"/>
                  </a:lnTo>
                  <a:lnTo>
                    <a:pt x="752" y="339"/>
                  </a:lnTo>
                  <a:lnTo>
                    <a:pt x="748" y="320"/>
                  </a:lnTo>
                  <a:lnTo>
                    <a:pt x="725" y="289"/>
                  </a:lnTo>
                  <a:lnTo>
                    <a:pt x="694" y="270"/>
                  </a:lnTo>
                  <a:lnTo>
                    <a:pt x="679" y="262"/>
                  </a:lnTo>
                  <a:lnTo>
                    <a:pt x="659" y="262"/>
                  </a:lnTo>
                  <a:lnTo>
                    <a:pt x="393" y="262"/>
                  </a:lnTo>
                  <a:lnTo>
                    <a:pt x="389" y="262"/>
                  </a:lnTo>
                  <a:lnTo>
                    <a:pt x="374" y="193"/>
                  </a:lnTo>
                  <a:lnTo>
                    <a:pt x="1534" y="193"/>
                  </a:lnTo>
                  <a:lnTo>
                    <a:pt x="1519" y="262"/>
                  </a:lnTo>
                  <a:lnTo>
                    <a:pt x="1515" y="262"/>
                  </a:lnTo>
                  <a:lnTo>
                    <a:pt x="1249" y="262"/>
                  </a:lnTo>
                  <a:lnTo>
                    <a:pt x="1230" y="262"/>
                  </a:lnTo>
                  <a:lnTo>
                    <a:pt x="1214" y="270"/>
                  </a:lnTo>
                  <a:lnTo>
                    <a:pt x="1184" y="289"/>
                  </a:lnTo>
                  <a:lnTo>
                    <a:pt x="1160" y="320"/>
                  </a:lnTo>
                  <a:lnTo>
                    <a:pt x="1157" y="339"/>
                  </a:lnTo>
                  <a:lnTo>
                    <a:pt x="1153" y="358"/>
                  </a:lnTo>
                  <a:lnTo>
                    <a:pt x="1157" y="377"/>
                  </a:lnTo>
                  <a:lnTo>
                    <a:pt x="1160" y="397"/>
                  </a:lnTo>
                  <a:lnTo>
                    <a:pt x="1184" y="427"/>
                  </a:lnTo>
                  <a:lnTo>
                    <a:pt x="1214" y="447"/>
                  </a:lnTo>
                  <a:lnTo>
                    <a:pt x="1230" y="454"/>
                  </a:lnTo>
                  <a:lnTo>
                    <a:pt x="1249" y="454"/>
                  </a:lnTo>
                  <a:lnTo>
                    <a:pt x="1349" y="454"/>
                  </a:lnTo>
                  <a:lnTo>
                    <a:pt x="1349" y="589"/>
                  </a:lnTo>
                  <a:close/>
                  <a:moveTo>
                    <a:pt x="1249" y="393"/>
                  </a:moveTo>
                  <a:lnTo>
                    <a:pt x="1238" y="389"/>
                  </a:lnTo>
                  <a:lnTo>
                    <a:pt x="1226" y="381"/>
                  </a:lnTo>
                  <a:lnTo>
                    <a:pt x="1218" y="374"/>
                  </a:lnTo>
                  <a:lnTo>
                    <a:pt x="1214" y="358"/>
                  </a:lnTo>
                  <a:lnTo>
                    <a:pt x="1218" y="347"/>
                  </a:lnTo>
                  <a:lnTo>
                    <a:pt x="1226" y="335"/>
                  </a:lnTo>
                  <a:lnTo>
                    <a:pt x="1238" y="327"/>
                  </a:lnTo>
                  <a:lnTo>
                    <a:pt x="1249" y="324"/>
                  </a:lnTo>
                  <a:lnTo>
                    <a:pt x="1504" y="324"/>
                  </a:lnTo>
                  <a:lnTo>
                    <a:pt x="1496" y="366"/>
                  </a:lnTo>
                  <a:lnTo>
                    <a:pt x="1492" y="377"/>
                  </a:lnTo>
                  <a:lnTo>
                    <a:pt x="1484" y="385"/>
                  </a:lnTo>
                  <a:lnTo>
                    <a:pt x="1473" y="393"/>
                  </a:lnTo>
                  <a:lnTo>
                    <a:pt x="1461" y="393"/>
                  </a:lnTo>
                  <a:lnTo>
                    <a:pt x="1249" y="393"/>
                  </a:lnTo>
                  <a:close/>
                  <a:moveTo>
                    <a:pt x="1812" y="720"/>
                  </a:moveTo>
                  <a:lnTo>
                    <a:pt x="1411" y="720"/>
                  </a:lnTo>
                  <a:lnTo>
                    <a:pt x="1411" y="454"/>
                  </a:lnTo>
                  <a:lnTo>
                    <a:pt x="1461" y="454"/>
                  </a:lnTo>
                  <a:lnTo>
                    <a:pt x="1492" y="451"/>
                  </a:lnTo>
                  <a:lnTo>
                    <a:pt x="1523" y="435"/>
                  </a:lnTo>
                  <a:lnTo>
                    <a:pt x="1542" y="408"/>
                  </a:lnTo>
                  <a:lnTo>
                    <a:pt x="1554" y="377"/>
                  </a:lnTo>
                  <a:lnTo>
                    <a:pt x="1596" y="193"/>
                  </a:lnTo>
                  <a:lnTo>
                    <a:pt x="1812" y="193"/>
                  </a:lnTo>
                  <a:lnTo>
                    <a:pt x="1812" y="720"/>
                  </a:lnTo>
                  <a:close/>
                  <a:moveTo>
                    <a:pt x="1843" y="131"/>
                  </a:moveTo>
                  <a:lnTo>
                    <a:pt x="1612" y="131"/>
                  </a:lnTo>
                  <a:lnTo>
                    <a:pt x="1608" y="120"/>
                  </a:lnTo>
                  <a:lnTo>
                    <a:pt x="1604" y="112"/>
                  </a:lnTo>
                  <a:lnTo>
                    <a:pt x="1596" y="104"/>
                  </a:lnTo>
                  <a:lnTo>
                    <a:pt x="1585" y="97"/>
                  </a:lnTo>
                  <a:lnTo>
                    <a:pt x="1573" y="97"/>
                  </a:lnTo>
                  <a:lnTo>
                    <a:pt x="1561" y="104"/>
                  </a:lnTo>
                  <a:lnTo>
                    <a:pt x="1554" y="112"/>
                  </a:lnTo>
                  <a:lnTo>
                    <a:pt x="1550" y="124"/>
                  </a:lnTo>
                  <a:lnTo>
                    <a:pt x="1546" y="131"/>
                  </a:lnTo>
                  <a:lnTo>
                    <a:pt x="363" y="131"/>
                  </a:lnTo>
                  <a:lnTo>
                    <a:pt x="359" y="124"/>
                  </a:lnTo>
                  <a:lnTo>
                    <a:pt x="355" y="112"/>
                  </a:lnTo>
                  <a:lnTo>
                    <a:pt x="347" y="104"/>
                  </a:lnTo>
                  <a:lnTo>
                    <a:pt x="336" y="97"/>
                  </a:lnTo>
                  <a:lnTo>
                    <a:pt x="324" y="97"/>
                  </a:lnTo>
                  <a:lnTo>
                    <a:pt x="312" y="104"/>
                  </a:lnTo>
                  <a:lnTo>
                    <a:pt x="305" y="112"/>
                  </a:lnTo>
                  <a:lnTo>
                    <a:pt x="301" y="120"/>
                  </a:lnTo>
                  <a:lnTo>
                    <a:pt x="297" y="131"/>
                  </a:lnTo>
                  <a:lnTo>
                    <a:pt x="66" y="131"/>
                  </a:lnTo>
                  <a:lnTo>
                    <a:pt x="66" y="62"/>
                  </a:lnTo>
                  <a:lnTo>
                    <a:pt x="1843" y="62"/>
                  </a:lnTo>
                  <a:lnTo>
                    <a:pt x="1843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35" name="Freeform 229"/>
            <p:cNvSpPr>
              <a:spLocks noEditPoints="1"/>
            </p:cNvSpPr>
            <p:nvPr/>
          </p:nvSpPr>
          <p:spPr bwMode="auto">
            <a:xfrm>
              <a:off x="557213" y="3479800"/>
              <a:ext cx="3024187" cy="830263"/>
            </a:xfrm>
            <a:custGeom>
              <a:avLst/>
              <a:gdLst>
                <a:gd name="T0" fmla="*/ 19 w 1905"/>
                <a:gd name="T1" fmla="*/ 4 h 523"/>
                <a:gd name="T2" fmla="*/ 0 w 1905"/>
                <a:gd name="T3" fmla="*/ 31 h 523"/>
                <a:gd name="T4" fmla="*/ 12 w 1905"/>
                <a:gd name="T5" fmla="*/ 185 h 523"/>
                <a:gd name="T6" fmla="*/ 397 w 1905"/>
                <a:gd name="T7" fmla="*/ 193 h 523"/>
                <a:gd name="T8" fmla="*/ 343 w 1905"/>
                <a:gd name="T9" fmla="*/ 320 h 523"/>
                <a:gd name="T10" fmla="*/ 289 w 1905"/>
                <a:gd name="T11" fmla="*/ 377 h 523"/>
                <a:gd name="T12" fmla="*/ 266 w 1905"/>
                <a:gd name="T13" fmla="*/ 458 h 523"/>
                <a:gd name="T14" fmla="*/ 285 w 1905"/>
                <a:gd name="T15" fmla="*/ 489 h 523"/>
                <a:gd name="T16" fmla="*/ 397 w 1905"/>
                <a:gd name="T17" fmla="*/ 493 h 523"/>
                <a:gd name="T18" fmla="*/ 416 w 1905"/>
                <a:gd name="T19" fmla="*/ 520 h 523"/>
                <a:gd name="T20" fmla="*/ 451 w 1905"/>
                <a:gd name="T21" fmla="*/ 512 h 523"/>
                <a:gd name="T22" fmla="*/ 459 w 1905"/>
                <a:gd name="T23" fmla="*/ 489 h 523"/>
                <a:gd name="T24" fmla="*/ 582 w 1905"/>
                <a:gd name="T25" fmla="*/ 481 h 523"/>
                <a:gd name="T26" fmla="*/ 586 w 1905"/>
                <a:gd name="T27" fmla="*/ 431 h 523"/>
                <a:gd name="T28" fmla="*/ 551 w 1905"/>
                <a:gd name="T29" fmla="*/ 354 h 523"/>
                <a:gd name="T30" fmla="*/ 486 w 1905"/>
                <a:gd name="T31" fmla="*/ 308 h 523"/>
                <a:gd name="T32" fmla="*/ 921 w 1905"/>
                <a:gd name="T33" fmla="*/ 193 h 523"/>
                <a:gd name="T34" fmla="*/ 871 w 1905"/>
                <a:gd name="T35" fmla="*/ 320 h 523"/>
                <a:gd name="T36" fmla="*/ 814 w 1905"/>
                <a:gd name="T37" fmla="*/ 377 h 523"/>
                <a:gd name="T38" fmla="*/ 790 w 1905"/>
                <a:gd name="T39" fmla="*/ 458 h 523"/>
                <a:gd name="T40" fmla="*/ 810 w 1905"/>
                <a:gd name="T41" fmla="*/ 489 h 523"/>
                <a:gd name="T42" fmla="*/ 921 w 1905"/>
                <a:gd name="T43" fmla="*/ 493 h 523"/>
                <a:gd name="T44" fmla="*/ 941 w 1905"/>
                <a:gd name="T45" fmla="*/ 520 h 523"/>
                <a:gd name="T46" fmla="*/ 975 w 1905"/>
                <a:gd name="T47" fmla="*/ 512 h 523"/>
                <a:gd name="T48" fmla="*/ 983 w 1905"/>
                <a:gd name="T49" fmla="*/ 489 h 523"/>
                <a:gd name="T50" fmla="*/ 1107 w 1905"/>
                <a:gd name="T51" fmla="*/ 481 h 523"/>
                <a:gd name="T52" fmla="*/ 1114 w 1905"/>
                <a:gd name="T53" fmla="*/ 431 h 523"/>
                <a:gd name="T54" fmla="*/ 1080 w 1905"/>
                <a:gd name="T55" fmla="*/ 354 h 523"/>
                <a:gd name="T56" fmla="*/ 1014 w 1905"/>
                <a:gd name="T57" fmla="*/ 308 h 523"/>
                <a:gd name="T58" fmla="*/ 1450 w 1905"/>
                <a:gd name="T59" fmla="*/ 193 h 523"/>
                <a:gd name="T60" fmla="*/ 1396 w 1905"/>
                <a:gd name="T61" fmla="*/ 320 h 523"/>
                <a:gd name="T62" fmla="*/ 1342 w 1905"/>
                <a:gd name="T63" fmla="*/ 377 h 523"/>
                <a:gd name="T64" fmla="*/ 1319 w 1905"/>
                <a:gd name="T65" fmla="*/ 458 h 523"/>
                <a:gd name="T66" fmla="*/ 1338 w 1905"/>
                <a:gd name="T67" fmla="*/ 489 h 523"/>
                <a:gd name="T68" fmla="*/ 1450 w 1905"/>
                <a:gd name="T69" fmla="*/ 493 h 523"/>
                <a:gd name="T70" fmla="*/ 1469 w 1905"/>
                <a:gd name="T71" fmla="*/ 520 h 523"/>
                <a:gd name="T72" fmla="*/ 1504 w 1905"/>
                <a:gd name="T73" fmla="*/ 512 h 523"/>
                <a:gd name="T74" fmla="*/ 1511 w 1905"/>
                <a:gd name="T75" fmla="*/ 489 h 523"/>
                <a:gd name="T76" fmla="*/ 1635 w 1905"/>
                <a:gd name="T77" fmla="*/ 481 h 523"/>
                <a:gd name="T78" fmla="*/ 1639 w 1905"/>
                <a:gd name="T79" fmla="*/ 431 h 523"/>
                <a:gd name="T80" fmla="*/ 1604 w 1905"/>
                <a:gd name="T81" fmla="*/ 354 h 523"/>
                <a:gd name="T82" fmla="*/ 1538 w 1905"/>
                <a:gd name="T83" fmla="*/ 308 h 523"/>
                <a:gd name="T84" fmla="*/ 1874 w 1905"/>
                <a:gd name="T85" fmla="*/ 193 h 523"/>
                <a:gd name="T86" fmla="*/ 1905 w 1905"/>
                <a:gd name="T87" fmla="*/ 177 h 523"/>
                <a:gd name="T88" fmla="*/ 1905 w 1905"/>
                <a:gd name="T89" fmla="*/ 19 h 523"/>
                <a:gd name="T90" fmla="*/ 1874 w 1905"/>
                <a:gd name="T91" fmla="*/ 0 h 523"/>
                <a:gd name="T92" fmla="*/ 332 w 1905"/>
                <a:gd name="T93" fmla="*/ 427 h 523"/>
                <a:gd name="T94" fmla="*/ 397 w 1905"/>
                <a:gd name="T95" fmla="*/ 366 h 523"/>
                <a:gd name="T96" fmla="*/ 490 w 1905"/>
                <a:gd name="T97" fmla="*/ 377 h 523"/>
                <a:gd name="T98" fmla="*/ 524 w 1905"/>
                <a:gd name="T99" fmla="*/ 427 h 523"/>
                <a:gd name="T100" fmla="*/ 871 w 1905"/>
                <a:gd name="T101" fmla="*/ 400 h 523"/>
                <a:gd name="T102" fmla="*/ 952 w 1905"/>
                <a:gd name="T103" fmla="*/ 358 h 523"/>
                <a:gd name="T104" fmla="*/ 1037 w 1905"/>
                <a:gd name="T105" fmla="*/ 400 h 523"/>
                <a:gd name="T106" fmla="*/ 1577 w 1905"/>
                <a:gd name="T107" fmla="*/ 427 h 523"/>
                <a:gd name="T108" fmla="*/ 1423 w 1905"/>
                <a:gd name="T109" fmla="*/ 377 h 523"/>
                <a:gd name="T110" fmla="*/ 1511 w 1905"/>
                <a:gd name="T111" fmla="*/ 366 h 523"/>
                <a:gd name="T112" fmla="*/ 1577 w 1905"/>
                <a:gd name="T113" fmla="*/ 427 h 523"/>
                <a:gd name="T114" fmla="*/ 66 w 1905"/>
                <a:gd name="T115" fmla="*/ 131 h 523"/>
                <a:gd name="T116" fmla="*/ 1843 w 1905"/>
                <a:gd name="T117" fmla="*/ 13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5" h="523">
                  <a:moveTo>
                    <a:pt x="1874" y="0"/>
                  </a:moveTo>
                  <a:lnTo>
                    <a:pt x="35" y="0"/>
                  </a:lnTo>
                  <a:lnTo>
                    <a:pt x="19" y="4"/>
                  </a:lnTo>
                  <a:lnTo>
                    <a:pt x="12" y="12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0" y="162"/>
                  </a:lnTo>
                  <a:lnTo>
                    <a:pt x="4" y="177"/>
                  </a:lnTo>
                  <a:lnTo>
                    <a:pt x="12" y="185"/>
                  </a:lnTo>
                  <a:lnTo>
                    <a:pt x="19" y="193"/>
                  </a:lnTo>
                  <a:lnTo>
                    <a:pt x="35" y="193"/>
                  </a:lnTo>
                  <a:lnTo>
                    <a:pt x="397" y="193"/>
                  </a:lnTo>
                  <a:lnTo>
                    <a:pt x="397" y="300"/>
                  </a:lnTo>
                  <a:lnTo>
                    <a:pt x="370" y="308"/>
                  </a:lnTo>
                  <a:lnTo>
                    <a:pt x="343" y="320"/>
                  </a:lnTo>
                  <a:lnTo>
                    <a:pt x="324" y="335"/>
                  </a:lnTo>
                  <a:lnTo>
                    <a:pt x="305" y="354"/>
                  </a:lnTo>
                  <a:lnTo>
                    <a:pt x="289" y="377"/>
                  </a:lnTo>
                  <a:lnTo>
                    <a:pt x="274" y="404"/>
                  </a:lnTo>
                  <a:lnTo>
                    <a:pt x="270" y="431"/>
                  </a:lnTo>
                  <a:lnTo>
                    <a:pt x="266" y="458"/>
                  </a:lnTo>
                  <a:lnTo>
                    <a:pt x="266" y="470"/>
                  </a:lnTo>
                  <a:lnTo>
                    <a:pt x="274" y="481"/>
                  </a:lnTo>
                  <a:lnTo>
                    <a:pt x="285" y="489"/>
                  </a:lnTo>
                  <a:lnTo>
                    <a:pt x="297" y="489"/>
                  </a:lnTo>
                  <a:lnTo>
                    <a:pt x="397" y="489"/>
                  </a:lnTo>
                  <a:lnTo>
                    <a:pt x="397" y="493"/>
                  </a:lnTo>
                  <a:lnTo>
                    <a:pt x="401" y="504"/>
                  </a:lnTo>
                  <a:lnTo>
                    <a:pt x="405" y="512"/>
                  </a:lnTo>
                  <a:lnTo>
                    <a:pt x="416" y="520"/>
                  </a:lnTo>
                  <a:lnTo>
                    <a:pt x="428" y="523"/>
                  </a:lnTo>
                  <a:lnTo>
                    <a:pt x="440" y="520"/>
                  </a:lnTo>
                  <a:lnTo>
                    <a:pt x="451" y="512"/>
                  </a:lnTo>
                  <a:lnTo>
                    <a:pt x="455" y="504"/>
                  </a:lnTo>
                  <a:lnTo>
                    <a:pt x="459" y="493"/>
                  </a:lnTo>
                  <a:lnTo>
                    <a:pt x="459" y="489"/>
                  </a:lnTo>
                  <a:lnTo>
                    <a:pt x="559" y="489"/>
                  </a:lnTo>
                  <a:lnTo>
                    <a:pt x="571" y="489"/>
                  </a:lnTo>
                  <a:lnTo>
                    <a:pt x="582" y="481"/>
                  </a:lnTo>
                  <a:lnTo>
                    <a:pt x="586" y="470"/>
                  </a:lnTo>
                  <a:lnTo>
                    <a:pt x="590" y="458"/>
                  </a:lnTo>
                  <a:lnTo>
                    <a:pt x="586" y="431"/>
                  </a:lnTo>
                  <a:lnTo>
                    <a:pt x="578" y="404"/>
                  </a:lnTo>
                  <a:lnTo>
                    <a:pt x="567" y="377"/>
                  </a:lnTo>
                  <a:lnTo>
                    <a:pt x="551" y="354"/>
                  </a:lnTo>
                  <a:lnTo>
                    <a:pt x="532" y="335"/>
                  </a:lnTo>
                  <a:lnTo>
                    <a:pt x="513" y="320"/>
                  </a:lnTo>
                  <a:lnTo>
                    <a:pt x="486" y="308"/>
                  </a:lnTo>
                  <a:lnTo>
                    <a:pt x="459" y="300"/>
                  </a:lnTo>
                  <a:lnTo>
                    <a:pt x="459" y="193"/>
                  </a:lnTo>
                  <a:lnTo>
                    <a:pt x="921" y="193"/>
                  </a:lnTo>
                  <a:lnTo>
                    <a:pt x="921" y="300"/>
                  </a:lnTo>
                  <a:lnTo>
                    <a:pt x="895" y="308"/>
                  </a:lnTo>
                  <a:lnTo>
                    <a:pt x="871" y="320"/>
                  </a:lnTo>
                  <a:lnTo>
                    <a:pt x="848" y="335"/>
                  </a:lnTo>
                  <a:lnTo>
                    <a:pt x="829" y="354"/>
                  </a:lnTo>
                  <a:lnTo>
                    <a:pt x="814" y="377"/>
                  </a:lnTo>
                  <a:lnTo>
                    <a:pt x="802" y="404"/>
                  </a:lnTo>
                  <a:lnTo>
                    <a:pt x="794" y="431"/>
                  </a:lnTo>
                  <a:lnTo>
                    <a:pt x="790" y="458"/>
                  </a:lnTo>
                  <a:lnTo>
                    <a:pt x="794" y="470"/>
                  </a:lnTo>
                  <a:lnTo>
                    <a:pt x="802" y="481"/>
                  </a:lnTo>
                  <a:lnTo>
                    <a:pt x="810" y="489"/>
                  </a:lnTo>
                  <a:lnTo>
                    <a:pt x="821" y="489"/>
                  </a:lnTo>
                  <a:lnTo>
                    <a:pt x="921" y="489"/>
                  </a:lnTo>
                  <a:lnTo>
                    <a:pt x="921" y="493"/>
                  </a:lnTo>
                  <a:lnTo>
                    <a:pt x="925" y="504"/>
                  </a:lnTo>
                  <a:lnTo>
                    <a:pt x="933" y="512"/>
                  </a:lnTo>
                  <a:lnTo>
                    <a:pt x="941" y="520"/>
                  </a:lnTo>
                  <a:lnTo>
                    <a:pt x="952" y="523"/>
                  </a:lnTo>
                  <a:lnTo>
                    <a:pt x="968" y="520"/>
                  </a:lnTo>
                  <a:lnTo>
                    <a:pt x="975" y="512"/>
                  </a:lnTo>
                  <a:lnTo>
                    <a:pt x="983" y="504"/>
                  </a:lnTo>
                  <a:lnTo>
                    <a:pt x="983" y="493"/>
                  </a:lnTo>
                  <a:lnTo>
                    <a:pt x="983" y="489"/>
                  </a:lnTo>
                  <a:lnTo>
                    <a:pt x="1087" y="489"/>
                  </a:lnTo>
                  <a:lnTo>
                    <a:pt x="1099" y="489"/>
                  </a:lnTo>
                  <a:lnTo>
                    <a:pt x="1107" y="481"/>
                  </a:lnTo>
                  <a:lnTo>
                    <a:pt x="1114" y="470"/>
                  </a:lnTo>
                  <a:lnTo>
                    <a:pt x="1118" y="458"/>
                  </a:lnTo>
                  <a:lnTo>
                    <a:pt x="1114" y="431"/>
                  </a:lnTo>
                  <a:lnTo>
                    <a:pt x="1107" y="404"/>
                  </a:lnTo>
                  <a:lnTo>
                    <a:pt x="1095" y="377"/>
                  </a:lnTo>
                  <a:lnTo>
                    <a:pt x="1080" y="354"/>
                  </a:lnTo>
                  <a:lnTo>
                    <a:pt x="1060" y="335"/>
                  </a:lnTo>
                  <a:lnTo>
                    <a:pt x="1037" y="320"/>
                  </a:lnTo>
                  <a:lnTo>
                    <a:pt x="1014" y="308"/>
                  </a:lnTo>
                  <a:lnTo>
                    <a:pt x="983" y="300"/>
                  </a:lnTo>
                  <a:lnTo>
                    <a:pt x="983" y="193"/>
                  </a:lnTo>
                  <a:lnTo>
                    <a:pt x="1450" y="193"/>
                  </a:lnTo>
                  <a:lnTo>
                    <a:pt x="1450" y="300"/>
                  </a:lnTo>
                  <a:lnTo>
                    <a:pt x="1423" y="308"/>
                  </a:lnTo>
                  <a:lnTo>
                    <a:pt x="1396" y="320"/>
                  </a:lnTo>
                  <a:lnTo>
                    <a:pt x="1376" y="335"/>
                  </a:lnTo>
                  <a:lnTo>
                    <a:pt x="1357" y="354"/>
                  </a:lnTo>
                  <a:lnTo>
                    <a:pt x="1342" y="377"/>
                  </a:lnTo>
                  <a:lnTo>
                    <a:pt x="1330" y="404"/>
                  </a:lnTo>
                  <a:lnTo>
                    <a:pt x="1322" y="431"/>
                  </a:lnTo>
                  <a:lnTo>
                    <a:pt x="1319" y="458"/>
                  </a:lnTo>
                  <a:lnTo>
                    <a:pt x="1322" y="470"/>
                  </a:lnTo>
                  <a:lnTo>
                    <a:pt x="1326" y="481"/>
                  </a:lnTo>
                  <a:lnTo>
                    <a:pt x="1338" y="489"/>
                  </a:lnTo>
                  <a:lnTo>
                    <a:pt x="1349" y="489"/>
                  </a:lnTo>
                  <a:lnTo>
                    <a:pt x="1450" y="489"/>
                  </a:lnTo>
                  <a:lnTo>
                    <a:pt x="1450" y="493"/>
                  </a:lnTo>
                  <a:lnTo>
                    <a:pt x="1453" y="504"/>
                  </a:lnTo>
                  <a:lnTo>
                    <a:pt x="1457" y="512"/>
                  </a:lnTo>
                  <a:lnTo>
                    <a:pt x="1469" y="520"/>
                  </a:lnTo>
                  <a:lnTo>
                    <a:pt x="1480" y="523"/>
                  </a:lnTo>
                  <a:lnTo>
                    <a:pt x="1492" y="520"/>
                  </a:lnTo>
                  <a:lnTo>
                    <a:pt x="1504" y="512"/>
                  </a:lnTo>
                  <a:lnTo>
                    <a:pt x="1507" y="504"/>
                  </a:lnTo>
                  <a:lnTo>
                    <a:pt x="1511" y="493"/>
                  </a:lnTo>
                  <a:lnTo>
                    <a:pt x="1511" y="489"/>
                  </a:lnTo>
                  <a:lnTo>
                    <a:pt x="1612" y="489"/>
                  </a:lnTo>
                  <a:lnTo>
                    <a:pt x="1623" y="489"/>
                  </a:lnTo>
                  <a:lnTo>
                    <a:pt x="1635" y="481"/>
                  </a:lnTo>
                  <a:lnTo>
                    <a:pt x="1642" y="470"/>
                  </a:lnTo>
                  <a:lnTo>
                    <a:pt x="1642" y="458"/>
                  </a:lnTo>
                  <a:lnTo>
                    <a:pt x="1639" y="431"/>
                  </a:lnTo>
                  <a:lnTo>
                    <a:pt x="1635" y="404"/>
                  </a:lnTo>
                  <a:lnTo>
                    <a:pt x="1619" y="377"/>
                  </a:lnTo>
                  <a:lnTo>
                    <a:pt x="1604" y="354"/>
                  </a:lnTo>
                  <a:lnTo>
                    <a:pt x="1585" y="335"/>
                  </a:lnTo>
                  <a:lnTo>
                    <a:pt x="1565" y="320"/>
                  </a:lnTo>
                  <a:lnTo>
                    <a:pt x="1538" y="308"/>
                  </a:lnTo>
                  <a:lnTo>
                    <a:pt x="1511" y="300"/>
                  </a:lnTo>
                  <a:lnTo>
                    <a:pt x="1511" y="193"/>
                  </a:lnTo>
                  <a:lnTo>
                    <a:pt x="1874" y="193"/>
                  </a:lnTo>
                  <a:lnTo>
                    <a:pt x="1889" y="193"/>
                  </a:lnTo>
                  <a:lnTo>
                    <a:pt x="1897" y="185"/>
                  </a:lnTo>
                  <a:lnTo>
                    <a:pt x="1905" y="177"/>
                  </a:lnTo>
                  <a:lnTo>
                    <a:pt x="1905" y="162"/>
                  </a:lnTo>
                  <a:lnTo>
                    <a:pt x="1905" y="31"/>
                  </a:lnTo>
                  <a:lnTo>
                    <a:pt x="1905" y="19"/>
                  </a:lnTo>
                  <a:lnTo>
                    <a:pt x="1897" y="12"/>
                  </a:lnTo>
                  <a:lnTo>
                    <a:pt x="1889" y="4"/>
                  </a:lnTo>
                  <a:lnTo>
                    <a:pt x="1874" y="0"/>
                  </a:lnTo>
                  <a:lnTo>
                    <a:pt x="1874" y="0"/>
                  </a:lnTo>
                  <a:close/>
                  <a:moveTo>
                    <a:pt x="524" y="427"/>
                  </a:moveTo>
                  <a:lnTo>
                    <a:pt x="332" y="427"/>
                  </a:lnTo>
                  <a:lnTo>
                    <a:pt x="347" y="400"/>
                  </a:lnTo>
                  <a:lnTo>
                    <a:pt x="366" y="377"/>
                  </a:lnTo>
                  <a:lnTo>
                    <a:pt x="397" y="366"/>
                  </a:lnTo>
                  <a:lnTo>
                    <a:pt x="428" y="358"/>
                  </a:lnTo>
                  <a:lnTo>
                    <a:pt x="459" y="366"/>
                  </a:lnTo>
                  <a:lnTo>
                    <a:pt x="490" y="377"/>
                  </a:lnTo>
                  <a:lnTo>
                    <a:pt x="509" y="400"/>
                  </a:lnTo>
                  <a:lnTo>
                    <a:pt x="524" y="427"/>
                  </a:lnTo>
                  <a:lnTo>
                    <a:pt x="524" y="427"/>
                  </a:lnTo>
                  <a:close/>
                  <a:moveTo>
                    <a:pt x="1049" y="427"/>
                  </a:moveTo>
                  <a:lnTo>
                    <a:pt x="860" y="427"/>
                  </a:lnTo>
                  <a:lnTo>
                    <a:pt x="871" y="400"/>
                  </a:lnTo>
                  <a:lnTo>
                    <a:pt x="895" y="377"/>
                  </a:lnTo>
                  <a:lnTo>
                    <a:pt x="921" y="366"/>
                  </a:lnTo>
                  <a:lnTo>
                    <a:pt x="952" y="358"/>
                  </a:lnTo>
                  <a:lnTo>
                    <a:pt x="987" y="366"/>
                  </a:lnTo>
                  <a:lnTo>
                    <a:pt x="1014" y="377"/>
                  </a:lnTo>
                  <a:lnTo>
                    <a:pt x="1037" y="400"/>
                  </a:lnTo>
                  <a:lnTo>
                    <a:pt x="1049" y="427"/>
                  </a:lnTo>
                  <a:lnTo>
                    <a:pt x="1049" y="427"/>
                  </a:lnTo>
                  <a:close/>
                  <a:moveTo>
                    <a:pt x="1577" y="427"/>
                  </a:moveTo>
                  <a:lnTo>
                    <a:pt x="1384" y="427"/>
                  </a:lnTo>
                  <a:lnTo>
                    <a:pt x="1400" y="400"/>
                  </a:lnTo>
                  <a:lnTo>
                    <a:pt x="1423" y="377"/>
                  </a:lnTo>
                  <a:lnTo>
                    <a:pt x="1450" y="366"/>
                  </a:lnTo>
                  <a:lnTo>
                    <a:pt x="1480" y="358"/>
                  </a:lnTo>
                  <a:lnTo>
                    <a:pt x="1511" y="366"/>
                  </a:lnTo>
                  <a:lnTo>
                    <a:pt x="1542" y="377"/>
                  </a:lnTo>
                  <a:lnTo>
                    <a:pt x="1561" y="400"/>
                  </a:lnTo>
                  <a:lnTo>
                    <a:pt x="1577" y="427"/>
                  </a:lnTo>
                  <a:lnTo>
                    <a:pt x="1577" y="427"/>
                  </a:lnTo>
                  <a:close/>
                  <a:moveTo>
                    <a:pt x="1843" y="131"/>
                  </a:moveTo>
                  <a:lnTo>
                    <a:pt x="66" y="131"/>
                  </a:lnTo>
                  <a:lnTo>
                    <a:pt x="66" y="62"/>
                  </a:lnTo>
                  <a:lnTo>
                    <a:pt x="1843" y="62"/>
                  </a:lnTo>
                  <a:lnTo>
                    <a:pt x="1843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65096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87640" y="537840"/>
            <a:ext cx="8713440" cy="646380"/>
            <a:chOff x="0" y="0"/>
            <a:chExt cx="11617920" cy="861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17960" cy="861822"/>
            </a:xfrm>
            <a:custGeom>
              <a:avLst/>
              <a:gdLst/>
              <a:ahLst/>
              <a:cxnLst/>
              <a:rect l="l" t="t" r="r" b="b"/>
              <a:pathLst>
                <a:path w="11617960" h="861822">
                  <a:moveTo>
                    <a:pt x="0" y="0"/>
                  </a:moveTo>
                  <a:lnTo>
                    <a:pt x="11617960" y="0"/>
                  </a:lnTo>
                  <a:lnTo>
                    <a:pt x="11617960" y="861822"/>
                  </a:lnTo>
                  <a:lnTo>
                    <a:pt x="0" y="861822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617920" cy="86184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5040"/>
                </a:lnSpc>
              </a:pPr>
              <a:r>
                <a:rPr lang="fa-IR" sz="4200" spc="-168" dirty="0">
                  <a:solidFill>
                    <a:srgbClr val="FFFFFF"/>
                  </a:solidFill>
                  <a:latin typeface="Open Sans"/>
                  <a:cs typeface="B Nazanin" pitchFamily="2" charset="-78"/>
                </a:rPr>
                <a:t>ارائه پاورپوینت رژیم غذایی</a:t>
              </a:r>
              <a:endParaRPr lang="en-US" sz="4200" spc="-168" dirty="0">
                <a:solidFill>
                  <a:srgbClr val="FFFFFF"/>
                </a:solidFill>
                <a:latin typeface="Open Sans"/>
                <a:cs typeface="B Nazanin" pitchFamily="2" charset="-78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658620" y="3127305"/>
            <a:ext cx="6436440" cy="225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spc="-192" dirty="0">
                <a:solidFill>
                  <a:srgbClr val="85BB24"/>
                </a:solidFill>
                <a:latin typeface="Open Sans"/>
                <a:cs typeface="B Nazanin" pitchFamily="2" charset="-78"/>
              </a:rPr>
              <a:t>برای ارائه شما</a:t>
            </a:r>
          </a:p>
          <a:p>
            <a:pPr algn="r" rtl="1">
              <a:lnSpc>
                <a:spcPts val="5759"/>
              </a:lnSpc>
            </a:pPr>
            <a:r>
              <a:rPr lang="fa-IR" sz="4800" spc="-192" dirty="0">
                <a:solidFill>
                  <a:srgbClr val="85BB24"/>
                </a:solidFill>
                <a:latin typeface="Open Sans"/>
                <a:cs typeface="B Nazanin" pitchFamily="2" charset="-78"/>
              </a:rPr>
              <a:t> طرح ارائه</a:t>
            </a:r>
          </a:p>
          <a:p>
            <a:pPr algn="r" rtl="1">
              <a:lnSpc>
                <a:spcPts val="5759"/>
              </a:lnSpc>
            </a:pPr>
            <a:r>
              <a:rPr lang="fa-IR" sz="4800" spc="-192" dirty="0">
                <a:solidFill>
                  <a:srgbClr val="85BB24"/>
                </a:solidFill>
                <a:latin typeface="Open Sans"/>
                <a:cs typeface="B Nazanin" pitchFamily="2" charset="-78"/>
              </a:rPr>
              <a:t>اسلاید متن را پاک کنید</a:t>
            </a:r>
            <a:endParaRPr lang="en-US" sz="4800" spc="-192" dirty="0">
              <a:solidFill>
                <a:srgbClr val="000000"/>
              </a:solidFill>
              <a:latin typeface="Open Sans"/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50230" y="2123010"/>
            <a:ext cx="248400" cy="926100"/>
            <a:chOff x="0" y="0"/>
            <a:chExt cx="331200" cy="1234800"/>
          </a:xfrm>
        </p:grpSpPr>
        <p:sp>
          <p:nvSpPr>
            <p:cNvPr id="10" name="Freeform 10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188810" y="1783890"/>
            <a:ext cx="248400" cy="926100"/>
            <a:chOff x="0" y="0"/>
            <a:chExt cx="331200" cy="1234800"/>
          </a:xfrm>
        </p:grpSpPr>
        <p:sp>
          <p:nvSpPr>
            <p:cNvPr id="13" name="Freeform 13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8369190" y="1783890"/>
            <a:ext cx="248400" cy="926100"/>
            <a:chOff x="0" y="0"/>
            <a:chExt cx="331200" cy="1234800"/>
          </a:xfrm>
        </p:grpSpPr>
        <p:sp>
          <p:nvSpPr>
            <p:cNvPr id="16" name="Freeform 16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8708310" y="2123010"/>
            <a:ext cx="248400" cy="926100"/>
            <a:chOff x="0" y="0"/>
            <a:chExt cx="331200" cy="1234800"/>
          </a:xfrm>
        </p:grpSpPr>
        <p:sp>
          <p:nvSpPr>
            <p:cNvPr id="19" name="Freeform 19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52830" y="8734770"/>
            <a:ext cx="248400" cy="926100"/>
            <a:chOff x="0" y="0"/>
            <a:chExt cx="331200" cy="1234800"/>
          </a:xfrm>
        </p:grpSpPr>
        <p:sp>
          <p:nvSpPr>
            <p:cNvPr id="22" name="Freeform 22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 rot="-5400000">
            <a:off x="1291950" y="9072810"/>
            <a:ext cx="248400" cy="926100"/>
            <a:chOff x="0" y="0"/>
            <a:chExt cx="331200" cy="1234800"/>
          </a:xfrm>
        </p:grpSpPr>
        <p:sp>
          <p:nvSpPr>
            <p:cNvPr id="25" name="Freeform 25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8377830" y="9072810"/>
            <a:ext cx="248400" cy="926100"/>
            <a:chOff x="0" y="0"/>
            <a:chExt cx="331200" cy="1234800"/>
          </a:xfrm>
        </p:grpSpPr>
        <p:sp>
          <p:nvSpPr>
            <p:cNvPr id="28" name="Freeform 28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8716950" y="8735310"/>
            <a:ext cx="248400" cy="926100"/>
            <a:chOff x="0" y="0"/>
            <a:chExt cx="331200" cy="1234800"/>
          </a:xfrm>
        </p:grpSpPr>
        <p:sp>
          <p:nvSpPr>
            <p:cNvPr id="31" name="Freeform 31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373575" y="5721120"/>
            <a:ext cx="6721485" cy="3831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spc="-85" dirty="0">
                <a:solidFill>
                  <a:srgbClr val="000000"/>
                </a:solidFill>
                <a:latin typeface="Open Sans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ارائه پاورپوینت مدرنی را دریافت کنید که به زیبایی طراحی شده است. امیدوارم و معتقدم که این قالب در وقت، هزینه و اعتبار شما صرفه جویی کند. شما به سادگی می توانید مخاطبان خود را تحت تاثیر قرار دهید و زیبایی و جذابیت منحصر به فردی را به ارائه های خود اضافه کنید.</a:t>
            </a:r>
          </a:p>
          <a:p>
            <a:pPr algn="r" rtl="1">
              <a:lnSpc>
                <a:spcPct val="150000"/>
              </a:lnSpc>
            </a:pPr>
            <a:r>
              <a:rPr lang="fa-IR" sz="2400" spc="-85" dirty="0">
                <a:solidFill>
                  <a:srgbClr val="000000"/>
                </a:solidFill>
                <a:latin typeface="Open Sans"/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sz="2400" spc="-85" dirty="0">
              <a:solidFill>
                <a:srgbClr val="000000"/>
              </a:solidFill>
              <a:latin typeface="Open Sans"/>
              <a:cs typeface="B Nazanin" pitchFamily="2" charset="-78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6187040" y="7446060"/>
            <a:ext cx="1675080" cy="2620080"/>
            <a:chOff x="0" y="0"/>
            <a:chExt cx="2233440" cy="3493440"/>
          </a:xfrm>
        </p:grpSpPr>
        <p:sp>
          <p:nvSpPr>
            <p:cNvPr id="35" name="Freeform 35"/>
            <p:cNvSpPr/>
            <p:nvPr/>
          </p:nvSpPr>
          <p:spPr>
            <a:xfrm>
              <a:off x="-2159" y="-25019"/>
              <a:ext cx="2245360" cy="3529965"/>
            </a:xfrm>
            <a:custGeom>
              <a:avLst/>
              <a:gdLst/>
              <a:ahLst/>
              <a:cxnLst/>
              <a:rect l="l" t="t" r="r" b="b"/>
              <a:pathLst>
                <a:path w="2245360" h="3529965">
                  <a:moveTo>
                    <a:pt x="2286" y="2227453"/>
                  </a:moveTo>
                  <a:cubicBezTo>
                    <a:pt x="15875" y="1982597"/>
                    <a:pt x="70358" y="1747393"/>
                    <a:pt x="152654" y="1516253"/>
                  </a:cubicBezTo>
                  <a:cubicBezTo>
                    <a:pt x="233045" y="1289685"/>
                    <a:pt x="354330" y="1083691"/>
                    <a:pt x="463931" y="872109"/>
                  </a:cubicBezTo>
                  <a:cubicBezTo>
                    <a:pt x="526288" y="751713"/>
                    <a:pt x="613918" y="643636"/>
                    <a:pt x="690372" y="530479"/>
                  </a:cubicBezTo>
                  <a:cubicBezTo>
                    <a:pt x="791972" y="379603"/>
                    <a:pt x="906399" y="238506"/>
                    <a:pt x="1018413" y="95631"/>
                  </a:cubicBezTo>
                  <a:cubicBezTo>
                    <a:pt x="1090041" y="4064"/>
                    <a:pt x="1179703" y="0"/>
                    <a:pt x="1253236" y="92456"/>
                  </a:cubicBezTo>
                  <a:cubicBezTo>
                    <a:pt x="1330833" y="190500"/>
                    <a:pt x="1404112" y="292481"/>
                    <a:pt x="1479677" y="392430"/>
                  </a:cubicBezTo>
                  <a:cubicBezTo>
                    <a:pt x="1645285" y="611632"/>
                    <a:pt x="1796161" y="842899"/>
                    <a:pt x="1916557" y="1086866"/>
                  </a:cubicBezTo>
                  <a:cubicBezTo>
                    <a:pt x="2099818" y="1458087"/>
                    <a:pt x="2245360" y="1847342"/>
                    <a:pt x="2235073" y="2273808"/>
                  </a:cubicBezTo>
                  <a:cubicBezTo>
                    <a:pt x="2228723" y="2533396"/>
                    <a:pt x="2151507" y="2769108"/>
                    <a:pt x="2002282" y="2983865"/>
                  </a:cubicBezTo>
                  <a:cubicBezTo>
                    <a:pt x="1823466" y="3240659"/>
                    <a:pt x="1571371" y="3392678"/>
                    <a:pt x="1289304" y="3505962"/>
                  </a:cubicBezTo>
                  <a:cubicBezTo>
                    <a:pt x="1266444" y="3515106"/>
                    <a:pt x="1238123" y="3529965"/>
                    <a:pt x="1217676" y="3503549"/>
                  </a:cubicBezTo>
                  <a:cubicBezTo>
                    <a:pt x="1199642" y="3480308"/>
                    <a:pt x="1220089" y="3459099"/>
                    <a:pt x="1230884" y="3438779"/>
                  </a:cubicBezTo>
                  <a:cubicBezTo>
                    <a:pt x="1236472" y="3428365"/>
                    <a:pt x="1243711" y="3418332"/>
                    <a:pt x="1246505" y="3407156"/>
                  </a:cubicBezTo>
                  <a:cubicBezTo>
                    <a:pt x="1270889" y="3313938"/>
                    <a:pt x="1312164" y="3241929"/>
                    <a:pt x="1421765" y="3225546"/>
                  </a:cubicBezTo>
                  <a:cubicBezTo>
                    <a:pt x="1479804" y="3216783"/>
                    <a:pt x="1506982" y="3160776"/>
                    <a:pt x="1525397" y="3108325"/>
                  </a:cubicBezTo>
                  <a:cubicBezTo>
                    <a:pt x="1627759" y="2818638"/>
                    <a:pt x="1729359" y="2528697"/>
                    <a:pt x="1830959" y="2238629"/>
                  </a:cubicBezTo>
                  <a:cubicBezTo>
                    <a:pt x="1870202" y="2126996"/>
                    <a:pt x="1871345" y="2017014"/>
                    <a:pt x="1818513" y="1907794"/>
                  </a:cubicBezTo>
                  <a:cubicBezTo>
                    <a:pt x="1800098" y="1869440"/>
                    <a:pt x="1772920" y="1846199"/>
                    <a:pt x="1733677" y="1841373"/>
                  </a:cubicBezTo>
                  <a:cubicBezTo>
                    <a:pt x="1690878" y="1836547"/>
                    <a:pt x="1680083" y="1875409"/>
                    <a:pt x="1667637" y="1904619"/>
                  </a:cubicBezTo>
                  <a:cubicBezTo>
                    <a:pt x="1538351" y="2209419"/>
                    <a:pt x="1410335" y="2514727"/>
                    <a:pt x="1282319" y="2819908"/>
                  </a:cubicBezTo>
                  <a:cubicBezTo>
                    <a:pt x="1240282" y="2919857"/>
                    <a:pt x="1185164" y="3014726"/>
                    <a:pt x="1154303" y="3119501"/>
                  </a:cubicBezTo>
                  <a:cubicBezTo>
                    <a:pt x="1150747" y="3132328"/>
                    <a:pt x="1143889" y="3148330"/>
                    <a:pt x="1127506" y="3149092"/>
                  </a:cubicBezTo>
                  <a:cubicBezTo>
                    <a:pt x="1110742" y="3149854"/>
                    <a:pt x="1103884" y="3134233"/>
                    <a:pt x="1098677" y="3121533"/>
                  </a:cubicBezTo>
                  <a:cubicBezTo>
                    <a:pt x="1063117" y="3033903"/>
                    <a:pt x="1028319" y="2945892"/>
                    <a:pt x="993902" y="2857881"/>
                  </a:cubicBezTo>
                  <a:cubicBezTo>
                    <a:pt x="983107" y="2830322"/>
                    <a:pt x="996696" y="2807843"/>
                    <a:pt x="1009904" y="2784729"/>
                  </a:cubicBezTo>
                  <a:cubicBezTo>
                    <a:pt x="1054735" y="2708783"/>
                    <a:pt x="1062736" y="2631567"/>
                    <a:pt x="1028319" y="2547493"/>
                  </a:cubicBezTo>
                  <a:cubicBezTo>
                    <a:pt x="943102" y="2339467"/>
                    <a:pt x="862711" y="2129917"/>
                    <a:pt x="778256" y="1921383"/>
                  </a:cubicBezTo>
                  <a:cubicBezTo>
                    <a:pt x="765429" y="1890141"/>
                    <a:pt x="750189" y="1844929"/>
                    <a:pt x="705104" y="1862963"/>
                  </a:cubicBezTo>
                  <a:cubicBezTo>
                    <a:pt x="654304" y="1883029"/>
                    <a:pt x="679069" y="1927733"/>
                    <a:pt x="692277" y="1961007"/>
                  </a:cubicBezTo>
                  <a:cubicBezTo>
                    <a:pt x="759460" y="2130171"/>
                    <a:pt x="828675" y="2298573"/>
                    <a:pt x="897128" y="2467483"/>
                  </a:cubicBezTo>
                  <a:cubicBezTo>
                    <a:pt x="903478" y="2482723"/>
                    <a:pt x="911098" y="2497455"/>
                    <a:pt x="916305" y="2513076"/>
                  </a:cubicBezTo>
                  <a:cubicBezTo>
                    <a:pt x="929513" y="2551430"/>
                    <a:pt x="912368" y="2577846"/>
                    <a:pt x="878332" y="2593848"/>
                  </a:cubicBezTo>
                  <a:cubicBezTo>
                    <a:pt x="837184" y="2613406"/>
                    <a:pt x="823468" y="2583434"/>
                    <a:pt x="811530" y="2553462"/>
                  </a:cubicBezTo>
                  <a:cubicBezTo>
                    <a:pt x="737489" y="2369058"/>
                    <a:pt x="663067" y="2185035"/>
                    <a:pt x="589026" y="2000631"/>
                  </a:cubicBezTo>
                  <a:cubicBezTo>
                    <a:pt x="583819" y="1987423"/>
                    <a:pt x="579374" y="1973834"/>
                    <a:pt x="572262" y="1961769"/>
                  </a:cubicBezTo>
                  <a:cubicBezTo>
                    <a:pt x="558292" y="1937766"/>
                    <a:pt x="538607" y="1918589"/>
                    <a:pt x="508635" y="1933321"/>
                  </a:cubicBezTo>
                  <a:cubicBezTo>
                    <a:pt x="480568" y="1947291"/>
                    <a:pt x="477774" y="1971675"/>
                    <a:pt x="489458" y="2000123"/>
                  </a:cubicBezTo>
                  <a:cubicBezTo>
                    <a:pt x="550672" y="2148586"/>
                    <a:pt x="611886" y="2296922"/>
                    <a:pt x="671830" y="2445766"/>
                  </a:cubicBezTo>
                  <a:cubicBezTo>
                    <a:pt x="691388" y="2493772"/>
                    <a:pt x="707009" y="2543810"/>
                    <a:pt x="725424" y="2592197"/>
                  </a:cubicBezTo>
                  <a:cubicBezTo>
                    <a:pt x="738251" y="2625852"/>
                    <a:pt x="734568" y="2653792"/>
                    <a:pt x="698246" y="2668143"/>
                  </a:cubicBezTo>
                  <a:cubicBezTo>
                    <a:pt x="661416" y="2682494"/>
                    <a:pt x="638683" y="2662174"/>
                    <a:pt x="625856" y="2630551"/>
                  </a:cubicBezTo>
                  <a:cubicBezTo>
                    <a:pt x="578231" y="2514600"/>
                    <a:pt x="533019" y="2397760"/>
                    <a:pt x="485394" y="2281682"/>
                  </a:cubicBezTo>
                  <a:cubicBezTo>
                    <a:pt x="453009" y="2202815"/>
                    <a:pt x="419354" y="2124837"/>
                    <a:pt x="385318" y="2046859"/>
                  </a:cubicBezTo>
                  <a:cubicBezTo>
                    <a:pt x="374523" y="2021713"/>
                    <a:pt x="357251" y="1999234"/>
                    <a:pt x="325755" y="2010918"/>
                  </a:cubicBezTo>
                  <a:cubicBezTo>
                    <a:pt x="289687" y="2024126"/>
                    <a:pt x="293751" y="2053717"/>
                    <a:pt x="304927" y="2082165"/>
                  </a:cubicBezTo>
                  <a:cubicBezTo>
                    <a:pt x="393319" y="2304161"/>
                    <a:pt x="479806" y="2526665"/>
                    <a:pt x="572516" y="2746629"/>
                  </a:cubicBezTo>
                  <a:cubicBezTo>
                    <a:pt x="602488" y="2818257"/>
                    <a:pt x="661289" y="2870581"/>
                    <a:pt x="739775" y="2889504"/>
                  </a:cubicBezTo>
                  <a:cubicBezTo>
                    <a:pt x="784987" y="2900299"/>
                    <a:pt x="808609" y="2927858"/>
                    <a:pt x="823849" y="2967101"/>
                  </a:cubicBezTo>
                  <a:cubicBezTo>
                    <a:pt x="875030" y="3098673"/>
                    <a:pt x="927481" y="3229864"/>
                    <a:pt x="976630" y="3362325"/>
                  </a:cubicBezTo>
                  <a:cubicBezTo>
                    <a:pt x="989076" y="3395472"/>
                    <a:pt x="1015492" y="3421126"/>
                    <a:pt x="1020191" y="3458337"/>
                  </a:cubicBezTo>
                  <a:cubicBezTo>
                    <a:pt x="1025779" y="3501136"/>
                    <a:pt x="1014984" y="3519170"/>
                    <a:pt x="970534" y="3501898"/>
                  </a:cubicBezTo>
                  <a:cubicBezTo>
                    <a:pt x="831342" y="3448685"/>
                    <a:pt x="696468" y="3387090"/>
                    <a:pt x="569722" y="3306699"/>
                  </a:cubicBezTo>
                  <a:cubicBezTo>
                    <a:pt x="361696" y="3175127"/>
                    <a:pt x="211709" y="2992247"/>
                    <a:pt x="109220" y="2773045"/>
                  </a:cubicBezTo>
                  <a:cubicBezTo>
                    <a:pt x="29591" y="2602611"/>
                    <a:pt x="0" y="2417445"/>
                    <a:pt x="2032" y="2227453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1675620" y="2668680"/>
            <a:ext cx="6549660" cy="6529680"/>
          </a:xfrm>
          <a:custGeom>
            <a:avLst/>
            <a:gdLst/>
            <a:ahLst/>
            <a:cxnLst/>
            <a:rect l="l" t="t" r="r" b="b"/>
            <a:pathLst>
              <a:path w="6549660" h="6529680">
                <a:moveTo>
                  <a:pt x="0" y="0"/>
                </a:moveTo>
                <a:lnTo>
                  <a:pt x="6549660" y="0"/>
                </a:lnTo>
                <a:lnTo>
                  <a:pt x="6549660" y="6529680"/>
                </a:lnTo>
                <a:lnTo>
                  <a:pt x="0" y="6529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" b="-4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37" name="AutoShape 37"/>
          <p:cNvSpPr/>
          <p:nvPr/>
        </p:nvSpPr>
        <p:spPr>
          <a:xfrm rot="10786001">
            <a:off x="428422" y="1519485"/>
            <a:ext cx="1644421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38" name="Freeform 38"/>
          <p:cNvSpPr/>
          <p:nvPr/>
        </p:nvSpPr>
        <p:spPr>
          <a:xfrm rot="-2700000">
            <a:off x="16743780" y="37638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39" name="Freeform 39"/>
          <p:cNvSpPr/>
          <p:nvPr/>
        </p:nvSpPr>
        <p:spPr>
          <a:xfrm rot="-5123999">
            <a:off x="16347420" y="96660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40" name="Freeform 40"/>
          <p:cNvSpPr/>
          <p:nvPr/>
        </p:nvSpPr>
        <p:spPr>
          <a:xfrm rot="-9900000">
            <a:off x="16247520" y="142290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r="-40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800920" y="355557"/>
            <a:ext cx="9096840" cy="9372780"/>
            <a:chOff x="0" y="0"/>
            <a:chExt cx="12129120" cy="12497040"/>
          </a:xfrm>
        </p:grpSpPr>
        <p:sp>
          <p:nvSpPr>
            <p:cNvPr id="10" name="Freeform 10"/>
            <p:cNvSpPr/>
            <p:nvPr/>
          </p:nvSpPr>
          <p:spPr>
            <a:xfrm flipV="1">
              <a:off x="0" y="0"/>
              <a:ext cx="12129135" cy="12497054"/>
            </a:xfrm>
            <a:custGeom>
              <a:avLst/>
              <a:gdLst/>
              <a:ahLst/>
              <a:cxnLst/>
              <a:rect l="l" t="t" r="r" b="b"/>
              <a:pathLst>
                <a:path w="12129135" h="12497054">
                  <a:moveTo>
                    <a:pt x="543052" y="0"/>
                  </a:moveTo>
                  <a:lnTo>
                    <a:pt x="11586083" y="0"/>
                  </a:lnTo>
                  <a:cubicBezTo>
                    <a:pt x="11885930" y="0"/>
                    <a:pt x="12129135" y="243078"/>
                    <a:pt x="12129135" y="543052"/>
                  </a:cubicBezTo>
                  <a:lnTo>
                    <a:pt x="12129135" y="12497054"/>
                  </a:lnTo>
                  <a:lnTo>
                    <a:pt x="0" y="12497054"/>
                  </a:lnTo>
                  <a:lnTo>
                    <a:pt x="0" y="543052"/>
                  </a:lnTo>
                  <a:cubicBezTo>
                    <a:pt x="0" y="243205"/>
                    <a:pt x="243078" y="0"/>
                    <a:pt x="543052" y="0"/>
                  </a:cubicBezTo>
                  <a:close/>
                </a:path>
              </a:pathLst>
            </a:custGeom>
            <a:blipFill>
              <a:blip r:embed="rId3"/>
              <a:stretch>
                <a:fillRect l="-24" r="-24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8800920" y="-1080"/>
            <a:ext cx="9096840" cy="9372780"/>
          </a:xfrm>
          <a:custGeom>
            <a:avLst/>
            <a:gdLst/>
            <a:ahLst/>
            <a:cxnLst/>
            <a:rect l="l" t="t" r="r" b="b"/>
            <a:pathLst>
              <a:path w="9096840" h="9372780">
                <a:moveTo>
                  <a:pt x="0" y="0"/>
                </a:moveTo>
                <a:lnTo>
                  <a:pt x="9096840" y="0"/>
                </a:lnTo>
                <a:lnTo>
                  <a:pt x="9096840" y="9372780"/>
                </a:lnTo>
                <a:lnTo>
                  <a:pt x="0" y="9372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00280" y="4463640"/>
            <a:ext cx="8567640" cy="4157460"/>
            <a:chOff x="0" y="0"/>
            <a:chExt cx="11423520" cy="55432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640187" cy="5543296"/>
            </a:xfrm>
            <a:custGeom>
              <a:avLst/>
              <a:gdLst/>
              <a:ahLst/>
              <a:cxnLst/>
              <a:rect l="l" t="t" r="r" b="b"/>
              <a:pathLst>
                <a:path w="10640187" h="5543296">
                  <a:moveTo>
                    <a:pt x="783336" y="0"/>
                  </a:moveTo>
                  <a:cubicBezTo>
                    <a:pt x="350647" y="0"/>
                    <a:pt x="0" y="350647"/>
                    <a:pt x="0" y="783209"/>
                  </a:cubicBezTo>
                  <a:lnTo>
                    <a:pt x="0" y="4760087"/>
                  </a:lnTo>
                  <a:cubicBezTo>
                    <a:pt x="0" y="5192649"/>
                    <a:pt x="350647" y="5543296"/>
                    <a:pt x="783336" y="5543296"/>
                  </a:cubicBezTo>
                  <a:lnTo>
                    <a:pt x="10640187" y="5543296"/>
                  </a:lnTo>
                  <a:cubicBezTo>
                    <a:pt x="10207625" y="5543296"/>
                    <a:pt x="9856851" y="5192649"/>
                    <a:pt x="9856851" y="4760087"/>
                  </a:cubicBezTo>
                  <a:lnTo>
                    <a:pt x="5543677" y="783209"/>
                  </a:lnTo>
                  <a:cubicBezTo>
                    <a:pt x="5543677" y="350647"/>
                    <a:pt x="5894324" y="0"/>
                    <a:pt x="632701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00280" y="5286376"/>
            <a:ext cx="6831552" cy="765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832"/>
              </a:lnSpc>
            </a:pPr>
            <a:r>
              <a:rPr lang="fa-IR" sz="54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مشاوره رژیم غذایی چیست؟</a:t>
            </a:r>
            <a:endParaRPr lang="en-US" sz="54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5" name="AutoShape 15"/>
          <p:cNvSpPr/>
          <p:nvPr/>
        </p:nvSpPr>
        <p:spPr>
          <a:xfrm rot="453509">
            <a:off x="2975027" y="4435335"/>
            <a:ext cx="1018106" cy="0"/>
          </a:xfrm>
          <a:prstGeom prst="line">
            <a:avLst/>
          </a:prstGeom>
          <a:ln w="66675" cap="rnd">
            <a:solidFill>
              <a:srgbClr val="D8D9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472760" y="1254075"/>
            <a:ext cx="6016140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latin typeface="Arimo Ligh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2400" spc="-1" dirty="0">
              <a:latin typeface="Arimo Light"/>
              <a:cs typeface="B Nazanin" pitchFamily="2" charset="-78"/>
            </a:endParaRPr>
          </a:p>
        </p:txBody>
      </p:sp>
      <p:sp>
        <p:nvSpPr>
          <p:cNvPr id="17" name="AutoShape 17"/>
          <p:cNvSpPr/>
          <p:nvPr/>
        </p:nvSpPr>
        <p:spPr>
          <a:xfrm rot="5020">
            <a:off x="10467896" y="4463910"/>
            <a:ext cx="7025407" cy="0"/>
          </a:xfrm>
          <a:prstGeom prst="line">
            <a:avLst/>
          </a:prstGeom>
          <a:ln w="9525" cap="rnd">
            <a:solidFill>
              <a:srgbClr val="86BC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472760" y="5136135"/>
            <a:ext cx="6016140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latin typeface="Arimo Light"/>
                <a:cs typeface="B Nazanin" pitchFamily="2" charset="-78"/>
              </a:rPr>
              <a:t>اسلاید متنی را برای پاور خود تنظیم کنید</a:t>
            </a:r>
          </a:p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latin typeface="Arimo Light"/>
                <a:cs typeface="B Nazanin" pitchFamily="2" charset="-78"/>
              </a:rPr>
              <a:t>اسلاید متنی را برای پاور خود تنظیم کنید</a:t>
            </a:r>
          </a:p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latin typeface="Arimo Light"/>
                <a:cs typeface="B Nazanin" pitchFamily="2" charset="-78"/>
              </a:rPr>
              <a:t>اسلاید متنی را برای پاور خود تنظیم کنید</a:t>
            </a:r>
          </a:p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latin typeface="Arimo Light"/>
                <a:cs typeface="B Nazanin" pitchFamily="2" charset="-78"/>
              </a:rPr>
              <a:t>اسلاید متنی را برای پاور خود تنظیم کنید</a:t>
            </a:r>
          </a:p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latin typeface="Arimo Light"/>
                <a:cs typeface="B Nazanin" pitchFamily="2" charset="-78"/>
              </a:rPr>
              <a:t>اسلاید متنی را برای پاور خود تنظیم کنید</a:t>
            </a:r>
          </a:p>
          <a:p>
            <a:pPr marL="434340" lvl="1" indent="-217170" algn="r" rtl="1">
              <a:lnSpc>
                <a:spcPts val="2879"/>
              </a:lnSpc>
              <a:buFont typeface="Arial"/>
              <a:buChar char="•"/>
            </a:pPr>
            <a:r>
              <a:rPr lang="fa-IR" sz="2400" spc="-1" dirty="0">
                <a:latin typeface="Arimo Light"/>
                <a:cs typeface="B Nazanin" pitchFamily="2" charset="-78"/>
              </a:rPr>
              <a:t>اسلاید متنی را برای پاور خود تنظیم کنید</a:t>
            </a:r>
            <a:endParaRPr lang="en-US" sz="2400" spc="-1" dirty="0">
              <a:latin typeface="Arimo Light"/>
              <a:cs typeface="B Nazanin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599400" y="7851060"/>
            <a:ext cx="1506600" cy="832680"/>
            <a:chOff x="0" y="0"/>
            <a:chExt cx="2008800" cy="1110240"/>
          </a:xfrm>
        </p:grpSpPr>
        <p:sp>
          <p:nvSpPr>
            <p:cNvPr id="20" name="Freeform 20"/>
            <p:cNvSpPr/>
            <p:nvPr/>
          </p:nvSpPr>
          <p:spPr>
            <a:xfrm>
              <a:off x="-18161" y="-11938"/>
              <a:ext cx="2031619" cy="1140333"/>
            </a:xfrm>
            <a:custGeom>
              <a:avLst/>
              <a:gdLst/>
              <a:ahLst/>
              <a:cxnLst/>
              <a:rect l="l" t="t" r="r" b="b"/>
              <a:pathLst>
                <a:path w="2031619" h="1140333">
                  <a:moveTo>
                    <a:pt x="1406906" y="304038"/>
                  </a:moveTo>
                  <a:cubicBezTo>
                    <a:pt x="1236726" y="301752"/>
                    <a:pt x="1070102" y="329311"/>
                    <a:pt x="905510" y="368935"/>
                  </a:cubicBezTo>
                  <a:cubicBezTo>
                    <a:pt x="647446" y="430530"/>
                    <a:pt x="397129" y="515620"/>
                    <a:pt x="157480" y="630174"/>
                  </a:cubicBezTo>
                  <a:cubicBezTo>
                    <a:pt x="116967" y="649478"/>
                    <a:pt x="72390" y="678434"/>
                    <a:pt x="35052" y="630174"/>
                  </a:cubicBezTo>
                  <a:cubicBezTo>
                    <a:pt x="0" y="584581"/>
                    <a:pt x="26289" y="538988"/>
                    <a:pt x="52451" y="498602"/>
                  </a:cubicBezTo>
                  <a:cubicBezTo>
                    <a:pt x="168021" y="316865"/>
                    <a:pt x="333629" y="195961"/>
                    <a:pt x="528701" y="110871"/>
                  </a:cubicBezTo>
                  <a:cubicBezTo>
                    <a:pt x="782066" y="0"/>
                    <a:pt x="1049401" y="3175"/>
                    <a:pt x="1316228" y="22098"/>
                  </a:cubicBezTo>
                  <a:cubicBezTo>
                    <a:pt x="1524127" y="37338"/>
                    <a:pt x="1727454" y="84709"/>
                    <a:pt x="1928114" y="140716"/>
                  </a:cubicBezTo>
                  <a:cubicBezTo>
                    <a:pt x="1971802" y="152654"/>
                    <a:pt x="2021459" y="163703"/>
                    <a:pt x="2026539" y="219329"/>
                  </a:cubicBezTo>
                  <a:cubicBezTo>
                    <a:pt x="2031619" y="271780"/>
                    <a:pt x="1991106" y="297942"/>
                    <a:pt x="1951990" y="323342"/>
                  </a:cubicBezTo>
                  <a:cubicBezTo>
                    <a:pt x="1846199" y="392303"/>
                    <a:pt x="1759204" y="480187"/>
                    <a:pt x="1692529" y="587375"/>
                  </a:cubicBezTo>
                  <a:cubicBezTo>
                    <a:pt x="1510792" y="879856"/>
                    <a:pt x="1261872" y="1072642"/>
                    <a:pt x="911352" y="1113155"/>
                  </a:cubicBezTo>
                  <a:cubicBezTo>
                    <a:pt x="674878" y="1140333"/>
                    <a:pt x="446659" y="1107694"/>
                    <a:pt x="231013" y="1003173"/>
                  </a:cubicBezTo>
                  <a:cubicBezTo>
                    <a:pt x="197866" y="987044"/>
                    <a:pt x="162052" y="972820"/>
                    <a:pt x="160655" y="929132"/>
                  </a:cubicBezTo>
                  <a:cubicBezTo>
                    <a:pt x="159258" y="884936"/>
                    <a:pt x="189611" y="861568"/>
                    <a:pt x="224155" y="840359"/>
                  </a:cubicBezTo>
                  <a:cubicBezTo>
                    <a:pt x="570103" y="625983"/>
                    <a:pt x="936752" y="457708"/>
                    <a:pt x="1323594" y="332613"/>
                  </a:cubicBezTo>
                  <a:cubicBezTo>
                    <a:pt x="1351153" y="323850"/>
                    <a:pt x="1378839" y="313817"/>
                    <a:pt x="1406398" y="304038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96300" y="8708040"/>
            <a:ext cx="528660" cy="1626480"/>
            <a:chOff x="0" y="0"/>
            <a:chExt cx="704880" cy="2168640"/>
          </a:xfrm>
        </p:grpSpPr>
        <p:sp>
          <p:nvSpPr>
            <p:cNvPr id="22" name="Freeform 22"/>
            <p:cNvSpPr/>
            <p:nvPr/>
          </p:nvSpPr>
          <p:spPr>
            <a:xfrm>
              <a:off x="-5715" y="-2159"/>
              <a:ext cx="719328" cy="2171192"/>
            </a:xfrm>
            <a:custGeom>
              <a:avLst/>
              <a:gdLst/>
              <a:ahLst/>
              <a:cxnLst/>
              <a:rect l="l" t="t" r="r" b="b"/>
              <a:pathLst>
                <a:path w="719328" h="2171192">
                  <a:moveTo>
                    <a:pt x="186817" y="596138"/>
                  </a:moveTo>
                  <a:cubicBezTo>
                    <a:pt x="219456" y="568579"/>
                    <a:pt x="211709" y="537210"/>
                    <a:pt x="212598" y="509143"/>
                  </a:cubicBezTo>
                  <a:cubicBezTo>
                    <a:pt x="216789" y="384937"/>
                    <a:pt x="219456" y="260731"/>
                    <a:pt x="223139" y="136017"/>
                  </a:cubicBezTo>
                  <a:cubicBezTo>
                    <a:pt x="224028" y="108839"/>
                    <a:pt x="223139" y="79883"/>
                    <a:pt x="259969" y="73406"/>
                  </a:cubicBezTo>
                  <a:cubicBezTo>
                    <a:pt x="309245" y="65532"/>
                    <a:pt x="323469" y="90424"/>
                    <a:pt x="324358" y="135001"/>
                  </a:cubicBezTo>
                  <a:cubicBezTo>
                    <a:pt x="327152" y="261493"/>
                    <a:pt x="331216" y="387985"/>
                    <a:pt x="336296" y="514477"/>
                  </a:cubicBezTo>
                  <a:cubicBezTo>
                    <a:pt x="337185" y="539369"/>
                    <a:pt x="327152" y="569214"/>
                    <a:pt x="359283" y="590423"/>
                  </a:cubicBezTo>
                  <a:cubicBezTo>
                    <a:pt x="385445" y="562864"/>
                    <a:pt x="384175" y="528828"/>
                    <a:pt x="384556" y="495681"/>
                  </a:cubicBezTo>
                  <a:cubicBezTo>
                    <a:pt x="385953" y="382524"/>
                    <a:pt x="386842" y="269367"/>
                    <a:pt x="387731" y="156210"/>
                  </a:cubicBezTo>
                  <a:cubicBezTo>
                    <a:pt x="387731" y="138303"/>
                    <a:pt x="388620" y="119888"/>
                    <a:pt x="389509" y="101981"/>
                  </a:cubicBezTo>
                  <a:cubicBezTo>
                    <a:pt x="391287" y="59182"/>
                    <a:pt x="422656" y="51435"/>
                    <a:pt x="455803" y="50419"/>
                  </a:cubicBezTo>
                  <a:cubicBezTo>
                    <a:pt x="493014" y="49022"/>
                    <a:pt x="491744" y="80772"/>
                    <a:pt x="492125" y="103759"/>
                  </a:cubicBezTo>
                  <a:cubicBezTo>
                    <a:pt x="495808" y="239522"/>
                    <a:pt x="497205" y="375158"/>
                    <a:pt x="500380" y="510921"/>
                  </a:cubicBezTo>
                  <a:cubicBezTo>
                    <a:pt x="501269" y="538099"/>
                    <a:pt x="491236" y="584962"/>
                    <a:pt x="524256" y="584962"/>
                  </a:cubicBezTo>
                  <a:cubicBezTo>
                    <a:pt x="559181" y="584962"/>
                    <a:pt x="547751" y="538480"/>
                    <a:pt x="549148" y="511810"/>
                  </a:cubicBezTo>
                  <a:cubicBezTo>
                    <a:pt x="554609" y="371475"/>
                    <a:pt x="557911" y="231648"/>
                    <a:pt x="561975" y="91313"/>
                  </a:cubicBezTo>
                  <a:cubicBezTo>
                    <a:pt x="561975" y="77978"/>
                    <a:pt x="561975" y="63754"/>
                    <a:pt x="564261" y="50800"/>
                  </a:cubicBezTo>
                  <a:cubicBezTo>
                    <a:pt x="572262" y="11430"/>
                    <a:pt x="605409" y="4572"/>
                    <a:pt x="636651" y="2286"/>
                  </a:cubicBezTo>
                  <a:cubicBezTo>
                    <a:pt x="671195" y="0"/>
                    <a:pt x="666496" y="32131"/>
                    <a:pt x="667893" y="51943"/>
                  </a:cubicBezTo>
                  <a:cubicBezTo>
                    <a:pt x="681736" y="250190"/>
                    <a:pt x="690880" y="449453"/>
                    <a:pt x="708787" y="647192"/>
                  </a:cubicBezTo>
                  <a:cubicBezTo>
                    <a:pt x="719328" y="765429"/>
                    <a:pt x="679323" y="854710"/>
                    <a:pt x="588264" y="924560"/>
                  </a:cubicBezTo>
                  <a:cubicBezTo>
                    <a:pt x="572135" y="937006"/>
                    <a:pt x="555117" y="948436"/>
                    <a:pt x="538099" y="959485"/>
                  </a:cubicBezTo>
                  <a:cubicBezTo>
                    <a:pt x="473710" y="1000887"/>
                    <a:pt x="448437" y="1058418"/>
                    <a:pt x="445135" y="1135634"/>
                  </a:cubicBezTo>
                  <a:cubicBezTo>
                    <a:pt x="432308" y="1438783"/>
                    <a:pt x="475996" y="1735455"/>
                    <a:pt x="533019" y="2031365"/>
                  </a:cubicBezTo>
                  <a:cubicBezTo>
                    <a:pt x="554228" y="2141347"/>
                    <a:pt x="528447" y="2169795"/>
                    <a:pt x="414782" y="2170303"/>
                  </a:cubicBezTo>
                  <a:cubicBezTo>
                    <a:pt x="369697" y="2170303"/>
                    <a:pt x="324104" y="2171192"/>
                    <a:pt x="279019" y="2170303"/>
                  </a:cubicBezTo>
                  <a:cubicBezTo>
                    <a:pt x="195707" y="2168525"/>
                    <a:pt x="168148" y="2137664"/>
                    <a:pt x="180594" y="2055749"/>
                  </a:cubicBezTo>
                  <a:cubicBezTo>
                    <a:pt x="204470" y="1899285"/>
                    <a:pt x="233553" y="1743837"/>
                    <a:pt x="255143" y="1586992"/>
                  </a:cubicBezTo>
                  <a:cubicBezTo>
                    <a:pt x="277749" y="1422781"/>
                    <a:pt x="266192" y="1257173"/>
                    <a:pt x="265303" y="1091946"/>
                  </a:cubicBezTo>
                  <a:cubicBezTo>
                    <a:pt x="265303" y="1044575"/>
                    <a:pt x="241808" y="1005459"/>
                    <a:pt x="201803" y="977392"/>
                  </a:cubicBezTo>
                  <a:cubicBezTo>
                    <a:pt x="172339" y="956691"/>
                    <a:pt x="143383" y="934593"/>
                    <a:pt x="114808" y="912114"/>
                  </a:cubicBezTo>
                  <a:cubicBezTo>
                    <a:pt x="38608" y="851916"/>
                    <a:pt x="0" y="773684"/>
                    <a:pt x="6350" y="675767"/>
                  </a:cubicBezTo>
                  <a:cubicBezTo>
                    <a:pt x="18796" y="490855"/>
                    <a:pt x="32639" y="305943"/>
                    <a:pt x="45466" y="120904"/>
                  </a:cubicBezTo>
                  <a:cubicBezTo>
                    <a:pt x="47752" y="89662"/>
                    <a:pt x="48641" y="61976"/>
                    <a:pt x="93726" y="66675"/>
                  </a:cubicBezTo>
                  <a:cubicBezTo>
                    <a:pt x="132842" y="70866"/>
                    <a:pt x="158115" y="81407"/>
                    <a:pt x="158623" y="126492"/>
                  </a:cubicBezTo>
                  <a:cubicBezTo>
                    <a:pt x="158623" y="246507"/>
                    <a:pt x="160909" y="366141"/>
                    <a:pt x="162306" y="486283"/>
                  </a:cubicBezTo>
                  <a:cubicBezTo>
                    <a:pt x="162306" y="521716"/>
                    <a:pt x="160909" y="558038"/>
                    <a:pt x="187198" y="595249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273940" y="1272780"/>
            <a:ext cx="5163480" cy="2216160"/>
            <a:chOff x="0" y="0"/>
            <a:chExt cx="6884640" cy="2954880"/>
          </a:xfrm>
        </p:grpSpPr>
        <p:sp>
          <p:nvSpPr>
            <p:cNvPr id="24" name="Freeform 24"/>
            <p:cNvSpPr/>
            <p:nvPr/>
          </p:nvSpPr>
          <p:spPr>
            <a:xfrm>
              <a:off x="-17780" y="-64135"/>
              <a:ext cx="6915658" cy="3050540"/>
            </a:xfrm>
            <a:custGeom>
              <a:avLst/>
              <a:gdLst/>
              <a:ahLst/>
              <a:cxnLst/>
              <a:rect l="l" t="t" r="r" b="b"/>
              <a:pathLst>
                <a:path w="6915658" h="3050540">
                  <a:moveTo>
                    <a:pt x="3467100" y="1686814"/>
                  </a:moveTo>
                  <a:cubicBezTo>
                    <a:pt x="3542030" y="1452499"/>
                    <a:pt x="3609213" y="1220597"/>
                    <a:pt x="3726307" y="1005840"/>
                  </a:cubicBezTo>
                  <a:cubicBezTo>
                    <a:pt x="3985514" y="530987"/>
                    <a:pt x="4394708" y="269367"/>
                    <a:pt x="4905502" y="146050"/>
                  </a:cubicBezTo>
                  <a:cubicBezTo>
                    <a:pt x="5436489" y="17907"/>
                    <a:pt x="5968365" y="57785"/>
                    <a:pt x="6498590" y="156972"/>
                  </a:cubicBezTo>
                  <a:cubicBezTo>
                    <a:pt x="6579743" y="171831"/>
                    <a:pt x="6659499" y="195961"/>
                    <a:pt x="6744589" y="193675"/>
                  </a:cubicBezTo>
                  <a:cubicBezTo>
                    <a:pt x="6856984" y="190500"/>
                    <a:pt x="6915658" y="241300"/>
                    <a:pt x="6900037" y="363982"/>
                  </a:cubicBezTo>
                  <a:cubicBezTo>
                    <a:pt x="6862572" y="648970"/>
                    <a:pt x="6785991" y="924687"/>
                    <a:pt x="6698615" y="1197229"/>
                  </a:cubicBezTo>
                  <a:cubicBezTo>
                    <a:pt x="6576822" y="1578356"/>
                    <a:pt x="6397244" y="1939163"/>
                    <a:pt x="6143371" y="2241423"/>
                  </a:cubicBezTo>
                  <a:cubicBezTo>
                    <a:pt x="5729478" y="2731897"/>
                    <a:pt x="5210937" y="3044190"/>
                    <a:pt x="4532376" y="3013837"/>
                  </a:cubicBezTo>
                  <a:cubicBezTo>
                    <a:pt x="4277868" y="3002153"/>
                    <a:pt x="4027932" y="2979420"/>
                    <a:pt x="3781171" y="2909951"/>
                  </a:cubicBezTo>
                  <a:cubicBezTo>
                    <a:pt x="3667125" y="2877947"/>
                    <a:pt x="3639058" y="2829560"/>
                    <a:pt x="3700018" y="2722499"/>
                  </a:cubicBezTo>
                  <a:cubicBezTo>
                    <a:pt x="3949954" y="2283587"/>
                    <a:pt x="4241927" y="1879092"/>
                    <a:pt x="4630801" y="1551051"/>
                  </a:cubicBezTo>
                  <a:cubicBezTo>
                    <a:pt x="4704969" y="1488567"/>
                    <a:pt x="4776851" y="1423797"/>
                    <a:pt x="4849495" y="1359662"/>
                  </a:cubicBezTo>
                  <a:cubicBezTo>
                    <a:pt x="4879975" y="1333119"/>
                    <a:pt x="4926838" y="1307338"/>
                    <a:pt x="4887722" y="1259713"/>
                  </a:cubicBezTo>
                  <a:cubicBezTo>
                    <a:pt x="4855718" y="1220724"/>
                    <a:pt x="4820539" y="1250315"/>
                    <a:pt x="4790059" y="1271397"/>
                  </a:cubicBezTo>
                  <a:cubicBezTo>
                    <a:pt x="4717415" y="1320546"/>
                    <a:pt x="4644009" y="1369060"/>
                    <a:pt x="4574540" y="1422146"/>
                  </a:cubicBezTo>
                  <a:cubicBezTo>
                    <a:pt x="4118483" y="1764157"/>
                    <a:pt x="3738245" y="2168779"/>
                    <a:pt x="3514852" y="2703703"/>
                  </a:cubicBezTo>
                  <a:cubicBezTo>
                    <a:pt x="3504692" y="2727960"/>
                    <a:pt x="3494532" y="2761488"/>
                    <a:pt x="3459353" y="2753741"/>
                  </a:cubicBezTo>
                  <a:cubicBezTo>
                    <a:pt x="3417951" y="2744343"/>
                    <a:pt x="3407791" y="2701417"/>
                    <a:pt x="3395345" y="2669413"/>
                  </a:cubicBezTo>
                  <a:cubicBezTo>
                    <a:pt x="3289173" y="2393696"/>
                    <a:pt x="3112643" y="2161794"/>
                    <a:pt x="2922905" y="1941576"/>
                  </a:cubicBezTo>
                  <a:cubicBezTo>
                    <a:pt x="2658999" y="1634617"/>
                    <a:pt x="2345817" y="1385570"/>
                    <a:pt x="1988185" y="1194943"/>
                  </a:cubicBezTo>
                  <a:cubicBezTo>
                    <a:pt x="1961642" y="1180846"/>
                    <a:pt x="1928876" y="1146556"/>
                    <a:pt x="1903857" y="1184783"/>
                  </a:cubicBezTo>
                  <a:cubicBezTo>
                    <a:pt x="1879600" y="1221486"/>
                    <a:pt x="1921002" y="1241806"/>
                    <a:pt x="1946021" y="1258951"/>
                  </a:cubicBezTo>
                  <a:cubicBezTo>
                    <a:pt x="2184146" y="1420622"/>
                    <a:pt x="2381758" y="1628394"/>
                    <a:pt x="2579370" y="1832991"/>
                  </a:cubicBezTo>
                  <a:cubicBezTo>
                    <a:pt x="2838577" y="2101596"/>
                    <a:pt x="3062732" y="2396871"/>
                    <a:pt x="3221228" y="2738882"/>
                  </a:cubicBezTo>
                  <a:cubicBezTo>
                    <a:pt x="3266567" y="2837307"/>
                    <a:pt x="3253232" y="2879471"/>
                    <a:pt x="3136900" y="2911475"/>
                  </a:cubicBezTo>
                  <a:cubicBezTo>
                    <a:pt x="2770632" y="3011424"/>
                    <a:pt x="2402078" y="3050540"/>
                    <a:pt x="2027301" y="2991104"/>
                  </a:cubicBezTo>
                  <a:cubicBezTo>
                    <a:pt x="1357249" y="2884932"/>
                    <a:pt x="897382" y="2486660"/>
                    <a:pt x="563880" y="1918081"/>
                  </a:cubicBezTo>
                  <a:cubicBezTo>
                    <a:pt x="294386" y="1457198"/>
                    <a:pt x="127254" y="961263"/>
                    <a:pt x="31242" y="439674"/>
                  </a:cubicBezTo>
                  <a:cubicBezTo>
                    <a:pt x="0" y="269367"/>
                    <a:pt x="13208" y="245999"/>
                    <a:pt x="178816" y="209296"/>
                  </a:cubicBezTo>
                  <a:cubicBezTo>
                    <a:pt x="768350" y="79629"/>
                    <a:pt x="1360297" y="0"/>
                    <a:pt x="1961642" y="131953"/>
                  </a:cubicBezTo>
                  <a:cubicBezTo>
                    <a:pt x="2753487" y="306832"/>
                    <a:pt x="3229864" y="801243"/>
                    <a:pt x="3423412" y="1581404"/>
                  </a:cubicBezTo>
                  <a:cubicBezTo>
                    <a:pt x="3432048" y="1614932"/>
                    <a:pt x="3423412" y="1656334"/>
                    <a:pt x="3467862" y="1687576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4" name="Freeform 4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66520" y="822960"/>
            <a:ext cx="6624720" cy="8641080"/>
            <a:chOff x="0" y="0"/>
            <a:chExt cx="8832960" cy="115214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32977" cy="11521440"/>
            </a:xfrm>
            <a:custGeom>
              <a:avLst/>
              <a:gdLst/>
              <a:ahLst/>
              <a:cxnLst/>
              <a:rect l="l" t="t" r="r" b="b"/>
              <a:pathLst>
                <a:path w="8832977" h="11521440">
                  <a:moveTo>
                    <a:pt x="0" y="0"/>
                  </a:moveTo>
                  <a:lnTo>
                    <a:pt x="8832977" y="0"/>
                  </a:lnTo>
                  <a:lnTo>
                    <a:pt x="8832977" y="11521440"/>
                  </a:lnTo>
                  <a:lnTo>
                    <a:pt x="0" y="11521440"/>
                  </a:lnTo>
                  <a:close/>
                  <a:moveTo>
                    <a:pt x="73152" y="73152"/>
                  </a:moveTo>
                  <a:lnTo>
                    <a:pt x="73152" y="11448288"/>
                  </a:lnTo>
                  <a:lnTo>
                    <a:pt x="8759698" y="11448288"/>
                  </a:lnTo>
                  <a:lnTo>
                    <a:pt x="8759698" y="731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8380" y="448710"/>
            <a:ext cx="1297260" cy="50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9"/>
              </a:lnSpc>
            </a:pPr>
            <a:r>
              <a:rPr lang="fa-IR" sz="3564" spc="-1" dirty="0">
                <a:solidFill>
                  <a:srgbClr val="404040"/>
                </a:solidFill>
                <a:latin typeface="Arimo Light"/>
                <a:cs typeface="B Nazanin" pitchFamily="2" charset="-78"/>
              </a:rPr>
              <a:t>تیم ما</a:t>
            </a:r>
            <a:endParaRPr lang="en-US" sz="3564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107560" y="4627260"/>
            <a:ext cx="158220" cy="1074060"/>
            <a:chOff x="0" y="0"/>
            <a:chExt cx="210960" cy="1432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074" cy="1432052"/>
            </a:xfrm>
            <a:custGeom>
              <a:avLst/>
              <a:gdLst/>
              <a:ahLst/>
              <a:cxnLst/>
              <a:rect l="l" t="t" r="r" b="b"/>
              <a:pathLst>
                <a:path w="211074" h="1432052">
                  <a:moveTo>
                    <a:pt x="205867" y="0"/>
                  </a:moveTo>
                  <a:cubicBezTo>
                    <a:pt x="209296" y="425831"/>
                    <a:pt x="207645" y="861949"/>
                    <a:pt x="211074" y="1287780"/>
                  </a:cubicBezTo>
                  <a:lnTo>
                    <a:pt x="0" y="1432052"/>
                  </a:lnTo>
                  <a:lnTo>
                    <a:pt x="0" y="149352"/>
                  </a:lnTo>
                  <a:lnTo>
                    <a:pt x="205867" y="0"/>
                  </a:lnTo>
                  <a:close/>
                </a:path>
              </a:pathLst>
            </a:custGeom>
            <a:solidFill>
              <a:srgbClr val="425D12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778540" y="4621320"/>
            <a:ext cx="2487780" cy="972000"/>
            <a:chOff x="0" y="0"/>
            <a:chExt cx="3317040" cy="1296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16986" cy="1296035"/>
            </a:xfrm>
            <a:custGeom>
              <a:avLst/>
              <a:gdLst/>
              <a:ahLst/>
              <a:cxnLst/>
              <a:rect l="l" t="t" r="r" b="b"/>
              <a:pathLst>
                <a:path w="3316986" h="1296035">
                  <a:moveTo>
                    <a:pt x="0" y="0"/>
                  </a:moveTo>
                  <a:lnTo>
                    <a:pt x="3316986" y="0"/>
                  </a:lnTo>
                  <a:lnTo>
                    <a:pt x="3316986" y="1296035"/>
                  </a:lnTo>
                  <a:lnTo>
                    <a:pt x="0" y="1296035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107560" y="7461720"/>
            <a:ext cx="158220" cy="1074060"/>
            <a:chOff x="0" y="0"/>
            <a:chExt cx="210960" cy="14320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1074" cy="1432052"/>
            </a:xfrm>
            <a:custGeom>
              <a:avLst/>
              <a:gdLst/>
              <a:ahLst/>
              <a:cxnLst/>
              <a:rect l="l" t="t" r="r" b="b"/>
              <a:pathLst>
                <a:path w="211074" h="1432052">
                  <a:moveTo>
                    <a:pt x="205867" y="0"/>
                  </a:moveTo>
                  <a:cubicBezTo>
                    <a:pt x="209296" y="425831"/>
                    <a:pt x="207645" y="861949"/>
                    <a:pt x="211074" y="1287780"/>
                  </a:cubicBezTo>
                  <a:lnTo>
                    <a:pt x="0" y="1432052"/>
                  </a:lnTo>
                  <a:lnTo>
                    <a:pt x="0" y="149352"/>
                  </a:lnTo>
                  <a:lnTo>
                    <a:pt x="205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778540" y="7455240"/>
            <a:ext cx="2487780" cy="972000"/>
            <a:chOff x="0" y="0"/>
            <a:chExt cx="3317040" cy="1296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316986" cy="1296035"/>
            </a:xfrm>
            <a:custGeom>
              <a:avLst/>
              <a:gdLst/>
              <a:ahLst/>
              <a:cxnLst/>
              <a:rect l="l" t="t" r="r" b="b"/>
              <a:pathLst>
                <a:path w="3316986" h="1296035">
                  <a:moveTo>
                    <a:pt x="0" y="0"/>
                  </a:moveTo>
                  <a:lnTo>
                    <a:pt x="3316986" y="0"/>
                  </a:lnTo>
                  <a:lnTo>
                    <a:pt x="3316986" y="1296035"/>
                  </a:lnTo>
                  <a:lnTo>
                    <a:pt x="0" y="1296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954220" y="762118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عنوان متن را </a:t>
            </a:r>
            <a:endParaRPr lang="en-US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54220" y="796786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اینجا بنویسید </a:t>
            </a:r>
            <a:endParaRPr lang="en-US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948280" y="478726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عنوان متن را </a:t>
            </a:r>
            <a:endParaRPr lang="en-US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948280" y="513340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اینجا بنویسید </a:t>
            </a:r>
            <a:endParaRPr lang="en-US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4478480" y="4621320"/>
            <a:ext cx="158220" cy="1074060"/>
            <a:chOff x="0" y="0"/>
            <a:chExt cx="210960" cy="14320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0947" cy="1432052"/>
            </a:xfrm>
            <a:custGeom>
              <a:avLst/>
              <a:gdLst/>
              <a:ahLst/>
              <a:cxnLst/>
              <a:rect l="l" t="t" r="r" b="b"/>
              <a:pathLst>
                <a:path w="210947" h="1432052">
                  <a:moveTo>
                    <a:pt x="5207" y="0"/>
                  </a:moveTo>
                  <a:cubicBezTo>
                    <a:pt x="1778" y="425831"/>
                    <a:pt x="3429" y="861949"/>
                    <a:pt x="0" y="1287780"/>
                  </a:cubicBezTo>
                  <a:lnTo>
                    <a:pt x="210947" y="1432052"/>
                  </a:lnTo>
                  <a:lnTo>
                    <a:pt x="210947" y="149352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477940" y="4614840"/>
            <a:ext cx="2487780" cy="972000"/>
            <a:chOff x="0" y="0"/>
            <a:chExt cx="3317040" cy="1296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16986" cy="1296035"/>
            </a:xfrm>
            <a:custGeom>
              <a:avLst/>
              <a:gdLst/>
              <a:ahLst/>
              <a:cxnLst/>
              <a:rect l="l" t="t" r="r" b="b"/>
              <a:pathLst>
                <a:path w="3316986" h="1296035">
                  <a:moveTo>
                    <a:pt x="3316986" y="0"/>
                  </a:moveTo>
                  <a:lnTo>
                    <a:pt x="0" y="0"/>
                  </a:lnTo>
                  <a:lnTo>
                    <a:pt x="0" y="1296035"/>
                  </a:lnTo>
                  <a:lnTo>
                    <a:pt x="3316986" y="1296035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478480" y="1786860"/>
            <a:ext cx="158220" cy="1074060"/>
            <a:chOff x="0" y="0"/>
            <a:chExt cx="210960" cy="14320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0947" cy="1432052"/>
            </a:xfrm>
            <a:custGeom>
              <a:avLst/>
              <a:gdLst/>
              <a:ahLst/>
              <a:cxnLst/>
              <a:rect l="l" t="t" r="r" b="b"/>
              <a:pathLst>
                <a:path w="210947" h="1432052">
                  <a:moveTo>
                    <a:pt x="5207" y="0"/>
                  </a:moveTo>
                  <a:cubicBezTo>
                    <a:pt x="1778" y="425831"/>
                    <a:pt x="3429" y="861949"/>
                    <a:pt x="0" y="1287780"/>
                  </a:cubicBezTo>
                  <a:lnTo>
                    <a:pt x="210947" y="1432052"/>
                  </a:lnTo>
                  <a:lnTo>
                    <a:pt x="210947" y="149352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6B6E6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77940" y="1780920"/>
            <a:ext cx="2487780" cy="972000"/>
            <a:chOff x="0" y="0"/>
            <a:chExt cx="3317040" cy="1296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316986" cy="1296035"/>
            </a:xfrm>
            <a:custGeom>
              <a:avLst/>
              <a:gdLst/>
              <a:ahLst/>
              <a:cxnLst/>
              <a:rect l="l" t="t" r="r" b="b"/>
              <a:pathLst>
                <a:path w="3316986" h="1296035">
                  <a:moveTo>
                    <a:pt x="3316986" y="0"/>
                  </a:moveTo>
                  <a:lnTo>
                    <a:pt x="0" y="0"/>
                  </a:lnTo>
                  <a:lnTo>
                    <a:pt x="0" y="1296035"/>
                  </a:lnTo>
                  <a:lnTo>
                    <a:pt x="3316986" y="1296035"/>
                  </a:lnTo>
                  <a:close/>
                </a:path>
              </a:pathLst>
            </a:custGeom>
            <a:solidFill>
              <a:srgbClr val="D8D9D8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478480" y="7455240"/>
            <a:ext cx="158220" cy="1074060"/>
            <a:chOff x="0" y="0"/>
            <a:chExt cx="210960" cy="1432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0947" cy="1432052"/>
            </a:xfrm>
            <a:custGeom>
              <a:avLst/>
              <a:gdLst/>
              <a:ahLst/>
              <a:cxnLst/>
              <a:rect l="l" t="t" r="r" b="b"/>
              <a:pathLst>
                <a:path w="210947" h="1432052">
                  <a:moveTo>
                    <a:pt x="5207" y="0"/>
                  </a:moveTo>
                  <a:cubicBezTo>
                    <a:pt x="1778" y="425831"/>
                    <a:pt x="3429" y="861949"/>
                    <a:pt x="0" y="1287780"/>
                  </a:cubicBezTo>
                  <a:lnTo>
                    <a:pt x="210947" y="1432052"/>
                  </a:lnTo>
                  <a:lnTo>
                    <a:pt x="210947" y="149352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6B6E6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477940" y="7449300"/>
            <a:ext cx="2487780" cy="972000"/>
            <a:chOff x="0" y="0"/>
            <a:chExt cx="3317040" cy="1296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316986" cy="1296035"/>
            </a:xfrm>
            <a:custGeom>
              <a:avLst/>
              <a:gdLst/>
              <a:ahLst/>
              <a:cxnLst/>
              <a:rect l="l" t="t" r="r" b="b"/>
              <a:pathLst>
                <a:path w="3316986" h="1296035">
                  <a:moveTo>
                    <a:pt x="3316986" y="0"/>
                  </a:moveTo>
                  <a:lnTo>
                    <a:pt x="0" y="0"/>
                  </a:lnTo>
                  <a:lnTo>
                    <a:pt x="0" y="1296035"/>
                  </a:lnTo>
                  <a:lnTo>
                    <a:pt x="3316986" y="1296035"/>
                  </a:lnTo>
                  <a:close/>
                </a:path>
              </a:pathLst>
            </a:custGeom>
            <a:solidFill>
              <a:srgbClr val="D8D9D8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4649300" y="194308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عنوان متن را </a:t>
            </a:r>
            <a:endParaRPr lang="en-US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649300" y="2289225"/>
            <a:ext cx="21364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اینجا بنویسید </a:t>
            </a:r>
            <a:endParaRPr lang="en-US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  <a:p>
            <a:pPr algn="ctr" rtl="1">
              <a:lnSpc>
                <a:spcPts val="2160"/>
              </a:lnSpc>
            </a:pPr>
            <a:endParaRPr lang="en-US" sz="1800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4684400" y="479320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en-US" sz="1800" spc="-73">
                <a:solidFill>
                  <a:srgbClr val="FFFFFF"/>
                </a:solidFill>
                <a:latin typeface="Open Sans"/>
                <a:cs typeface="B Nazanin" pitchFamily="2" charset="-78"/>
              </a:rPr>
              <a:t>Name Here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84400" y="513934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en-US" sz="1800" spc="-73">
                <a:solidFill>
                  <a:srgbClr val="FFFFFF"/>
                </a:solidFill>
                <a:latin typeface="Open Sans"/>
                <a:cs typeface="B Nazanin" pitchFamily="2" charset="-78"/>
              </a:rPr>
              <a:t>Designer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718960" y="764332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عنوان متن را </a:t>
            </a:r>
            <a:endParaRPr lang="en-US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4718960" y="799000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اینجا بنویسید </a:t>
            </a:r>
            <a:endParaRPr lang="en-US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8107560" y="1793340"/>
            <a:ext cx="158220" cy="1074060"/>
            <a:chOff x="0" y="0"/>
            <a:chExt cx="210960" cy="143208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11074" cy="1432052"/>
            </a:xfrm>
            <a:custGeom>
              <a:avLst/>
              <a:gdLst/>
              <a:ahLst/>
              <a:cxnLst/>
              <a:rect l="l" t="t" r="r" b="b"/>
              <a:pathLst>
                <a:path w="211074" h="1432052">
                  <a:moveTo>
                    <a:pt x="205867" y="0"/>
                  </a:moveTo>
                  <a:cubicBezTo>
                    <a:pt x="209296" y="425831"/>
                    <a:pt x="207645" y="861949"/>
                    <a:pt x="211074" y="1287780"/>
                  </a:cubicBezTo>
                  <a:lnTo>
                    <a:pt x="0" y="1432052"/>
                  </a:lnTo>
                  <a:lnTo>
                    <a:pt x="0" y="149352"/>
                  </a:lnTo>
                  <a:lnTo>
                    <a:pt x="205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778540" y="1786860"/>
            <a:ext cx="2487780" cy="972000"/>
            <a:chOff x="0" y="0"/>
            <a:chExt cx="3317040" cy="12960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316986" cy="1296035"/>
            </a:xfrm>
            <a:custGeom>
              <a:avLst/>
              <a:gdLst/>
              <a:ahLst/>
              <a:cxnLst/>
              <a:rect l="l" t="t" r="r" b="b"/>
              <a:pathLst>
                <a:path w="3316986" h="1296035">
                  <a:moveTo>
                    <a:pt x="0" y="0"/>
                  </a:moveTo>
                  <a:lnTo>
                    <a:pt x="3316986" y="0"/>
                  </a:lnTo>
                  <a:lnTo>
                    <a:pt x="3316986" y="1296035"/>
                  </a:lnTo>
                  <a:lnTo>
                    <a:pt x="0" y="1296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5948280" y="194308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73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عنوان متن را </a:t>
            </a:r>
            <a:endParaRPr lang="en-US" sz="1800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948280" y="2289225"/>
            <a:ext cx="21364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73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اینجا بنویسید </a:t>
            </a:r>
            <a:endParaRPr lang="en-US" sz="1800" spc="-73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3016440" y="383940"/>
            <a:ext cx="1429380" cy="1280880"/>
          </a:xfrm>
          <a:custGeom>
            <a:avLst/>
            <a:gdLst/>
            <a:ahLst/>
            <a:cxnLst/>
            <a:rect l="l" t="t" r="r" b="b"/>
            <a:pathLst>
              <a:path w="1429380" h="1280880">
                <a:moveTo>
                  <a:pt x="0" y="0"/>
                </a:moveTo>
                <a:lnTo>
                  <a:pt x="1429380" y="0"/>
                </a:lnTo>
                <a:lnTo>
                  <a:pt x="1429380" y="1280880"/>
                </a:lnTo>
                <a:lnTo>
                  <a:pt x="0" y="1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" r="-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4571100" y="383940"/>
            <a:ext cx="1429380" cy="1280880"/>
          </a:xfrm>
          <a:custGeom>
            <a:avLst/>
            <a:gdLst/>
            <a:ahLst/>
            <a:cxnLst/>
            <a:rect l="l" t="t" r="r" b="b"/>
            <a:pathLst>
              <a:path w="1429380" h="1280880">
                <a:moveTo>
                  <a:pt x="0" y="0"/>
                </a:moveTo>
                <a:lnTo>
                  <a:pt x="1429380" y="0"/>
                </a:lnTo>
                <a:lnTo>
                  <a:pt x="1429380" y="1280880"/>
                </a:lnTo>
                <a:lnTo>
                  <a:pt x="0" y="1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" r="-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1461780" y="1786860"/>
            <a:ext cx="1429380" cy="1280880"/>
          </a:xfrm>
          <a:custGeom>
            <a:avLst/>
            <a:gdLst/>
            <a:ahLst/>
            <a:cxnLst/>
            <a:rect l="l" t="t" r="r" b="b"/>
            <a:pathLst>
              <a:path w="1429380" h="1280880">
                <a:moveTo>
                  <a:pt x="0" y="0"/>
                </a:moveTo>
                <a:lnTo>
                  <a:pt x="1429380" y="0"/>
                </a:lnTo>
                <a:lnTo>
                  <a:pt x="1429380" y="1280880"/>
                </a:lnTo>
                <a:lnTo>
                  <a:pt x="0" y="1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" r="-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48" name="Freeform 48"/>
          <p:cNvSpPr/>
          <p:nvPr/>
        </p:nvSpPr>
        <p:spPr>
          <a:xfrm>
            <a:off x="3016440" y="1786860"/>
            <a:ext cx="1429380" cy="1280880"/>
          </a:xfrm>
          <a:custGeom>
            <a:avLst/>
            <a:gdLst/>
            <a:ahLst/>
            <a:cxnLst/>
            <a:rect l="l" t="t" r="r" b="b"/>
            <a:pathLst>
              <a:path w="1429380" h="1280880">
                <a:moveTo>
                  <a:pt x="0" y="0"/>
                </a:moveTo>
                <a:lnTo>
                  <a:pt x="1429380" y="0"/>
                </a:lnTo>
                <a:lnTo>
                  <a:pt x="1429380" y="1280880"/>
                </a:lnTo>
                <a:lnTo>
                  <a:pt x="0" y="1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" r="-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4571100" y="1786860"/>
            <a:ext cx="1429380" cy="1280880"/>
          </a:xfrm>
          <a:custGeom>
            <a:avLst/>
            <a:gdLst/>
            <a:ahLst/>
            <a:cxnLst/>
            <a:rect l="l" t="t" r="r" b="b"/>
            <a:pathLst>
              <a:path w="1429380" h="1280880">
                <a:moveTo>
                  <a:pt x="0" y="0"/>
                </a:moveTo>
                <a:lnTo>
                  <a:pt x="1429380" y="0"/>
                </a:lnTo>
                <a:lnTo>
                  <a:pt x="1429380" y="1280880"/>
                </a:lnTo>
                <a:lnTo>
                  <a:pt x="0" y="1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" r="-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11523060" y="6699240"/>
            <a:ext cx="2879820" cy="2592000"/>
          </a:xfrm>
          <a:custGeom>
            <a:avLst/>
            <a:gdLst/>
            <a:ahLst/>
            <a:cxnLst/>
            <a:rect l="l" t="t" r="r" b="b"/>
            <a:pathLst>
              <a:path w="2879820" h="2592000">
                <a:moveTo>
                  <a:pt x="0" y="0"/>
                </a:moveTo>
                <a:lnTo>
                  <a:pt x="2879820" y="0"/>
                </a:lnTo>
                <a:lnTo>
                  <a:pt x="2879820" y="2592000"/>
                </a:lnTo>
                <a:lnTo>
                  <a:pt x="0" y="2592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4" r="-224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-21330" y="-21330"/>
            <a:ext cx="248400" cy="926100"/>
            <a:chOff x="0" y="0"/>
            <a:chExt cx="331200" cy="1234800"/>
          </a:xfrm>
        </p:grpSpPr>
        <p:sp>
          <p:nvSpPr>
            <p:cNvPr id="52" name="Freeform 52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 rot="5400000">
            <a:off x="317250" y="-359910"/>
            <a:ext cx="248400" cy="926100"/>
            <a:chOff x="0" y="0"/>
            <a:chExt cx="331200" cy="1234800"/>
          </a:xfrm>
        </p:grpSpPr>
        <p:sp>
          <p:nvSpPr>
            <p:cNvPr id="55" name="Freeform 55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56" name="Freeform 56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 rot="5400000">
            <a:off x="17717130" y="-359910"/>
            <a:ext cx="248400" cy="926100"/>
            <a:chOff x="0" y="0"/>
            <a:chExt cx="331200" cy="1234800"/>
          </a:xfrm>
        </p:grpSpPr>
        <p:sp>
          <p:nvSpPr>
            <p:cNvPr id="58" name="Freeform 58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60"/>
          <p:cNvGrpSpPr/>
          <p:nvPr/>
        </p:nvGrpSpPr>
        <p:grpSpPr>
          <a:xfrm rot="-10800000">
            <a:off x="18056250" y="-21330"/>
            <a:ext cx="248400" cy="926100"/>
            <a:chOff x="0" y="0"/>
            <a:chExt cx="331200" cy="1234800"/>
          </a:xfrm>
        </p:grpSpPr>
        <p:sp>
          <p:nvSpPr>
            <p:cNvPr id="61" name="Freeform 61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-21330" y="9382230"/>
            <a:ext cx="248400" cy="926100"/>
            <a:chOff x="0" y="0"/>
            <a:chExt cx="331200" cy="1234800"/>
          </a:xfrm>
        </p:grpSpPr>
        <p:sp>
          <p:nvSpPr>
            <p:cNvPr id="64" name="Freeform 64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 rot="-5400000">
            <a:off x="317250" y="9719730"/>
            <a:ext cx="248400" cy="926100"/>
            <a:chOff x="0" y="0"/>
            <a:chExt cx="331200" cy="1234800"/>
          </a:xfrm>
        </p:grpSpPr>
        <p:sp>
          <p:nvSpPr>
            <p:cNvPr id="67" name="Freeform 67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 rot="-5400000">
            <a:off x="17721990" y="9719730"/>
            <a:ext cx="248400" cy="926100"/>
            <a:chOff x="0" y="0"/>
            <a:chExt cx="331200" cy="1234800"/>
          </a:xfrm>
        </p:grpSpPr>
        <p:sp>
          <p:nvSpPr>
            <p:cNvPr id="70" name="Freeform 70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72"/>
          <p:cNvGrpSpPr/>
          <p:nvPr/>
        </p:nvGrpSpPr>
        <p:grpSpPr>
          <a:xfrm rot="-10800000">
            <a:off x="18061110" y="9382230"/>
            <a:ext cx="248400" cy="926100"/>
            <a:chOff x="0" y="0"/>
            <a:chExt cx="331200" cy="1234800"/>
          </a:xfrm>
        </p:grpSpPr>
        <p:sp>
          <p:nvSpPr>
            <p:cNvPr id="73" name="Freeform 73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54880" y="3941460"/>
            <a:ext cx="18033300" cy="3791340"/>
            <a:chOff x="0" y="0"/>
            <a:chExt cx="24044400" cy="5055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424642" cy="5055108"/>
            </a:xfrm>
            <a:custGeom>
              <a:avLst/>
              <a:gdLst/>
              <a:ahLst/>
              <a:cxnLst/>
              <a:rect l="l" t="t" r="r" b="b"/>
              <a:pathLst>
                <a:path w="23424642" h="5055108">
                  <a:moveTo>
                    <a:pt x="619760" y="0"/>
                  </a:moveTo>
                  <a:cubicBezTo>
                    <a:pt x="277495" y="0"/>
                    <a:pt x="0" y="277495"/>
                    <a:pt x="0" y="619760"/>
                  </a:cubicBezTo>
                  <a:lnTo>
                    <a:pt x="0" y="4435348"/>
                  </a:lnTo>
                  <a:cubicBezTo>
                    <a:pt x="0" y="4777613"/>
                    <a:pt x="277495" y="5055108"/>
                    <a:pt x="619760" y="5055108"/>
                  </a:cubicBezTo>
                  <a:lnTo>
                    <a:pt x="23424642" y="5055108"/>
                  </a:lnTo>
                  <a:cubicBezTo>
                    <a:pt x="23082377" y="5055108"/>
                    <a:pt x="22804881" y="4777613"/>
                    <a:pt x="22804881" y="4435348"/>
                  </a:cubicBezTo>
                  <a:lnTo>
                    <a:pt x="5055616" y="619760"/>
                  </a:lnTo>
                  <a:cubicBezTo>
                    <a:pt x="5055616" y="277495"/>
                    <a:pt x="5333111" y="0"/>
                    <a:pt x="5675376" y="0"/>
                  </a:cubicBezTo>
                  <a:close/>
                </a:path>
              </a:pathLst>
            </a:custGeom>
            <a:solidFill>
              <a:srgbClr val="BAE36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9740" y="4068360"/>
            <a:ext cx="16687620" cy="3508920"/>
            <a:chOff x="0" y="0"/>
            <a:chExt cx="22250160" cy="46785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76488" cy="4678553"/>
            </a:xfrm>
            <a:custGeom>
              <a:avLst/>
              <a:gdLst/>
              <a:ahLst/>
              <a:cxnLst/>
              <a:rect l="l" t="t" r="r" b="b"/>
              <a:pathLst>
                <a:path w="21676488" h="4678553">
                  <a:moveTo>
                    <a:pt x="573659" y="0"/>
                  </a:moveTo>
                  <a:cubicBezTo>
                    <a:pt x="256794" y="0"/>
                    <a:pt x="0" y="256794"/>
                    <a:pt x="0" y="573532"/>
                  </a:cubicBezTo>
                  <a:lnTo>
                    <a:pt x="0" y="4105021"/>
                  </a:lnTo>
                  <a:cubicBezTo>
                    <a:pt x="0" y="4421759"/>
                    <a:pt x="256794" y="4678553"/>
                    <a:pt x="573659" y="4678553"/>
                  </a:cubicBezTo>
                  <a:lnTo>
                    <a:pt x="21676488" y="4678553"/>
                  </a:lnTo>
                  <a:cubicBezTo>
                    <a:pt x="21359623" y="4678553"/>
                    <a:pt x="21102828" y="4421759"/>
                    <a:pt x="21102828" y="4105021"/>
                  </a:cubicBezTo>
                  <a:lnTo>
                    <a:pt x="4679188" y="573532"/>
                  </a:lnTo>
                  <a:cubicBezTo>
                    <a:pt x="4679188" y="256794"/>
                    <a:pt x="4935982" y="0"/>
                    <a:pt x="5252720" y="0"/>
                  </a:cubicBezTo>
                  <a:close/>
                </a:path>
              </a:pathLst>
            </a:custGeom>
            <a:blipFill>
              <a:blip r:embed="rId3"/>
              <a:stretch>
                <a:fillRect t="-125" r="-2646" b="-125"/>
              </a:stretch>
            </a:blip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00280" y="647760"/>
            <a:ext cx="166876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خدمات</a:t>
            </a:r>
            <a:endParaRPr lang="en-US" sz="66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469880" y="3143880"/>
            <a:ext cx="3506220" cy="1841940"/>
            <a:chOff x="0" y="0"/>
            <a:chExt cx="4674960" cy="24559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27906" cy="2455926"/>
            </a:xfrm>
            <a:custGeom>
              <a:avLst/>
              <a:gdLst/>
              <a:ahLst/>
              <a:cxnLst/>
              <a:rect l="l" t="t" r="r" b="b"/>
              <a:pathLst>
                <a:path w="4327906" h="2455926">
                  <a:moveTo>
                    <a:pt x="347091" y="0"/>
                  </a:moveTo>
                  <a:cubicBezTo>
                    <a:pt x="155321" y="0"/>
                    <a:pt x="0" y="155321"/>
                    <a:pt x="0" y="346964"/>
                  </a:cubicBezTo>
                  <a:lnTo>
                    <a:pt x="0" y="2108962"/>
                  </a:lnTo>
                  <a:cubicBezTo>
                    <a:pt x="0" y="2300605"/>
                    <a:pt x="155321" y="2455926"/>
                    <a:pt x="347091" y="2455926"/>
                  </a:cubicBezTo>
                  <a:lnTo>
                    <a:pt x="4327906" y="2455926"/>
                  </a:lnTo>
                  <a:cubicBezTo>
                    <a:pt x="4136263" y="2455926"/>
                    <a:pt x="3980815" y="2300605"/>
                    <a:pt x="3980815" y="2108962"/>
                  </a:cubicBezTo>
                  <a:lnTo>
                    <a:pt x="2456307" y="346964"/>
                  </a:lnTo>
                  <a:cubicBezTo>
                    <a:pt x="2456307" y="155321"/>
                    <a:pt x="2611628" y="0"/>
                    <a:pt x="280327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47880" y="2526120"/>
            <a:ext cx="1170180" cy="1170180"/>
            <a:chOff x="0" y="0"/>
            <a:chExt cx="1560240" cy="1560240"/>
          </a:xfrm>
        </p:grpSpPr>
        <p:sp>
          <p:nvSpPr>
            <p:cNvPr id="17" name="Freeform 17"/>
            <p:cNvSpPr/>
            <p:nvPr/>
          </p:nvSpPr>
          <p:spPr>
            <a:xfrm>
              <a:off x="0" y="-1524"/>
              <a:ext cx="1563370" cy="1566418"/>
            </a:xfrm>
            <a:custGeom>
              <a:avLst/>
              <a:gdLst/>
              <a:ahLst/>
              <a:cxnLst/>
              <a:rect l="l" t="t" r="r" b="b"/>
              <a:pathLst>
                <a:path w="1563370" h="1566418">
                  <a:moveTo>
                    <a:pt x="0" y="781685"/>
                  </a:moveTo>
                  <a:cubicBezTo>
                    <a:pt x="0" y="351917"/>
                    <a:pt x="347599" y="3048"/>
                    <a:pt x="777240" y="1524"/>
                  </a:cubicBezTo>
                  <a:cubicBezTo>
                    <a:pt x="1206881" y="0"/>
                    <a:pt x="1557020" y="346202"/>
                    <a:pt x="1560195" y="775970"/>
                  </a:cubicBezTo>
                  <a:cubicBezTo>
                    <a:pt x="1563370" y="1205738"/>
                    <a:pt x="1218311" y="1557020"/>
                    <a:pt x="788543" y="1561719"/>
                  </a:cubicBezTo>
                  <a:cubicBezTo>
                    <a:pt x="358775" y="1566418"/>
                    <a:pt x="6350" y="1222629"/>
                    <a:pt x="127" y="79298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847880" y="4069635"/>
            <a:ext cx="2525040" cy="3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پاور صنایع غذایی 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5417280" y="3143880"/>
            <a:ext cx="3506220" cy="1841940"/>
            <a:chOff x="0" y="0"/>
            <a:chExt cx="4674960" cy="24559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27906" cy="2455926"/>
            </a:xfrm>
            <a:custGeom>
              <a:avLst/>
              <a:gdLst/>
              <a:ahLst/>
              <a:cxnLst/>
              <a:rect l="l" t="t" r="r" b="b"/>
              <a:pathLst>
                <a:path w="4327906" h="2455926">
                  <a:moveTo>
                    <a:pt x="347091" y="0"/>
                  </a:moveTo>
                  <a:cubicBezTo>
                    <a:pt x="155321" y="0"/>
                    <a:pt x="0" y="155321"/>
                    <a:pt x="0" y="346964"/>
                  </a:cubicBezTo>
                  <a:lnTo>
                    <a:pt x="0" y="2108962"/>
                  </a:lnTo>
                  <a:cubicBezTo>
                    <a:pt x="0" y="2300605"/>
                    <a:pt x="155321" y="2455926"/>
                    <a:pt x="347091" y="2455926"/>
                  </a:cubicBezTo>
                  <a:lnTo>
                    <a:pt x="4327906" y="2455926"/>
                  </a:lnTo>
                  <a:cubicBezTo>
                    <a:pt x="4136263" y="2455926"/>
                    <a:pt x="3980815" y="2300605"/>
                    <a:pt x="3980815" y="2108962"/>
                  </a:cubicBezTo>
                  <a:lnTo>
                    <a:pt x="2456307" y="346964"/>
                  </a:lnTo>
                  <a:cubicBezTo>
                    <a:pt x="2456307" y="155321"/>
                    <a:pt x="2611628" y="0"/>
                    <a:pt x="280327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795280" y="2526120"/>
            <a:ext cx="1170180" cy="1170180"/>
            <a:chOff x="0" y="0"/>
            <a:chExt cx="1560240" cy="1560240"/>
          </a:xfrm>
        </p:grpSpPr>
        <p:sp>
          <p:nvSpPr>
            <p:cNvPr id="22" name="Freeform 22"/>
            <p:cNvSpPr/>
            <p:nvPr/>
          </p:nvSpPr>
          <p:spPr>
            <a:xfrm>
              <a:off x="0" y="-1524"/>
              <a:ext cx="1563370" cy="1566418"/>
            </a:xfrm>
            <a:custGeom>
              <a:avLst/>
              <a:gdLst/>
              <a:ahLst/>
              <a:cxnLst/>
              <a:rect l="l" t="t" r="r" b="b"/>
              <a:pathLst>
                <a:path w="1563370" h="1566418">
                  <a:moveTo>
                    <a:pt x="0" y="781685"/>
                  </a:moveTo>
                  <a:cubicBezTo>
                    <a:pt x="0" y="351917"/>
                    <a:pt x="347599" y="3048"/>
                    <a:pt x="777240" y="1524"/>
                  </a:cubicBezTo>
                  <a:cubicBezTo>
                    <a:pt x="1206881" y="0"/>
                    <a:pt x="1557020" y="346202"/>
                    <a:pt x="1560195" y="775970"/>
                  </a:cubicBezTo>
                  <a:cubicBezTo>
                    <a:pt x="1563370" y="1205738"/>
                    <a:pt x="1218311" y="1557020"/>
                    <a:pt x="788543" y="1561719"/>
                  </a:cubicBezTo>
                  <a:cubicBezTo>
                    <a:pt x="358775" y="1566418"/>
                    <a:pt x="6350" y="1222629"/>
                    <a:pt x="127" y="79298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795280" y="4069635"/>
            <a:ext cx="2525040" cy="3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پاور صنایع غذایی 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364680" y="3143880"/>
            <a:ext cx="3506220" cy="1841940"/>
            <a:chOff x="0" y="0"/>
            <a:chExt cx="4674960" cy="24559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327906" cy="2455926"/>
            </a:xfrm>
            <a:custGeom>
              <a:avLst/>
              <a:gdLst/>
              <a:ahLst/>
              <a:cxnLst/>
              <a:rect l="l" t="t" r="r" b="b"/>
              <a:pathLst>
                <a:path w="4327906" h="2455926">
                  <a:moveTo>
                    <a:pt x="347091" y="0"/>
                  </a:moveTo>
                  <a:cubicBezTo>
                    <a:pt x="155321" y="0"/>
                    <a:pt x="0" y="155321"/>
                    <a:pt x="0" y="346964"/>
                  </a:cubicBezTo>
                  <a:lnTo>
                    <a:pt x="0" y="2108962"/>
                  </a:lnTo>
                  <a:cubicBezTo>
                    <a:pt x="0" y="2300605"/>
                    <a:pt x="155321" y="2455926"/>
                    <a:pt x="347091" y="2455926"/>
                  </a:cubicBezTo>
                  <a:lnTo>
                    <a:pt x="4327906" y="2455926"/>
                  </a:lnTo>
                  <a:cubicBezTo>
                    <a:pt x="4136263" y="2455926"/>
                    <a:pt x="3980815" y="2300605"/>
                    <a:pt x="3980815" y="2108962"/>
                  </a:cubicBezTo>
                  <a:lnTo>
                    <a:pt x="2456307" y="346964"/>
                  </a:lnTo>
                  <a:cubicBezTo>
                    <a:pt x="2456307" y="155321"/>
                    <a:pt x="2611628" y="0"/>
                    <a:pt x="280327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742680" y="2526120"/>
            <a:ext cx="1170180" cy="1170180"/>
            <a:chOff x="0" y="0"/>
            <a:chExt cx="1560240" cy="1560240"/>
          </a:xfrm>
        </p:grpSpPr>
        <p:sp>
          <p:nvSpPr>
            <p:cNvPr id="27" name="Freeform 27"/>
            <p:cNvSpPr/>
            <p:nvPr/>
          </p:nvSpPr>
          <p:spPr>
            <a:xfrm>
              <a:off x="0" y="-1524"/>
              <a:ext cx="1563370" cy="1566418"/>
            </a:xfrm>
            <a:custGeom>
              <a:avLst/>
              <a:gdLst/>
              <a:ahLst/>
              <a:cxnLst/>
              <a:rect l="l" t="t" r="r" b="b"/>
              <a:pathLst>
                <a:path w="1563370" h="1566418">
                  <a:moveTo>
                    <a:pt x="0" y="781685"/>
                  </a:moveTo>
                  <a:cubicBezTo>
                    <a:pt x="0" y="351917"/>
                    <a:pt x="347599" y="3048"/>
                    <a:pt x="777240" y="1524"/>
                  </a:cubicBezTo>
                  <a:cubicBezTo>
                    <a:pt x="1206881" y="0"/>
                    <a:pt x="1557020" y="346202"/>
                    <a:pt x="1560195" y="775970"/>
                  </a:cubicBezTo>
                  <a:cubicBezTo>
                    <a:pt x="1563370" y="1205738"/>
                    <a:pt x="1218311" y="1557020"/>
                    <a:pt x="788543" y="1561719"/>
                  </a:cubicBezTo>
                  <a:cubicBezTo>
                    <a:pt x="358775" y="1566418"/>
                    <a:pt x="6350" y="1222629"/>
                    <a:pt x="127" y="79298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742680" y="4069635"/>
            <a:ext cx="2525040" cy="3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پاور صنایع غذایی 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3312080" y="3143880"/>
            <a:ext cx="3506220" cy="1841940"/>
            <a:chOff x="0" y="0"/>
            <a:chExt cx="4674960" cy="24559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327906" cy="2455926"/>
            </a:xfrm>
            <a:custGeom>
              <a:avLst/>
              <a:gdLst/>
              <a:ahLst/>
              <a:cxnLst/>
              <a:rect l="l" t="t" r="r" b="b"/>
              <a:pathLst>
                <a:path w="4327906" h="2455926">
                  <a:moveTo>
                    <a:pt x="347091" y="0"/>
                  </a:moveTo>
                  <a:cubicBezTo>
                    <a:pt x="155321" y="0"/>
                    <a:pt x="0" y="155321"/>
                    <a:pt x="0" y="346964"/>
                  </a:cubicBezTo>
                  <a:lnTo>
                    <a:pt x="0" y="2108962"/>
                  </a:lnTo>
                  <a:cubicBezTo>
                    <a:pt x="0" y="2300605"/>
                    <a:pt x="155321" y="2455926"/>
                    <a:pt x="347091" y="2455926"/>
                  </a:cubicBezTo>
                  <a:lnTo>
                    <a:pt x="4327906" y="2455926"/>
                  </a:lnTo>
                  <a:cubicBezTo>
                    <a:pt x="4136263" y="2455926"/>
                    <a:pt x="3980815" y="2300605"/>
                    <a:pt x="3980815" y="2108962"/>
                  </a:cubicBezTo>
                  <a:lnTo>
                    <a:pt x="2456307" y="346964"/>
                  </a:lnTo>
                  <a:cubicBezTo>
                    <a:pt x="2456307" y="155321"/>
                    <a:pt x="2611628" y="0"/>
                    <a:pt x="280327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690080" y="2526120"/>
            <a:ext cx="1170180" cy="1170180"/>
            <a:chOff x="0" y="0"/>
            <a:chExt cx="1560240" cy="1560240"/>
          </a:xfrm>
        </p:grpSpPr>
        <p:sp>
          <p:nvSpPr>
            <p:cNvPr id="32" name="Freeform 32"/>
            <p:cNvSpPr/>
            <p:nvPr/>
          </p:nvSpPr>
          <p:spPr>
            <a:xfrm>
              <a:off x="0" y="-1524"/>
              <a:ext cx="1563370" cy="1566418"/>
            </a:xfrm>
            <a:custGeom>
              <a:avLst/>
              <a:gdLst/>
              <a:ahLst/>
              <a:cxnLst/>
              <a:rect l="l" t="t" r="r" b="b"/>
              <a:pathLst>
                <a:path w="1563370" h="1566418">
                  <a:moveTo>
                    <a:pt x="0" y="781685"/>
                  </a:moveTo>
                  <a:cubicBezTo>
                    <a:pt x="0" y="351917"/>
                    <a:pt x="347599" y="3048"/>
                    <a:pt x="777240" y="1524"/>
                  </a:cubicBezTo>
                  <a:cubicBezTo>
                    <a:pt x="1206881" y="0"/>
                    <a:pt x="1557020" y="346202"/>
                    <a:pt x="1560195" y="775970"/>
                  </a:cubicBezTo>
                  <a:cubicBezTo>
                    <a:pt x="1563370" y="1205738"/>
                    <a:pt x="1218311" y="1557020"/>
                    <a:pt x="788543" y="1561719"/>
                  </a:cubicBezTo>
                  <a:cubicBezTo>
                    <a:pt x="358775" y="1566418"/>
                    <a:pt x="6350" y="1222629"/>
                    <a:pt x="127" y="792988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3690080" y="4069635"/>
            <a:ext cx="2525040" cy="3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پاور صنایع غذایی 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469880" y="6489720"/>
            <a:ext cx="3506220" cy="1841940"/>
            <a:chOff x="0" y="0"/>
            <a:chExt cx="4674960" cy="24559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327906" cy="2455926"/>
            </a:xfrm>
            <a:custGeom>
              <a:avLst/>
              <a:gdLst/>
              <a:ahLst/>
              <a:cxnLst/>
              <a:rect l="l" t="t" r="r" b="b"/>
              <a:pathLst>
                <a:path w="4327906" h="2455926">
                  <a:moveTo>
                    <a:pt x="347091" y="2455926"/>
                  </a:moveTo>
                  <a:cubicBezTo>
                    <a:pt x="155321" y="2455926"/>
                    <a:pt x="0" y="2300605"/>
                    <a:pt x="0" y="2108962"/>
                  </a:cubicBezTo>
                  <a:lnTo>
                    <a:pt x="0" y="346964"/>
                  </a:lnTo>
                  <a:cubicBezTo>
                    <a:pt x="0" y="155321"/>
                    <a:pt x="155321" y="0"/>
                    <a:pt x="347091" y="0"/>
                  </a:cubicBezTo>
                  <a:lnTo>
                    <a:pt x="4327906" y="0"/>
                  </a:lnTo>
                  <a:cubicBezTo>
                    <a:pt x="4136263" y="0"/>
                    <a:pt x="3980815" y="155321"/>
                    <a:pt x="3980815" y="346964"/>
                  </a:cubicBezTo>
                  <a:lnTo>
                    <a:pt x="2456307" y="2108962"/>
                  </a:lnTo>
                  <a:cubicBezTo>
                    <a:pt x="2456307" y="2300605"/>
                    <a:pt x="2611628" y="2455926"/>
                    <a:pt x="2803398" y="24559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847880" y="7779780"/>
            <a:ext cx="1170180" cy="1170180"/>
            <a:chOff x="0" y="0"/>
            <a:chExt cx="1560240" cy="1560240"/>
          </a:xfrm>
        </p:grpSpPr>
        <p:sp>
          <p:nvSpPr>
            <p:cNvPr id="37" name="Freeform 37"/>
            <p:cNvSpPr/>
            <p:nvPr/>
          </p:nvSpPr>
          <p:spPr>
            <a:xfrm>
              <a:off x="0" y="-4699"/>
              <a:ext cx="1563370" cy="1566672"/>
            </a:xfrm>
            <a:custGeom>
              <a:avLst/>
              <a:gdLst/>
              <a:ahLst/>
              <a:cxnLst/>
              <a:rect l="l" t="t" r="r" b="b"/>
              <a:pathLst>
                <a:path w="1563370" h="1566672">
                  <a:moveTo>
                    <a:pt x="0" y="784860"/>
                  </a:moveTo>
                  <a:cubicBezTo>
                    <a:pt x="0" y="1214628"/>
                    <a:pt x="347599" y="1563370"/>
                    <a:pt x="777240" y="1565021"/>
                  </a:cubicBezTo>
                  <a:cubicBezTo>
                    <a:pt x="1206881" y="1566672"/>
                    <a:pt x="1557020" y="1220343"/>
                    <a:pt x="1560195" y="790575"/>
                  </a:cubicBezTo>
                  <a:cubicBezTo>
                    <a:pt x="1563370" y="360807"/>
                    <a:pt x="1218311" y="9398"/>
                    <a:pt x="788670" y="4699"/>
                  </a:cubicBezTo>
                  <a:cubicBezTo>
                    <a:pt x="359029" y="0"/>
                    <a:pt x="6350" y="343789"/>
                    <a:pt x="127" y="77343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847880" y="7018575"/>
            <a:ext cx="2525040" cy="3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پاور صنایع غذایی 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5417280" y="6489720"/>
            <a:ext cx="3506220" cy="1841940"/>
            <a:chOff x="0" y="0"/>
            <a:chExt cx="4674960" cy="245592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327906" cy="2455926"/>
            </a:xfrm>
            <a:custGeom>
              <a:avLst/>
              <a:gdLst/>
              <a:ahLst/>
              <a:cxnLst/>
              <a:rect l="l" t="t" r="r" b="b"/>
              <a:pathLst>
                <a:path w="4327906" h="2455926">
                  <a:moveTo>
                    <a:pt x="347091" y="2455926"/>
                  </a:moveTo>
                  <a:cubicBezTo>
                    <a:pt x="155321" y="2455926"/>
                    <a:pt x="0" y="2300605"/>
                    <a:pt x="0" y="2108962"/>
                  </a:cubicBezTo>
                  <a:lnTo>
                    <a:pt x="0" y="346964"/>
                  </a:lnTo>
                  <a:cubicBezTo>
                    <a:pt x="0" y="155321"/>
                    <a:pt x="155321" y="0"/>
                    <a:pt x="347091" y="0"/>
                  </a:cubicBezTo>
                  <a:lnTo>
                    <a:pt x="4327906" y="0"/>
                  </a:lnTo>
                  <a:cubicBezTo>
                    <a:pt x="4136263" y="0"/>
                    <a:pt x="3980815" y="155321"/>
                    <a:pt x="3980815" y="346964"/>
                  </a:cubicBezTo>
                  <a:lnTo>
                    <a:pt x="2456307" y="2108962"/>
                  </a:lnTo>
                  <a:cubicBezTo>
                    <a:pt x="2456307" y="2300605"/>
                    <a:pt x="2611628" y="2455926"/>
                    <a:pt x="2803398" y="24559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795280" y="7779780"/>
            <a:ext cx="1170180" cy="1170180"/>
            <a:chOff x="0" y="0"/>
            <a:chExt cx="1560240" cy="1560240"/>
          </a:xfrm>
        </p:grpSpPr>
        <p:sp>
          <p:nvSpPr>
            <p:cNvPr id="42" name="Freeform 42"/>
            <p:cNvSpPr/>
            <p:nvPr/>
          </p:nvSpPr>
          <p:spPr>
            <a:xfrm>
              <a:off x="0" y="-4699"/>
              <a:ext cx="1563370" cy="1566672"/>
            </a:xfrm>
            <a:custGeom>
              <a:avLst/>
              <a:gdLst/>
              <a:ahLst/>
              <a:cxnLst/>
              <a:rect l="l" t="t" r="r" b="b"/>
              <a:pathLst>
                <a:path w="1563370" h="1566672">
                  <a:moveTo>
                    <a:pt x="0" y="784860"/>
                  </a:moveTo>
                  <a:cubicBezTo>
                    <a:pt x="0" y="1214628"/>
                    <a:pt x="347599" y="1563370"/>
                    <a:pt x="777240" y="1565021"/>
                  </a:cubicBezTo>
                  <a:cubicBezTo>
                    <a:pt x="1206881" y="1566672"/>
                    <a:pt x="1557020" y="1220343"/>
                    <a:pt x="1560195" y="790575"/>
                  </a:cubicBezTo>
                  <a:cubicBezTo>
                    <a:pt x="1563370" y="360807"/>
                    <a:pt x="1218311" y="9398"/>
                    <a:pt x="788670" y="4699"/>
                  </a:cubicBezTo>
                  <a:cubicBezTo>
                    <a:pt x="359029" y="0"/>
                    <a:pt x="6350" y="343789"/>
                    <a:pt x="127" y="77343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5795280" y="7018575"/>
            <a:ext cx="2525040" cy="3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پاور صنایع غذایی 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44" name="Group 44"/>
          <p:cNvGrpSpPr/>
          <p:nvPr/>
        </p:nvGrpSpPr>
        <p:grpSpPr>
          <a:xfrm>
            <a:off x="9364680" y="6489720"/>
            <a:ext cx="3506220" cy="1841940"/>
            <a:chOff x="0" y="0"/>
            <a:chExt cx="4674960" cy="245592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327906" cy="2455926"/>
            </a:xfrm>
            <a:custGeom>
              <a:avLst/>
              <a:gdLst/>
              <a:ahLst/>
              <a:cxnLst/>
              <a:rect l="l" t="t" r="r" b="b"/>
              <a:pathLst>
                <a:path w="4327906" h="2455926">
                  <a:moveTo>
                    <a:pt x="347091" y="2455926"/>
                  </a:moveTo>
                  <a:cubicBezTo>
                    <a:pt x="155321" y="2455926"/>
                    <a:pt x="0" y="2300605"/>
                    <a:pt x="0" y="2108962"/>
                  </a:cubicBezTo>
                  <a:lnTo>
                    <a:pt x="0" y="346964"/>
                  </a:lnTo>
                  <a:cubicBezTo>
                    <a:pt x="0" y="155321"/>
                    <a:pt x="155321" y="0"/>
                    <a:pt x="347091" y="0"/>
                  </a:cubicBezTo>
                  <a:lnTo>
                    <a:pt x="4327906" y="0"/>
                  </a:lnTo>
                  <a:cubicBezTo>
                    <a:pt x="4136263" y="0"/>
                    <a:pt x="3980815" y="155321"/>
                    <a:pt x="3980815" y="346964"/>
                  </a:cubicBezTo>
                  <a:lnTo>
                    <a:pt x="2456307" y="2108962"/>
                  </a:lnTo>
                  <a:cubicBezTo>
                    <a:pt x="2456307" y="2300605"/>
                    <a:pt x="2611628" y="2455926"/>
                    <a:pt x="2803398" y="24559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742680" y="7779780"/>
            <a:ext cx="1170180" cy="1170180"/>
            <a:chOff x="0" y="0"/>
            <a:chExt cx="1560240" cy="1560240"/>
          </a:xfrm>
        </p:grpSpPr>
        <p:sp>
          <p:nvSpPr>
            <p:cNvPr id="47" name="Freeform 47"/>
            <p:cNvSpPr/>
            <p:nvPr/>
          </p:nvSpPr>
          <p:spPr>
            <a:xfrm>
              <a:off x="0" y="-4699"/>
              <a:ext cx="1563370" cy="1566672"/>
            </a:xfrm>
            <a:custGeom>
              <a:avLst/>
              <a:gdLst/>
              <a:ahLst/>
              <a:cxnLst/>
              <a:rect l="l" t="t" r="r" b="b"/>
              <a:pathLst>
                <a:path w="1563370" h="1566672">
                  <a:moveTo>
                    <a:pt x="0" y="784860"/>
                  </a:moveTo>
                  <a:cubicBezTo>
                    <a:pt x="0" y="1214628"/>
                    <a:pt x="347599" y="1563370"/>
                    <a:pt x="777240" y="1565021"/>
                  </a:cubicBezTo>
                  <a:cubicBezTo>
                    <a:pt x="1206881" y="1566672"/>
                    <a:pt x="1557020" y="1220343"/>
                    <a:pt x="1560195" y="790575"/>
                  </a:cubicBezTo>
                  <a:cubicBezTo>
                    <a:pt x="1563370" y="360807"/>
                    <a:pt x="1218311" y="9398"/>
                    <a:pt x="788670" y="4699"/>
                  </a:cubicBezTo>
                  <a:cubicBezTo>
                    <a:pt x="359029" y="0"/>
                    <a:pt x="6350" y="343789"/>
                    <a:pt x="127" y="77343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9742680" y="7018575"/>
            <a:ext cx="2525040" cy="3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پاور صنایع غذایی 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13312080" y="6489720"/>
            <a:ext cx="3506220" cy="1841940"/>
            <a:chOff x="0" y="0"/>
            <a:chExt cx="4674960" cy="245592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327906" cy="2455926"/>
            </a:xfrm>
            <a:custGeom>
              <a:avLst/>
              <a:gdLst/>
              <a:ahLst/>
              <a:cxnLst/>
              <a:rect l="l" t="t" r="r" b="b"/>
              <a:pathLst>
                <a:path w="4327906" h="2455926">
                  <a:moveTo>
                    <a:pt x="347091" y="2455926"/>
                  </a:moveTo>
                  <a:cubicBezTo>
                    <a:pt x="155321" y="2455926"/>
                    <a:pt x="0" y="2300605"/>
                    <a:pt x="0" y="2108962"/>
                  </a:cubicBezTo>
                  <a:lnTo>
                    <a:pt x="0" y="346964"/>
                  </a:lnTo>
                  <a:cubicBezTo>
                    <a:pt x="0" y="155321"/>
                    <a:pt x="155321" y="0"/>
                    <a:pt x="347091" y="0"/>
                  </a:cubicBezTo>
                  <a:lnTo>
                    <a:pt x="4327906" y="0"/>
                  </a:lnTo>
                  <a:cubicBezTo>
                    <a:pt x="4136263" y="0"/>
                    <a:pt x="3980815" y="155321"/>
                    <a:pt x="3980815" y="346964"/>
                  </a:cubicBezTo>
                  <a:lnTo>
                    <a:pt x="2456307" y="2108962"/>
                  </a:lnTo>
                  <a:cubicBezTo>
                    <a:pt x="2456307" y="2300605"/>
                    <a:pt x="2611628" y="2455926"/>
                    <a:pt x="2803398" y="24559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3690080" y="7779780"/>
            <a:ext cx="1170180" cy="1170180"/>
            <a:chOff x="0" y="0"/>
            <a:chExt cx="1560240" cy="1560240"/>
          </a:xfrm>
        </p:grpSpPr>
        <p:sp>
          <p:nvSpPr>
            <p:cNvPr id="52" name="Freeform 52"/>
            <p:cNvSpPr/>
            <p:nvPr/>
          </p:nvSpPr>
          <p:spPr>
            <a:xfrm>
              <a:off x="0" y="-4699"/>
              <a:ext cx="1563370" cy="1566672"/>
            </a:xfrm>
            <a:custGeom>
              <a:avLst/>
              <a:gdLst/>
              <a:ahLst/>
              <a:cxnLst/>
              <a:rect l="l" t="t" r="r" b="b"/>
              <a:pathLst>
                <a:path w="1563370" h="1566672">
                  <a:moveTo>
                    <a:pt x="0" y="784860"/>
                  </a:moveTo>
                  <a:cubicBezTo>
                    <a:pt x="0" y="1214628"/>
                    <a:pt x="347599" y="1563370"/>
                    <a:pt x="777240" y="1565021"/>
                  </a:cubicBezTo>
                  <a:cubicBezTo>
                    <a:pt x="1206881" y="1566672"/>
                    <a:pt x="1557020" y="1220343"/>
                    <a:pt x="1560195" y="790575"/>
                  </a:cubicBezTo>
                  <a:cubicBezTo>
                    <a:pt x="1563370" y="360807"/>
                    <a:pt x="1218311" y="9398"/>
                    <a:pt x="788670" y="4699"/>
                  </a:cubicBezTo>
                  <a:cubicBezTo>
                    <a:pt x="359029" y="0"/>
                    <a:pt x="6350" y="343789"/>
                    <a:pt x="127" y="77343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3690080" y="7018575"/>
            <a:ext cx="2525040" cy="3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پاور صنایع غذایی 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2347380" y="3213540"/>
            <a:ext cx="169020" cy="21600"/>
            <a:chOff x="0" y="0"/>
            <a:chExt cx="225360" cy="28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25298" cy="28829"/>
            </a:xfrm>
            <a:custGeom>
              <a:avLst/>
              <a:gdLst/>
              <a:ahLst/>
              <a:cxnLst/>
              <a:rect l="l" t="t" r="r" b="b"/>
              <a:pathLst>
                <a:path w="225298" h="28829">
                  <a:moveTo>
                    <a:pt x="0" y="0"/>
                  </a:moveTo>
                  <a:lnTo>
                    <a:pt x="225298" y="0"/>
                  </a:lnTo>
                  <a:lnTo>
                    <a:pt x="225298" y="28829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2487780" y="3303720"/>
            <a:ext cx="95040" cy="21600"/>
            <a:chOff x="0" y="0"/>
            <a:chExt cx="126720" cy="28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26746" cy="28829"/>
            </a:xfrm>
            <a:custGeom>
              <a:avLst/>
              <a:gdLst/>
              <a:ahLst/>
              <a:cxnLst/>
              <a:rect l="l" t="t" r="r" b="b"/>
              <a:pathLst>
                <a:path w="126746" h="28829">
                  <a:moveTo>
                    <a:pt x="0" y="0"/>
                  </a:moveTo>
                  <a:lnTo>
                    <a:pt x="126746" y="0"/>
                  </a:lnTo>
                  <a:lnTo>
                    <a:pt x="126746" y="28829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2425680" y="2941920"/>
            <a:ext cx="69120" cy="21600"/>
            <a:chOff x="0" y="0"/>
            <a:chExt cx="92160" cy="288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92202" cy="28829"/>
            </a:xfrm>
            <a:custGeom>
              <a:avLst/>
              <a:gdLst/>
              <a:ahLst/>
              <a:cxnLst/>
              <a:rect l="l" t="t" r="r" b="b"/>
              <a:pathLst>
                <a:path w="92202" h="28829">
                  <a:moveTo>
                    <a:pt x="76835" y="28829"/>
                  </a:moveTo>
                  <a:cubicBezTo>
                    <a:pt x="15367" y="28829"/>
                    <a:pt x="15367" y="28829"/>
                    <a:pt x="15367" y="28829"/>
                  </a:cubicBezTo>
                  <a:cubicBezTo>
                    <a:pt x="7620" y="28829"/>
                    <a:pt x="0" y="21590"/>
                    <a:pt x="0" y="14351"/>
                  </a:cubicBezTo>
                  <a:cubicBezTo>
                    <a:pt x="0" y="7112"/>
                    <a:pt x="7620" y="0"/>
                    <a:pt x="15367" y="0"/>
                  </a:cubicBezTo>
                  <a:cubicBezTo>
                    <a:pt x="76835" y="0"/>
                    <a:pt x="76835" y="0"/>
                    <a:pt x="76835" y="0"/>
                  </a:cubicBezTo>
                  <a:cubicBezTo>
                    <a:pt x="84455" y="0"/>
                    <a:pt x="92202" y="7239"/>
                    <a:pt x="92202" y="14351"/>
                  </a:cubicBezTo>
                  <a:cubicBezTo>
                    <a:pt x="92202" y="21463"/>
                    <a:pt x="84582" y="28702"/>
                    <a:pt x="76835" y="2870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449440" y="2987280"/>
            <a:ext cx="145260" cy="21600"/>
            <a:chOff x="0" y="0"/>
            <a:chExt cx="193680" cy="28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93548" cy="28829"/>
            </a:xfrm>
            <a:custGeom>
              <a:avLst/>
              <a:gdLst/>
              <a:ahLst/>
              <a:cxnLst/>
              <a:rect l="l" t="t" r="r" b="b"/>
              <a:pathLst>
                <a:path w="193548" h="28829">
                  <a:moveTo>
                    <a:pt x="178816" y="28829"/>
                  </a:moveTo>
                  <a:cubicBezTo>
                    <a:pt x="14986" y="28829"/>
                    <a:pt x="14986" y="28829"/>
                    <a:pt x="14986" y="28829"/>
                  </a:cubicBezTo>
                  <a:cubicBezTo>
                    <a:pt x="7493" y="28829"/>
                    <a:pt x="0" y="21590"/>
                    <a:pt x="0" y="14351"/>
                  </a:cubicBezTo>
                  <a:cubicBezTo>
                    <a:pt x="0" y="7112"/>
                    <a:pt x="7493" y="0"/>
                    <a:pt x="14859" y="0"/>
                  </a:cubicBezTo>
                  <a:cubicBezTo>
                    <a:pt x="178689" y="0"/>
                    <a:pt x="178689" y="0"/>
                    <a:pt x="178689" y="0"/>
                  </a:cubicBezTo>
                  <a:cubicBezTo>
                    <a:pt x="186182" y="0"/>
                    <a:pt x="193548" y="7239"/>
                    <a:pt x="193548" y="14351"/>
                  </a:cubicBezTo>
                  <a:cubicBezTo>
                    <a:pt x="193548" y="21463"/>
                    <a:pt x="186055" y="28702"/>
                    <a:pt x="178689" y="2870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413800" y="3032640"/>
            <a:ext cx="169020" cy="21600"/>
            <a:chOff x="0" y="0"/>
            <a:chExt cx="225360" cy="28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25298" cy="28829"/>
            </a:xfrm>
            <a:custGeom>
              <a:avLst/>
              <a:gdLst/>
              <a:ahLst/>
              <a:cxnLst/>
              <a:rect l="l" t="t" r="r" b="b"/>
              <a:pathLst>
                <a:path w="225298" h="28829">
                  <a:moveTo>
                    <a:pt x="210312" y="28829"/>
                  </a:moveTo>
                  <a:cubicBezTo>
                    <a:pt x="14986" y="28829"/>
                    <a:pt x="14986" y="28829"/>
                    <a:pt x="14986" y="28829"/>
                  </a:cubicBezTo>
                  <a:cubicBezTo>
                    <a:pt x="7493" y="28829"/>
                    <a:pt x="0" y="21590"/>
                    <a:pt x="0" y="14351"/>
                  </a:cubicBezTo>
                  <a:cubicBezTo>
                    <a:pt x="0" y="7112"/>
                    <a:pt x="7493" y="0"/>
                    <a:pt x="14986" y="0"/>
                  </a:cubicBezTo>
                  <a:cubicBezTo>
                    <a:pt x="210312" y="0"/>
                    <a:pt x="210312" y="0"/>
                    <a:pt x="210312" y="0"/>
                  </a:cubicBezTo>
                  <a:cubicBezTo>
                    <a:pt x="217805" y="0"/>
                    <a:pt x="225298" y="7239"/>
                    <a:pt x="225298" y="14351"/>
                  </a:cubicBezTo>
                  <a:cubicBezTo>
                    <a:pt x="225298" y="21463"/>
                    <a:pt x="217805" y="28702"/>
                    <a:pt x="210312" y="2870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2413800" y="3077460"/>
            <a:ext cx="180900" cy="21600"/>
            <a:chOff x="0" y="0"/>
            <a:chExt cx="241200" cy="28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41300" cy="28829"/>
            </a:xfrm>
            <a:custGeom>
              <a:avLst/>
              <a:gdLst/>
              <a:ahLst/>
              <a:cxnLst/>
              <a:rect l="l" t="t" r="r" b="b"/>
              <a:pathLst>
                <a:path w="241300" h="28829">
                  <a:moveTo>
                    <a:pt x="226187" y="28829"/>
                  </a:moveTo>
                  <a:cubicBezTo>
                    <a:pt x="15113" y="28829"/>
                    <a:pt x="15113" y="28829"/>
                    <a:pt x="15113" y="28829"/>
                  </a:cubicBezTo>
                  <a:cubicBezTo>
                    <a:pt x="7493" y="28829"/>
                    <a:pt x="0" y="21590"/>
                    <a:pt x="0" y="14351"/>
                  </a:cubicBezTo>
                  <a:cubicBezTo>
                    <a:pt x="0" y="7112"/>
                    <a:pt x="7493" y="0"/>
                    <a:pt x="15113" y="0"/>
                  </a:cubicBezTo>
                  <a:cubicBezTo>
                    <a:pt x="226187" y="0"/>
                    <a:pt x="226187" y="0"/>
                    <a:pt x="226187" y="0"/>
                  </a:cubicBezTo>
                  <a:cubicBezTo>
                    <a:pt x="233680" y="0"/>
                    <a:pt x="241300" y="7239"/>
                    <a:pt x="241300" y="14351"/>
                  </a:cubicBezTo>
                  <a:cubicBezTo>
                    <a:pt x="241300" y="21463"/>
                    <a:pt x="233807" y="28702"/>
                    <a:pt x="226187" y="2870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2413800" y="3122820"/>
            <a:ext cx="159300" cy="21600"/>
            <a:chOff x="0" y="0"/>
            <a:chExt cx="212400" cy="28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12344" cy="28829"/>
            </a:xfrm>
            <a:custGeom>
              <a:avLst/>
              <a:gdLst/>
              <a:ahLst/>
              <a:cxnLst/>
              <a:rect l="l" t="t" r="r" b="b"/>
              <a:pathLst>
                <a:path w="212344" h="28829">
                  <a:moveTo>
                    <a:pt x="197231" y="28829"/>
                  </a:moveTo>
                  <a:cubicBezTo>
                    <a:pt x="15113" y="28829"/>
                    <a:pt x="15113" y="28829"/>
                    <a:pt x="15113" y="28829"/>
                  </a:cubicBezTo>
                  <a:cubicBezTo>
                    <a:pt x="7620" y="28829"/>
                    <a:pt x="0" y="21590"/>
                    <a:pt x="0" y="14351"/>
                  </a:cubicBezTo>
                  <a:cubicBezTo>
                    <a:pt x="0" y="7112"/>
                    <a:pt x="7620" y="0"/>
                    <a:pt x="15113" y="0"/>
                  </a:cubicBezTo>
                  <a:cubicBezTo>
                    <a:pt x="197231" y="0"/>
                    <a:pt x="197231" y="0"/>
                    <a:pt x="197231" y="0"/>
                  </a:cubicBezTo>
                  <a:cubicBezTo>
                    <a:pt x="204851" y="0"/>
                    <a:pt x="212344" y="7239"/>
                    <a:pt x="212344" y="14351"/>
                  </a:cubicBezTo>
                  <a:cubicBezTo>
                    <a:pt x="212344" y="21463"/>
                    <a:pt x="204724" y="28702"/>
                    <a:pt x="197231" y="2870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2404620" y="3168180"/>
            <a:ext cx="178740" cy="21600"/>
            <a:chOff x="0" y="0"/>
            <a:chExt cx="238320" cy="28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238252" cy="28829"/>
            </a:xfrm>
            <a:custGeom>
              <a:avLst/>
              <a:gdLst/>
              <a:ahLst/>
              <a:cxnLst/>
              <a:rect l="l" t="t" r="r" b="b"/>
              <a:pathLst>
                <a:path w="238252" h="28829">
                  <a:moveTo>
                    <a:pt x="223393" y="28829"/>
                  </a:moveTo>
                  <a:cubicBezTo>
                    <a:pt x="14859" y="28829"/>
                    <a:pt x="14859" y="28829"/>
                    <a:pt x="14859" y="28829"/>
                  </a:cubicBezTo>
                  <a:cubicBezTo>
                    <a:pt x="7493" y="28829"/>
                    <a:pt x="0" y="21590"/>
                    <a:pt x="0" y="14351"/>
                  </a:cubicBezTo>
                  <a:cubicBezTo>
                    <a:pt x="0" y="7112"/>
                    <a:pt x="7493" y="0"/>
                    <a:pt x="14859" y="0"/>
                  </a:cubicBezTo>
                  <a:cubicBezTo>
                    <a:pt x="223393" y="0"/>
                    <a:pt x="223393" y="0"/>
                    <a:pt x="223393" y="0"/>
                  </a:cubicBezTo>
                  <a:cubicBezTo>
                    <a:pt x="230886" y="0"/>
                    <a:pt x="238252" y="7239"/>
                    <a:pt x="238252" y="14351"/>
                  </a:cubicBezTo>
                  <a:cubicBezTo>
                    <a:pt x="238252" y="21463"/>
                    <a:pt x="230759" y="28702"/>
                    <a:pt x="223393" y="2870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2392740" y="2851740"/>
            <a:ext cx="280800" cy="23760"/>
            <a:chOff x="0" y="0"/>
            <a:chExt cx="374400" cy="3168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374396" cy="31623"/>
            </a:xfrm>
            <a:custGeom>
              <a:avLst/>
              <a:gdLst/>
              <a:ahLst/>
              <a:cxnLst/>
              <a:rect l="l" t="t" r="r" b="b"/>
              <a:pathLst>
                <a:path w="374396" h="31623">
                  <a:moveTo>
                    <a:pt x="0" y="0"/>
                  </a:moveTo>
                  <a:lnTo>
                    <a:pt x="374396" y="0"/>
                  </a:lnTo>
                  <a:lnTo>
                    <a:pt x="374396" y="31623"/>
                  </a:lnTo>
                  <a:lnTo>
                    <a:pt x="0" y="31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2156760" y="2851740"/>
            <a:ext cx="552420" cy="518940"/>
            <a:chOff x="0" y="0"/>
            <a:chExt cx="736560" cy="69192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736600" cy="691896"/>
            </a:xfrm>
            <a:custGeom>
              <a:avLst/>
              <a:gdLst/>
              <a:ahLst/>
              <a:cxnLst/>
              <a:rect l="l" t="t" r="r" b="b"/>
              <a:pathLst>
                <a:path w="736600" h="691896">
                  <a:moveTo>
                    <a:pt x="390779" y="691896"/>
                  </a:moveTo>
                  <a:cubicBezTo>
                    <a:pt x="14986" y="691896"/>
                    <a:pt x="14986" y="691896"/>
                    <a:pt x="14986" y="691896"/>
                  </a:cubicBezTo>
                  <a:cubicBezTo>
                    <a:pt x="7493" y="691896"/>
                    <a:pt x="0" y="684403"/>
                    <a:pt x="0" y="676910"/>
                  </a:cubicBezTo>
                  <a:cubicBezTo>
                    <a:pt x="0" y="669417"/>
                    <a:pt x="7493" y="661924"/>
                    <a:pt x="14986" y="661924"/>
                  </a:cubicBezTo>
                  <a:cubicBezTo>
                    <a:pt x="29972" y="661924"/>
                    <a:pt x="37592" y="661924"/>
                    <a:pt x="45085" y="654431"/>
                  </a:cubicBezTo>
                  <a:cubicBezTo>
                    <a:pt x="60071" y="639445"/>
                    <a:pt x="60071" y="601726"/>
                    <a:pt x="52578" y="579247"/>
                  </a:cubicBezTo>
                  <a:cubicBezTo>
                    <a:pt x="52578" y="541655"/>
                    <a:pt x="52578" y="511556"/>
                    <a:pt x="75184" y="496570"/>
                  </a:cubicBezTo>
                  <a:cubicBezTo>
                    <a:pt x="82677" y="489077"/>
                    <a:pt x="90170" y="481584"/>
                    <a:pt x="105283" y="481584"/>
                  </a:cubicBezTo>
                  <a:cubicBezTo>
                    <a:pt x="240538" y="481584"/>
                    <a:pt x="240538" y="481584"/>
                    <a:pt x="240538" y="481584"/>
                  </a:cubicBezTo>
                  <a:cubicBezTo>
                    <a:pt x="270510" y="315849"/>
                    <a:pt x="270510" y="60198"/>
                    <a:pt x="270510" y="60198"/>
                  </a:cubicBezTo>
                  <a:cubicBezTo>
                    <a:pt x="270510" y="37592"/>
                    <a:pt x="278130" y="0"/>
                    <a:pt x="315722" y="0"/>
                  </a:cubicBezTo>
                  <a:cubicBezTo>
                    <a:pt x="315722" y="30099"/>
                    <a:pt x="315722" y="30099"/>
                    <a:pt x="315722" y="30099"/>
                  </a:cubicBezTo>
                  <a:cubicBezTo>
                    <a:pt x="300736" y="30099"/>
                    <a:pt x="300736" y="60198"/>
                    <a:pt x="300736" y="60198"/>
                  </a:cubicBezTo>
                  <a:cubicBezTo>
                    <a:pt x="300736" y="67691"/>
                    <a:pt x="300736" y="330962"/>
                    <a:pt x="270637" y="496443"/>
                  </a:cubicBezTo>
                  <a:cubicBezTo>
                    <a:pt x="270637" y="503936"/>
                    <a:pt x="263144" y="511429"/>
                    <a:pt x="255651" y="511429"/>
                  </a:cubicBezTo>
                  <a:cubicBezTo>
                    <a:pt x="105283" y="511429"/>
                    <a:pt x="105283" y="511429"/>
                    <a:pt x="105283" y="511429"/>
                  </a:cubicBezTo>
                  <a:cubicBezTo>
                    <a:pt x="97790" y="511429"/>
                    <a:pt x="97790" y="511429"/>
                    <a:pt x="97790" y="511429"/>
                  </a:cubicBezTo>
                  <a:cubicBezTo>
                    <a:pt x="82804" y="526415"/>
                    <a:pt x="82804" y="549021"/>
                    <a:pt x="82804" y="571627"/>
                  </a:cubicBezTo>
                  <a:cubicBezTo>
                    <a:pt x="90297" y="601726"/>
                    <a:pt x="90297" y="639318"/>
                    <a:pt x="75311" y="661924"/>
                  </a:cubicBezTo>
                  <a:cubicBezTo>
                    <a:pt x="391033" y="661924"/>
                    <a:pt x="391033" y="661924"/>
                    <a:pt x="391033" y="661924"/>
                  </a:cubicBezTo>
                  <a:cubicBezTo>
                    <a:pt x="406019" y="661924"/>
                    <a:pt x="413639" y="661924"/>
                    <a:pt x="421132" y="654431"/>
                  </a:cubicBezTo>
                  <a:cubicBezTo>
                    <a:pt x="428625" y="639445"/>
                    <a:pt x="428625" y="601726"/>
                    <a:pt x="428625" y="579247"/>
                  </a:cubicBezTo>
                  <a:cubicBezTo>
                    <a:pt x="428625" y="541655"/>
                    <a:pt x="428625" y="511556"/>
                    <a:pt x="451231" y="496570"/>
                  </a:cubicBezTo>
                  <a:cubicBezTo>
                    <a:pt x="458724" y="489077"/>
                    <a:pt x="466217" y="481584"/>
                    <a:pt x="481330" y="481584"/>
                  </a:cubicBezTo>
                  <a:cubicBezTo>
                    <a:pt x="496443" y="481584"/>
                    <a:pt x="511429" y="489077"/>
                    <a:pt x="518922" y="496570"/>
                  </a:cubicBezTo>
                  <a:cubicBezTo>
                    <a:pt x="526415" y="511556"/>
                    <a:pt x="526415" y="526669"/>
                    <a:pt x="526415" y="549275"/>
                  </a:cubicBezTo>
                  <a:cubicBezTo>
                    <a:pt x="526415" y="564261"/>
                    <a:pt x="526415" y="586867"/>
                    <a:pt x="541401" y="594360"/>
                  </a:cubicBezTo>
                  <a:cubicBezTo>
                    <a:pt x="541401" y="601853"/>
                    <a:pt x="556387" y="601853"/>
                    <a:pt x="571500" y="601853"/>
                  </a:cubicBezTo>
                  <a:cubicBezTo>
                    <a:pt x="571500" y="601853"/>
                    <a:pt x="578993" y="601853"/>
                    <a:pt x="586486" y="594360"/>
                  </a:cubicBezTo>
                  <a:cubicBezTo>
                    <a:pt x="646430" y="534035"/>
                    <a:pt x="646430" y="187960"/>
                    <a:pt x="646430" y="60198"/>
                  </a:cubicBezTo>
                  <a:cubicBezTo>
                    <a:pt x="646430" y="37592"/>
                    <a:pt x="653923" y="0"/>
                    <a:pt x="691515" y="0"/>
                  </a:cubicBezTo>
                  <a:cubicBezTo>
                    <a:pt x="729107" y="0"/>
                    <a:pt x="736600" y="75184"/>
                    <a:pt x="736600" y="105283"/>
                  </a:cubicBezTo>
                  <a:cubicBezTo>
                    <a:pt x="736600" y="112776"/>
                    <a:pt x="729107" y="120269"/>
                    <a:pt x="721614" y="120269"/>
                  </a:cubicBezTo>
                  <a:cubicBezTo>
                    <a:pt x="676529" y="120269"/>
                    <a:pt x="676529" y="120269"/>
                    <a:pt x="676529" y="120269"/>
                  </a:cubicBezTo>
                  <a:cubicBezTo>
                    <a:pt x="676529" y="255651"/>
                    <a:pt x="669036" y="549021"/>
                    <a:pt x="608838" y="616585"/>
                  </a:cubicBezTo>
                  <a:cubicBezTo>
                    <a:pt x="593852" y="624078"/>
                    <a:pt x="586232" y="631571"/>
                    <a:pt x="571246" y="631571"/>
                  </a:cubicBezTo>
                  <a:cubicBezTo>
                    <a:pt x="548640" y="631571"/>
                    <a:pt x="526161" y="624078"/>
                    <a:pt x="518668" y="616585"/>
                  </a:cubicBezTo>
                  <a:cubicBezTo>
                    <a:pt x="496062" y="593979"/>
                    <a:pt x="496062" y="571500"/>
                    <a:pt x="496062" y="548894"/>
                  </a:cubicBezTo>
                  <a:cubicBezTo>
                    <a:pt x="496062" y="533908"/>
                    <a:pt x="496062" y="518795"/>
                    <a:pt x="496062" y="511302"/>
                  </a:cubicBezTo>
                  <a:cubicBezTo>
                    <a:pt x="488569" y="511302"/>
                    <a:pt x="488569" y="511302"/>
                    <a:pt x="481076" y="511302"/>
                  </a:cubicBezTo>
                  <a:cubicBezTo>
                    <a:pt x="473583" y="511302"/>
                    <a:pt x="473583" y="511302"/>
                    <a:pt x="466090" y="511302"/>
                  </a:cubicBezTo>
                  <a:cubicBezTo>
                    <a:pt x="458597" y="526288"/>
                    <a:pt x="458597" y="548894"/>
                    <a:pt x="458597" y="571500"/>
                  </a:cubicBezTo>
                  <a:cubicBezTo>
                    <a:pt x="458597" y="609092"/>
                    <a:pt x="458597" y="654177"/>
                    <a:pt x="435991" y="676783"/>
                  </a:cubicBezTo>
                  <a:cubicBezTo>
                    <a:pt x="428498" y="684276"/>
                    <a:pt x="413385" y="691769"/>
                    <a:pt x="390906" y="691769"/>
                  </a:cubicBezTo>
                  <a:close/>
                  <a:moveTo>
                    <a:pt x="676402" y="90297"/>
                  </a:moveTo>
                  <a:cubicBezTo>
                    <a:pt x="706501" y="90297"/>
                    <a:pt x="706501" y="90297"/>
                    <a:pt x="706501" y="90297"/>
                  </a:cubicBezTo>
                  <a:cubicBezTo>
                    <a:pt x="706501" y="60198"/>
                    <a:pt x="699008" y="30099"/>
                    <a:pt x="691515" y="30099"/>
                  </a:cubicBezTo>
                  <a:cubicBezTo>
                    <a:pt x="676529" y="30099"/>
                    <a:pt x="676529" y="60198"/>
                    <a:pt x="676529" y="60198"/>
                  </a:cubicBezTo>
                  <a:cubicBezTo>
                    <a:pt x="676529" y="67691"/>
                    <a:pt x="676529" y="75184"/>
                    <a:pt x="676529" y="9029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6109020" y="2863620"/>
            <a:ext cx="428760" cy="383400"/>
            <a:chOff x="0" y="0"/>
            <a:chExt cx="571680" cy="5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571754" cy="512445"/>
            </a:xfrm>
            <a:custGeom>
              <a:avLst/>
              <a:gdLst/>
              <a:ahLst/>
              <a:cxnLst/>
              <a:rect l="l" t="t" r="r" b="b"/>
              <a:pathLst>
                <a:path w="571754" h="512445">
                  <a:moveTo>
                    <a:pt x="435864" y="31623"/>
                  </a:moveTo>
                  <a:lnTo>
                    <a:pt x="135890" y="31623"/>
                  </a:lnTo>
                  <a:lnTo>
                    <a:pt x="135890" y="15875"/>
                  </a:lnTo>
                  <a:lnTo>
                    <a:pt x="135890" y="31623"/>
                  </a:lnTo>
                  <a:cubicBezTo>
                    <a:pt x="77089" y="31623"/>
                    <a:pt x="31750" y="76962"/>
                    <a:pt x="31750" y="135636"/>
                  </a:cubicBezTo>
                  <a:lnTo>
                    <a:pt x="15875" y="135636"/>
                  </a:lnTo>
                  <a:lnTo>
                    <a:pt x="31623" y="135636"/>
                  </a:lnTo>
                  <a:lnTo>
                    <a:pt x="31623" y="255524"/>
                  </a:lnTo>
                  <a:lnTo>
                    <a:pt x="15875" y="255524"/>
                  </a:lnTo>
                  <a:lnTo>
                    <a:pt x="31623" y="255524"/>
                  </a:lnTo>
                  <a:cubicBezTo>
                    <a:pt x="31623" y="314198"/>
                    <a:pt x="76962" y="359537"/>
                    <a:pt x="135763" y="359537"/>
                  </a:cubicBezTo>
                  <a:lnTo>
                    <a:pt x="135763" y="375412"/>
                  </a:lnTo>
                  <a:lnTo>
                    <a:pt x="135763" y="359537"/>
                  </a:lnTo>
                  <a:lnTo>
                    <a:pt x="180721" y="359537"/>
                  </a:lnTo>
                  <a:cubicBezTo>
                    <a:pt x="189484" y="359537"/>
                    <a:pt x="196596" y="366649"/>
                    <a:pt x="196596" y="375412"/>
                  </a:cubicBezTo>
                  <a:lnTo>
                    <a:pt x="196596" y="495300"/>
                  </a:lnTo>
                  <a:lnTo>
                    <a:pt x="180848" y="495300"/>
                  </a:lnTo>
                  <a:lnTo>
                    <a:pt x="169672" y="484124"/>
                  </a:lnTo>
                  <a:lnTo>
                    <a:pt x="289687" y="364236"/>
                  </a:lnTo>
                  <a:cubicBezTo>
                    <a:pt x="292608" y="361315"/>
                    <a:pt x="296672" y="359664"/>
                    <a:pt x="300863" y="359664"/>
                  </a:cubicBezTo>
                  <a:lnTo>
                    <a:pt x="435864" y="359664"/>
                  </a:lnTo>
                  <a:lnTo>
                    <a:pt x="435864" y="375539"/>
                  </a:lnTo>
                  <a:lnTo>
                    <a:pt x="435864" y="359664"/>
                  </a:lnTo>
                  <a:cubicBezTo>
                    <a:pt x="494665" y="359664"/>
                    <a:pt x="540004" y="314325"/>
                    <a:pt x="540004" y="255651"/>
                  </a:cubicBezTo>
                  <a:lnTo>
                    <a:pt x="555879" y="255651"/>
                  </a:lnTo>
                  <a:lnTo>
                    <a:pt x="540004" y="255651"/>
                  </a:lnTo>
                  <a:lnTo>
                    <a:pt x="540004" y="135763"/>
                  </a:lnTo>
                  <a:lnTo>
                    <a:pt x="555879" y="135763"/>
                  </a:lnTo>
                  <a:lnTo>
                    <a:pt x="540004" y="135763"/>
                  </a:lnTo>
                  <a:cubicBezTo>
                    <a:pt x="540004" y="77089"/>
                    <a:pt x="494665" y="31750"/>
                    <a:pt x="435864" y="31750"/>
                  </a:cubicBezTo>
                  <a:lnTo>
                    <a:pt x="435864" y="15875"/>
                  </a:lnTo>
                  <a:lnTo>
                    <a:pt x="435864" y="31623"/>
                  </a:lnTo>
                  <a:moveTo>
                    <a:pt x="435864" y="0"/>
                  </a:moveTo>
                  <a:cubicBezTo>
                    <a:pt x="512064" y="0"/>
                    <a:pt x="571754" y="59563"/>
                    <a:pt x="571754" y="135763"/>
                  </a:cubicBezTo>
                  <a:lnTo>
                    <a:pt x="571754" y="255651"/>
                  </a:lnTo>
                  <a:cubicBezTo>
                    <a:pt x="571754" y="331851"/>
                    <a:pt x="512191" y="391414"/>
                    <a:pt x="435864" y="391414"/>
                  </a:cubicBezTo>
                  <a:lnTo>
                    <a:pt x="300863" y="391414"/>
                  </a:lnTo>
                  <a:lnTo>
                    <a:pt x="300863" y="375539"/>
                  </a:lnTo>
                  <a:lnTo>
                    <a:pt x="312039" y="386715"/>
                  </a:lnTo>
                  <a:lnTo>
                    <a:pt x="192024" y="506603"/>
                  </a:lnTo>
                  <a:cubicBezTo>
                    <a:pt x="187452" y="511175"/>
                    <a:pt x="180721" y="512445"/>
                    <a:pt x="174752" y="510032"/>
                  </a:cubicBezTo>
                  <a:cubicBezTo>
                    <a:pt x="168783" y="507619"/>
                    <a:pt x="164973" y="501777"/>
                    <a:pt x="164973" y="495427"/>
                  </a:cubicBezTo>
                  <a:lnTo>
                    <a:pt x="164973" y="375539"/>
                  </a:lnTo>
                  <a:lnTo>
                    <a:pt x="180848" y="375539"/>
                  </a:lnTo>
                  <a:lnTo>
                    <a:pt x="180848" y="391414"/>
                  </a:lnTo>
                  <a:lnTo>
                    <a:pt x="135890" y="391414"/>
                  </a:lnTo>
                  <a:cubicBezTo>
                    <a:pt x="59690" y="391414"/>
                    <a:pt x="0" y="331851"/>
                    <a:pt x="0" y="255651"/>
                  </a:cubicBezTo>
                  <a:lnTo>
                    <a:pt x="0" y="135763"/>
                  </a:lnTo>
                  <a:cubicBezTo>
                    <a:pt x="0" y="59563"/>
                    <a:pt x="59563" y="0"/>
                    <a:pt x="135890" y="0"/>
                  </a:cubicBezTo>
                  <a:lnTo>
                    <a:pt x="435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6356340" y="3110940"/>
            <a:ext cx="295380" cy="247860"/>
            <a:chOff x="0" y="0"/>
            <a:chExt cx="393840" cy="33048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393827" cy="331724"/>
            </a:xfrm>
            <a:custGeom>
              <a:avLst/>
              <a:gdLst/>
              <a:ahLst/>
              <a:cxnLst/>
              <a:rect l="l" t="t" r="r" b="b"/>
              <a:pathLst>
                <a:path w="393827" h="331724">
                  <a:moveTo>
                    <a:pt x="31623" y="150241"/>
                  </a:moveTo>
                  <a:cubicBezTo>
                    <a:pt x="31623" y="186182"/>
                    <a:pt x="54610" y="209042"/>
                    <a:pt x="91186" y="209042"/>
                  </a:cubicBezTo>
                  <a:lnTo>
                    <a:pt x="91186" y="224917"/>
                  </a:lnTo>
                  <a:lnTo>
                    <a:pt x="91186" y="209042"/>
                  </a:lnTo>
                  <a:lnTo>
                    <a:pt x="166624" y="209042"/>
                  </a:lnTo>
                  <a:cubicBezTo>
                    <a:pt x="170815" y="209042"/>
                    <a:pt x="174752" y="210693"/>
                    <a:pt x="177800" y="213614"/>
                  </a:cubicBezTo>
                  <a:lnTo>
                    <a:pt x="268351" y="303276"/>
                  </a:lnTo>
                  <a:lnTo>
                    <a:pt x="257175" y="314579"/>
                  </a:lnTo>
                  <a:lnTo>
                    <a:pt x="241427" y="314579"/>
                  </a:lnTo>
                  <a:lnTo>
                    <a:pt x="241427" y="225044"/>
                  </a:lnTo>
                  <a:cubicBezTo>
                    <a:pt x="241427" y="216281"/>
                    <a:pt x="248539" y="209169"/>
                    <a:pt x="257302" y="209169"/>
                  </a:cubicBezTo>
                  <a:lnTo>
                    <a:pt x="302514" y="209169"/>
                  </a:lnTo>
                  <a:lnTo>
                    <a:pt x="302514" y="225044"/>
                  </a:lnTo>
                  <a:lnTo>
                    <a:pt x="302514" y="209169"/>
                  </a:lnTo>
                  <a:cubicBezTo>
                    <a:pt x="339217" y="209169"/>
                    <a:pt x="362077" y="186182"/>
                    <a:pt x="362077" y="150368"/>
                  </a:cubicBezTo>
                  <a:lnTo>
                    <a:pt x="377952" y="150368"/>
                  </a:lnTo>
                  <a:lnTo>
                    <a:pt x="362077" y="150368"/>
                  </a:lnTo>
                  <a:lnTo>
                    <a:pt x="362077" y="90551"/>
                  </a:lnTo>
                  <a:lnTo>
                    <a:pt x="377952" y="90551"/>
                  </a:lnTo>
                  <a:lnTo>
                    <a:pt x="362077" y="90551"/>
                  </a:lnTo>
                  <a:cubicBezTo>
                    <a:pt x="362077" y="54610"/>
                    <a:pt x="339090" y="31750"/>
                    <a:pt x="302514" y="31750"/>
                  </a:cubicBezTo>
                  <a:cubicBezTo>
                    <a:pt x="293751" y="31750"/>
                    <a:pt x="286639" y="24638"/>
                    <a:pt x="286639" y="15875"/>
                  </a:cubicBezTo>
                  <a:cubicBezTo>
                    <a:pt x="286639" y="7112"/>
                    <a:pt x="293751" y="0"/>
                    <a:pt x="302514" y="0"/>
                  </a:cubicBezTo>
                  <a:cubicBezTo>
                    <a:pt x="356362" y="0"/>
                    <a:pt x="393827" y="36830"/>
                    <a:pt x="393827" y="90551"/>
                  </a:cubicBezTo>
                  <a:lnTo>
                    <a:pt x="393827" y="150368"/>
                  </a:lnTo>
                  <a:cubicBezTo>
                    <a:pt x="393827" y="204089"/>
                    <a:pt x="356362" y="240919"/>
                    <a:pt x="302514" y="240919"/>
                  </a:cubicBezTo>
                  <a:lnTo>
                    <a:pt x="257302" y="240919"/>
                  </a:lnTo>
                  <a:lnTo>
                    <a:pt x="257302" y="225044"/>
                  </a:lnTo>
                  <a:lnTo>
                    <a:pt x="273177" y="225044"/>
                  </a:lnTo>
                  <a:lnTo>
                    <a:pt x="273177" y="314706"/>
                  </a:lnTo>
                  <a:cubicBezTo>
                    <a:pt x="273177" y="321056"/>
                    <a:pt x="269367" y="326898"/>
                    <a:pt x="263398" y="329311"/>
                  </a:cubicBezTo>
                  <a:cubicBezTo>
                    <a:pt x="257429" y="331724"/>
                    <a:pt x="250698" y="330454"/>
                    <a:pt x="246126" y="326009"/>
                  </a:cubicBezTo>
                  <a:lnTo>
                    <a:pt x="155575" y="236220"/>
                  </a:lnTo>
                  <a:lnTo>
                    <a:pt x="166751" y="224917"/>
                  </a:lnTo>
                  <a:lnTo>
                    <a:pt x="166751" y="240792"/>
                  </a:lnTo>
                  <a:lnTo>
                    <a:pt x="91313" y="240792"/>
                  </a:lnTo>
                  <a:cubicBezTo>
                    <a:pt x="37465" y="240792"/>
                    <a:pt x="0" y="203962"/>
                    <a:pt x="0" y="150241"/>
                  </a:cubicBezTo>
                  <a:cubicBezTo>
                    <a:pt x="0" y="141478"/>
                    <a:pt x="7112" y="134366"/>
                    <a:pt x="15875" y="134366"/>
                  </a:cubicBezTo>
                  <a:cubicBezTo>
                    <a:pt x="24638" y="134366"/>
                    <a:pt x="31750" y="141478"/>
                    <a:pt x="31750" y="15024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168200" y="2850120"/>
            <a:ext cx="316440" cy="316440"/>
            <a:chOff x="0" y="0"/>
            <a:chExt cx="421920" cy="42192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421894" cy="421894"/>
            </a:xfrm>
            <a:custGeom>
              <a:avLst/>
              <a:gdLst/>
              <a:ahLst/>
              <a:cxnLst/>
              <a:rect l="l" t="t" r="r" b="b"/>
              <a:pathLst>
                <a:path w="421894" h="421894">
                  <a:moveTo>
                    <a:pt x="390271" y="406019"/>
                  </a:moveTo>
                  <a:lnTo>
                    <a:pt x="390271" y="15875"/>
                  </a:lnTo>
                  <a:lnTo>
                    <a:pt x="406146" y="15875"/>
                  </a:lnTo>
                  <a:lnTo>
                    <a:pt x="406146" y="31623"/>
                  </a:lnTo>
                  <a:lnTo>
                    <a:pt x="15875" y="31623"/>
                  </a:lnTo>
                  <a:lnTo>
                    <a:pt x="15875" y="15875"/>
                  </a:lnTo>
                  <a:lnTo>
                    <a:pt x="31623" y="15875"/>
                  </a:lnTo>
                  <a:lnTo>
                    <a:pt x="31623" y="406019"/>
                  </a:lnTo>
                  <a:cubicBezTo>
                    <a:pt x="31623" y="414782"/>
                    <a:pt x="24511" y="421894"/>
                    <a:pt x="15748" y="421894"/>
                  </a:cubicBezTo>
                  <a:cubicBezTo>
                    <a:pt x="6985" y="421894"/>
                    <a:pt x="0" y="414782"/>
                    <a:pt x="0" y="406019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lnTo>
                    <a:pt x="406019" y="0"/>
                  </a:lnTo>
                  <a:cubicBezTo>
                    <a:pt x="414782" y="0"/>
                    <a:pt x="421894" y="7112"/>
                    <a:pt x="421894" y="15875"/>
                  </a:cubicBezTo>
                  <a:lnTo>
                    <a:pt x="421894" y="406019"/>
                  </a:lnTo>
                  <a:cubicBezTo>
                    <a:pt x="421894" y="414782"/>
                    <a:pt x="414782" y="421894"/>
                    <a:pt x="406019" y="421894"/>
                  </a:cubicBezTo>
                  <a:cubicBezTo>
                    <a:pt x="397256" y="421894"/>
                    <a:pt x="390144" y="414782"/>
                    <a:pt x="390144" y="40601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37320" y="2919240"/>
            <a:ext cx="45360" cy="24300"/>
            <a:chOff x="0" y="0"/>
            <a:chExt cx="60480" cy="32400"/>
          </a:xfrm>
        </p:grpSpPr>
        <p:sp>
          <p:nvSpPr>
            <p:cNvPr id="81" name="Freeform 81"/>
            <p:cNvSpPr/>
            <p:nvPr/>
          </p:nvSpPr>
          <p:spPr>
            <a:xfrm>
              <a:off x="-254" y="-254"/>
              <a:ext cx="60960" cy="32893"/>
            </a:xfrm>
            <a:custGeom>
              <a:avLst/>
              <a:gdLst/>
              <a:ahLst/>
              <a:cxnLst/>
              <a:rect l="l" t="t" r="r" b="b"/>
              <a:pathLst>
                <a:path w="60960" h="32893">
                  <a:moveTo>
                    <a:pt x="16510" y="254"/>
                  </a:moveTo>
                  <a:lnTo>
                    <a:pt x="45339" y="1016"/>
                  </a:lnTo>
                  <a:cubicBezTo>
                    <a:pt x="54102" y="1270"/>
                    <a:pt x="60960" y="8509"/>
                    <a:pt x="60833" y="17272"/>
                  </a:cubicBezTo>
                  <a:cubicBezTo>
                    <a:pt x="60706" y="26035"/>
                    <a:pt x="53213" y="32893"/>
                    <a:pt x="44450" y="32639"/>
                  </a:cubicBezTo>
                  <a:lnTo>
                    <a:pt x="15748" y="31877"/>
                  </a:lnTo>
                  <a:cubicBezTo>
                    <a:pt x="6985" y="31750"/>
                    <a:pt x="0" y="24384"/>
                    <a:pt x="254" y="15748"/>
                  </a:cubicBezTo>
                  <a:cubicBezTo>
                    <a:pt x="508" y="7112"/>
                    <a:pt x="7747" y="0"/>
                    <a:pt x="16510" y="25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82680" y="2962440"/>
            <a:ext cx="135540" cy="24300"/>
            <a:chOff x="0" y="0"/>
            <a:chExt cx="180720" cy="324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80721" cy="32385"/>
            </a:xfrm>
            <a:custGeom>
              <a:avLst/>
              <a:gdLst/>
              <a:ahLst/>
              <a:cxnLst/>
              <a:rect l="l" t="t" r="r" b="b"/>
              <a:pathLst>
                <a:path w="180721" h="32385">
                  <a:moveTo>
                    <a:pt x="15875" y="0"/>
                  </a:moveTo>
                  <a:lnTo>
                    <a:pt x="164973" y="762"/>
                  </a:lnTo>
                  <a:cubicBezTo>
                    <a:pt x="173736" y="762"/>
                    <a:pt x="180721" y="7874"/>
                    <a:pt x="180721" y="16637"/>
                  </a:cubicBezTo>
                  <a:cubicBezTo>
                    <a:pt x="180721" y="25400"/>
                    <a:pt x="173609" y="32385"/>
                    <a:pt x="164846" y="32385"/>
                  </a:cubicBezTo>
                  <a:lnTo>
                    <a:pt x="15748" y="31623"/>
                  </a:lnTo>
                  <a:cubicBezTo>
                    <a:pt x="6985" y="31623"/>
                    <a:pt x="0" y="24511"/>
                    <a:pt x="0" y="15748"/>
                  </a:cubicBezTo>
                  <a:cubicBezTo>
                    <a:pt x="0" y="6985"/>
                    <a:pt x="7112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37320" y="3007260"/>
            <a:ext cx="180900" cy="24300"/>
            <a:chOff x="0" y="0"/>
            <a:chExt cx="241200" cy="32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241300" cy="32512"/>
            </a:xfrm>
            <a:custGeom>
              <a:avLst/>
              <a:gdLst/>
              <a:ahLst/>
              <a:cxnLst/>
              <a:rect l="l" t="t" r="r" b="b"/>
              <a:pathLst>
                <a:path w="241300" h="32512">
                  <a:moveTo>
                    <a:pt x="15875" y="0"/>
                  </a:moveTo>
                  <a:lnTo>
                    <a:pt x="225425" y="762"/>
                  </a:lnTo>
                  <a:cubicBezTo>
                    <a:pt x="234188" y="762"/>
                    <a:pt x="241300" y="7874"/>
                    <a:pt x="241173" y="16637"/>
                  </a:cubicBezTo>
                  <a:cubicBezTo>
                    <a:pt x="241046" y="25400"/>
                    <a:pt x="234061" y="32512"/>
                    <a:pt x="225298" y="32385"/>
                  </a:cubicBezTo>
                  <a:lnTo>
                    <a:pt x="15748" y="31623"/>
                  </a:lnTo>
                  <a:cubicBezTo>
                    <a:pt x="6985" y="31623"/>
                    <a:pt x="0" y="24511"/>
                    <a:pt x="0" y="15748"/>
                  </a:cubicBezTo>
                  <a:cubicBezTo>
                    <a:pt x="0" y="6985"/>
                    <a:pt x="7112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0237320" y="3052620"/>
            <a:ext cx="180900" cy="24300"/>
            <a:chOff x="0" y="0"/>
            <a:chExt cx="241200" cy="324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41300" cy="32512"/>
            </a:xfrm>
            <a:custGeom>
              <a:avLst/>
              <a:gdLst/>
              <a:ahLst/>
              <a:cxnLst/>
              <a:rect l="l" t="t" r="r" b="b"/>
              <a:pathLst>
                <a:path w="241300" h="32512">
                  <a:moveTo>
                    <a:pt x="15875" y="0"/>
                  </a:moveTo>
                  <a:lnTo>
                    <a:pt x="225425" y="762"/>
                  </a:lnTo>
                  <a:cubicBezTo>
                    <a:pt x="234188" y="762"/>
                    <a:pt x="241300" y="7874"/>
                    <a:pt x="241173" y="16637"/>
                  </a:cubicBezTo>
                  <a:cubicBezTo>
                    <a:pt x="241046" y="25400"/>
                    <a:pt x="234061" y="32512"/>
                    <a:pt x="225298" y="32385"/>
                  </a:cubicBezTo>
                  <a:lnTo>
                    <a:pt x="15748" y="31623"/>
                  </a:lnTo>
                  <a:cubicBezTo>
                    <a:pt x="6985" y="31623"/>
                    <a:pt x="0" y="24511"/>
                    <a:pt x="0" y="15748"/>
                  </a:cubicBezTo>
                  <a:cubicBezTo>
                    <a:pt x="0" y="6985"/>
                    <a:pt x="7112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37320" y="3097980"/>
            <a:ext cx="180900" cy="24300"/>
            <a:chOff x="0" y="0"/>
            <a:chExt cx="241200" cy="324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241300" cy="32512"/>
            </a:xfrm>
            <a:custGeom>
              <a:avLst/>
              <a:gdLst/>
              <a:ahLst/>
              <a:cxnLst/>
              <a:rect l="l" t="t" r="r" b="b"/>
              <a:pathLst>
                <a:path w="241300" h="32512">
                  <a:moveTo>
                    <a:pt x="15875" y="0"/>
                  </a:moveTo>
                  <a:lnTo>
                    <a:pt x="225425" y="762"/>
                  </a:lnTo>
                  <a:cubicBezTo>
                    <a:pt x="234188" y="762"/>
                    <a:pt x="241300" y="7874"/>
                    <a:pt x="241173" y="16637"/>
                  </a:cubicBezTo>
                  <a:cubicBezTo>
                    <a:pt x="241046" y="25400"/>
                    <a:pt x="234061" y="32512"/>
                    <a:pt x="225298" y="32385"/>
                  </a:cubicBezTo>
                  <a:lnTo>
                    <a:pt x="15748" y="31623"/>
                  </a:lnTo>
                  <a:cubicBezTo>
                    <a:pt x="6985" y="31623"/>
                    <a:pt x="0" y="24511"/>
                    <a:pt x="0" y="15748"/>
                  </a:cubicBezTo>
                  <a:cubicBezTo>
                    <a:pt x="0" y="6985"/>
                    <a:pt x="7112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0056420" y="3188700"/>
            <a:ext cx="542700" cy="183060"/>
            <a:chOff x="0" y="0"/>
            <a:chExt cx="723600" cy="24408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723646" cy="244094"/>
            </a:xfrm>
            <a:custGeom>
              <a:avLst/>
              <a:gdLst/>
              <a:ahLst/>
              <a:cxnLst/>
              <a:rect l="l" t="t" r="r" b="b"/>
              <a:pathLst>
                <a:path w="723646" h="244094">
                  <a:moveTo>
                    <a:pt x="707771" y="244094"/>
                  </a:moveTo>
                  <a:lnTo>
                    <a:pt x="15875" y="244094"/>
                  </a:lnTo>
                  <a:cubicBezTo>
                    <a:pt x="7112" y="244094"/>
                    <a:pt x="0" y="236982"/>
                    <a:pt x="0" y="228219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lnTo>
                    <a:pt x="241427" y="0"/>
                  </a:lnTo>
                  <a:cubicBezTo>
                    <a:pt x="250190" y="0"/>
                    <a:pt x="257302" y="7112"/>
                    <a:pt x="257302" y="15875"/>
                  </a:cubicBezTo>
                  <a:lnTo>
                    <a:pt x="257302" y="46228"/>
                  </a:lnTo>
                  <a:lnTo>
                    <a:pt x="241427" y="46228"/>
                  </a:lnTo>
                  <a:lnTo>
                    <a:pt x="257302" y="46228"/>
                  </a:lnTo>
                  <a:cubicBezTo>
                    <a:pt x="257302" y="67945"/>
                    <a:pt x="280416" y="91059"/>
                    <a:pt x="301625" y="91059"/>
                  </a:cubicBezTo>
                  <a:lnTo>
                    <a:pt x="301625" y="106807"/>
                  </a:lnTo>
                  <a:lnTo>
                    <a:pt x="301625" y="91059"/>
                  </a:lnTo>
                  <a:lnTo>
                    <a:pt x="437007" y="91059"/>
                  </a:lnTo>
                  <a:lnTo>
                    <a:pt x="437007" y="106807"/>
                  </a:lnTo>
                  <a:lnTo>
                    <a:pt x="437007" y="91059"/>
                  </a:lnTo>
                  <a:cubicBezTo>
                    <a:pt x="458216" y="91059"/>
                    <a:pt x="481330" y="67945"/>
                    <a:pt x="481330" y="46228"/>
                  </a:cubicBezTo>
                  <a:lnTo>
                    <a:pt x="497205" y="46228"/>
                  </a:lnTo>
                  <a:lnTo>
                    <a:pt x="481330" y="46228"/>
                  </a:lnTo>
                  <a:lnTo>
                    <a:pt x="481330" y="15875"/>
                  </a:lnTo>
                  <a:cubicBezTo>
                    <a:pt x="481330" y="7112"/>
                    <a:pt x="488442" y="0"/>
                    <a:pt x="497205" y="0"/>
                  </a:cubicBezTo>
                  <a:lnTo>
                    <a:pt x="707771" y="0"/>
                  </a:lnTo>
                  <a:cubicBezTo>
                    <a:pt x="716534" y="0"/>
                    <a:pt x="723646" y="7112"/>
                    <a:pt x="723646" y="15875"/>
                  </a:cubicBezTo>
                  <a:lnTo>
                    <a:pt x="723646" y="228219"/>
                  </a:lnTo>
                  <a:cubicBezTo>
                    <a:pt x="723646" y="236982"/>
                    <a:pt x="716534" y="244094"/>
                    <a:pt x="707771" y="244094"/>
                  </a:cubicBezTo>
                  <a:moveTo>
                    <a:pt x="707771" y="212471"/>
                  </a:moveTo>
                  <a:lnTo>
                    <a:pt x="707771" y="228346"/>
                  </a:lnTo>
                  <a:lnTo>
                    <a:pt x="691896" y="228346"/>
                  </a:lnTo>
                  <a:lnTo>
                    <a:pt x="691896" y="15875"/>
                  </a:lnTo>
                  <a:lnTo>
                    <a:pt x="707771" y="15875"/>
                  </a:lnTo>
                  <a:lnTo>
                    <a:pt x="707771" y="31623"/>
                  </a:lnTo>
                  <a:lnTo>
                    <a:pt x="497205" y="31623"/>
                  </a:lnTo>
                  <a:lnTo>
                    <a:pt x="497205" y="15875"/>
                  </a:lnTo>
                  <a:lnTo>
                    <a:pt x="513080" y="15875"/>
                  </a:lnTo>
                  <a:lnTo>
                    <a:pt x="513080" y="46228"/>
                  </a:lnTo>
                  <a:cubicBezTo>
                    <a:pt x="513080" y="85217"/>
                    <a:pt x="475996" y="122809"/>
                    <a:pt x="437134" y="122809"/>
                  </a:cubicBezTo>
                  <a:lnTo>
                    <a:pt x="301625" y="122809"/>
                  </a:lnTo>
                  <a:cubicBezTo>
                    <a:pt x="262636" y="122809"/>
                    <a:pt x="225679" y="85217"/>
                    <a:pt x="225679" y="46228"/>
                  </a:cubicBezTo>
                  <a:lnTo>
                    <a:pt x="225679" y="15875"/>
                  </a:lnTo>
                  <a:lnTo>
                    <a:pt x="241554" y="15875"/>
                  </a:lnTo>
                  <a:lnTo>
                    <a:pt x="241554" y="31623"/>
                  </a:lnTo>
                  <a:lnTo>
                    <a:pt x="15875" y="31623"/>
                  </a:lnTo>
                  <a:lnTo>
                    <a:pt x="15875" y="15875"/>
                  </a:lnTo>
                  <a:lnTo>
                    <a:pt x="31623" y="15875"/>
                  </a:lnTo>
                  <a:lnTo>
                    <a:pt x="31623" y="228219"/>
                  </a:lnTo>
                  <a:lnTo>
                    <a:pt x="15875" y="228219"/>
                  </a:lnTo>
                  <a:lnTo>
                    <a:pt x="15875" y="212344"/>
                  </a:lnTo>
                  <a:lnTo>
                    <a:pt x="707771" y="212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10056420" y="3052620"/>
            <a:ext cx="135540" cy="159300"/>
            <a:chOff x="0" y="0"/>
            <a:chExt cx="180720" cy="212400"/>
          </a:xfrm>
        </p:grpSpPr>
        <p:sp>
          <p:nvSpPr>
            <p:cNvPr id="93" name="Freeform 93"/>
            <p:cNvSpPr/>
            <p:nvPr/>
          </p:nvSpPr>
          <p:spPr>
            <a:xfrm>
              <a:off x="-2159" y="0"/>
              <a:ext cx="183007" cy="214630"/>
            </a:xfrm>
            <a:custGeom>
              <a:avLst/>
              <a:gdLst/>
              <a:ahLst/>
              <a:cxnLst/>
              <a:rect l="l" t="t" r="r" b="b"/>
              <a:pathLst>
                <a:path w="183007" h="214630">
                  <a:moveTo>
                    <a:pt x="4318" y="188595"/>
                  </a:moveTo>
                  <a:lnTo>
                    <a:pt x="108966" y="7874"/>
                  </a:lnTo>
                  <a:cubicBezTo>
                    <a:pt x="111760" y="3048"/>
                    <a:pt x="116967" y="0"/>
                    <a:pt x="122682" y="0"/>
                  </a:cubicBezTo>
                  <a:lnTo>
                    <a:pt x="167132" y="0"/>
                  </a:lnTo>
                  <a:cubicBezTo>
                    <a:pt x="175895" y="0"/>
                    <a:pt x="183007" y="7112"/>
                    <a:pt x="183007" y="15875"/>
                  </a:cubicBezTo>
                  <a:cubicBezTo>
                    <a:pt x="183007" y="24638"/>
                    <a:pt x="175895" y="31750"/>
                    <a:pt x="167132" y="31750"/>
                  </a:cubicBezTo>
                  <a:lnTo>
                    <a:pt x="122682" y="31750"/>
                  </a:lnTo>
                  <a:lnTo>
                    <a:pt x="122682" y="15875"/>
                  </a:lnTo>
                  <a:lnTo>
                    <a:pt x="136398" y="23749"/>
                  </a:lnTo>
                  <a:lnTo>
                    <a:pt x="31750" y="204470"/>
                  </a:lnTo>
                  <a:cubicBezTo>
                    <a:pt x="27305" y="212090"/>
                    <a:pt x="17653" y="214630"/>
                    <a:pt x="10160" y="210185"/>
                  </a:cubicBezTo>
                  <a:cubicBezTo>
                    <a:pt x="2667" y="205740"/>
                    <a:pt x="0" y="196088"/>
                    <a:pt x="4445" y="18859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0460880" y="3052620"/>
            <a:ext cx="138240" cy="159300"/>
            <a:chOff x="0" y="0"/>
            <a:chExt cx="184320" cy="21240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86563" cy="214503"/>
            </a:xfrm>
            <a:custGeom>
              <a:avLst/>
              <a:gdLst/>
              <a:ahLst/>
              <a:cxnLst/>
              <a:rect l="l" t="t" r="r" b="b"/>
              <a:pathLst>
                <a:path w="186563" h="214503">
                  <a:moveTo>
                    <a:pt x="15875" y="0"/>
                  </a:moveTo>
                  <a:lnTo>
                    <a:pt x="63500" y="0"/>
                  </a:lnTo>
                  <a:cubicBezTo>
                    <a:pt x="69088" y="0"/>
                    <a:pt x="74422" y="3048"/>
                    <a:pt x="77216" y="7874"/>
                  </a:cubicBezTo>
                  <a:lnTo>
                    <a:pt x="182118" y="188595"/>
                  </a:lnTo>
                  <a:cubicBezTo>
                    <a:pt x="186563" y="196215"/>
                    <a:pt x="183896" y="205867"/>
                    <a:pt x="176403" y="210185"/>
                  </a:cubicBezTo>
                  <a:cubicBezTo>
                    <a:pt x="168910" y="214503"/>
                    <a:pt x="159131" y="211963"/>
                    <a:pt x="154813" y="204470"/>
                  </a:cubicBezTo>
                  <a:lnTo>
                    <a:pt x="49784" y="23749"/>
                  </a:lnTo>
                  <a:lnTo>
                    <a:pt x="63500" y="15875"/>
                  </a:lnTo>
                  <a:lnTo>
                    <a:pt x="63500" y="31623"/>
                  </a:lnTo>
                  <a:lnTo>
                    <a:pt x="15875" y="31623"/>
                  </a:lnTo>
                  <a:cubicBezTo>
                    <a:pt x="7112" y="31623"/>
                    <a:pt x="0" y="24638"/>
                    <a:pt x="0" y="15875"/>
                  </a:cubicBezTo>
                  <a:cubicBezTo>
                    <a:pt x="0" y="7112"/>
                    <a:pt x="7112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4050260" y="3313440"/>
            <a:ext cx="449820" cy="69120"/>
            <a:chOff x="0" y="0"/>
            <a:chExt cx="599760" cy="9216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599821" cy="92202"/>
            </a:xfrm>
            <a:custGeom>
              <a:avLst/>
              <a:gdLst/>
              <a:ahLst/>
              <a:cxnLst/>
              <a:rect l="l" t="t" r="r" b="b"/>
              <a:pathLst>
                <a:path w="599821" h="92202">
                  <a:moveTo>
                    <a:pt x="15875" y="0"/>
                  </a:moveTo>
                  <a:lnTo>
                    <a:pt x="583946" y="0"/>
                  </a:lnTo>
                  <a:cubicBezTo>
                    <a:pt x="592709" y="0"/>
                    <a:pt x="599821" y="7112"/>
                    <a:pt x="599821" y="15875"/>
                  </a:cubicBezTo>
                  <a:lnTo>
                    <a:pt x="599821" y="76327"/>
                  </a:lnTo>
                  <a:cubicBezTo>
                    <a:pt x="599821" y="85090"/>
                    <a:pt x="592709" y="92202"/>
                    <a:pt x="583946" y="92202"/>
                  </a:cubicBezTo>
                  <a:lnTo>
                    <a:pt x="15875" y="92202"/>
                  </a:lnTo>
                  <a:cubicBezTo>
                    <a:pt x="7112" y="92202"/>
                    <a:pt x="0" y="85090"/>
                    <a:pt x="0" y="76327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623"/>
                  </a:moveTo>
                  <a:lnTo>
                    <a:pt x="15875" y="15875"/>
                  </a:lnTo>
                  <a:lnTo>
                    <a:pt x="31623" y="15875"/>
                  </a:lnTo>
                  <a:lnTo>
                    <a:pt x="31623" y="76327"/>
                  </a:lnTo>
                  <a:lnTo>
                    <a:pt x="15875" y="76327"/>
                  </a:lnTo>
                  <a:lnTo>
                    <a:pt x="15875" y="60452"/>
                  </a:lnTo>
                  <a:lnTo>
                    <a:pt x="583946" y="60452"/>
                  </a:lnTo>
                  <a:lnTo>
                    <a:pt x="583946" y="76327"/>
                  </a:lnTo>
                  <a:lnTo>
                    <a:pt x="568071" y="76327"/>
                  </a:lnTo>
                  <a:lnTo>
                    <a:pt x="568071" y="15875"/>
                  </a:lnTo>
                  <a:lnTo>
                    <a:pt x="583946" y="15875"/>
                  </a:lnTo>
                  <a:lnTo>
                    <a:pt x="583946" y="31623"/>
                  </a:lnTo>
                  <a:lnTo>
                    <a:pt x="15875" y="31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14071320" y="3132540"/>
            <a:ext cx="407160" cy="204660"/>
            <a:chOff x="0" y="0"/>
            <a:chExt cx="542880" cy="27288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542925" cy="272923"/>
            </a:xfrm>
            <a:custGeom>
              <a:avLst/>
              <a:gdLst/>
              <a:ahLst/>
              <a:cxnLst/>
              <a:rect l="l" t="t" r="r" b="b"/>
              <a:pathLst>
                <a:path w="542925" h="272923">
                  <a:moveTo>
                    <a:pt x="15875" y="0"/>
                  </a:moveTo>
                  <a:lnTo>
                    <a:pt x="527050" y="0"/>
                  </a:lnTo>
                  <a:cubicBezTo>
                    <a:pt x="535813" y="0"/>
                    <a:pt x="542925" y="7112"/>
                    <a:pt x="542925" y="15875"/>
                  </a:cubicBezTo>
                  <a:lnTo>
                    <a:pt x="542925" y="257048"/>
                  </a:lnTo>
                  <a:cubicBezTo>
                    <a:pt x="542925" y="265811"/>
                    <a:pt x="535813" y="272923"/>
                    <a:pt x="527050" y="272923"/>
                  </a:cubicBezTo>
                  <a:lnTo>
                    <a:pt x="15875" y="272923"/>
                  </a:lnTo>
                  <a:cubicBezTo>
                    <a:pt x="7112" y="272923"/>
                    <a:pt x="0" y="265811"/>
                    <a:pt x="0" y="257048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623"/>
                  </a:moveTo>
                  <a:lnTo>
                    <a:pt x="15875" y="15875"/>
                  </a:lnTo>
                  <a:lnTo>
                    <a:pt x="31623" y="15875"/>
                  </a:lnTo>
                  <a:lnTo>
                    <a:pt x="31623" y="257048"/>
                  </a:lnTo>
                  <a:lnTo>
                    <a:pt x="15875" y="257048"/>
                  </a:lnTo>
                  <a:lnTo>
                    <a:pt x="15875" y="241173"/>
                  </a:lnTo>
                  <a:lnTo>
                    <a:pt x="527050" y="241173"/>
                  </a:lnTo>
                  <a:lnTo>
                    <a:pt x="527050" y="257048"/>
                  </a:lnTo>
                  <a:lnTo>
                    <a:pt x="511175" y="257048"/>
                  </a:lnTo>
                  <a:lnTo>
                    <a:pt x="511175" y="15875"/>
                  </a:lnTo>
                  <a:lnTo>
                    <a:pt x="527050" y="15875"/>
                  </a:lnTo>
                  <a:lnTo>
                    <a:pt x="527050" y="31623"/>
                  </a:lnTo>
                  <a:lnTo>
                    <a:pt x="15875" y="31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14003820" y="3358800"/>
            <a:ext cx="540540" cy="24300"/>
            <a:chOff x="0" y="0"/>
            <a:chExt cx="720720" cy="324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720725" cy="32385"/>
            </a:xfrm>
            <a:custGeom>
              <a:avLst/>
              <a:gdLst/>
              <a:ahLst/>
              <a:cxnLst/>
              <a:rect l="l" t="t" r="r" b="b"/>
              <a:pathLst>
                <a:path w="720725" h="32385">
                  <a:moveTo>
                    <a:pt x="704850" y="31623"/>
                  </a:moveTo>
                  <a:lnTo>
                    <a:pt x="15875" y="32385"/>
                  </a:lnTo>
                  <a:cubicBezTo>
                    <a:pt x="7112" y="32385"/>
                    <a:pt x="0" y="25273"/>
                    <a:pt x="0" y="16637"/>
                  </a:cubicBezTo>
                  <a:cubicBezTo>
                    <a:pt x="0" y="8001"/>
                    <a:pt x="7112" y="762"/>
                    <a:pt x="15875" y="762"/>
                  </a:cubicBezTo>
                  <a:lnTo>
                    <a:pt x="704850" y="0"/>
                  </a:lnTo>
                  <a:cubicBezTo>
                    <a:pt x="713613" y="0"/>
                    <a:pt x="720725" y="7112"/>
                    <a:pt x="720725" y="15875"/>
                  </a:cubicBezTo>
                  <a:cubicBezTo>
                    <a:pt x="720725" y="24638"/>
                    <a:pt x="713613" y="31750"/>
                    <a:pt x="704850" y="317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4071320" y="2997000"/>
            <a:ext cx="407160" cy="24300"/>
            <a:chOff x="0" y="0"/>
            <a:chExt cx="542880" cy="32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542925" cy="32385"/>
            </a:xfrm>
            <a:custGeom>
              <a:avLst/>
              <a:gdLst/>
              <a:ahLst/>
              <a:cxnLst/>
              <a:rect l="l" t="t" r="r" b="b"/>
              <a:pathLst>
                <a:path w="542925" h="32385">
                  <a:moveTo>
                    <a:pt x="527050" y="31623"/>
                  </a:moveTo>
                  <a:lnTo>
                    <a:pt x="15875" y="32385"/>
                  </a:lnTo>
                  <a:cubicBezTo>
                    <a:pt x="7112" y="32385"/>
                    <a:pt x="0" y="25273"/>
                    <a:pt x="0" y="16637"/>
                  </a:cubicBezTo>
                  <a:cubicBezTo>
                    <a:pt x="0" y="8001"/>
                    <a:pt x="7112" y="762"/>
                    <a:pt x="15875" y="762"/>
                  </a:cubicBezTo>
                  <a:lnTo>
                    <a:pt x="527050" y="0"/>
                  </a:lnTo>
                  <a:cubicBezTo>
                    <a:pt x="535813" y="0"/>
                    <a:pt x="542925" y="7112"/>
                    <a:pt x="542925" y="15875"/>
                  </a:cubicBezTo>
                  <a:cubicBezTo>
                    <a:pt x="542925" y="24638"/>
                    <a:pt x="535813" y="31750"/>
                    <a:pt x="527050" y="317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14049180" y="3132540"/>
            <a:ext cx="449820" cy="24300"/>
            <a:chOff x="0" y="0"/>
            <a:chExt cx="599760" cy="324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599821" cy="32385"/>
            </a:xfrm>
            <a:custGeom>
              <a:avLst/>
              <a:gdLst/>
              <a:ahLst/>
              <a:cxnLst/>
              <a:rect l="l" t="t" r="r" b="b"/>
              <a:pathLst>
                <a:path w="599821" h="32385">
                  <a:moveTo>
                    <a:pt x="583946" y="31623"/>
                  </a:moveTo>
                  <a:lnTo>
                    <a:pt x="15875" y="32385"/>
                  </a:lnTo>
                  <a:cubicBezTo>
                    <a:pt x="7112" y="32385"/>
                    <a:pt x="0" y="25273"/>
                    <a:pt x="0" y="16637"/>
                  </a:cubicBezTo>
                  <a:cubicBezTo>
                    <a:pt x="0" y="8001"/>
                    <a:pt x="7112" y="762"/>
                    <a:pt x="15875" y="762"/>
                  </a:cubicBezTo>
                  <a:lnTo>
                    <a:pt x="583946" y="0"/>
                  </a:lnTo>
                  <a:cubicBezTo>
                    <a:pt x="592709" y="0"/>
                    <a:pt x="599821" y="7112"/>
                    <a:pt x="599821" y="15875"/>
                  </a:cubicBezTo>
                  <a:cubicBezTo>
                    <a:pt x="599821" y="24638"/>
                    <a:pt x="592709" y="31750"/>
                    <a:pt x="583946" y="317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4116680" y="2997000"/>
            <a:ext cx="316440" cy="159300"/>
            <a:chOff x="0" y="0"/>
            <a:chExt cx="421920" cy="21240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421894" cy="212471"/>
            </a:xfrm>
            <a:custGeom>
              <a:avLst/>
              <a:gdLst/>
              <a:ahLst/>
              <a:cxnLst/>
              <a:rect l="l" t="t" r="r" b="b"/>
              <a:pathLst>
                <a:path w="421894" h="212471">
                  <a:moveTo>
                    <a:pt x="15875" y="0"/>
                  </a:moveTo>
                  <a:lnTo>
                    <a:pt x="406019" y="0"/>
                  </a:lnTo>
                  <a:cubicBezTo>
                    <a:pt x="414782" y="0"/>
                    <a:pt x="421894" y="7112"/>
                    <a:pt x="421894" y="15875"/>
                  </a:cubicBezTo>
                  <a:lnTo>
                    <a:pt x="421894" y="196596"/>
                  </a:lnTo>
                  <a:cubicBezTo>
                    <a:pt x="421894" y="205359"/>
                    <a:pt x="414782" y="212471"/>
                    <a:pt x="406019" y="212471"/>
                  </a:cubicBezTo>
                  <a:lnTo>
                    <a:pt x="15875" y="212471"/>
                  </a:lnTo>
                  <a:cubicBezTo>
                    <a:pt x="7112" y="212344"/>
                    <a:pt x="0" y="205359"/>
                    <a:pt x="0" y="196596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623"/>
                  </a:moveTo>
                  <a:lnTo>
                    <a:pt x="15875" y="15875"/>
                  </a:lnTo>
                  <a:lnTo>
                    <a:pt x="31623" y="15875"/>
                  </a:lnTo>
                  <a:lnTo>
                    <a:pt x="31623" y="196596"/>
                  </a:lnTo>
                  <a:lnTo>
                    <a:pt x="15875" y="196596"/>
                  </a:lnTo>
                  <a:lnTo>
                    <a:pt x="15875" y="180721"/>
                  </a:lnTo>
                  <a:lnTo>
                    <a:pt x="406019" y="180721"/>
                  </a:lnTo>
                  <a:lnTo>
                    <a:pt x="406019" y="196596"/>
                  </a:lnTo>
                  <a:lnTo>
                    <a:pt x="390271" y="196596"/>
                  </a:lnTo>
                  <a:lnTo>
                    <a:pt x="390271" y="15875"/>
                  </a:lnTo>
                  <a:lnTo>
                    <a:pt x="406146" y="15875"/>
                  </a:lnTo>
                  <a:lnTo>
                    <a:pt x="406146" y="31623"/>
                  </a:lnTo>
                  <a:lnTo>
                    <a:pt x="15875" y="31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4116680" y="2839860"/>
            <a:ext cx="316440" cy="180900"/>
            <a:chOff x="0" y="0"/>
            <a:chExt cx="421920" cy="2412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421894" cy="241300"/>
            </a:xfrm>
            <a:custGeom>
              <a:avLst/>
              <a:gdLst/>
              <a:ahLst/>
              <a:cxnLst/>
              <a:rect l="l" t="t" r="r" b="b"/>
              <a:pathLst>
                <a:path w="421894" h="241300">
                  <a:moveTo>
                    <a:pt x="0" y="210439"/>
                  </a:moveTo>
                  <a:cubicBezTo>
                    <a:pt x="0" y="96901"/>
                    <a:pt x="97155" y="0"/>
                    <a:pt x="210947" y="0"/>
                  </a:cubicBezTo>
                  <a:lnTo>
                    <a:pt x="210947" y="15875"/>
                  </a:lnTo>
                  <a:lnTo>
                    <a:pt x="210947" y="0"/>
                  </a:lnTo>
                  <a:cubicBezTo>
                    <a:pt x="324739" y="0"/>
                    <a:pt x="421894" y="96901"/>
                    <a:pt x="421894" y="210439"/>
                  </a:cubicBezTo>
                  <a:lnTo>
                    <a:pt x="406019" y="210439"/>
                  </a:lnTo>
                  <a:lnTo>
                    <a:pt x="421894" y="210439"/>
                  </a:lnTo>
                  <a:lnTo>
                    <a:pt x="421894" y="225425"/>
                  </a:lnTo>
                  <a:cubicBezTo>
                    <a:pt x="421894" y="234188"/>
                    <a:pt x="414782" y="241300"/>
                    <a:pt x="406019" y="241300"/>
                  </a:cubicBezTo>
                  <a:lnTo>
                    <a:pt x="15875" y="241300"/>
                  </a:lnTo>
                  <a:cubicBezTo>
                    <a:pt x="7112" y="241173"/>
                    <a:pt x="0" y="234061"/>
                    <a:pt x="0" y="225298"/>
                  </a:cubicBezTo>
                  <a:lnTo>
                    <a:pt x="0" y="210439"/>
                  </a:lnTo>
                  <a:lnTo>
                    <a:pt x="15875" y="210439"/>
                  </a:lnTo>
                  <a:lnTo>
                    <a:pt x="0" y="210439"/>
                  </a:lnTo>
                  <a:moveTo>
                    <a:pt x="31623" y="210439"/>
                  </a:moveTo>
                  <a:lnTo>
                    <a:pt x="31623" y="225425"/>
                  </a:lnTo>
                  <a:lnTo>
                    <a:pt x="15875" y="225425"/>
                  </a:lnTo>
                  <a:lnTo>
                    <a:pt x="15875" y="209550"/>
                  </a:lnTo>
                  <a:lnTo>
                    <a:pt x="406019" y="209550"/>
                  </a:lnTo>
                  <a:lnTo>
                    <a:pt x="406019" y="225425"/>
                  </a:lnTo>
                  <a:lnTo>
                    <a:pt x="390271" y="225425"/>
                  </a:lnTo>
                  <a:lnTo>
                    <a:pt x="390271" y="210439"/>
                  </a:lnTo>
                  <a:cubicBezTo>
                    <a:pt x="390271" y="114427"/>
                    <a:pt x="307340" y="31750"/>
                    <a:pt x="210947" y="31750"/>
                  </a:cubicBezTo>
                  <a:cubicBezTo>
                    <a:pt x="114554" y="31750"/>
                    <a:pt x="31623" y="114427"/>
                    <a:pt x="31623" y="21043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4207400" y="3177900"/>
            <a:ext cx="135540" cy="159300"/>
            <a:chOff x="0" y="0"/>
            <a:chExt cx="180720" cy="2124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80721" cy="212471"/>
            </a:xfrm>
            <a:custGeom>
              <a:avLst/>
              <a:gdLst/>
              <a:ahLst/>
              <a:cxnLst/>
              <a:rect l="l" t="t" r="r" b="b"/>
              <a:pathLst>
                <a:path w="180721" h="212471">
                  <a:moveTo>
                    <a:pt x="149098" y="91186"/>
                  </a:moveTo>
                  <a:cubicBezTo>
                    <a:pt x="149098" y="54610"/>
                    <a:pt x="126238" y="31750"/>
                    <a:pt x="90424" y="31750"/>
                  </a:cubicBezTo>
                  <a:lnTo>
                    <a:pt x="90424" y="15875"/>
                  </a:lnTo>
                  <a:lnTo>
                    <a:pt x="90424" y="31623"/>
                  </a:lnTo>
                  <a:cubicBezTo>
                    <a:pt x="54610" y="31623"/>
                    <a:pt x="31750" y="54483"/>
                    <a:pt x="31750" y="91059"/>
                  </a:cubicBezTo>
                  <a:lnTo>
                    <a:pt x="15875" y="91059"/>
                  </a:lnTo>
                  <a:lnTo>
                    <a:pt x="31623" y="91059"/>
                  </a:lnTo>
                  <a:lnTo>
                    <a:pt x="31623" y="196469"/>
                  </a:lnTo>
                  <a:lnTo>
                    <a:pt x="15875" y="196469"/>
                  </a:lnTo>
                  <a:lnTo>
                    <a:pt x="15875" y="180721"/>
                  </a:lnTo>
                  <a:lnTo>
                    <a:pt x="164846" y="180721"/>
                  </a:lnTo>
                  <a:lnTo>
                    <a:pt x="164846" y="196596"/>
                  </a:lnTo>
                  <a:lnTo>
                    <a:pt x="149098" y="196596"/>
                  </a:lnTo>
                  <a:lnTo>
                    <a:pt x="149098" y="91186"/>
                  </a:lnTo>
                  <a:lnTo>
                    <a:pt x="164973" y="91186"/>
                  </a:lnTo>
                  <a:lnTo>
                    <a:pt x="149098" y="91186"/>
                  </a:lnTo>
                  <a:moveTo>
                    <a:pt x="180721" y="91186"/>
                  </a:moveTo>
                  <a:lnTo>
                    <a:pt x="180721" y="196596"/>
                  </a:lnTo>
                  <a:cubicBezTo>
                    <a:pt x="180721" y="205359"/>
                    <a:pt x="173609" y="212471"/>
                    <a:pt x="164846" y="212471"/>
                  </a:cubicBezTo>
                  <a:lnTo>
                    <a:pt x="15875" y="212471"/>
                  </a:lnTo>
                  <a:cubicBezTo>
                    <a:pt x="7112" y="212344"/>
                    <a:pt x="0" y="205359"/>
                    <a:pt x="0" y="196596"/>
                  </a:cubicBezTo>
                  <a:lnTo>
                    <a:pt x="0" y="91186"/>
                  </a:lnTo>
                  <a:cubicBezTo>
                    <a:pt x="0" y="37338"/>
                    <a:pt x="36703" y="0"/>
                    <a:pt x="90297" y="0"/>
                  </a:cubicBezTo>
                  <a:cubicBezTo>
                    <a:pt x="143891" y="0"/>
                    <a:pt x="180594" y="37338"/>
                    <a:pt x="180594" y="9118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14116680" y="3177900"/>
            <a:ext cx="69120" cy="69120"/>
            <a:chOff x="0" y="0"/>
            <a:chExt cx="92160" cy="9216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92202" cy="92202"/>
            </a:xfrm>
            <a:custGeom>
              <a:avLst/>
              <a:gdLst/>
              <a:ahLst/>
              <a:cxnLst/>
              <a:rect l="l" t="t" r="r" b="b"/>
              <a:pathLst>
                <a:path w="92202" h="92202">
                  <a:moveTo>
                    <a:pt x="15875" y="0"/>
                  </a:moveTo>
                  <a:lnTo>
                    <a:pt x="76327" y="0"/>
                  </a:lnTo>
                  <a:cubicBezTo>
                    <a:pt x="85090" y="0"/>
                    <a:pt x="92202" y="7112"/>
                    <a:pt x="92202" y="15875"/>
                  </a:cubicBezTo>
                  <a:lnTo>
                    <a:pt x="92202" y="76327"/>
                  </a:lnTo>
                  <a:cubicBezTo>
                    <a:pt x="92202" y="85090"/>
                    <a:pt x="85090" y="92202"/>
                    <a:pt x="76327" y="92202"/>
                  </a:cubicBezTo>
                  <a:lnTo>
                    <a:pt x="15875" y="92202"/>
                  </a:lnTo>
                  <a:cubicBezTo>
                    <a:pt x="7112" y="92202"/>
                    <a:pt x="0" y="85090"/>
                    <a:pt x="0" y="76327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623"/>
                  </a:moveTo>
                  <a:lnTo>
                    <a:pt x="15875" y="15875"/>
                  </a:lnTo>
                  <a:lnTo>
                    <a:pt x="31623" y="15875"/>
                  </a:lnTo>
                  <a:lnTo>
                    <a:pt x="31623" y="76327"/>
                  </a:lnTo>
                  <a:lnTo>
                    <a:pt x="15875" y="76327"/>
                  </a:lnTo>
                  <a:lnTo>
                    <a:pt x="15875" y="60452"/>
                  </a:lnTo>
                  <a:lnTo>
                    <a:pt x="76327" y="60452"/>
                  </a:lnTo>
                  <a:lnTo>
                    <a:pt x="76327" y="76327"/>
                  </a:lnTo>
                  <a:lnTo>
                    <a:pt x="60452" y="76327"/>
                  </a:lnTo>
                  <a:lnTo>
                    <a:pt x="60452" y="15875"/>
                  </a:lnTo>
                  <a:lnTo>
                    <a:pt x="76327" y="15875"/>
                  </a:lnTo>
                  <a:lnTo>
                    <a:pt x="76327" y="31623"/>
                  </a:lnTo>
                  <a:lnTo>
                    <a:pt x="15875" y="31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4364540" y="3177900"/>
            <a:ext cx="69120" cy="69120"/>
            <a:chOff x="0" y="0"/>
            <a:chExt cx="92160" cy="9216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92202" cy="92202"/>
            </a:xfrm>
            <a:custGeom>
              <a:avLst/>
              <a:gdLst/>
              <a:ahLst/>
              <a:cxnLst/>
              <a:rect l="l" t="t" r="r" b="b"/>
              <a:pathLst>
                <a:path w="92202" h="92202">
                  <a:moveTo>
                    <a:pt x="15875" y="0"/>
                  </a:moveTo>
                  <a:lnTo>
                    <a:pt x="76327" y="0"/>
                  </a:lnTo>
                  <a:cubicBezTo>
                    <a:pt x="85090" y="0"/>
                    <a:pt x="92202" y="7112"/>
                    <a:pt x="92202" y="15875"/>
                  </a:cubicBezTo>
                  <a:lnTo>
                    <a:pt x="92202" y="76327"/>
                  </a:lnTo>
                  <a:cubicBezTo>
                    <a:pt x="92202" y="85090"/>
                    <a:pt x="85090" y="92202"/>
                    <a:pt x="76327" y="92202"/>
                  </a:cubicBezTo>
                  <a:lnTo>
                    <a:pt x="15875" y="92202"/>
                  </a:lnTo>
                  <a:cubicBezTo>
                    <a:pt x="7112" y="92202"/>
                    <a:pt x="0" y="85090"/>
                    <a:pt x="0" y="76327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623"/>
                  </a:moveTo>
                  <a:lnTo>
                    <a:pt x="15875" y="15875"/>
                  </a:lnTo>
                  <a:lnTo>
                    <a:pt x="31623" y="15875"/>
                  </a:lnTo>
                  <a:lnTo>
                    <a:pt x="31623" y="76327"/>
                  </a:lnTo>
                  <a:lnTo>
                    <a:pt x="15875" y="76327"/>
                  </a:lnTo>
                  <a:lnTo>
                    <a:pt x="15875" y="60452"/>
                  </a:lnTo>
                  <a:lnTo>
                    <a:pt x="76327" y="60452"/>
                  </a:lnTo>
                  <a:lnTo>
                    <a:pt x="76327" y="76327"/>
                  </a:lnTo>
                  <a:lnTo>
                    <a:pt x="60452" y="76327"/>
                  </a:lnTo>
                  <a:lnTo>
                    <a:pt x="60452" y="15875"/>
                  </a:lnTo>
                  <a:lnTo>
                    <a:pt x="76327" y="15875"/>
                  </a:lnTo>
                  <a:lnTo>
                    <a:pt x="76327" y="31623"/>
                  </a:lnTo>
                  <a:lnTo>
                    <a:pt x="15875" y="31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4297580" y="3041820"/>
            <a:ext cx="90180" cy="24300"/>
            <a:chOff x="0" y="0"/>
            <a:chExt cx="120240" cy="32400"/>
          </a:xfrm>
        </p:grpSpPr>
        <p:sp>
          <p:nvSpPr>
            <p:cNvPr id="117" name="Freeform 117"/>
            <p:cNvSpPr/>
            <p:nvPr/>
          </p:nvSpPr>
          <p:spPr>
            <a:xfrm>
              <a:off x="-127" y="-127"/>
              <a:ext cx="120396" cy="32639"/>
            </a:xfrm>
            <a:custGeom>
              <a:avLst/>
              <a:gdLst/>
              <a:ahLst/>
              <a:cxnLst/>
              <a:rect l="l" t="t" r="r" b="b"/>
              <a:pathLst>
                <a:path w="120396" h="32639">
                  <a:moveTo>
                    <a:pt x="16129" y="127"/>
                  </a:moveTo>
                  <a:lnTo>
                    <a:pt x="104648" y="889"/>
                  </a:lnTo>
                  <a:cubicBezTo>
                    <a:pt x="113411" y="1016"/>
                    <a:pt x="120396" y="8128"/>
                    <a:pt x="120396" y="16891"/>
                  </a:cubicBezTo>
                  <a:cubicBezTo>
                    <a:pt x="120396" y="25654"/>
                    <a:pt x="113157" y="32639"/>
                    <a:pt x="104394" y="32512"/>
                  </a:cubicBezTo>
                  <a:lnTo>
                    <a:pt x="15875" y="31750"/>
                  </a:lnTo>
                  <a:cubicBezTo>
                    <a:pt x="7112" y="31750"/>
                    <a:pt x="0" y="24638"/>
                    <a:pt x="127" y="15875"/>
                  </a:cubicBezTo>
                  <a:cubicBezTo>
                    <a:pt x="254" y="7112"/>
                    <a:pt x="7366" y="0"/>
                    <a:pt x="16129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14297580" y="3087180"/>
            <a:ext cx="90180" cy="24300"/>
            <a:chOff x="0" y="0"/>
            <a:chExt cx="120240" cy="32400"/>
          </a:xfrm>
        </p:grpSpPr>
        <p:sp>
          <p:nvSpPr>
            <p:cNvPr id="119" name="Freeform 119"/>
            <p:cNvSpPr/>
            <p:nvPr/>
          </p:nvSpPr>
          <p:spPr>
            <a:xfrm>
              <a:off x="-127" y="-127"/>
              <a:ext cx="120396" cy="32639"/>
            </a:xfrm>
            <a:custGeom>
              <a:avLst/>
              <a:gdLst/>
              <a:ahLst/>
              <a:cxnLst/>
              <a:rect l="l" t="t" r="r" b="b"/>
              <a:pathLst>
                <a:path w="120396" h="32639">
                  <a:moveTo>
                    <a:pt x="16129" y="127"/>
                  </a:moveTo>
                  <a:lnTo>
                    <a:pt x="104648" y="889"/>
                  </a:lnTo>
                  <a:cubicBezTo>
                    <a:pt x="113411" y="1016"/>
                    <a:pt x="120396" y="8128"/>
                    <a:pt x="120396" y="16891"/>
                  </a:cubicBezTo>
                  <a:cubicBezTo>
                    <a:pt x="120396" y="25654"/>
                    <a:pt x="113157" y="32639"/>
                    <a:pt x="104394" y="32512"/>
                  </a:cubicBezTo>
                  <a:lnTo>
                    <a:pt x="15875" y="31750"/>
                  </a:lnTo>
                  <a:cubicBezTo>
                    <a:pt x="7112" y="31750"/>
                    <a:pt x="0" y="24638"/>
                    <a:pt x="127" y="15875"/>
                  </a:cubicBezTo>
                  <a:cubicBezTo>
                    <a:pt x="254" y="7112"/>
                    <a:pt x="7366" y="0"/>
                    <a:pt x="16129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4162040" y="3041820"/>
            <a:ext cx="90180" cy="24300"/>
            <a:chOff x="0" y="0"/>
            <a:chExt cx="120240" cy="32400"/>
          </a:xfrm>
        </p:grpSpPr>
        <p:sp>
          <p:nvSpPr>
            <p:cNvPr id="121" name="Freeform 121"/>
            <p:cNvSpPr/>
            <p:nvPr/>
          </p:nvSpPr>
          <p:spPr>
            <a:xfrm>
              <a:off x="-127" y="-127"/>
              <a:ext cx="120396" cy="32639"/>
            </a:xfrm>
            <a:custGeom>
              <a:avLst/>
              <a:gdLst/>
              <a:ahLst/>
              <a:cxnLst/>
              <a:rect l="l" t="t" r="r" b="b"/>
              <a:pathLst>
                <a:path w="120396" h="32639">
                  <a:moveTo>
                    <a:pt x="16129" y="127"/>
                  </a:moveTo>
                  <a:lnTo>
                    <a:pt x="104648" y="889"/>
                  </a:lnTo>
                  <a:cubicBezTo>
                    <a:pt x="113411" y="1016"/>
                    <a:pt x="120396" y="8128"/>
                    <a:pt x="120396" y="16891"/>
                  </a:cubicBezTo>
                  <a:cubicBezTo>
                    <a:pt x="120396" y="25654"/>
                    <a:pt x="113157" y="32639"/>
                    <a:pt x="104394" y="32512"/>
                  </a:cubicBezTo>
                  <a:lnTo>
                    <a:pt x="15875" y="31750"/>
                  </a:lnTo>
                  <a:cubicBezTo>
                    <a:pt x="7112" y="31750"/>
                    <a:pt x="0" y="24638"/>
                    <a:pt x="127" y="15875"/>
                  </a:cubicBezTo>
                  <a:cubicBezTo>
                    <a:pt x="254" y="7112"/>
                    <a:pt x="7366" y="0"/>
                    <a:pt x="16129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14162040" y="3087180"/>
            <a:ext cx="90180" cy="24300"/>
            <a:chOff x="0" y="0"/>
            <a:chExt cx="120240" cy="32400"/>
          </a:xfrm>
        </p:grpSpPr>
        <p:sp>
          <p:nvSpPr>
            <p:cNvPr id="123" name="Freeform 123"/>
            <p:cNvSpPr/>
            <p:nvPr/>
          </p:nvSpPr>
          <p:spPr>
            <a:xfrm>
              <a:off x="-127" y="-127"/>
              <a:ext cx="120396" cy="32639"/>
            </a:xfrm>
            <a:custGeom>
              <a:avLst/>
              <a:gdLst/>
              <a:ahLst/>
              <a:cxnLst/>
              <a:rect l="l" t="t" r="r" b="b"/>
              <a:pathLst>
                <a:path w="120396" h="32639">
                  <a:moveTo>
                    <a:pt x="16129" y="127"/>
                  </a:moveTo>
                  <a:lnTo>
                    <a:pt x="104648" y="889"/>
                  </a:lnTo>
                  <a:cubicBezTo>
                    <a:pt x="113411" y="1016"/>
                    <a:pt x="120396" y="8128"/>
                    <a:pt x="120396" y="16891"/>
                  </a:cubicBezTo>
                  <a:cubicBezTo>
                    <a:pt x="120396" y="25654"/>
                    <a:pt x="113157" y="32639"/>
                    <a:pt x="104394" y="32512"/>
                  </a:cubicBezTo>
                  <a:lnTo>
                    <a:pt x="15875" y="31750"/>
                  </a:lnTo>
                  <a:cubicBezTo>
                    <a:pt x="7112" y="31750"/>
                    <a:pt x="0" y="24638"/>
                    <a:pt x="127" y="15875"/>
                  </a:cubicBezTo>
                  <a:cubicBezTo>
                    <a:pt x="254" y="7112"/>
                    <a:pt x="7366" y="0"/>
                    <a:pt x="16129" y="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2629260" y="8139420"/>
            <a:ext cx="23760" cy="21600"/>
            <a:chOff x="0" y="0"/>
            <a:chExt cx="31680" cy="2880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2584440" y="8139420"/>
            <a:ext cx="23760" cy="21600"/>
            <a:chOff x="0" y="0"/>
            <a:chExt cx="31680" cy="288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2541240" y="8139420"/>
            <a:ext cx="21600" cy="21600"/>
            <a:chOff x="0" y="0"/>
            <a:chExt cx="28800" cy="2880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28956" cy="28829"/>
            </a:xfrm>
            <a:custGeom>
              <a:avLst/>
              <a:gdLst/>
              <a:ahLst/>
              <a:cxnLst/>
              <a:rect l="l" t="t" r="r" b="b"/>
              <a:pathLst>
                <a:path w="28956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702" y="6350"/>
                    <a:pt x="28829" y="14351"/>
                  </a:cubicBezTo>
                  <a:cubicBezTo>
                    <a:pt x="28956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2495880" y="8139420"/>
            <a:ext cx="21600" cy="21600"/>
            <a:chOff x="0" y="0"/>
            <a:chExt cx="28800" cy="2880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28956" cy="28829"/>
            </a:xfrm>
            <a:custGeom>
              <a:avLst/>
              <a:gdLst/>
              <a:ahLst/>
              <a:cxnLst/>
              <a:rect l="l" t="t" r="r" b="b"/>
              <a:pathLst>
                <a:path w="28956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702" y="6350"/>
                    <a:pt x="28829" y="14351"/>
                  </a:cubicBezTo>
                  <a:cubicBezTo>
                    <a:pt x="28956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2629260" y="8591940"/>
            <a:ext cx="23760" cy="21600"/>
            <a:chOff x="0" y="0"/>
            <a:chExt cx="31680" cy="288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2584440" y="8591940"/>
            <a:ext cx="23760" cy="21600"/>
            <a:chOff x="0" y="0"/>
            <a:chExt cx="31680" cy="2880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2541240" y="8591940"/>
            <a:ext cx="21600" cy="21600"/>
            <a:chOff x="0" y="0"/>
            <a:chExt cx="28800" cy="2880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28956" cy="28829"/>
            </a:xfrm>
            <a:custGeom>
              <a:avLst/>
              <a:gdLst/>
              <a:ahLst/>
              <a:cxnLst/>
              <a:rect l="l" t="t" r="r" b="b"/>
              <a:pathLst>
                <a:path w="28956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702" y="6350"/>
                    <a:pt x="28829" y="14351"/>
                  </a:cubicBezTo>
                  <a:cubicBezTo>
                    <a:pt x="28956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2495880" y="8591940"/>
            <a:ext cx="21600" cy="21600"/>
            <a:chOff x="0" y="0"/>
            <a:chExt cx="28800" cy="288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28956" cy="28829"/>
            </a:xfrm>
            <a:custGeom>
              <a:avLst/>
              <a:gdLst/>
              <a:ahLst/>
              <a:cxnLst/>
              <a:rect l="l" t="t" r="r" b="b"/>
              <a:pathLst>
                <a:path w="28956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702" y="6350"/>
                    <a:pt x="28829" y="14351"/>
                  </a:cubicBezTo>
                  <a:cubicBezTo>
                    <a:pt x="28956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2451060" y="8139420"/>
            <a:ext cx="21600" cy="21600"/>
            <a:chOff x="0" y="0"/>
            <a:chExt cx="28800" cy="2880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28956" cy="28829"/>
            </a:xfrm>
            <a:custGeom>
              <a:avLst/>
              <a:gdLst/>
              <a:ahLst/>
              <a:cxnLst/>
              <a:rect l="l" t="t" r="r" b="b"/>
              <a:pathLst>
                <a:path w="28956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702" y="6350"/>
                    <a:pt x="28829" y="14351"/>
                  </a:cubicBezTo>
                  <a:cubicBezTo>
                    <a:pt x="28956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2451060" y="8591940"/>
            <a:ext cx="21600" cy="21600"/>
            <a:chOff x="0" y="0"/>
            <a:chExt cx="28800" cy="2880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28956" cy="28829"/>
            </a:xfrm>
            <a:custGeom>
              <a:avLst/>
              <a:gdLst/>
              <a:ahLst/>
              <a:cxnLst/>
              <a:rect l="l" t="t" r="r" b="b"/>
              <a:pathLst>
                <a:path w="28956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702" y="6350"/>
                    <a:pt x="28829" y="14351"/>
                  </a:cubicBezTo>
                  <a:cubicBezTo>
                    <a:pt x="28956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2674620" y="8139420"/>
            <a:ext cx="23760" cy="21600"/>
            <a:chOff x="0" y="0"/>
            <a:chExt cx="31680" cy="288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2674620" y="8184780"/>
            <a:ext cx="23760" cy="21600"/>
            <a:chOff x="0" y="0"/>
            <a:chExt cx="31680" cy="2880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2674620" y="8230140"/>
            <a:ext cx="23760" cy="21600"/>
            <a:chOff x="0" y="0"/>
            <a:chExt cx="31680" cy="2880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2674620" y="8275500"/>
            <a:ext cx="23760" cy="21600"/>
            <a:chOff x="0" y="0"/>
            <a:chExt cx="31680" cy="288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2674620" y="8320320"/>
            <a:ext cx="23760" cy="21600"/>
            <a:chOff x="0" y="0"/>
            <a:chExt cx="31680" cy="2880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2674620" y="8365680"/>
            <a:ext cx="23760" cy="21600"/>
            <a:chOff x="0" y="0"/>
            <a:chExt cx="31680" cy="2880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2674620" y="8411040"/>
            <a:ext cx="23760" cy="21600"/>
            <a:chOff x="0" y="0"/>
            <a:chExt cx="31680" cy="2880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2674620" y="8456400"/>
            <a:ext cx="23760" cy="21600"/>
            <a:chOff x="0" y="0"/>
            <a:chExt cx="31680" cy="2880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2674620" y="8501760"/>
            <a:ext cx="23760" cy="21600"/>
            <a:chOff x="0" y="0"/>
            <a:chExt cx="31680" cy="2880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2674620" y="8546580"/>
            <a:ext cx="23760" cy="21600"/>
            <a:chOff x="0" y="0"/>
            <a:chExt cx="31680" cy="288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2674620" y="8591940"/>
            <a:ext cx="23760" cy="21600"/>
            <a:chOff x="0" y="0"/>
            <a:chExt cx="31680" cy="2880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28829" cy="28829"/>
            </a:xfrm>
            <a:custGeom>
              <a:avLst/>
              <a:gdLst/>
              <a:ahLst/>
              <a:cxnLst/>
              <a:rect l="l" t="t" r="r" b="b"/>
              <a:pathLst>
                <a:path w="28829" h="28829">
                  <a:moveTo>
                    <a:pt x="0" y="14351"/>
                  </a:moveTo>
                  <a:cubicBezTo>
                    <a:pt x="0" y="6477"/>
                    <a:pt x="6477" y="0"/>
                    <a:pt x="14351" y="0"/>
                  </a:cubicBezTo>
                  <a:cubicBezTo>
                    <a:pt x="22225" y="0"/>
                    <a:pt x="28829" y="6350"/>
                    <a:pt x="28829" y="14351"/>
                  </a:cubicBezTo>
                  <a:cubicBezTo>
                    <a:pt x="28829" y="22352"/>
                    <a:pt x="22479" y="28829"/>
                    <a:pt x="14605" y="28829"/>
                  </a:cubicBezTo>
                  <a:cubicBezTo>
                    <a:pt x="6731" y="28829"/>
                    <a:pt x="127" y="22479"/>
                    <a:pt x="0" y="14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2460240" y="8284680"/>
            <a:ext cx="114480" cy="138240"/>
            <a:chOff x="0" y="0"/>
            <a:chExt cx="152640" cy="184320"/>
          </a:xfrm>
        </p:grpSpPr>
        <p:sp>
          <p:nvSpPr>
            <p:cNvPr id="167" name="Freeform 167"/>
            <p:cNvSpPr/>
            <p:nvPr/>
          </p:nvSpPr>
          <p:spPr>
            <a:xfrm>
              <a:off x="-1524" y="-1397"/>
              <a:ext cx="155448" cy="187452"/>
            </a:xfrm>
            <a:custGeom>
              <a:avLst/>
              <a:gdLst/>
              <a:ahLst/>
              <a:cxnLst/>
              <a:rect l="l" t="t" r="r" b="b"/>
              <a:pathLst>
                <a:path w="155448" h="187452">
                  <a:moveTo>
                    <a:pt x="13335" y="154559"/>
                  </a:moveTo>
                  <a:lnTo>
                    <a:pt x="134239" y="122809"/>
                  </a:lnTo>
                  <a:lnTo>
                    <a:pt x="138303" y="138176"/>
                  </a:lnTo>
                  <a:lnTo>
                    <a:pt x="122682" y="141097"/>
                  </a:lnTo>
                  <a:lnTo>
                    <a:pt x="100457" y="20066"/>
                  </a:lnTo>
                  <a:cubicBezTo>
                    <a:pt x="98933" y="11557"/>
                    <a:pt x="104521" y="3302"/>
                    <a:pt x="113157" y="1651"/>
                  </a:cubicBezTo>
                  <a:cubicBezTo>
                    <a:pt x="121793" y="0"/>
                    <a:pt x="130048" y="5715"/>
                    <a:pt x="131572" y="14351"/>
                  </a:cubicBezTo>
                  <a:lnTo>
                    <a:pt x="153924" y="135255"/>
                  </a:lnTo>
                  <a:cubicBezTo>
                    <a:pt x="155448" y="143383"/>
                    <a:pt x="150368" y="151384"/>
                    <a:pt x="142367" y="153416"/>
                  </a:cubicBezTo>
                  <a:lnTo>
                    <a:pt x="21463" y="185166"/>
                  </a:lnTo>
                  <a:cubicBezTo>
                    <a:pt x="12954" y="187452"/>
                    <a:pt x="4318" y="182372"/>
                    <a:pt x="2159" y="173863"/>
                  </a:cubicBezTo>
                  <a:cubicBezTo>
                    <a:pt x="0" y="165354"/>
                    <a:pt x="4953" y="156718"/>
                    <a:pt x="13462" y="15455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2155680" y="8139420"/>
            <a:ext cx="228420" cy="476280"/>
            <a:chOff x="0" y="0"/>
            <a:chExt cx="304560" cy="63504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304546" cy="635000"/>
            </a:xfrm>
            <a:custGeom>
              <a:avLst/>
              <a:gdLst/>
              <a:ahLst/>
              <a:cxnLst/>
              <a:rect l="l" t="t" r="r" b="b"/>
              <a:pathLst>
                <a:path w="304546" h="635000">
                  <a:moveTo>
                    <a:pt x="288671" y="635000"/>
                  </a:moveTo>
                  <a:lnTo>
                    <a:pt x="15875" y="635000"/>
                  </a:lnTo>
                  <a:cubicBezTo>
                    <a:pt x="7112" y="635000"/>
                    <a:pt x="0" y="627888"/>
                    <a:pt x="0" y="619252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lnTo>
                    <a:pt x="288671" y="0"/>
                  </a:lnTo>
                  <a:cubicBezTo>
                    <a:pt x="297434" y="0"/>
                    <a:pt x="304546" y="7112"/>
                    <a:pt x="304546" y="15875"/>
                  </a:cubicBezTo>
                  <a:cubicBezTo>
                    <a:pt x="304546" y="24638"/>
                    <a:pt x="297434" y="31750"/>
                    <a:pt x="288671" y="31750"/>
                  </a:cubicBezTo>
                  <a:lnTo>
                    <a:pt x="15875" y="31750"/>
                  </a:lnTo>
                  <a:lnTo>
                    <a:pt x="15875" y="15875"/>
                  </a:lnTo>
                  <a:lnTo>
                    <a:pt x="31623" y="15875"/>
                  </a:lnTo>
                  <a:lnTo>
                    <a:pt x="31623" y="619252"/>
                  </a:lnTo>
                  <a:lnTo>
                    <a:pt x="15875" y="619252"/>
                  </a:lnTo>
                  <a:lnTo>
                    <a:pt x="15875" y="603377"/>
                  </a:lnTo>
                  <a:lnTo>
                    <a:pt x="288671" y="603377"/>
                  </a:lnTo>
                  <a:cubicBezTo>
                    <a:pt x="297434" y="603377"/>
                    <a:pt x="304546" y="610489"/>
                    <a:pt x="304546" y="619252"/>
                  </a:cubicBezTo>
                  <a:cubicBezTo>
                    <a:pt x="304546" y="628015"/>
                    <a:pt x="297434" y="635000"/>
                    <a:pt x="288671" y="6350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2405700" y="8387280"/>
            <a:ext cx="24300" cy="250020"/>
            <a:chOff x="0" y="0"/>
            <a:chExt cx="32400" cy="33336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32385" cy="333375"/>
            </a:xfrm>
            <a:custGeom>
              <a:avLst/>
              <a:gdLst/>
              <a:ahLst/>
              <a:cxnLst/>
              <a:rect l="l" t="t" r="r" b="b"/>
              <a:pathLst>
                <a:path w="32385" h="333375">
                  <a:moveTo>
                    <a:pt x="31623" y="15748"/>
                  </a:moveTo>
                  <a:lnTo>
                    <a:pt x="32385" y="317500"/>
                  </a:lnTo>
                  <a:cubicBezTo>
                    <a:pt x="32385" y="326263"/>
                    <a:pt x="25273" y="333375"/>
                    <a:pt x="16637" y="333375"/>
                  </a:cubicBezTo>
                  <a:cubicBezTo>
                    <a:pt x="8001" y="333375"/>
                    <a:pt x="762" y="326263"/>
                    <a:pt x="762" y="317500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748" y="0"/>
                  </a:cubicBezTo>
                  <a:cubicBezTo>
                    <a:pt x="24384" y="0"/>
                    <a:pt x="31623" y="7112"/>
                    <a:pt x="31623" y="1574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2405700" y="8094600"/>
            <a:ext cx="24300" cy="180900"/>
            <a:chOff x="0" y="0"/>
            <a:chExt cx="32400" cy="24120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32385" cy="241173"/>
            </a:xfrm>
            <a:custGeom>
              <a:avLst/>
              <a:gdLst/>
              <a:ahLst/>
              <a:cxnLst/>
              <a:rect l="l" t="t" r="r" b="b"/>
              <a:pathLst>
                <a:path w="32385" h="241173">
                  <a:moveTo>
                    <a:pt x="31623" y="15748"/>
                  </a:moveTo>
                  <a:lnTo>
                    <a:pt x="32385" y="225298"/>
                  </a:lnTo>
                  <a:cubicBezTo>
                    <a:pt x="32385" y="234061"/>
                    <a:pt x="25400" y="241173"/>
                    <a:pt x="16637" y="241173"/>
                  </a:cubicBezTo>
                  <a:cubicBezTo>
                    <a:pt x="7874" y="241173"/>
                    <a:pt x="762" y="234188"/>
                    <a:pt x="762" y="225425"/>
                  </a:cubicBezTo>
                  <a:lnTo>
                    <a:pt x="0" y="15875"/>
                  </a:lnTo>
                  <a:cubicBezTo>
                    <a:pt x="0" y="7112"/>
                    <a:pt x="6985" y="0"/>
                    <a:pt x="15748" y="0"/>
                  </a:cubicBezTo>
                  <a:cubicBezTo>
                    <a:pt x="24511" y="0"/>
                    <a:pt x="31623" y="6985"/>
                    <a:pt x="31623" y="1574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2258280" y="8320860"/>
            <a:ext cx="316440" cy="78300"/>
            <a:chOff x="0" y="0"/>
            <a:chExt cx="421920" cy="104400"/>
          </a:xfrm>
        </p:grpSpPr>
        <p:sp>
          <p:nvSpPr>
            <p:cNvPr id="175" name="Freeform 175"/>
            <p:cNvSpPr/>
            <p:nvPr/>
          </p:nvSpPr>
          <p:spPr>
            <a:xfrm>
              <a:off x="-2032" y="0"/>
              <a:ext cx="425831" cy="106299"/>
            </a:xfrm>
            <a:custGeom>
              <a:avLst/>
              <a:gdLst/>
              <a:ahLst/>
              <a:cxnLst/>
              <a:rect l="l" t="t" r="r" b="b"/>
              <a:pathLst>
                <a:path w="425831" h="106299">
                  <a:moveTo>
                    <a:pt x="398018" y="100711"/>
                  </a:moveTo>
                  <a:cubicBezTo>
                    <a:pt x="347853" y="59055"/>
                    <a:pt x="283845" y="31623"/>
                    <a:pt x="212979" y="31623"/>
                  </a:cubicBezTo>
                  <a:lnTo>
                    <a:pt x="212979" y="15875"/>
                  </a:lnTo>
                  <a:lnTo>
                    <a:pt x="212979" y="31623"/>
                  </a:lnTo>
                  <a:cubicBezTo>
                    <a:pt x="142113" y="31623"/>
                    <a:pt x="78105" y="59055"/>
                    <a:pt x="27940" y="100711"/>
                  </a:cubicBezTo>
                  <a:cubicBezTo>
                    <a:pt x="21209" y="106299"/>
                    <a:pt x="11176" y="105410"/>
                    <a:pt x="5588" y="98679"/>
                  </a:cubicBezTo>
                  <a:cubicBezTo>
                    <a:pt x="0" y="91948"/>
                    <a:pt x="1016" y="81915"/>
                    <a:pt x="7747" y="76327"/>
                  </a:cubicBezTo>
                  <a:cubicBezTo>
                    <a:pt x="62738" y="30734"/>
                    <a:pt x="133731" y="0"/>
                    <a:pt x="212979" y="0"/>
                  </a:cubicBezTo>
                  <a:cubicBezTo>
                    <a:pt x="292227" y="0"/>
                    <a:pt x="363220" y="30734"/>
                    <a:pt x="418211" y="76327"/>
                  </a:cubicBezTo>
                  <a:cubicBezTo>
                    <a:pt x="424942" y="81915"/>
                    <a:pt x="425831" y="91948"/>
                    <a:pt x="420243" y="98679"/>
                  </a:cubicBezTo>
                  <a:cubicBezTo>
                    <a:pt x="414655" y="105410"/>
                    <a:pt x="404622" y="106299"/>
                    <a:pt x="397891" y="1007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6" name="Group 176"/>
          <p:cNvGrpSpPr/>
          <p:nvPr/>
        </p:nvGrpSpPr>
        <p:grpSpPr>
          <a:xfrm>
            <a:off x="6202980" y="8138340"/>
            <a:ext cx="66420" cy="69120"/>
            <a:chOff x="0" y="0"/>
            <a:chExt cx="88560" cy="92160"/>
          </a:xfrm>
        </p:grpSpPr>
        <p:sp>
          <p:nvSpPr>
            <p:cNvPr id="177" name="Freeform 177"/>
            <p:cNvSpPr/>
            <p:nvPr/>
          </p:nvSpPr>
          <p:spPr>
            <a:xfrm>
              <a:off x="-1651" y="-1651"/>
              <a:ext cx="91821" cy="95377"/>
            </a:xfrm>
            <a:custGeom>
              <a:avLst/>
              <a:gdLst/>
              <a:ahLst/>
              <a:cxnLst/>
              <a:rect l="l" t="t" r="r" b="b"/>
              <a:pathLst>
                <a:path w="91821" h="95377">
                  <a:moveTo>
                    <a:pt x="62865" y="88773"/>
                  </a:moveTo>
                  <a:lnTo>
                    <a:pt x="5969" y="28321"/>
                  </a:lnTo>
                  <a:cubicBezTo>
                    <a:pt x="0" y="21971"/>
                    <a:pt x="254" y="11938"/>
                    <a:pt x="6604" y="5969"/>
                  </a:cubicBezTo>
                  <a:cubicBezTo>
                    <a:pt x="12954" y="0"/>
                    <a:pt x="22987" y="254"/>
                    <a:pt x="29083" y="6604"/>
                  </a:cubicBezTo>
                  <a:lnTo>
                    <a:pt x="85852" y="67056"/>
                  </a:lnTo>
                  <a:cubicBezTo>
                    <a:pt x="91821" y="73406"/>
                    <a:pt x="91567" y="83439"/>
                    <a:pt x="85217" y="89408"/>
                  </a:cubicBezTo>
                  <a:cubicBezTo>
                    <a:pt x="78867" y="95377"/>
                    <a:pt x="68834" y="95123"/>
                    <a:pt x="62865" y="887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6315840" y="8102700"/>
            <a:ext cx="24300" cy="81000"/>
            <a:chOff x="0" y="0"/>
            <a:chExt cx="32400" cy="108000"/>
          </a:xfrm>
        </p:grpSpPr>
        <p:sp>
          <p:nvSpPr>
            <p:cNvPr id="179" name="Freeform 179"/>
            <p:cNvSpPr/>
            <p:nvPr/>
          </p:nvSpPr>
          <p:spPr>
            <a:xfrm>
              <a:off x="-127" y="-127"/>
              <a:ext cx="32639" cy="108204"/>
            </a:xfrm>
            <a:custGeom>
              <a:avLst/>
              <a:gdLst/>
              <a:ahLst/>
              <a:cxnLst/>
              <a:rect l="l" t="t" r="r" b="b"/>
              <a:pathLst>
                <a:path w="32639" h="108204">
                  <a:moveTo>
                    <a:pt x="127" y="92075"/>
                  </a:moveTo>
                  <a:lnTo>
                    <a:pt x="889" y="15875"/>
                  </a:lnTo>
                  <a:cubicBezTo>
                    <a:pt x="889" y="7112"/>
                    <a:pt x="8128" y="0"/>
                    <a:pt x="16891" y="127"/>
                  </a:cubicBezTo>
                  <a:cubicBezTo>
                    <a:pt x="25654" y="254"/>
                    <a:pt x="32639" y="7366"/>
                    <a:pt x="32512" y="16129"/>
                  </a:cubicBezTo>
                  <a:lnTo>
                    <a:pt x="31750" y="92456"/>
                  </a:lnTo>
                  <a:cubicBezTo>
                    <a:pt x="31623" y="101219"/>
                    <a:pt x="24511" y="108204"/>
                    <a:pt x="15748" y="108204"/>
                  </a:cubicBezTo>
                  <a:cubicBezTo>
                    <a:pt x="6985" y="108204"/>
                    <a:pt x="0" y="100838"/>
                    <a:pt x="127" y="9207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6168420" y="8262000"/>
            <a:ext cx="81000" cy="24300"/>
            <a:chOff x="0" y="0"/>
            <a:chExt cx="108000" cy="32400"/>
          </a:xfrm>
        </p:grpSpPr>
        <p:sp>
          <p:nvSpPr>
            <p:cNvPr id="181" name="Freeform 181"/>
            <p:cNvSpPr/>
            <p:nvPr/>
          </p:nvSpPr>
          <p:spPr>
            <a:xfrm>
              <a:off x="-127" y="-127"/>
              <a:ext cx="108077" cy="32639"/>
            </a:xfrm>
            <a:custGeom>
              <a:avLst/>
              <a:gdLst/>
              <a:ahLst/>
              <a:cxnLst/>
              <a:rect l="l" t="t" r="r" b="b"/>
              <a:pathLst>
                <a:path w="108077" h="32639">
                  <a:moveTo>
                    <a:pt x="92456" y="31750"/>
                  </a:moveTo>
                  <a:lnTo>
                    <a:pt x="16129" y="32512"/>
                  </a:lnTo>
                  <a:cubicBezTo>
                    <a:pt x="7366" y="32639"/>
                    <a:pt x="254" y="25527"/>
                    <a:pt x="127" y="16891"/>
                  </a:cubicBezTo>
                  <a:cubicBezTo>
                    <a:pt x="0" y="8255"/>
                    <a:pt x="7112" y="889"/>
                    <a:pt x="15875" y="889"/>
                  </a:cubicBezTo>
                  <a:lnTo>
                    <a:pt x="92075" y="127"/>
                  </a:lnTo>
                  <a:cubicBezTo>
                    <a:pt x="100838" y="0"/>
                    <a:pt x="108077" y="7112"/>
                    <a:pt x="108077" y="15875"/>
                  </a:cubicBezTo>
                  <a:cubicBezTo>
                    <a:pt x="108077" y="24638"/>
                    <a:pt x="101219" y="31750"/>
                    <a:pt x="92456" y="317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6106320" y="8364600"/>
            <a:ext cx="266760" cy="264060"/>
            <a:chOff x="0" y="0"/>
            <a:chExt cx="355680" cy="352080"/>
          </a:xfrm>
        </p:grpSpPr>
        <p:sp>
          <p:nvSpPr>
            <p:cNvPr id="183" name="Freeform 183"/>
            <p:cNvSpPr/>
            <p:nvPr/>
          </p:nvSpPr>
          <p:spPr>
            <a:xfrm>
              <a:off x="-2032" y="-1524"/>
              <a:ext cx="359283" cy="355600"/>
            </a:xfrm>
            <a:custGeom>
              <a:avLst/>
              <a:gdLst/>
              <a:ahLst/>
              <a:cxnLst/>
              <a:rect l="l" t="t" r="r" b="b"/>
              <a:pathLst>
                <a:path w="359283" h="355600">
                  <a:moveTo>
                    <a:pt x="353060" y="207518"/>
                  </a:moveTo>
                  <a:lnTo>
                    <a:pt x="247523" y="311785"/>
                  </a:lnTo>
                  <a:lnTo>
                    <a:pt x="236347" y="300482"/>
                  </a:lnTo>
                  <a:lnTo>
                    <a:pt x="247523" y="311785"/>
                  </a:lnTo>
                  <a:cubicBezTo>
                    <a:pt x="203200" y="355600"/>
                    <a:pt x="126111" y="354330"/>
                    <a:pt x="75565" y="312801"/>
                  </a:cubicBezTo>
                  <a:lnTo>
                    <a:pt x="74549" y="311785"/>
                  </a:lnTo>
                  <a:lnTo>
                    <a:pt x="44450" y="281940"/>
                  </a:lnTo>
                  <a:lnTo>
                    <a:pt x="43434" y="280924"/>
                  </a:lnTo>
                  <a:cubicBezTo>
                    <a:pt x="1270" y="230886"/>
                    <a:pt x="0" y="154432"/>
                    <a:pt x="44450" y="110490"/>
                  </a:cubicBezTo>
                  <a:lnTo>
                    <a:pt x="55626" y="121793"/>
                  </a:lnTo>
                  <a:lnTo>
                    <a:pt x="44450" y="110490"/>
                  </a:lnTo>
                  <a:lnTo>
                    <a:pt x="149860" y="6096"/>
                  </a:lnTo>
                  <a:cubicBezTo>
                    <a:pt x="156083" y="0"/>
                    <a:pt x="166116" y="0"/>
                    <a:pt x="172212" y="6223"/>
                  </a:cubicBezTo>
                  <a:cubicBezTo>
                    <a:pt x="178308" y="12446"/>
                    <a:pt x="178308" y="22479"/>
                    <a:pt x="172085" y="28575"/>
                  </a:cubicBezTo>
                  <a:lnTo>
                    <a:pt x="66675" y="132969"/>
                  </a:lnTo>
                  <a:cubicBezTo>
                    <a:pt x="35814" y="163576"/>
                    <a:pt x="34417" y="221107"/>
                    <a:pt x="67691" y="260477"/>
                  </a:cubicBezTo>
                  <a:lnTo>
                    <a:pt x="55626" y="270637"/>
                  </a:lnTo>
                  <a:lnTo>
                    <a:pt x="66802" y="259334"/>
                  </a:lnTo>
                  <a:lnTo>
                    <a:pt x="96901" y="289179"/>
                  </a:lnTo>
                  <a:lnTo>
                    <a:pt x="85725" y="300482"/>
                  </a:lnTo>
                  <a:lnTo>
                    <a:pt x="95758" y="288290"/>
                  </a:lnTo>
                  <a:cubicBezTo>
                    <a:pt x="135763" y="321183"/>
                    <a:pt x="194183" y="319913"/>
                    <a:pt x="225298" y="289306"/>
                  </a:cubicBezTo>
                  <a:lnTo>
                    <a:pt x="330835" y="185039"/>
                  </a:lnTo>
                  <a:cubicBezTo>
                    <a:pt x="337058" y="178943"/>
                    <a:pt x="347091" y="178943"/>
                    <a:pt x="353187" y="185166"/>
                  </a:cubicBezTo>
                  <a:cubicBezTo>
                    <a:pt x="359283" y="191389"/>
                    <a:pt x="359283" y="201422"/>
                    <a:pt x="353060" y="2075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6451920" y="8262000"/>
            <a:ext cx="202500" cy="226260"/>
            <a:chOff x="0" y="0"/>
            <a:chExt cx="270000" cy="30168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270002" cy="301752"/>
            </a:xfrm>
            <a:custGeom>
              <a:avLst/>
              <a:gdLst/>
              <a:ahLst/>
              <a:cxnLst/>
              <a:rect l="l" t="t" r="r" b="b"/>
              <a:pathLst>
                <a:path w="270002" h="301752">
                  <a:moveTo>
                    <a:pt x="15875" y="0"/>
                  </a:moveTo>
                  <a:lnTo>
                    <a:pt x="149860" y="0"/>
                  </a:lnTo>
                  <a:lnTo>
                    <a:pt x="149860" y="15875"/>
                  </a:lnTo>
                  <a:lnTo>
                    <a:pt x="149860" y="0"/>
                  </a:lnTo>
                  <a:cubicBezTo>
                    <a:pt x="210820" y="0"/>
                    <a:pt x="270002" y="59690"/>
                    <a:pt x="270002" y="120777"/>
                  </a:cubicBezTo>
                  <a:lnTo>
                    <a:pt x="254127" y="120777"/>
                  </a:lnTo>
                  <a:lnTo>
                    <a:pt x="270002" y="120777"/>
                  </a:lnTo>
                  <a:lnTo>
                    <a:pt x="270002" y="180721"/>
                  </a:lnTo>
                  <a:lnTo>
                    <a:pt x="254127" y="180721"/>
                  </a:lnTo>
                  <a:lnTo>
                    <a:pt x="270002" y="180721"/>
                  </a:lnTo>
                  <a:cubicBezTo>
                    <a:pt x="270002" y="250698"/>
                    <a:pt x="209423" y="301498"/>
                    <a:pt x="142494" y="301498"/>
                  </a:cubicBezTo>
                  <a:lnTo>
                    <a:pt x="142494" y="285877"/>
                  </a:lnTo>
                  <a:lnTo>
                    <a:pt x="142494" y="301752"/>
                  </a:lnTo>
                  <a:lnTo>
                    <a:pt x="15875" y="301752"/>
                  </a:lnTo>
                  <a:cubicBezTo>
                    <a:pt x="7112" y="301625"/>
                    <a:pt x="0" y="294640"/>
                    <a:pt x="0" y="285877"/>
                  </a:cubicBezTo>
                  <a:cubicBezTo>
                    <a:pt x="0" y="277114"/>
                    <a:pt x="7112" y="270002"/>
                    <a:pt x="15875" y="270002"/>
                  </a:cubicBezTo>
                  <a:lnTo>
                    <a:pt x="142494" y="270002"/>
                  </a:lnTo>
                  <a:cubicBezTo>
                    <a:pt x="194691" y="270002"/>
                    <a:pt x="238379" y="230759"/>
                    <a:pt x="238379" y="180848"/>
                  </a:cubicBezTo>
                  <a:lnTo>
                    <a:pt x="238379" y="120777"/>
                  </a:lnTo>
                  <a:cubicBezTo>
                    <a:pt x="238379" y="76962"/>
                    <a:pt x="193294" y="31623"/>
                    <a:pt x="149987" y="31623"/>
                  </a:cubicBezTo>
                  <a:lnTo>
                    <a:pt x="15875" y="31623"/>
                  </a:lnTo>
                  <a:cubicBezTo>
                    <a:pt x="7112" y="31623"/>
                    <a:pt x="0" y="24638"/>
                    <a:pt x="0" y="15875"/>
                  </a:cubicBezTo>
                  <a:cubicBezTo>
                    <a:pt x="0" y="7112"/>
                    <a:pt x="7112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10056420" y="8094600"/>
            <a:ext cx="383400" cy="385560"/>
            <a:chOff x="0" y="0"/>
            <a:chExt cx="511200" cy="514080"/>
          </a:xfrm>
        </p:grpSpPr>
        <p:sp>
          <p:nvSpPr>
            <p:cNvPr id="187" name="Freeform 187"/>
            <p:cNvSpPr/>
            <p:nvPr/>
          </p:nvSpPr>
          <p:spPr>
            <a:xfrm>
              <a:off x="0" y="-508"/>
              <a:ext cx="515112" cy="516128"/>
            </a:xfrm>
            <a:custGeom>
              <a:avLst/>
              <a:gdLst/>
              <a:ahLst/>
              <a:cxnLst/>
              <a:rect l="l" t="t" r="r" b="b"/>
              <a:pathLst>
                <a:path w="515112" h="516128">
                  <a:moveTo>
                    <a:pt x="15875" y="241681"/>
                  </a:moveTo>
                  <a:lnTo>
                    <a:pt x="15875" y="257556"/>
                  </a:lnTo>
                  <a:lnTo>
                    <a:pt x="15875" y="241681"/>
                  </a:lnTo>
                  <a:lnTo>
                    <a:pt x="15875" y="257556"/>
                  </a:lnTo>
                  <a:lnTo>
                    <a:pt x="0" y="257556"/>
                  </a:lnTo>
                  <a:cubicBezTo>
                    <a:pt x="0" y="115951"/>
                    <a:pt x="114554" y="1016"/>
                    <a:pt x="256159" y="508"/>
                  </a:cubicBezTo>
                  <a:lnTo>
                    <a:pt x="256159" y="16383"/>
                  </a:lnTo>
                  <a:lnTo>
                    <a:pt x="256159" y="508"/>
                  </a:lnTo>
                  <a:cubicBezTo>
                    <a:pt x="397764" y="0"/>
                    <a:pt x="513080" y="114046"/>
                    <a:pt x="514096" y="255651"/>
                  </a:cubicBezTo>
                  <a:cubicBezTo>
                    <a:pt x="515112" y="397256"/>
                    <a:pt x="401447" y="513080"/>
                    <a:pt x="259842" y="514604"/>
                  </a:cubicBezTo>
                  <a:lnTo>
                    <a:pt x="259715" y="498729"/>
                  </a:lnTo>
                  <a:lnTo>
                    <a:pt x="259842" y="514604"/>
                  </a:lnTo>
                  <a:cubicBezTo>
                    <a:pt x="118237" y="516128"/>
                    <a:pt x="2032" y="402844"/>
                    <a:pt x="0" y="261239"/>
                  </a:cubicBezTo>
                  <a:lnTo>
                    <a:pt x="0" y="261112"/>
                  </a:lnTo>
                  <a:lnTo>
                    <a:pt x="0" y="257556"/>
                  </a:lnTo>
                  <a:cubicBezTo>
                    <a:pt x="0" y="253365"/>
                    <a:pt x="1651" y="249301"/>
                    <a:pt x="4572" y="246253"/>
                  </a:cubicBezTo>
                  <a:cubicBezTo>
                    <a:pt x="7493" y="243205"/>
                    <a:pt x="11557" y="241554"/>
                    <a:pt x="15875" y="241554"/>
                  </a:cubicBezTo>
                  <a:moveTo>
                    <a:pt x="15875" y="273177"/>
                  </a:moveTo>
                  <a:lnTo>
                    <a:pt x="15875" y="257556"/>
                  </a:lnTo>
                  <a:lnTo>
                    <a:pt x="31750" y="257429"/>
                  </a:lnTo>
                  <a:lnTo>
                    <a:pt x="31750" y="260985"/>
                  </a:lnTo>
                  <a:lnTo>
                    <a:pt x="15875" y="261112"/>
                  </a:lnTo>
                  <a:lnTo>
                    <a:pt x="31750" y="260858"/>
                  </a:lnTo>
                  <a:cubicBezTo>
                    <a:pt x="33528" y="384937"/>
                    <a:pt x="135382" y="484251"/>
                    <a:pt x="259588" y="482981"/>
                  </a:cubicBezTo>
                  <a:cubicBezTo>
                    <a:pt x="383794" y="481711"/>
                    <a:pt x="483362" y="380111"/>
                    <a:pt x="482473" y="256032"/>
                  </a:cubicBezTo>
                  <a:lnTo>
                    <a:pt x="498348" y="255905"/>
                  </a:lnTo>
                  <a:lnTo>
                    <a:pt x="482473" y="256032"/>
                  </a:lnTo>
                  <a:cubicBezTo>
                    <a:pt x="481584" y="131953"/>
                    <a:pt x="380492" y="31877"/>
                    <a:pt x="256286" y="32258"/>
                  </a:cubicBezTo>
                  <a:cubicBezTo>
                    <a:pt x="132080" y="32639"/>
                    <a:pt x="31623" y="133350"/>
                    <a:pt x="31623" y="257556"/>
                  </a:cubicBezTo>
                  <a:cubicBezTo>
                    <a:pt x="31623" y="266319"/>
                    <a:pt x="24511" y="273431"/>
                    <a:pt x="15748" y="27343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8" name="Group 188"/>
          <p:cNvGrpSpPr/>
          <p:nvPr/>
        </p:nvGrpSpPr>
        <p:grpSpPr>
          <a:xfrm>
            <a:off x="10365840" y="8406180"/>
            <a:ext cx="233280" cy="231120"/>
            <a:chOff x="0" y="0"/>
            <a:chExt cx="311040" cy="308160"/>
          </a:xfrm>
        </p:grpSpPr>
        <p:sp>
          <p:nvSpPr>
            <p:cNvPr id="189" name="Freeform 189"/>
            <p:cNvSpPr/>
            <p:nvPr/>
          </p:nvSpPr>
          <p:spPr>
            <a:xfrm>
              <a:off x="-1524" y="-1524"/>
              <a:ext cx="314071" cy="311150"/>
            </a:xfrm>
            <a:custGeom>
              <a:avLst/>
              <a:gdLst/>
              <a:ahLst/>
              <a:cxnLst/>
              <a:rect l="l" t="t" r="r" b="b"/>
              <a:pathLst>
                <a:path w="314071" h="311150">
                  <a:moveTo>
                    <a:pt x="28448" y="6096"/>
                  </a:moveTo>
                  <a:lnTo>
                    <a:pt x="307848" y="282575"/>
                  </a:lnTo>
                  <a:cubicBezTo>
                    <a:pt x="314071" y="288671"/>
                    <a:pt x="314071" y="298704"/>
                    <a:pt x="307975" y="304927"/>
                  </a:cubicBezTo>
                  <a:cubicBezTo>
                    <a:pt x="301879" y="311150"/>
                    <a:pt x="291846" y="311150"/>
                    <a:pt x="285623" y="305054"/>
                  </a:cubicBezTo>
                  <a:lnTo>
                    <a:pt x="6223" y="28575"/>
                  </a:lnTo>
                  <a:cubicBezTo>
                    <a:pt x="0" y="22479"/>
                    <a:pt x="0" y="12446"/>
                    <a:pt x="6096" y="6223"/>
                  </a:cubicBezTo>
                  <a:cubicBezTo>
                    <a:pt x="12192" y="0"/>
                    <a:pt x="22352" y="0"/>
                    <a:pt x="28448" y="60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14003820" y="8195580"/>
            <a:ext cx="542700" cy="340200"/>
            <a:chOff x="0" y="0"/>
            <a:chExt cx="723600" cy="45360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723519" cy="453644"/>
            </a:xfrm>
            <a:custGeom>
              <a:avLst/>
              <a:gdLst/>
              <a:ahLst/>
              <a:cxnLst/>
              <a:rect l="l" t="t" r="r" b="b"/>
              <a:pathLst>
                <a:path w="723519" h="453644">
                  <a:moveTo>
                    <a:pt x="691896" y="287020"/>
                  </a:moveTo>
                  <a:cubicBezTo>
                    <a:pt x="691896" y="213360"/>
                    <a:pt x="631825" y="152146"/>
                    <a:pt x="549783" y="152146"/>
                  </a:cubicBezTo>
                  <a:cubicBezTo>
                    <a:pt x="543560" y="152146"/>
                    <a:pt x="537845" y="148463"/>
                    <a:pt x="535305" y="142748"/>
                  </a:cubicBezTo>
                  <a:cubicBezTo>
                    <a:pt x="507746" y="80518"/>
                    <a:pt x="438150" y="31623"/>
                    <a:pt x="361823" y="31623"/>
                  </a:cubicBezTo>
                  <a:lnTo>
                    <a:pt x="361823" y="15875"/>
                  </a:lnTo>
                  <a:lnTo>
                    <a:pt x="361823" y="31623"/>
                  </a:lnTo>
                  <a:cubicBezTo>
                    <a:pt x="257683" y="31623"/>
                    <a:pt x="173990" y="115316"/>
                    <a:pt x="167005" y="212852"/>
                  </a:cubicBezTo>
                  <a:cubicBezTo>
                    <a:pt x="166624" y="217424"/>
                    <a:pt x="164338" y="221615"/>
                    <a:pt x="160655" y="224409"/>
                  </a:cubicBezTo>
                  <a:cubicBezTo>
                    <a:pt x="156972" y="227203"/>
                    <a:pt x="152273" y="228219"/>
                    <a:pt x="147701" y="227203"/>
                  </a:cubicBezTo>
                  <a:cubicBezTo>
                    <a:pt x="97282" y="215900"/>
                    <a:pt x="45847" y="249174"/>
                    <a:pt x="34163" y="301879"/>
                  </a:cubicBezTo>
                  <a:cubicBezTo>
                    <a:pt x="32512" y="309118"/>
                    <a:pt x="31623" y="316738"/>
                    <a:pt x="31623" y="324739"/>
                  </a:cubicBezTo>
                  <a:lnTo>
                    <a:pt x="15875" y="324739"/>
                  </a:lnTo>
                  <a:lnTo>
                    <a:pt x="31623" y="324739"/>
                  </a:lnTo>
                  <a:cubicBezTo>
                    <a:pt x="31623" y="419608"/>
                    <a:pt x="130683" y="421894"/>
                    <a:pt x="136144" y="421894"/>
                  </a:cubicBezTo>
                  <a:lnTo>
                    <a:pt x="136144" y="437769"/>
                  </a:lnTo>
                  <a:lnTo>
                    <a:pt x="136144" y="421894"/>
                  </a:lnTo>
                  <a:lnTo>
                    <a:pt x="572389" y="421894"/>
                  </a:lnTo>
                  <a:lnTo>
                    <a:pt x="572389" y="437769"/>
                  </a:lnTo>
                  <a:lnTo>
                    <a:pt x="570611" y="422021"/>
                  </a:lnTo>
                  <a:cubicBezTo>
                    <a:pt x="572008" y="421894"/>
                    <a:pt x="691896" y="407797"/>
                    <a:pt x="691896" y="287020"/>
                  </a:cubicBezTo>
                  <a:lnTo>
                    <a:pt x="707771" y="287020"/>
                  </a:lnTo>
                  <a:lnTo>
                    <a:pt x="691896" y="287020"/>
                  </a:lnTo>
                  <a:moveTo>
                    <a:pt x="723519" y="287020"/>
                  </a:moveTo>
                  <a:cubicBezTo>
                    <a:pt x="723519" y="437515"/>
                    <a:pt x="572643" y="453644"/>
                    <a:pt x="574040" y="453390"/>
                  </a:cubicBezTo>
                  <a:cubicBezTo>
                    <a:pt x="573405" y="453517"/>
                    <a:pt x="572897" y="453517"/>
                    <a:pt x="572262" y="453517"/>
                  </a:cubicBezTo>
                  <a:lnTo>
                    <a:pt x="136144" y="453517"/>
                  </a:lnTo>
                  <a:cubicBezTo>
                    <a:pt x="136144" y="453517"/>
                    <a:pt x="136017" y="453517"/>
                    <a:pt x="136017" y="453517"/>
                  </a:cubicBezTo>
                  <a:cubicBezTo>
                    <a:pt x="136525" y="453644"/>
                    <a:pt x="0" y="453517"/>
                    <a:pt x="0" y="324739"/>
                  </a:cubicBezTo>
                  <a:cubicBezTo>
                    <a:pt x="0" y="314452"/>
                    <a:pt x="1143" y="304546"/>
                    <a:pt x="3175" y="295021"/>
                  </a:cubicBezTo>
                  <a:cubicBezTo>
                    <a:pt x="18542" y="226060"/>
                    <a:pt x="86106" y="181102"/>
                    <a:pt x="154559" y="196342"/>
                  </a:cubicBezTo>
                  <a:lnTo>
                    <a:pt x="151130" y="211836"/>
                  </a:lnTo>
                  <a:lnTo>
                    <a:pt x="135382" y="210693"/>
                  </a:lnTo>
                  <a:cubicBezTo>
                    <a:pt x="143510" y="97155"/>
                    <a:pt x="240411" y="0"/>
                    <a:pt x="361823" y="0"/>
                  </a:cubicBezTo>
                  <a:cubicBezTo>
                    <a:pt x="450977" y="0"/>
                    <a:pt x="531749" y="56515"/>
                    <a:pt x="564261" y="129921"/>
                  </a:cubicBezTo>
                  <a:lnTo>
                    <a:pt x="549783" y="136398"/>
                  </a:lnTo>
                  <a:lnTo>
                    <a:pt x="549783" y="120523"/>
                  </a:lnTo>
                  <a:cubicBezTo>
                    <a:pt x="648335" y="120523"/>
                    <a:pt x="723519" y="194945"/>
                    <a:pt x="723519" y="2870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92" name="AutoShape 192"/>
          <p:cNvSpPr/>
          <p:nvPr/>
        </p:nvSpPr>
        <p:spPr>
          <a:xfrm rot="10786001">
            <a:off x="428422" y="1519485"/>
            <a:ext cx="1644421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193" name="Freeform 193"/>
          <p:cNvSpPr/>
          <p:nvPr/>
        </p:nvSpPr>
        <p:spPr>
          <a:xfrm rot="-2700000">
            <a:off x="16743780" y="37638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  <p:txBody>
          <a:bodyPr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194" name="Freeform 194"/>
          <p:cNvSpPr/>
          <p:nvPr/>
        </p:nvSpPr>
        <p:spPr>
          <a:xfrm rot="-5123999">
            <a:off x="16347420" y="96660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195" name="Freeform 195"/>
          <p:cNvSpPr/>
          <p:nvPr/>
        </p:nvSpPr>
        <p:spPr>
          <a:xfrm rot="-9900000">
            <a:off x="16247520" y="142290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r="-40"/>
            </a:stretch>
          </a:blipFill>
        </p:spPr>
        <p:txBody>
          <a:bodyPr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3B6E953-AD95-68A0-3A03-828ED70721E6}"/>
              </a:ext>
            </a:extLst>
          </p:cNvPr>
          <p:cNvSpPr txBox="1"/>
          <p:nvPr/>
        </p:nvSpPr>
        <p:spPr>
          <a:xfrm>
            <a:off x="4408715" y="4928691"/>
            <a:ext cx="9470570" cy="440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1800" dirty="0">
                <a:cs typeface="B Nazanin" pitchFamily="2" charset="-78"/>
              </a:rPr>
              <a:t>پاور صنایع غذایی </a:t>
            </a:r>
            <a:endParaRPr lang="en-US" sz="18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2143800"/>
            <a:ext cx="18288180" cy="3900420"/>
            <a:chOff x="0" y="0"/>
            <a:chExt cx="24384240" cy="52005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254" cy="5200523"/>
            </a:xfrm>
            <a:custGeom>
              <a:avLst/>
              <a:gdLst/>
              <a:ahLst/>
              <a:cxnLst/>
              <a:rect l="l" t="t" r="r" b="b"/>
              <a:pathLst>
                <a:path w="24384254" h="5200523">
                  <a:moveTo>
                    <a:pt x="0" y="0"/>
                  </a:moveTo>
                  <a:lnTo>
                    <a:pt x="24384254" y="0"/>
                  </a:lnTo>
                  <a:lnTo>
                    <a:pt x="24384254" y="5200523"/>
                  </a:lnTo>
                  <a:lnTo>
                    <a:pt x="0" y="5200523"/>
                  </a:lnTo>
                  <a:close/>
                </a:path>
              </a:pathLst>
            </a:custGeom>
            <a:blipFill>
              <a:blip r:embed="rId3"/>
              <a:stretch>
                <a:fillRect t="-79" b="-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2150820"/>
            <a:ext cx="18288180" cy="3900420"/>
          </a:xfrm>
          <a:custGeom>
            <a:avLst/>
            <a:gdLst/>
            <a:ahLst/>
            <a:cxnLst/>
            <a:rect l="l" t="t" r="r" b="b"/>
            <a:pathLst>
              <a:path w="18288180" h="3900420">
                <a:moveTo>
                  <a:pt x="0" y="0"/>
                </a:moveTo>
                <a:lnTo>
                  <a:pt x="18288180" y="0"/>
                </a:lnTo>
                <a:lnTo>
                  <a:pt x="18288180" y="3900420"/>
                </a:lnTo>
                <a:lnTo>
                  <a:pt x="0" y="3900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00280" y="657285"/>
            <a:ext cx="16687620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fa-IR" sz="60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فرصت کسب و کار و راه حل پیشنهادی</a:t>
            </a:r>
            <a:endParaRPr lang="en-US" sz="60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81680" y="3517215"/>
            <a:ext cx="1430622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800280" y="5631120"/>
            <a:ext cx="16687620" cy="1082700"/>
            <a:chOff x="0" y="0"/>
            <a:chExt cx="22250160" cy="14436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924518" cy="1443482"/>
            </a:xfrm>
            <a:custGeom>
              <a:avLst/>
              <a:gdLst/>
              <a:ahLst/>
              <a:cxnLst/>
              <a:rect l="l" t="t" r="r" b="b"/>
              <a:pathLst>
                <a:path w="21924518" h="1443482">
                  <a:moveTo>
                    <a:pt x="325755" y="0"/>
                  </a:moveTo>
                  <a:cubicBezTo>
                    <a:pt x="145796" y="0"/>
                    <a:pt x="0" y="145796"/>
                    <a:pt x="0" y="325501"/>
                  </a:cubicBezTo>
                  <a:lnTo>
                    <a:pt x="0" y="1117981"/>
                  </a:lnTo>
                  <a:cubicBezTo>
                    <a:pt x="0" y="1297813"/>
                    <a:pt x="145796" y="1443482"/>
                    <a:pt x="325755" y="1443482"/>
                  </a:cubicBezTo>
                  <a:lnTo>
                    <a:pt x="21924518" y="1443482"/>
                  </a:lnTo>
                  <a:cubicBezTo>
                    <a:pt x="21744685" y="1443482"/>
                    <a:pt x="21598762" y="1297686"/>
                    <a:pt x="21598762" y="1117981"/>
                  </a:cubicBezTo>
                  <a:lnTo>
                    <a:pt x="1444244" y="325501"/>
                  </a:lnTo>
                  <a:cubicBezTo>
                    <a:pt x="1444244" y="145796"/>
                    <a:pt x="1590040" y="0"/>
                    <a:pt x="1769999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000200" y="5929318"/>
            <a:ext cx="25569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اسلاید متنی پاور رژیم غذایی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7" name="AutoShape 17"/>
          <p:cNvSpPr/>
          <p:nvPr/>
        </p:nvSpPr>
        <p:spPr>
          <a:xfrm rot="5388596">
            <a:off x="3426021" y="7460100"/>
            <a:ext cx="3093137" cy="0"/>
          </a:xfrm>
          <a:prstGeom prst="line">
            <a:avLst/>
          </a:prstGeom>
          <a:ln w="9525" cap="rnd">
            <a:solidFill>
              <a:srgbClr val="D9D9D9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8" name="AutoShape 18"/>
          <p:cNvSpPr/>
          <p:nvPr/>
        </p:nvSpPr>
        <p:spPr>
          <a:xfrm rot="5388596">
            <a:off x="7597521" y="7460100"/>
            <a:ext cx="3093137" cy="0"/>
          </a:xfrm>
          <a:prstGeom prst="line">
            <a:avLst/>
          </a:prstGeom>
          <a:ln w="9525" cap="rnd">
            <a:solidFill>
              <a:srgbClr val="D9D9D9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9" name="AutoShape 19"/>
          <p:cNvSpPr/>
          <p:nvPr/>
        </p:nvSpPr>
        <p:spPr>
          <a:xfrm rot="5388596">
            <a:off x="11769561" y="7460100"/>
            <a:ext cx="3093137" cy="0"/>
          </a:xfrm>
          <a:prstGeom prst="line">
            <a:avLst/>
          </a:prstGeom>
          <a:ln w="9525" cap="rnd">
            <a:solidFill>
              <a:srgbClr val="D9D9D9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00420" y="7052595"/>
            <a:ext cx="337176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215042" y="6000756"/>
            <a:ext cx="25569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اسلاید متنی پاور رژیم غذایی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371920" y="7052595"/>
            <a:ext cx="337176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358446" y="6000756"/>
            <a:ext cx="25569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اسلاید متنی پاور رژیم غذایی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543960" y="7052595"/>
            <a:ext cx="337176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4501850" y="6000756"/>
            <a:ext cx="25941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dirty="0">
                <a:cs typeface="B Nazanin" pitchFamily="2" charset="-78"/>
              </a:rPr>
              <a:t>اسلاید متنی پاور رژیم غذایی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16000" y="7052595"/>
            <a:ext cx="337176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317330" y="3402810"/>
            <a:ext cx="439560" cy="433620"/>
            <a:chOff x="0" y="0"/>
            <a:chExt cx="586080" cy="578160"/>
          </a:xfrm>
        </p:grpSpPr>
        <p:sp>
          <p:nvSpPr>
            <p:cNvPr id="28" name="Freeform 28"/>
            <p:cNvSpPr/>
            <p:nvPr/>
          </p:nvSpPr>
          <p:spPr>
            <a:xfrm>
              <a:off x="0" y="-635"/>
              <a:ext cx="579247" cy="580517"/>
            </a:xfrm>
            <a:custGeom>
              <a:avLst/>
              <a:gdLst/>
              <a:ahLst/>
              <a:cxnLst/>
              <a:rect l="l" t="t" r="r" b="b"/>
              <a:pathLst>
                <a:path w="579247" h="580517">
                  <a:moveTo>
                    <a:pt x="25527" y="264160"/>
                  </a:moveTo>
                  <a:lnTo>
                    <a:pt x="25527" y="289687"/>
                  </a:lnTo>
                  <a:lnTo>
                    <a:pt x="25527" y="264160"/>
                  </a:lnTo>
                  <a:lnTo>
                    <a:pt x="25527" y="289687"/>
                  </a:lnTo>
                  <a:lnTo>
                    <a:pt x="0" y="289687"/>
                  </a:lnTo>
                  <a:cubicBezTo>
                    <a:pt x="0" y="130429"/>
                    <a:pt x="128778" y="1270"/>
                    <a:pt x="288036" y="635"/>
                  </a:cubicBezTo>
                  <a:lnTo>
                    <a:pt x="288163" y="26162"/>
                  </a:lnTo>
                  <a:lnTo>
                    <a:pt x="288036" y="635"/>
                  </a:lnTo>
                  <a:cubicBezTo>
                    <a:pt x="447294" y="0"/>
                    <a:pt x="576961" y="128397"/>
                    <a:pt x="578104" y="287655"/>
                  </a:cubicBezTo>
                  <a:cubicBezTo>
                    <a:pt x="579247" y="446913"/>
                    <a:pt x="451485" y="577088"/>
                    <a:pt x="292227" y="578739"/>
                  </a:cubicBezTo>
                  <a:lnTo>
                    <a:pt x="291973" y="553212"/>
                  </a:lnTo>
                  <a:lnTo>
                    <a:pt x="292227" y="578739"/>
                  </a:lnTo>
                  <a:cubicBezTo>
                    <a:pt x="132969" y="580517"/>
                    <a:pt x="2286" y="453136"/>
                    <a:pt x="0" y="293878"/>
                  </a:cubicBezTo>
                  <a:lnTo>
                    <a:pt x="0" y="293751"/>
                  </a:lnTo>
                  <a:lnTo>
                    <a:pt x="0" y="289941"/>
                  </a:lnTo>
                  <a:cubicBezTo>
                    <a:pt x="0" y="283083"/>
                    <a:pt x="2667" y="276606"/>
                    <a:pt x="7366" y="271780"/>
                  </a:cubicBezTo>
                  <a:cubicBezTo>
                    <a:pt x="12065" y="266954"/>
                    <a:pt x="18669" y="264287"/>
                    <a:pt x="25527" y="264287"/>
                  </a:cubicBezTo>
                  <a:moveTo>
                    <a:pt x="25527" y="315468"/>
                  </a:moveTo>
                  <a:lnTo>
                    <a:pt x="25527" y="289687"/>
                  </a:lnTo>
                  <a:lnTo>
                    <a:pt x="51054" y="289560"/>
                  </a:lnTo>
                  <a:lnTo>
                    <a:pt x="51054" y="293370"/>
                  </a:lnTo>
                  <a:lnTo>
                    <a:pt x="25527" y="293497"/>
                  </a:lnTo>
                  <a:lnTo>
                    <a:pt x="51054" y="293116"/>
                  </a:lnTo>
                  <a:cubicBezTo>
                    <a:pt x="52959" y="424180"/>
                    <a:pt x="160528" y="529082"/>
                    <a:pt x="291592" y="527558"/>
                  </a:cubicBezTo>
                  <a:cubicBezTo>
                    <a:pt x="422656" y="526034"/>
                    <a:pt x="527939" y="419100"/>
                    <a:pt x="527050" y="288036"/>
                  </a:cubicBezTo>
                  <a:lnTo>
                    <a:pt x="552577" y="287909"/>
                  </a:lnTo>
                  <a:lnTo>
                    <a:pt x="527050" y="288036"/>
                  </a:lnTo>
                  <a:cubicBezTo>
                    <a:pt x="526034" y="156845"/>
                    <a:pt x="419354" y="51308"/>
                    <a:pt x="288163" y="51816"/>
                  </a:cubicBezTo>
                  <a:cubicBezTo>
                    <a:pt x="156972" y="52324"/>
                    <a:pt x="51181" y="158623"/>
                    <a:pt x="51181" y="289687"/>
                  </a:cubicBezTo>
                  <a:cubicBezTo>
                    <a:pt x="51181" y="303784"/>
                    <a:pt x="39751" y="315214"/>
                    <a:pt x="25654" y="31521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03390" y="3912030"/>
            <a:ext cx="660960" cy="834840"/>
            <a:chOff x="0" y="0"/>
            <a:chExt cx="881280" cy="11131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81253" cy="1113028"/>
            </a:xfrm>
            <a:custGeom>
              <a:avLst/>
              <a:gdLst/>
              <a:ahLst/>
              <a:cxnLst/>
              <a:rect l="l" t="t" r="r" b="b"/>
              <a:pathLst>
                <a:path w="881253" h="1113028">
                  <a:moveTo>
                    <a:pt x="855726" y="51181"/>
                  </a:moveTo>
                  <a:lnTo>
                    <a:pt x="25527" y="51181"/>
                  </a:lnTo>
                  <a:lnTo>
                    <a:pt x="25527" y="25527"/>
                  </a:lnTo>
                  <a:lnTo>
                    <a:pt x="51181" y="25527"/>
                  </a:lnTo>
                  <a:cubicBezTo>
                    <a:pt x="51181" y="321564"/>
                    <a:pt x="179832" y="501777"/>
                    <a:pt x="302514" y="572262"/>
                  </a:cubicBezTo>
                  <a:cubicBezTo>
                    <a:pt x="310388" y="576834"/>
                    <a:pt x="315341" y="585216"/>
                    <a:pt x="315341" y="594487"/>
                  </a:cubicBezTo>
                  <a:lnTo>
                    <a:pt x="315341" y="1087501"/>
                  </a:lnTo>
                  <a:lnTo>
                    <a:pt x="289687" y="1087501"/>
                  </a:lnTo>
                  <a:lnTo>
                    <a:pt x="289687" y="1061974"/>
                  </a:lnTo>
                  <a:lnTo>
                    <a:pt x="591566" y="1061974"/>
                  </a:lnTo>
                  <a:lnTo>
                    <a:pt x="591566" y="1087501"/>
                  </a:lnTo>
                  <a:lnTo>
                    <a:pt x="566039" y="1087501"/>
                  </a:lnTo>
                  <a:lnTo>
                    <a:pt x="566039" y="594487"/>
                  </a:lnTo>
                  <a:cubicBezTo>
                    <a:pt x="566039" y="585343"/>
                    <a:pt x="570992" y="576834"/>
                    <a:pt x="578866" y="572262"/>
                  </a:cubicBezTo>
                  <a:cubicBezTo>
                    <a:pt x="701548" y="501777"/>
                    <a:pt x="830199" y="321564"/>
                    <a:pt x="830199" y="25527"/>
                  </a:cubicBezTo>
                  <a:lnTo>
                    <a:pt x="855726" y="25527"/>
                  </a:lnTo>
                  <a:lnTo>
                    <a:pt x="855726" y="51181"/>
                  </a:lnTo>
                  <a:moveTo>
                    <a:pt x="855726" y="0"/>
                  </a:moveTo>
                  <a:cubicBezTo>
                    <a:pt x="869823" y="0"/>
                    <a:pt x="881253" y="11430"/>
                    <a:pt x="881253" y="25527"/>
                  </a:cubicBezTo>
                  <a:cubicBezTo>
                    <a:pt x="881253" y="336296"/>
                    <a:pt x="745744" y="535432"/>
                    <a:pt x="604266" y="616585"/>
                  </a:cubicBezTo>
                  <a:lnTo>
                    <a:pt x="591566" y="594360"/>
                  </a:lnTo>
                  <a:lnTo>
                    <a:pt x="617093" y="594360"/>
                  </a:lnTo>
                  <a:lnTo>
                    <a:pt x="617093" y="1087501"/>
                  </a:lnTo>
                  <a:cubicBezTo>
                    <a:pt x="617093" y="1101598"/>
                    <a:pt x="605663" y="1113028"/>
                    <a:pt x="591566" y="1113028"/>
                  </a:cubicBezTo>
                  <a:lnTo>
                    <a:pt x="289687" y="1113028"/>
                  </a:lnTo>
                  <a:cubicBezTo>
                    <a:pt x="275590" y="1113028"/>
                    <a:pt x="264160" y="1101598"/>
                    <a:pt x="264160" y="1087501"/>
                  </a:cubicBezTo>
                  <a:lnTo>
                    <a:pt x="264160" y="594487"/>
                  </a:lnTo>
                  <a:lnTo>
                    <a:pt x="289687" y="594487"/>
                  </a:lnTo>
                  <a:lnTo>
                    <a:pt x="276987" y="616712"/>
                  </a:lnTo>
                  <a:cubicBezTo>
                    <a:pt x="135509" y="535432"/>
                    <a:pt x="0" y="336423"/>
                    <a:pt x="0" y="25527"/>
                  </a:cubicBezTo>
                  <a:cubicBezTo>
                    <a:pt x="0" y="11430"/>
                    <a:pt x="11430" y="0"/>
                    <a:pt x="25527" y="0"/>
                  </a:cubicBezTo>
                  <a:lnTo>
                    <a:pt x="855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60970" y="3912030"/>
            <a:ext cx="152280" cy="433620"/>
            <a:chOff x="0" y="0"/>
            <a:chExt cx="203040" cy="578160"/>
          </a:xfrm>
        </p:grpSpPr>
        <p:sp>
          <p:nvSpPr>
            <p:cNvPr id="32" name="Freeform 32"/>
            <p:cNvSpPr/>
            <p:nvPr/>
          </p:nvSpPr>
          <p:spPr>
            <a:xfrm>
              <a:off x="-508" y="0"/>
              <a:ext cx="204216" cy="580517"/>
            </a:xfrm>
            <a:custGeom>
              <a:avLst/>
              <a:gdLst/>
              <a:ahLst/>
              <a:cxnLst/>
              <a:rect l="l" t="t" r="r" b="b"/>
              <a:pathLst>
                <a:path w="204216" h="580517">
                  <a:moveTo>
                    <a:pt x="138049" y="51181"/>
                  </a:moveTo>
                  <a:lnTo>
                    <a:pt x="66040" y="51181"/>
                  </a:lnTo>
                  <a:lnTo>
                    <a:pt x="66040" y="25527"/>
                  </a:lnTo>
                  <a:lnTo>
                    <a:pt x="91440" y="27813"/>
                  </a:lnTo>
                  <a:lnTo>
                    <a:pt x="51562" y="482981"/>
                  </a:lnTo>
                  <a:lnTo>
                    <a:pt x="26162" y="480695"/>
                  </a:lnTo>
                  <a:lnTo>
                    <a:pt x="44196" y="462661"/>
                  </a:lnTo>
                  <a:lnTo>
                    <a:pt x="116078" y="534543"/>
                  </a:lnTo>
                  <a:lnTo>
                    <a:pt x="98044" y="552577"/>
                  </a:lnTo>
                  <a:lnTo>
                    <a:pt x="80899" y="533527"/>
                  </a:lnTo>
                  <a:lnTo>
                    <a:pt x="160909" y="461645"/>
                  </a:lnTo>
                  <a:lnTo>
                    <a:pt x="178054" y="480695"/>
                  </a:lnTo>
                  <a:lnTo>
                    <a:pt x="152654" y="482981"/>
                  </a:lnTo>
                  <a:lnTo>
                    <a:pt x="112522" y="27813"/>
                  </a:lnTo>
                  <a:cubicBezTo>
                    <a:pt x="111887" y="20701"/>
                    <a:pt x="114300" y="13589"/>
                    <a:pt x="119126" y="8255"/>
                  </a:cubicBezTo>
                  <a:cubicBezTo>
                    <a:pt x="123952" y="2921"/>
                    <a:pt x="130810" y="0"/>
                    <a:pt x="138049" y="0"/>
                  </a:cubicBezTo>
                  <a:lnTo>
                    <a:pt x="138049" y="25527"/>
                  </a:lnTo>
                  <a:lnTo>
                    <a:pt x="138049" y="51181"/>
                  </a:lnTo>
                  <a:moveTo>
                    <a:pt x="138049" y="0"/>
                  </a:moveTo>
                  <a:cubicBezTo>
                    <a:pt x="152146" y="0"/>
                    <a:pt x="163576" y="11430"/>
                    <a:pt x="163576" y="25527"/>
                  </a:cubicBezTo>
                  <a:cubicBezTo>
                    <a:pt x="163576" y="39624"/>
                    <a:pt x="152146" y="51054"/>
                    <a:pt x="138049" y="51054"/>
                  </a:cubicBezTo>
                  <a:lnTo>
                    <a:pt x="138049" y="25527"/>
                  </a:lnTo>
                  <a:lnTo>
                    <a:pt x="163449" y="23241"/>
                  </a:lnTo>
                  <a:lnTo>
                    <a:pt x="203454" y="478409"/>
                  </a:lnTo>
                  <a:cubicBezTo>
                    <a:pt x="204216" y="486410"/>
                    <a:pt x="201041" y="494284"/>
                    <a:pt x="195072" y="499618"/>
                  </a:cubicBezTo>
                  <a:lnTo>
                    <a:pt x="115062" y="571500"/>
                  </a:lnTo>
                  <a:cubicBezTo>
                    <a:pt x="104902" y="580517"/>
                    <a:pt x="89535" y="580136"/>
                    <a:pt x="79883" y="570611"/>
                  </a:cubicBezTo>
                  <a:lnTo>
                    <a:pt x="8001" y="498856"/>
                  </a:lnTo>
                  <a:cubicBezTo>
                    <a:pt x="2667" y="493522"/>
                    <a:pt x="0" y="486029"/>
                    <a:pt x="635" y="478536"/>
                  </a:cubicBezTo>
                  <a:lnTo>
                    <a:pt x="40640" y="23368"/>
                  </a:lnTo>
                  <a:cubicBezTo>
                    <a:pt x="41783" y="10160"/>
                    <a:pt x="52832" y="0"/>
                    <a:pt x="66040" y="0"/>
                  </a:cubicBezTo>
                  <a:lnTo>
                    <a:pt x="138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885950" y="3498930"/>
            <a:ext cx="247860" cy="265680"/>
            <a:chOff x="0" y="0"/>
            <a:chExt cx="330480" cy="354240"/>
          </a:xfrm>
        </p:grpSpPr>
        <p:sp>
          <p:nvSpPr>
            <p:cNvPr id="34" name="Freeform 34"/>
            <p:cNvSpPr/>
            <p:nvPr/>
          </p:nvSpPr>
          <p:spPr>
            <a:xfrm>
              <a:off x="-2794" y="-2921"/>
              <a:ext cx="336042" cy="359918"/>
            </a:xfrm>
            <a:custGeom>
              <a:avLst/>
              <a:gdLst/>
              <a:ahLst/>
              <a:cxnLst/>
              <a:rect l="l" t="t" r="r" b="b"/>
              <a:pathLst>
                <a:path w="336042" h="359918">
                  <a:moveTo>
                    <a:pt x="47117" y="11176"/>
                  </a:moveTo>
                  <a:lnTo>
                    <a:pt x="326517" y="314325"/>
                  </a:lnTo>
                  <a:cubicBezTo>
                    <a:pt x="336042" y="324739"/>
                    <a:pt x="335407" y="340868"/>
                    <a:pt x="324993" y="350393"/>
                  </a:cubicBezTo>
                  <a:cubicBezTo>
                    <a:pt x="314579" y="359918"/>
                    <a:pt x="298450" y="359283"/>
                    <a:pt x="288925" y="348869"/>
                  </a:cubicBezTo>
                  <a:lnTo>
                    <a:pt x="9525" y="45847"/>
                  </a:lnTo>
                  <a:cubicBezTo>
                    <a:pt x="0" y="35433"/>
                    <a:pt x="635" y="19304"/>
                    <a:pt x="11049" y="9652"/>
                  </a:cubicBezTo>
                  <a:cubicBezTo>
                    <a:pt x="21463" y="0"/>
                    <a:pt x="37592" y="762"/>
                    <a:pt x="47117" y="11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885950" y="3498930"/>
            <a:ext cx="247860" cy="265680"/>
            <a:chOff x="0" y="0"/>
            <a:chExt cx="330480" cy="354240"/>
          </a:xfrm>
        </p:grpSpPr>
        <p:sp>
          <p:nvSpPr>
            <p:cNvPr id="36" name="Freeform 36"/>
            <p:cNvSpPr/>
            <p:nvPr/>
          </p:nvSpPr>
          <p:spPr>
            <a:xfrm>
              <a:off x="-2794" y="-2794"/>
              <a:ext cx="336042" cy="359918"/>
            </a:xfrm>
            <a:custGeom>
              <a:avLst/>
              <a:gdLst/>
              <a:ahLst/>
              <a:cxnLst/>
              <a:rect l="l" t="t" r="r" b="b"/>
              <a:pathLst>
                <a:path w="336042" h="359918">
                  <a:moveTo>
                    <a:pt x="326517" y="45720"/>
                  </a:moveTo>
                  <a:lnTo>
                    <a:pt x="47117" y="348869"/>
                  </a:lnTo>
                  <a:cubicBezTo>
                    <a:pt x="37592" y="359283"/>
                    <a:pt x="21336" y="359918"/>
                    <a:pt x="11049" y="350393"/>
                  </a:cubicBezTo>
                  <a:cubicBezTo>
                    <a:pt x="762" y="340868"/>
                    <a:pt x="0" y="324612"/>
                    <a:pt x="9525" y="314325"/>
                  </a:cubicBezTo>
                  <a:lnTo>
                    <a:pt x="288925" y="11049"/>
                  </a:lnTo>
                  <a:cubicBezTo>
                    <a:pt x="298450" y="635"/>
                    <a:pt x="314706" y="0"/>
                    <a:pt x="324993" y="9525"/>
                  </a:cubicBezTo>
                  <a:cubicBezTo>
                    <a:pt x="335280" y="19050"/>
                    <a:pt x="336042" y="35306"/>
                    <a:pt x="326517" y="4559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251530" y="3912030"/>
            <a:ext cx="265680" cy="265680"/>
            <a:chOff x="0" y="0"/>
            <a:chExt cx="354240" cy="354240"/>
          </a:xfrm>
        </p:grpSpPr>
        <p:sp>
          <p:nvSpPr>
            <p:cNvPr id="38" name="Freeform 38"/>
            <p:cNvSpPr/>
            <p:nvPr/>
          </p:nvSpPr>
          <p:spPr>
            <a:xfrm>
              <a:off x="0" y="-381"/>
              <a:ext cx="355092" cy="355600"/>
            </a:xfrm>
            <a:custGeom>
              <a:avLst/>
              <a:gdLst/>
              <a:ahLst/>
              <a:cxnLst/>
              <a:rect l="l" t="t" r="r" b="b"/>
              <a:pathLst>
                <a:path w="355092" h="355600">
                  <a:moveTo>
                    <a:pt x="25527" y="151892"/>
                  </a:moveTo>
                  <a:lnTo>
                    <a:pt x="25527" y="177419"/>
                  </a:lnTo>
                  <a:lnTo>
                    <a:pt x="25527" y="151892"/>
                  </a:lnTo>
                  <a:lnTo>
                    <a:pt x="25527" y="177419"/>
                  </a:lnTo>
                  <a:lnTo>
                    <a:pt x="0" y="177419"/>
                  </a:lnTo>
                  <a:cubicBezTo>
                    <a:pt x="0" y="79883"/>
                    <a:pt x="78867" y="762"/>
                    <a:pt x="176530" y="381"/>
                  </a:cubicBezTo>
                  <a:lnTo>
                    <a:pt x="176657" y="25908"/>
                  </a:lnTo>
                  <a:lnTo>
                    <a:pt x="176530" y="381"/>
                  </a:lnTo>
                  <a:cubicBezTo>
                    <a:pt x="274066" y="0"/>
                    <a:pt x="353568" y="78613"/>
                    <a:pt x="354330" y="176149"/>
                  </a:cubicBezTo>
                  <a:cubicBezTo>
                    <a:pt x="355092" y="273685"/>
                    <a:pt x="276606" y="353568"/>
                    <a:pt x="179070" y="354584"/>
                  </a:cubicBezTo>
                  <a:cubicBezTo>
                    <a:pt x="81534" y="355600"/>
                    <a:pt x="1397" y="277622"/>
                    <a:pt x="0" y="180086"/>
                  </a:cubicBezTo>
                  <a:lnTo>
                    <a:pt x="0" y="179959"/>
                  </a:lnTo>
                  <a:lnTo>
                    <a:pt x="0" y="177800"/>
                  </a:lnTo>
                  <a:cubicBezTo>
                    <a:pt x="0" y="170942"/>
                    <a:pt x="2667" y="164465"/>
                    <a:pt x="7366" y="159639"/>
                  </a:cubicBezTo>
                  <a:cubicBezTo>
                    <a:pt x="12065" y="154813"/>
                    <a:pt x="18669" y="152146"/>
                    <a:pt x="25527" y="152146"/>
                  </a:cubicBezTo>
                  <a:moveTo>
                    <a:pt x="25527" y="203327"/>
                  </a:moveTo>
                  <a:lnTo>
                    <a:pt x="25527" y="177546"/>
                  </a:lnTo>
                  <a:lnTo>
                    <a:pt x="51054" y="177419"/>
                  </a:lnTo>
                  <a:lnTo>
                    <a:pt x="51054" y="179578"/>
                  </a:lnTo>
                  <a:lnTo>
                    <a:pt x="25527" y="179705"/>
                  </a:lnTo>
                  <a:lnTo>
                    <a:pt x="51054" y="179324"/>
                  </a:lnTo>
                  <a:cubicBezTo>
                    <a:pt x="52070" y="248666"/>
                    <a:pt x="108966" y="304292"/>
                    <a:pt x="178435" y="303530"/>
                  </a:cubicBezTo>
                  <a:lnTo>
                    <a:pt x="178689" y="329057"/>
                  </a:lnTo>
                  <a:lnTo>
                    <a:pt x="178435" y="303530"/>
                  </a:lnTo>
                  <a:cubicBezTo>
                    <a:pt x="247777" y="302768"/>
                    <a:pt x="303530" y="245999"/>
                    <a:pt x="303022" y="176657"/>
                  </a:cubicBezTo>
                  <a:lnTo>
                    <a:pt x="328549" y="176530"/>
                  </a:lnTo>
                  <a:lnTo>
                    <a:pt x="303022" y="176657"/>
                  </a:lnTo>
                  <a:cubicBezTo>
                    <a:pt x="302514" y="107188"/>
                    <a:pt x="245999" y="51308"/>
                    <a:pt x="176530" y="51562"/>
                  </a:cubicBezTo>
                  <a:cubicBezTo>
                    <a:pt x="107061" y="51816"/>
                    <a:pt x="51181" y="108077"/>
                    <a:pt x="51181" y="177546"/>
                  </a:cubicBezTo>
                  <a:cubicBezTo>
                    <a:pt x="51181" y="191643"/>
                    <a:pt x="39751" y="203073"/>
                    <a:pt x="25654" y="2030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999890" y="3672270"/>
            <a:ext cx="463320" cy="403920"/>
            <a:chOff x="0" y="0"/>
            <a:chExt cx="617760" cy="538560"/>
          </a:xfrm>
        </p:grpSpPr>
        <p:sp>
          <p:nvSpPr>
            <p:cNvPr id="40" name="Freeform 40"/>
            <p:cNvSpPr/>
            <p:nvPr/>
          </p:nvSpPr>
          <p:spPr>
            <a:xfrm>
              <a:off x="-3556" y="-2921"/>
              <a:ext cx="624205" cy="545084"/>
            </a:xfrm>
            <a:custGeom>
              <a:avLst/>
              <a:gdLst/>
              <a:ahLst/>
              <a:cxnLst/>
              <a:rect l="l" t="t" r="r" b="b"/>
              <a:pathLst>
                <a:path w="624205" h="545084">
                  <a:moveTo>
                    <a:pt x="6350" y="504444"/>
                  </a:moveTo>
                  <a:cubicBezTo>
                    <a:pt x="122428" y="273812"/>
                    <a:pt x="335534" y="81280"/>
                    <a:pt x="588264" y="4064"/>
                  </a:cubicBezTo>
                  <a:cubicBezTo>
                    <a:pt x="601726" y="0"/>
                    <a:pt x="616077" y="7493"/>
                    <a:pt x="620141" y="21082"/>
                  </a:cubicBezTo>
                  <a:cubicBezTo>
                    <a:pt x="624205" y="34671"/>
                    <a:pt x="616712" y="48895"/>
                    <a:pt x="603123" y="52959"/>
                  </a:cubicBezTo>
                  <a:cubicBezTo>
                    <a:pt x="364871" y="125730"/>
                    <a:pt x="162433" y="308102"/>
                    <a:pt x="51943" y="527431"/>
                  </a:cubicBezTo>
                  <a:cubicBezTo>
                    <a:pt x="45593" y="540004"/>
                    <a:pt x="30226" y="545084"/>
                    <a:pt x="17653" y="538734"/>
                  </a:cubicBezTo>
                  <a:cubicBezTo>
                    <a:pt x="5080" y="532384"/>
                    <a:pt x="0" y="517017"/>
                    <a:pt x="6350" y="50444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251530" y="3624750"/>
            <a:ext cx="212220" cy="224100"/>
            <a:chOff x="0" y="0"/>
            <a:chExt cx="282960" cy="298800"/>
          </a:xfrm>
        </p:grpSpPr>
        <p:sp>
          <p:nvSpPr>
            <p:cNvPr id="42" name="Freeform 42"/>
            <p:cNvSpPr/>
            <p:nvPr/>
          </p:nvSpPr>
          <p:spPr>
            <a:xfrm>
              <a:off x="-2794" y="-2794"/>
              <a:ext cx="286639" cy="305308"/>
            </a:xfrm>
            <a:custGeom>
              <a:avLst/>
              <a:gdLst/>
              <a:ahLst/>
              <a:cxnLst/>
              <a:rect l="l" t="t" r="r" b="b"/>
              <a:pathLst>
                <a:path w="286639" h="305308">
                  <a:moveTo>
                    <a:pt x="35179" y="3683"/>
                  </a:moveTo>
                  <a:lnTo>
                    <a:pt x="266954" y="67691"/>
                  </a:lnTo>
                  <a:cubicBezTo>
                    <a:pt x="274447" y="69723"/>
                    <a:pt x="280543" y="75057"/>
                    <a:pt x="283591" y="82169"/>
                  </a:cubicBezTo>
                  <a:cubicBezTo>
                    <a:pt x="286639" y="89281"/>
                    <a:pt x="286385" y="97409"/>
                    <a:pt x="282829" y="104140"/>
                  </a:cubicBezTo>
                  <a:lnTo>
                    <a:pt x="186944" y="287909"/>
                  </a:lnTo>
                  <a:cubicBezTo>
                    <a:pt x="180467" y="300482"/>
                    <a:pt x="164973" y="305308"/>
                    <a:pt x="152400" y="298704"/>
                  </a:cubicBezTo>
                  <a:cubicBezTo>
                    <a:pt x="139827" y="292100"/>
                    <a:pt x="135001" y="276733"/>
                    <a:pt x="141605" y="264160"/>
                  </a:cubicBezTo>
                  <a:lnTo>
                    <a:pt x="237490" y="80391"/>
                  </a:lnTo>
                  <a:lnTo>
                    <a:pt x="260096" y="92202"/>
                  </a:lnTo>
                  <a:lnTo>
                    <a:pt x="253365" y="116840"/>
                  </a:lnTo>
                  <a:lnTo>
                    <a:pt x="21590" y="52959"/>
                  </a:lnTo>
                  <a:cubicBezTo>
                    <a:pt x="8001" y="49276"/>
                    <a:pt x="0" y="35179"/>
                    <a:pt x="3683" y="21590"/>
                  </a:cubicBezTo>
                  <a:cubicBezTo>
                    <a:pt x="7366" y="8001"/>
                    <a:pt x="21590" y="0"/>
                    <a:pt x="35179" y="368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52530" y="5950530"/>
            <a:ext cx="432000" cy="475200"/>
            <a:chOff x="0" y="0"/>
            <a:chExt cx="576000" cy="6336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75945" cy="633603"/>
            </a:xfrm>
            <a:custGeom>
              <a:avLst/>
              <a:gdLst/>
              <a:ahLst/>
              <a:cxnLst/>
              <a:rect l="l" t="t" r="r" b="b"/>
              <a:pathLst>
                <a:path w="575945" h="633603">
                  <a:moveTo>
                    <a:pt x="575945" y="315214"/>
                  </a:moveTo>
                  <a:lnTo>
                    <a:pt x="575945" y="621030"/>
                  </a:lnTo>
                  <a:cubicBezTo>
                    <a:pt x="575945" y="628015"/>
                    <a:pt x="570357" y="633603"/>
                    <a:pt x="563372" y="633603"/>
                  </a:cubicBezTo>
                  <a:lnTo>
                    <a:pt x="12573" y="633603"/>
                  </a:lnTo>
                  <a:cubicBezTo>
                    <a:pt x="5588" y="633603"/>
                    <a:pt x="0" y="628015"/>
                    <a:pt x="0" y="621030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lnTo>
                    <a:pt x="373634" y="0"/>
                  </a:lnTo>
                  <a:cubicBezTo>
                    <a:pt x="380619" y="0"/>
                    <a:pt x="386207" y="5588"/>
                    <a:pt x="386207" y="12573"/>
                  </a:cubicBezTo>
                  <a:cubicBezTo>
                    <a:pt x="386207" y="19558"/>
                    <a:pt x="380619" y="25146"/>
                    <a:pt x="373634" y="25146"/>
                  </a:cubicBezTo>
                  <a:lnTo>
                    <a:pt x="12573" y="25146"/>
                  </a:lnTo>
                  <a:lnTo>
                    <a:pt x="12573" y="12573"/>
                  </a:lnTo>
                  <a:lnTo>
                    <a:pt x="25146" y="12573"/>
                  </a:lnTo>
                  <a:lnTo>
                    <a:pt x="25146" y="621030"/>
                  </a:lnTo>
                  <a:lnTo>
                    <a:pt x="12573" y="621030"/>
                  </a:lnTo>
                  <a:lnTo>
                    <a:pt x="12573" y="608457"/>
                  </a:lnTo>
                  <a:lnTo>
                    <a:pt x="563372" y="608457"/>
                  </a:lnTo>
                  <a:lnTo>
                    <a:pt x="563372" y="621030"/>
                  </a:lnTo>
                  <a:lnTo>
                    <a:pt x="550799" y="621030"/>
                  </a:lnTo>
                  <a:lnTo>
                    <a:pt x="550799" y="315214"/>
                  </a:lnTo>
                  <a:cubicBezTo>
                    <a:pt x="550799" y="308229"/>
                    <a:pt x="556387" y="302641"/>
                    <a:pt x="563372" y="302641"/>
                  </a:cubicBezTo>
                  <a:cubicBezTo>
                    <a:pt x="570357" y="302641"/>
                    <a:pt x="575945" y="308229"/>
                    <a:pt x="575945" y="31521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410750" y="6063930"/>
            <a:ext cx="213840" cy="213840"/>
            <a:chOff x="0" y="0"/>
            <a:chExt cx="285120" cy="285120"/>
          </a:xfrm>
        </p:grpSpPr>
        <p:sp>
          <p:nvSpPr>
            <p:cNvPr id="46" name="Freeform 46"/>
            <p:cNvSpPr/>
            <p:nvPr/>
          </p:nvSpPr>
          <p:spPr>
            <a:xfrm>
              <a:off x="-1270" y="-127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4953" y="264922"/>
                  </a:moveTo>
                  <a:lnTo>
                    <a:pt x="264922" y="4953"/>
                  </a:lnTo>
                  <a:cubicBezTo>
                    <a:pt x="269875" y="0"/>
                    <a:pt x="277876" y="0"/>
                    <a:pt x="282702" y="4953"/>
                  </a:cubicBezTo>
                  <a:cubicBezTo>
                    <a:pt x="287528" y="9906"/>
                    <a:pt x="287655" y="17907"/>
                    <a:pt x="282702" y="22733"/>
                  </a:cubicBezTo>
                  <a:lnTo>
                    <a:pt x="22733" y="282702"/>
                  </a:lnTo>
                  <a:cubicBezTo>
                    <a:pt x="17780" y="287655"/>
                    <a:pt x="9779" y="287655"/>
                    <a:pt x="4953" y="282702"/>
                  </a:cubicBezTo>
                  <a:cubicBezTo>
                    <a:pt x="127" y="277749"/>
                    <a:pt x="0" y="269748"/>
                    <a:pt x="4953" y="26492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15610" y="5918670"/>
            <a:ext cx="355860" cy="305640"/>
            <a:chOff x="0" y="0"/>
            <a:chExt cx="474480" cy="407520"/>
          </a:xfrm>
        </p:grpSpPr>
        <p:sp>
          <p:nvSpPr>
            <p:cNvPr id="48" name="Freeform 48"/>
            <p:cNvSpPr/>
            <p:nvPr/>
          </p:nvSpPr>
          <p:spPr>
            <a:xfrm>
              <a:off x="45847" y="-508"/>
              <a:ext cx="429260" cy="412877"/>
            </a:xfrm>
            <a:custGeom>
              <a:avLst/>
              <a:gdLst/>
              <a:ahLst/>
              <a:cxnLst/>
              <a:rect l="l" t="t" r="r" b="b"/>
              <a:pathLst>
                <a:path w="429260" h="412877">
                  <a:moveTo>
                    <a:pt x="158242" y="111887"/>
                  </a:moveTo>
                  <a:cubicBezTo>
                    <a:pt x="138176" y="116967"/>
                    <a:pt x="28956" y="219456"/>
                    <a:pt x="50165" y="304673"/>
                  </a:cubicBezTo>
                  <a:cubicBezTo>
                    <a:pt x="54102" y="320294"/>
                    <a:pt x="62357" y="335788"/>
                    <a:pt x="77089" y="350393"/>
                  </a:cubicBezTo>
                  <a:cubicBezTo>
                    <a:pt x="104902" y="378079"/>
                    <a:pt x="175641" y="378841"/>
                    <a:pt x="269494" y="285496"/>
                  </a:cubicBezTo>
                  <a:lnTo>
                    <a:pt x="278384" y="294386"/>
                  </a:lnTo>
                  <a:lnTo>
                    <a:pt x="269494" y="285496"/>
                  </a:lnTo>
                  <a:cubicBezTo>
                    <a:pt x="360553" y="194945"/>
                    <a:pt x="403479" y="11684"/>
                    <a:pt x="403733" y="10287"/>
                  </a:cubicBezTo>
                  <a:lnTo>
                    <a:pt x="416052" y="13081"/>
                  </a:lnTo>
                  <a:lnTo>
                    <a:pt x="417957" y="25527"/>
                  </a:lnTo>
                  <a:cubicBezTo>
                    <a:pt x="417703" y="25527"/>
                    <a:pt x="324993" y="39878"/>
                    <a:pt x="239776" y="75184"/>
                  </a:cubicBezTo>
                  <a:lnTo>
                    <a:pt x="234950" y="63500"/>
                  </a:lnTo>
                  <a:lnTo>
                    <a:pt x="247269" y="66167"/>
                  </a:lnTo>
                  <a:cubicBezTo>
                    <a:pt x="248412" y="60960"/>
                    <a:pt x="225679" y="177165"/>
                    <a:pt x="155194" y="177165"/>
                  </a:cubicBezTo>
                  <a:cubicBezTo>
                    <a:pt x="148209" y="177165"/>
                    <a:pt x="142621" y="171577"/>
                    <a:pt x="142621" y="164592"/>
                  </a:cubicBezTo>
                  <a:lnTo>
                    <a:pt x="142621" y="99695"/>
                  </a:lnTo>
                  <a:lnTo>
                    <a:pt x="155194" y="99695"/>
                  </a:lnTo>
                  <a:lnTo>
                    <a:pt x="158242" y="111887"/>
                  </a:lnTo>
                  <a:moveTo>
                    <a:pt x="152146" y="87376"/>
                  </a:moveTo>
                  <a:cubicBezTo>
                    <a:pt x="155956" y="86487"/>
                    <a:pt x="159893" y="87249"/>
                    <a:pt x="162941" y="89662"/>
                  </a:cubicBezTo>
                  <a:cubicBezTo>
                    <a:pt x="165989" y="92075"/>
                    <a:pt x="167767" y="95758"/>
                    <a:pt x="167767" y="99568"/>
                  </a:cubicBezTo>
                  <a:lnTo>
                    <a:pt x="167767" y="164465"/>
                  </a:lnTo>
                  <a:lnTo>
                    <a:pt x="155194" y="164465"/>
                  </a:lnTo>
                  <a:lnTo>
                    <a:pt x="155194" y="151892"/>
                  </a:lnTo>
                  <a:cubicBezTo>
                    <a:pt x="200660" y="151892"/>
                    <a:pt x="221488" y="66167"/>
                    <a:pt x="222631" y="60833"/>
                  </a:cubicBezTo>
                  <a:cubicBezTo>
                    <a:pt x="223520" y="56769"/>
                    <a:pt x="226314" y="53467"/>
                    <a:pt x="230124" y="51816"/>
                  </a:cubicBezTo>
                  <a:cubicBezTo>
                    <a:pt x="318262" y="15367"/>
                    <a:pt x="413385" y="762"/>
                    <a:pt x="414147" y="635"/>
                  </a:cubicBezTo>
                  <a:cubicBezTo>
                    <a:pt x="418338" y="0"/>
                    <a:pt x="422402" y="1397"/>
                    <a:pt x="425323" y="4572"/>
                  </a:cubicBezTo>
                  <a:cubicBezTo>
                    <a:pt x="428244" y="7747"/>
                    <a:pt x="429260" y="11938"/>
                    <a:pt x="428371" y="16002"/>
                  </a:cubicBezTo>
                  <a:cubicBezTo>
                    <a:pt x="428371" y="16129"/>
                    <a:pt x="384302" y="206883"/>
                    <a:pt x="287274" y="303403"/>
                  </a:cubicBezTo>
                  <a:cubicBezTo>
                    <a:pt x="192659" y="397510"/>
                    <a:pt x="104013" y="412877"/>
                    <a:pt x="59309" y="368300"/>
                  </a:cubicBezTo>
                  <a:lnTo>
                    <a:pt x="68199" y="359410"/>
                  </a:lnTo>
                  <a:lnTo>
                    <a:pt x="59309" y="368300"/>
                  </a:lnTo>
                  <a:cubicBezTo>
                    <a:pt x="41529" y="350647"/>
                    <a:pt x="30734" y="331089"/>
                    <a:pt x="25654" y="310769"/>
                  </a:cubicBezTo>
                  <a:cubicBezTo>
                    <a:pt x="0" y="207772"/>
                    <a:pt x="123063" y="94742"/>
                    <a:pt x="152019" y="87503"/>
                  </a:cubicBezTo>
                  <a:cubicBezTo>
                    <a:pt x="152019" y="87503"/>
                    <a:pt x="152146" y="87503"/>
                    <a:pt x="152146" y="8750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5362470" y="5900850"/>
            <a:ext cx="537840" cy="542700"/>
            <a:chOff x="0" y="0"/>
            <a:chExt cx="717120" cy="7236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717042" cy="723519"/>
            </a:xfrm>
            <a:custGeom>
              <a:avLst/>
              <a:gdLst/>
              <a:ahLst/>
              <a:cxnLst/>
              <a:rect l="l" t="t" r="r" b="b"/>
              <a:pathLst>
                <a:path w="717042" h="723519">
                  <a:moveTo>
                    <a:pt x="12573" y="0"/>
                  </a:moveTo>
                  <a:lnTo>
                    <a:pt x="704469" y="0"/>
                  </a:lnTo>
                  <a:cubicBezTo>
                    <a:pt x="711454" y="0"/>
                    <a:pt x="717042" y="5588"/>
                    <a:pt x="717042" y="12573"/>
                  </a:cubicBezTo>
                  <a:lnTo>
                    <a:pt x="717042" y="710946"/>
                  </a:lnTo>
                  <a:cubicBezTo>
                    <a:pt x="717042" y="717931"/>
                    <a:pt x="711454" y="723519"/>
                    <a:pt x="704469" y="723519"/>
                  </a:cubicBezTo>
                  <a:lnTo>
                    <a:pt x="12573" y="723519"/>
                  </a:lnTo>
                  <a:cubicBezTo>
                    <a:pt x="5588" y="723519"/>
                    <a:pt x="0" y="717931"/>
                    <a:pt x="0" y="710946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710946"/>
                  </a:lnTo>
                  <a:lnTo>
                    <a:pt x="12573" y="710946"/>
                  </a:lnTo>
                  <a:lnTo>
                    <a:pt x="12573" y="698373"/>
                  </a:lnTo>
                  <a:lnTo>
                    <a:pt x="704469" y="698373"/>
                  </a:lnTo>
                  <a:lnTo>
                    <a:pt x="704469" y="710946"/>
                  </a:lnTo>
                  <a:lnTo>
                    <a:pt x="691896" y="710946"/>
                  </a:lnTo>
                  <a:lnTo>
                    <a:pt x="691896" y="12573"/>
                  </a:lnTo>
                  <a:lnTo>
                    <a:pt x="704469" y="12573"/>
                  </a:lnTo>
                  <a:lnTo>
                    <a:pt x="704469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5431590" y="5993730"/>
            <a:ext cx="176040" cy="130680"/>
            <a:chOff x="0" y="0"/>
            <a:chExt cx="234720" cy="174240"/>
          </a:xfrm>
        </p:grpSpPr>
        <p:sp>
          <p:nvSpPr>
            <p:cNvPr id="52" name="Freeform 52"/>
            <p:cNvSpPr/>
            <p:nvPr/>
          </p:nvSpPr>
          <p:spPr>
            <a:xfrm>
              <a:off x="-1270" y="-1270"/>
              <a:ext cx="237236" cy="176784"/>
            </a:xfrm>
            <a:custGeom>
              <a:avLst/>
              <a:gdLst/>
              <a:ahLst/>
              <a:cxnLst/>
              <a:rect l="l" t="t" r="r" b="b"/>
              <a:pathLst>
                <a:path w="237236" h="176784">
                  <a:moveTo>
                    <a:pt x="22733" y="93726"/>
                  </a:moveTo>
                  <a:lnTo>
                    <a:pt x="83058" y="153924"/>
                  </a:lnTo>
                  <a:lnTo>
                    <a:pt x="74168" y="162814"/>
                  </a:lnTo>
                  <a:lnTo>
                    <a:pt x="65278" y="153924"/>
                  </a:lnTo>
                  <a:lnTo>
                    <a:pt x="214503" y="4953"/>
                  </a:lnTo>
                  <a:cubicBezTo>
                    <a:pt x="219456" y="0"/>
                    <a:pt x="227457" y="0"/>
                    <a:pt x="232283" y="4953"/>
                  </a:cubicBezTo>
                  <a:cubicBezTo>
                    <a:pt x="237109" y="9906"/>
                    <a:pt x="237236" y="17907"/>
                    <a:pt x="232283" y="22733"/>
                  </a:cubicBezTo>
                  <a:lnTo>
                    <a:pt x="83058" y="171831"/>
                  </a:lnTo>
                  <a:cubicBezTo>
                    <a:pt x="78105" y="176784"/>
                    <a:pt x="70231" y="176784"/>
                    <a:pt x="65278" y="171831"/>
                  </a:cubicBezTo>
                  <a:lnTo>
                    <a:pt x="4953" y="111633"/>
                  </a:lnTo>
                  <a:cubicBezTo>
                    <a:pt x="0" y="106680"/>
                    <a:pt x="0" y="98679"/>
                    <a:pt x="4953" y="93726"/>
                  </a:cubicBezTo>
                  <a:cubicBezTo>
                    <a:pt x="9906" y="88773"/>
                    <a:pt x="17907" y="88773"/>
                    <a:pt x="22733" y="937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5431590" y="6198390"/>
            <a:ext cx="176040" cy="130680"/>
            <a:chOff x="0" y="0"/>
            <a:chExt cx="234720" cy="174240"/>
          </a:xfrm>
        </p:grpSpPr>
        <p:sp>
          <p:nvSpPr>
            <p:cNvPr id="54" name="Freeform 54"/>
            <p:cNvSpPr/>
            <p:nvPr/>
          </p:nvSpPr>
          <p:spPr>
            <a:xfrm>
              <a:off x="-1270" y="-1270"/>
              <a:ext cx="237236" cy="176784"/>
            </a:xfrm>
            <a:custGeom>
              <a:avLst/>
              <a:gdLst/>
              <a:ahLst/>
              <a:cxnLst/>
              <a:rect l="l" t="t" r="r" b="b"/>
              <a:pathLst>
                <a:path w="237236" h="176784">
                  <a:moveTo>
                    <a:pt x="22733" y="93726"/>
                  </a:moveTo>
                  <a:lnTo>
                    <a:pt x="83058" y="153924"/>
                  </a:lnTo>
                  <a:lnTo>
                    <a:pt x="74168" y="162814"/>
                  </a:lnTo>
                  <a:lnTo>
                    <a:pt x="65278" y="153924"/>
                  </a:lnTo>
                  <a:lnTo>
                    <a:pt x="214503" y="4953"/>
                  </a:lnTo>
                  <a:cubicBezTo>
                    <a:pt x="219456" y="0"/>
                    <a:pt x="227457" y="0"/>
                    <a:pt x="232283" y="4953"/>
                  </a:cubicBezTo>
                  <a:cubicBezTo>
                    <a:pt x="237109" y="9906"/>
                    <a:pt x="237236" y="17907"/>
                    <a:pt x="232283" y="22733"/>
                  </a:cubicBezTo>
                  <a:lnTo>
                    <a:pt x="83058" y="171831"/>
                  </a:lnTo>
                  <a:cubicBezTo>
                    <a:pt x="78105" y="176784"/>
                    <a:pt x="70231" y="176784"/>
                    <a:pt x="65278" y="171831"/>
                  </a:cubicBezTo>
                  <a:lnTo>
                    <a:pt x="4953" y="111633"/>
                  </a:lnTo>
                  <a:cubicBezTo>
                    <a:pt x="0" y="106680"/>
                    <a:pt x="0" y="98679"/>
                    <a:pt x="4953" y="93726"/>
                  </a:cubicBezTo>
                  <a:cubicBezTo>
                    <a:pt x="9906" y="88773"/>
                    <a:pt x="17907" y="88773"/>
                    <a:pt x="22733" y="937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634090" y="6083910"/>
            <a:ext cx="199800" cy="19440"/>
            <a:chOff x="0" y="0"/>
            <a:chExt cx="266400" cy="259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66446" cy="26035"/>
            </a:xfrm>
            <a:custGeom>
              <a:avLst/>
              <a:gdLst/>
              <a:ahLst/>
              <a:cxnLst/>
              <a:rect l="l" t="t" r="r" b="b"/>
              <a:pathLst>
                <a:path w="266446" h="26035">
                  <a:moveTo>
                    <a:pt x="12700" y="0"/>
                  </a:moveTo>
                  <a:lnTo>
                    <a:pt x="253873" y="762"/>
                  </a:lnTo>
                  <a:cubicBezTo>
                    <a:pt x="260858" y="762"/>
                    <a:pt x="266446" y="6477"/>
                    <a:pt x="266446" y="13462"/>
                  </a:cubicBezTo>
                  <a:cubicBezTo>
                    <a:pt x="266446" y="20447"/>
                    <a:pt x="260731" y="26035"/>
                    <a:pt x="253746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5634090" y="6289110"/>
            <a:ext cx="199800" cy="19440"/>
            <a:chOff x="0" y="0"/>
            <a:chExt cx="266400" cy="2592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66446" cy="26035"/>
            </a:xfrm>
            <a:custGeom>
              <a:avLst/>
              <a:gdLst/>
              <a:ahLst/>
              <a:cxnLst/>
              <a:rect l="l" t="t" r="r" b="b"/>
              <a:pathLst>
                <a:path w="266446" h="26035">
                  <a:moveTo>
                    <a:pt x="12700" y="0"/>
                  </a:moveTo>
                  <a:lnTo>
                    <a:pt x="253873" y="762"/>
                  </a:lnTo>
                  <a:cubicBezTo>
                    <a:pt x="260858" y="762"/>
                    <a:pt x="266446" y="6477"/>
                    <a:pt x="266446" y="13462"/>
                  </a:cubicBezTo>
                  <a:cubicBezTo>
                    <a:pt x="266446" y="20447"/>
                    <a:pt x="260731" y="26035"/>
                    <a:pt x="253746" y="26035"/>
                  </a:cubicBezTo>
                  <a:lnTo>
                    <a:pt x="12573" y="25146"/>
                  </a:lnTo>
                  <a:cubicBezTo>
                    <a:pt x="5588" y="25146"/>
                    <a:pt x="0" y="19431"/>
                    <a:pt x="0" y="12446"/>
                  </a:cubicBezTo>
                  <a:cubicBezTo>
                    <a:pt x="0" y="5461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39170" y="5925690"/>
            <a:ext cx="130680" cy="133380"/>
            <a:chOff x="0" y="0"/>
            <a:chExt cx="174240" cy="177840"/>
          </a:xfrm>
        </p:grpSpPr>
        <p:sp>
          <p:nvSpPr>
            <p:cNvPr id="60" name="Freeform 60"/>
            <p:cNvSpPr/>
            <p:nvPr/>
          </p:nvSpPr>
          <p:spPr>
            <a:xfrm>
              <a:off x="0" y="-127"/>
              <a:ext cx="178308" cy="178435"/>
            </a:xfrm>
            <a:custGeom>
              <a:avLst/>
              <a:gdLst/>
              <a:ahLst/>
              <a:cxnLst/>
              <a:rect l="l" t="t" r="r" b="b"/>
              <a:pathLst>
                <a:path w="178308" h="178435">
                  <a:moveTo>
                    <a:pt x="12573" y="76454"/>
                  </a:moveTo>
                  <a:lnTo>
                    <a:pt x="12573" y="89027"/>
                  </a:lnTo>
                  <a:lnTo>
                    <a:pt x="12573" y="76454"/>
                  </a:lnTo>
                  <a:lnTo>
                    <a:pt x="12573" y="89027"/>
                  </a:lnTo>
                  <a:lnTo>
                    <a:pt x="0" y="89027"/>
                  </a:lnTo>
                  <a:cubicBezTo>
                    <a:pt x="0" y="40005"/>
                    <a:pt x="39624" y="254"/>
                    <a:pt x="88646" y="127"/>
                  </a:cubicBezTo>
                  <a:lnTo>
                    <a:pt x="88646" y="12700"/>
                  </a:lnTo>
                  <a:lnTo>
                    <a:pt x="88646" y="127"/>
                  </a:lnTo>
                  <a:cubicBezTo>
                    <a:pt x="137668" y="0"/>
                    <a:pt x="177546" y="39370"/>
                    <a:pt x="177927" y="88392"/>
                  </a:cubicBezTo>
                  <a:cubicBezTo>
                    <a:pt x="178308" y="137414"/>
                    <a:pt x="138811" y="177419"/>
                    <a:pt x="89916" y="177927"/>
                  </a:cubicBezTo>
                  <a:cubicBezTo>
                    <a:pt x="41021" y="178435"/>
                    <a:pt x="762" y="139319"/>
                    <a:pt x="0" y="90297"/>
                  </a:cubicBezTo>
                  <a:lnTo>
                    <a:pt x="0" y="89154"/>
                  </a:lnTo>
                  <a:cubicBezTo>
                    <a:pt x="0" y="85852"/>
                    <a:pt x="1270" y="82550"/>
                    <a:pt x="3683" y="80137"/>
                  </a:cubicBezTo>
                  <a:cubicBezTo>
                    <a:pt x="6096" y="77724"/>
                    <a:pt x="9271" y="76454"/>
                    <a:pt x="12573" y="76454"/>
                  </a:cubicBezTo>
                  <a:moveTo>
                    <a:pt x="12573" y="101600"/>
                  </a:moveTo>
                  <a:lnTo>
                    <a:pt x="12573" y="89027"/>
                  </a:lnTo>
                  <a:lnTo>
                    <a:pt x="25146" y="88900"/>
                  </a:lnTo>
                  <a:lnTo>
                    <a:pt x="25146" y="90043"/>
                  </a:lnTo>
                  <a:lnTo>
                    <a:pt x="12573" y="90170"/>
                  </a:lnTo>
                  <a:lnTo>
                    <a:pt x="25146" y="90043"/>
                  </a:lnTo>
                  <a:cubicBezTo>
                    <a:pt x="25654" y="125095"/>
                    <a:pt x="54483" y="153162"/>
                    <a:pt x="89535" y="152781"/>
                  </a:cubicBezTo>
                  <a:lnTo>
                    <a:pt x="89662" y="165354"/>
                  </a:lnTo>
                  <a:lnTo>
                    <a:pt x="89535" y="152781"/>
                  </a:lnTo>
                  <a:cubicBezTo>
                    <a:pt x="124587" y="152400"/>
                    <a:pt x="152781" y="123698"/>
                    <a:pt x="152527" y="88646"/>
                  </a:cubicBezTo>
                  <a:lnTo>
                    <a:pt x="165100" y="88519"/>
                  </a:lnTo>
                  <a:lnTo>
                    <a:pt x="152527" y="88646"/>
                  </a:lnTo>
                  <a:cubicBezTo>
                    <a:pt x="152400" y="53467"/>
                    <a:pt x="123825" y="25146"/>
                    <a:pt x="88646" y="25273"/>
                  </a:cubicBezTo>
                  <a:cubicBezTo>
                    <a:pt x="53467" y="25400"/>
                    <a:pt x="25146" y="53848"/>
                    <a:pt x="25146" y="89027"/>
                  </a:cubicBezTo>
                  <a:cubicBezTo>
                    <a:pt x="25146" y="96012"/>
                    <a:pt x="19558" y="101600"/>
                    <a:pt x="12573" y="1016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9920610" y="5971050"/>
            <a:ext cx="85320" cy="88020"/>
            <a:chOff x="0" y="0"/>
            <a:chExt cx="113760" cy="117360"/>
          </a:xfrm>
        </p:grpSpPr>
        <p:sp>
          <p:nvSpPr>
            <p:cNvPr id="62" name="Freeform 62"/>
            <p:cNvSpPr/>
            <p:nvPr/>
          </p:nvSpPr>
          <p:spPr>
            <a:xfrm>
              <a:off x="0" y="-127"/>
              <a:ext cx="117602" cy="117856"/>
            </a:xfrm>
            <a:custGeom>
              <a:avLst/>
              <a:gdLst/>
              <a:ahLst/>
              <a:cxnLst/>
              <a:rect l="l" t="t" r="r" b="b"/>
              <a:pathLst>
                <a:path w="117602" h="117856">
                  <a:moveTo>
                    <a:pt x="12573" y="46228"/>
                  </a:moveTo>
                  <a:lnTo>
                    <a:pt x="12573" y="58801"/>
                  </a:lnTo>
                  <a:lnTo>
                    <a:pt x="12573" y="46228"/>
                  </a:lnTo>
                  <a:lnTo>
                    <a:pt x="12573" y="58801"/>
                  </a:lnTo>
                  <a:lnTo>
                    <a:pt x="0" y="58801"/>
                  </a:lnTo>
                  <a:cubicBezTo>
                    <a:pt x="0" y="26543"/>
                    <a:pt x="26162" y="254"/>
                    <a:pt x="58420" y="127"/>
                  </a:cubicBezTo>
                  <a:lnTo>
                    <a:pt x="58420" y="12700"/>
                  </a:lnTo>
                  <a:lnTo>
                    <a:pt x="58420" y="127"/>
                  </a:lnTo>
                  <a:cubicBezTo>
                    <a:pt x="90805" y="0"/>
                    <a:pt x="117094" y="26035"/>
                    <a:pt x="117348" y="58420"/>
                  </a:cubicBezTo>
                  <a:lnTo>
                    <a:pt x="104775" y="58547"/>
                  </a:lnTo>
                  <a:lnTo>
                    <a:pt x="117348" y="58420"/>
                  </a:lnTo>
                  <a:cubicBezTo>
                    <a:pt x="117602" y="90678"/>
                    <a:pt x="91694" y="117221"/>
                    <a:pt x="59309" y="117475"/>
                  </a:cubicBezTo>
                  <a:lnTo>
                    <a:pt x="59182" y="104902"/>
                  </a:lnTo>
                  <a:lnTo>
                    <a:pt x="59309" y="117475"/>
                  </a:lnTo>
                  <a:cubicBezTo>
                    <a:pt x="26924" y="117856"/>
                    <a:pt x="508" y="91948"/>
                    <a:pt x="0" y="59690"/>
                  </a:cubicBezTo>
                  <a:lnTo>
                    <a:pt x="0" y="59563"/>
                  </a:lnTo>
                  <a:lnTo>
                    <a:pt x="0" y="58928"/>
                  </a:lnTo>
                  <a:cubicBezTo>
                    <a:pt x="0" y="55626"/>
                    <a:pt x="1270" y="52324"/>
                    <a:pt x="3683" y="49911"/>
                  </a:cubicBezTo>
                  <a:cubicBezTo>
                    <a:pt x="6096" y="47498"/>
                    <a:pt x="9271" y="46228"/>
                    <a:pt x="12573" y="46228"/>
                  </a:cubicBezTo>
                  <a:moveTo>
                    <a:pt x="12573" y="71374"/>
                  </a:moveTo>
                  <a:lnTo>
                    <a:pt x="12573" y="58801"/>
                  </a:lnTo>
                  <a:lnTo>
                    <a:pt x="25146" y="58674"/>
                  </a:lnTo>
                  <a:lnTo>
                    <a:pt x="25146" y="59309"/>
                  </a:lnTo>
                  <a:lnTo>
                    <a:pt x="12573" y="59436"/>
                  </a:lnTo>
                  <a:lnTo>
                    <a:pt x="25146" y="59309"/>
                  </a:lnTo>
                  <a:cubicBezTo>
                    <a:pt x="25400" y="77724"/>
                    <a:pt x="40513" y="92456"/>
                    <a:pt x="58928" y="92329"/>
                  </a:cubicBezTo>
                  <a:cubicBezTo>
                    <a:pt x="77343" y="92202"/>
                    <a:pt x="92202" y="76962"/>
                    <a:pt x="92075" y="58547"/>
                  </a:cubicBezTo>
                  <a:cubicBezTo>
                    <a:pt x="91948" y="40132"/>
                    <a:pt x="76962" y="25273"/>
                    <a:pt x="58547" y="25273"/>
                  </a:cubicBezTo>
                  <a:cubicBezTo>
                    <a:pt x="40132" y="25273"/>
                    <a:pt x="25146" y="40386"/>
                    <a:pt x="25146" y="58801"/>
                  </a:cubicBezTo>
                  <a:cubicBezTo>
                    <a:pt x="25146" y="65786"/>
                    <a:pt x="19558" y="71374"/>
                    <a:pt x="12573" y="7137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603630" y="5971050"/>
            <a:ext cx="85320" cy="88020"/>
            <a:chOff x="0" y="0"/>
            <a:chExt cx="113760" cy="117360"/>
          </a:xfrm>
        </p:grpSpPr>
        <p:sp>
          <p:nvSpPr>
            <p:cNvPr id="64" name="Freeform 64"/>
            <p:cNvSpPr/>
            <p:nvPr/>
          </p:nvSpPr>
          <p:spPr>
            <a:xfrm>
              <a:off x="0" y="-127"/>
              <a:ext cx="117602" cy="117856"/>
            </a:xfrm>
            <a:custGeom>
              <a:avLst/>
              <a:gdLst/>
              <a:ahLst/>
              <a:cxnLst/>
              <a:rect l="l" t="t" r="r" b="b"/>
              <a:pathLst>
                <a:path w="117602" h="117856">
                  <a:moveTo>
                    <a:pt x="12573" y="46228"/>
                  </a:moveTo>
                  <a:lnTo>
                    <a:pt x="12573" y="58801"/>
                  </a:lnTo>
                  <a:lnTo>
                    <a:pt x="12573" y="46228"/>
                  </a:lnTo>
                  <a:lnTo>
                    <a:pt x="12573" y="58801"/>
                  </a:lnTo>
                  <a:lnTo>
                    <a:pt x="0" y="58801"/>
                  </a:lnTo>
                  <a:cubicBezTo>
                    <a:pt x="0" y="26543"/>
                    <a:pt x="26162" y="254"/>
                    <a:pt x="58420" y="127"/>
                  </a:cubicBezTo>
                  <a:cubicBezTo>
                    <a:pt x="90678" y="0"/>
                    <a:pt x="117094" y="26035"/>
                    <a:pt x="117348" y="58420"/>
                  </a:cubicBezTo>
                  <a:lnTo>
                    <a:pt x="104775" y="58547"/>
                  </a:lnTo>
                  <a:lnTo>
                    <a:pt x="117348" y="58420"/>
                  </a:lnTo>
                  <a:cubicBezTo>
                    <a:pt x="117602" y="90678"/>
                    <a:pt x="91694" y="117221"/>
                    <a:pt x="59309" y="117475"/>
                  </a:cubicBezTo>
                  <a:lnTo>
                    <a:pt x="59182" y="104902"/>
                  </a:lnTo>
                  <a:lnTo>
                    <a:pt x="59309" y="117475"/>
                  </a:lnTo>
                  <a:cubicBezTo>
                    <a:pt x="26924" y="117856"/>
                    <a:pt x="508" y="91948"/>
                    <a:pt x="0" y="59690"/>
                  </a:cubicBezTo>
                  <a:lnTo>
                    <a:pt x="0" y="59563"/>
                  </a:lnTo>
                  <a:lnTo>
                    <a:pt x="0" y="58928"/>
                  </a:lnTo>
                  <a:cubicBezTo>
                    <a:pt x="0" y="55626"/>
                    <a:pt x="1270" y="52324"/>
                    <a:pt x="3683" y="49911"/>
                  </a:cubicBezTo>
                  <a:cubicBezTo>
                    <a:pt x="6096" y="47498"/>
                    <a:pt x="9271" y="46228"/>
                    <a:pt x="12573" y="46228"/>
                  </a:cubicBezTo>
                  <a:moveTo>
                    <a:pt x="12573" y="71374"/>
                  </a:moveTo>
                  <a:lnTo>
                    <a:pt x="12573" y="58801"/>
                  </a:lnTo>
                  <a:lnTo>
                    <a:pt x="25146" y="58674"/>
                  </a:lnTo>
                  <a:lnTo>
                    <a:pt x="25146" y="59309"/>
                  </a:lnTo>
                  <a:lnTo>
                    <a:pt x="12573" y="59436"/>
                  </a:lnTo>
                  <a:lnTo>
                    <a:pt x="25146" y="59309"/>
                  </a:lnTo>
                  <a:cubicBezTo>
                    <a:pt x="25400" y="77724"/>
                    <a:pt x="40513" y="92456"/>
                    <a:pt x="58928" y="92329"/>
                  </a:cubicBezTo>
                  <a:cubicBezTo>
                    <a:pt x="77343" y="92202"/>
                    <a:pt x="92202" y="76962"/>
                    <a:pt x="92075" y="58547"/>
                  </a:cubicBezTo>
                  <a:cubicBezTo>
                    <a:pt x="91948" y="40132"/>
                    <a:pt x="76962" y="25273"/>
                    <a:pt x="58547" y="25273"/>
                  </a:cubicBezTo>
                  <a:lnTo>
                    <a:pt x="58547" y="12700"/>
                  </a:lnTo>
                  <a:lnTo>
                    <a:pt x="58547" y="25273"/>
                  </a:lnTo>
                  <a:cubicBezTo>
                    <a:pt x="40132" y="25400"/>
                    <a:pt x="25146" y="40259"/>
                    <a:pt x="25146" y="58801"/>
                  </a:cubicBezTo>
                  <a:cubicBezTo>
                    <a:pt x="25146" y="65786"/>
                    <a:pt x="19558" y="71374"/>
                    <a:pt x="12573" y="7137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537210" y="6316110"/>
            <a:ext cx="535680" cy="102060"/>
            <a:chOff x="0" y="0"/>
            <a:chExt cx="714240" cy="136080"/>
          </a:xfrm>
        </p:grpSpPr>
        <p:sp>
          <p:nvSpPr>
            <p:cNvPr id="66" name="Freeform 66"/>
            <p:cNvSpPr/>
            <p:nvPr/>
          </p:nvSpPr>
          <p:spPr>
            <a:xfrm>
              <a:off x="0" y="-508"/>
              <a:ext cx="714248" cy="136525"/>
            </a:xfrm>
            <a:custGeom>
              <a:avLst/>
              <a:gdLst/>
              <a:ahLst/>
              <a:cxnLst/>
              <a:rect l="l" t="t" r="r" b="b"/>
              <a:pathLst>
                <a:path w="714248" h="136525">
                  <a:moveTo>
                    <a:pt x="507746" y="508"/>
                  </a:moveTo>
                  <a:cubicBezTo>
                    <a:pt x="608457" y="7112"/>
                    <a:pt x="698119" y="26035"/>
                    <a:pt x="711962" y="54991"/>
                  </a:cubicBezTo>
                  <a:cubicBezTo>
                    <a:pt x="713359" y="57912"/>
                    <a:pt x="714248" y="61214"/>
                    <a:pt x="714248" y="64770"/>
                  </a:cubicBezTo>
                  <a:lnTo>
                    <a:pt x="701675" y="64770"/>
                  </a:lnTo>
                  <a:lnTo>
                    <a:pt x="714248" y="64770"/>
                  </a:lnTo>
                  <a:cubicBezTo>
                    <a:pt x="714248" y="68707"/>
                    <a:pt x="713105" y="72263"/>
                    <a:pt x="711454" y="75311"/>
                  </a:cubicBezTo>
                  <a:cubicBezTo>
                    <a:pt x="691896" y="111633"/>
                    <a:pt x="529844" y="136525"/>
                    <a:pt x="357124" y="136525"/>
                  </a:cubicBezTo>
                  <a:lnTo>
                    <a:pt x="357124" y="123952"/>
                  </a:lnTo>
                  <a:lnTo>
                    <a:pt x="357124" y="136525"/>
                  </a:lnTo>
                  <a:cubicBezTo>
                    <a:pt x="184404" y="136525"/>
                    <a:pt x="22352" y="111760"/>
                    <a:pt x="2794" y="75438"/>
                  </a:cubicBezTo>
                  <a:cubicBezTo>
                    <a:pt x="1143" y="72263"/>
                    <a:pt x="0" y="68707"/>
                    <a:pt x="0" y="64897"/>
                  </a:cubicBezTo>
                  <a:lnTo>
                    <a:pt x="12573" y="64897"/>
                  </a:lnTo>
                  <a:lnTo>
                    <a:pt x="0" y="64897"/>
                  </a:lnTo>
                  <a:cubicBezTo>
                    <a:pt x="0" y="61341"/>
                    <a:pt x="889" y="58039"/>
                    <a:pt x="2286" y="55118"/>
                  </a:cubicBezTo>
                  <a:cubicBezTo>
                    <a:pt x="16129" y="26035"/>
                    <a:pt x="105791" y="7112"/>
                    <a:pt x="206502" y="508"/>
                  </a:cubicBezTo>
                  <a:cubicBezTo>
                    <a:pt x="213487" y="0"/>
                    <a:pt x="219456" y="5334"/>
                    <a:pt x="219964" y="12192"/>
                  </a:cubicBezTo>
                  <a:cubicBezTo>
                    <a:pt x="220472" y="19050"/>
                    <a:pt x="215138" y="25146"/>
                    <a:pt x="208280" y="25654"/>
                  </a:cubicBezTo>
                  <a:cubicBezTo>
                    <a:pt x="99060" y="32893"/>
                    <a:pt x="31115" y="53594"/>
                    <a:pt x="25146" y="65913"/>
                  </a:cubicBezTo>
                  <a:cubicBezTo>
                    <a:pt x="25146" y="65913"/>
                    <a:pt x="25273" y="65532"/>
                    <a:pt x="25273" y="64770"/>
                  </a:cubicBezTo>
                  <a:cubicBezTo>
                    <a:pt x="25273" y="63881"/>
                    <a:pt x="25019" y="63373"/>
                    <a:pt x="25019" y="63373"/>
                  </a:cubicBezTo>
                  <a:cubicBezTo>
                    <a:pt x="35560" y="82931"/>
                    <a:pt x="174752" y="111252"/>
                    <a:pt x="357251" y="111252"/>
                  </a:cubicBezTo>
                  <a:cubicBezTo>
                    <a:pt x="539750" y="111252"/>
                    <a:pt x="678815" y="83058"/>
                    <a:pt x="689356" y="63500"/>
                  </a:cubicBezTo>
                  <a:cubicBezTo>
                    <a:pt x="689356" y="63500"/>
                    <a:pt x="689102" y="64008"/>
                    <a:pt x="689102" y="64897"/>
                  </a:cubicBezTo>
                  <a:cubicBezTo>
                    <a:pt x="689102" y="65532"/>
                    <a:pt x="689229" y="65913"/>
                    <a:pt x="689229" y="66040"/>
                  </a:cubicBezTo>
                  <a:cubicBezTo>
                    <a:pt x="683260" y="53721"/>
                    <a:pt x="615315" y="33020"/>
                    <a:pt x="506095" y="25781"/>
                  </a:cubicBezTo>
                  <a:cubicBezTo>
                    <a:pt x="499110" y="25273"/>
                    <a:pt x="493903" y="19304"/>
                    <a:pt x="494411" y="12319"/>
                  </a:cubicBezTo>
                  <a:cubicBezTo>
                    <a:pt x="494919" y="5334"/>
                    <a:pt x="500888" y="127"/>
                    <a:pt x="507873" y="63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9739170" y="6082830"/>
            <a:ext cx="130680" cy="223560"/>
            <a:chOff x="0" y="0"/>
            <a:chExt cx="174240" cy="29808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74244" cy="298069"/>
            </a:xfrm>
            <a:custGeom>
              <a:avLst/>
              <a:gdLst/>
              <a:ahLst/>
              <a:cxnLst/>
              <a:rect l="l" t="t" r="r" b="b"/>
              <a:pathLst>
                <a:path w="174244" h="298069">
                  <a:moveTo>
                    <a:pt x="161671" y="298069"/>
                  </a:moveTo>
                  <a:lnTo>
                    <a:pt x="12573" y="298069"/>
                  </a:lnTo>
                  <a:cubicBezTo>
                    <a:pt x="5588" y="298069"/>
                    <a:pt x="0" y="292481"/>
                    <a:pt x="0" y="285496"/>
                  </a:cubicBezTo>
                  <a:lnTo>
                    <a:pt x="0" y="88392"/>
                  </a:lnTo>
                  <a:lnTo>
                    <a:pt x="12573" y="88392"/>
                  </a:lnTo>
                  <a:lnTo>
                    <a:pt x="0" y="88392"/>
                  </a:lnTo>
                  <a:cubicBezTo>
                    <a:pt x="0" y="36195"/>
                    <a:pt x="35306" y="0"/>
                    <a:pt x="87122" y="0"/>
                  </a:cubicBezTo>
                  <a:lnTo>
                    <a:pt x="87122" y="12573"/>
                  </a:lnTo>
                  <a:lnTo>
                    <a:pt x="87122" y="0"/>
                  </a:lnTo>
                  <a:cubicBezTo>
                    <a:pt x="138938" y="0"/>
                    <a:pt x="174244" y="36195"/>
                    <a:pt x="174244" y="88392"/>
                  </a:cubicBezTo>
                  <a:lnTo>
                    <a:pt x="161671" y="88392"/>
                  </a:lnTo>
                  <a:lnTo>
                    <a:pt x="174244" y="88392"/>
                  </a:lnTo>
                  <a:lnTo>
                    <a:pt x="174244" y="285496"/>
                  </a:lnTo>
                  <a:cubicBezTo>
                    <a:pt x="174244" y="292481"/>
                    <a:pt x="168656" y="298069"/>
                    <a:pt x="161671" y="298069"/>
                  </a:cubicBezTo>
                  <a:moveTo>
                    <a:pt x="161671" y="272923"/>
                  </a:moveTo>
                  <a:lnTo>
                    <a:pt x="161671" y="285496"/>
                  </a:lnTo>
                  <a:lnTo>
                    <a:pt x="149098" y="285496"/>
                  </a:lnTo>
                  <a:lnTo>
                    <a:pt x="149098" y="88392"/>
                  </a:lnTo>
                  <a:cubicBezTo>
                    <a:pt x="149098" y="49657"/>
                    <a:pt x="124714" y="25146"/>
                    <a:pt x="87122" y="25146"/>
                  </a:cubicBezTo>
                  <a:cubicBezTo>
                    <a:pt x="49530" y="25146"/>
                    <a:pt x="25146" y="49657"/>
                    <a:pt x="25146" y="88392"/>
                  </a:cubicBezTo>
                  <a:lnTo>
                    <a:pt x="25146" y="285496"/>
                  </a:lnTo>
                  <a:lnTo>
                    <a:pt x="12573" y="285496"/>
                  </a:lnTo>
                  <a:lnTo>
                    <a:pt x="12573" y="272923"/>
                  </a:lnTo>
                  <a:lnTo>
                    <a:pt x="161671" y="272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9920610" y="6082830"/>
            <a:ext cx="85320" cy="178200"/>
            <a:chOff x="0" y="0"/>
            <a:chExt cx="113760" cy="2376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13792" cy="237617"/>
            </a:xfrm>
            <a:custGeom>
              <a:avLst/>
              <a:gdLst/>
              <a:ahLst/>
              <a:cxnLst/>
              <a:rect l="l" t="t" r="r" b="b"/>
              <a:pathLst>
                <a:path w="113792" h="237617">
                  <a:moveTo>
                    <a:pt x="101219" y="237617"/>
                  </a:moveTo>
                  <a:lnTo>
                    <a:pt x="12573" y="237617"/>
                  </a:lnTo>
                  <a:cubicBezTo>
                    <a:pt x="5588" y="237617"/>
                    <a:pt x="0" y="232029"/>
                    <a:pt x="0" y="225044"/>
                  </a:cubicBezTo>
                  <a:lnTo>
                    <a:pt x="0" y="58166"/>
                  </a:lnTo>
                  <a:lnTo>
                    <a:pt x="12573" y="58166"/>
                  </a:lnTo>
                  <a:lnTo>
                    <a:pt x="0" y="58166"/>
                  </a:lnTo>
                  <a:cubicBezTo>
                    <a:pt x="0" y="28702"/>
                    <a:pt x="27432" y="0"/>
                    <a:pt x="56896" y="0"/>
                  </a:cubicBezTo>
                  <a:lnTo>
                    <a:pt x="56896" y="12573"/>
                  </a:lnTo>
                  <a:lnTo>
                    <a:pt x="56896" y="0"/>
                  </a:lnTo>
                  <a:cubicBezTo>
                    <a:pt x="86360" y="0"/>
                    <a:pt x="113792" y="28702"/>
                    <a:pt x="113792" y="58166"/>
                  </a:cubicBezTo>
                  <a:lnTo>
                    <a:pt x="101219" y="58166"/>
                  </a:lnTo>
                  <a:lnTo>
                    <a:pt x="113792" y="58166"/>
                  </a:lnTo>
                  <a:lnTo>
                    <a:pt x="113792" y="225044"/>
                  </a:lnTo>
                  <a:cubicBezTo>
                    <a:pt x="113792" y="232029"/>
                    <a:pt x="108204" y="237617"/>
                    <a:pt x="101219" y="237617"/>
                  </a:cubicBezTo>
                  <a:moveTo>
                    <a:pt x="101219" y="212471"/>
                  </a:moveTo>
                  <a:lnTo>
                    <a:pt x="101219" y="225044"/>
                  </a:lnTo>
                  <a:lnTo>
                    <a:pt x="88519" y="225044"/>
                  </a:lnTo>
                  <a:lnTo>
                    <a:pt x="88519" y="58166"/>
                  </a:lnTo>
                  <a:cubicBezTo>
                    <a:pt x="88519" y="42037"/>
                    <a:pt x="71755" y="25273"/>
                    <a:pt x="56896" y="25273"/>
                  </a:cubicBezTo>
                  <a:cubicBezTo>
                    <a:pt x="42037" y="25273"/>
                    <a:pt x="25146" y="42037"/>
                    <a:pt x="25146" y="58166"/>
                  </a:cubicBezTo>
                  <a:lnTo>
                    <a:pt x="25146" y="225044"/>
                  </a:lnTo>
                  <a:lnTo>
                    <a:pt x="12573" y="225044"/>
                  </a:lnTo>
                  <a:lnTo>
                    <a:pt x="12573" y="212471"/>
                  </a:lnTo>
                  <a:lnTo>
                    <a:pt x="101219" y="212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603630" y="6082830"/>
            <a:ext cx="85320" cy="178200"/>
            <a:chOff x="0" y="0"/>
            <a:chExt cx="113760" cy="2376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13792" cy="237617"/>
            </a:xfrm>
            <a:custGeom>
              <a:avLst/>
              <a:gdLst/>
              <a:ahLst/>
              <a:cxnLst/>
              <a:rect l="l" t="t" r="r" b="b"/>
              <a:pathLst>
                <a:path w="113792" h="237617">
                  <a:moveTo>
                    <a:pt x="101219" y="237617"/>
                  </a:moveTo>
                  <a:lnTo>
                    <a:pt x="12573" y="237617"/>
                  </a:lnTo>
                  <a:cubicBezTo>
                    <a:pt x="5588" y="237617"/>
                    <a:pt x="0" y="232029"/>
                    <a:pt x="0" y="225044"/>
                  </a:cubicBezTo>
                  <a:lnTo>
                    <a:pt x="0" y="58166"/>
                  </a:lnTo>
                  <a:lnTo>
                    <a:pt x="12573" y="58166"/>
                  </a:lnTo>
                  <a:lnTo>
                    <a:pt x="0" y="58166"/>
                  </a:lnTo>
                  <a:cubicBezTo>
                    <a:pt x="0" y="28702"/>
                    <a:pt x="27432" y="0"/>
                    <a:pt x="56896" y="0"/>
                  </a:cubicBezTo>
                  <a:lnTo>
                    <a:pt x="56896" y="12573"/>
                  </a:lnTo>
                  <a:lnTo>
                    <a:pt x="56896" y="0"/>
                  </a:lnTo>
                  <a:cubicBezTo>
                    <a:pt x="86360" y="0"/>
                    <a:pt x="113792" y="28702"/>
                    <a:pt x="113792" y="58166"/>
                  </a:cubicBezTo>
                  <a:lnTo>
                    <a:pt x="101219" y="58166"/>
                  </a:lnTo>
                  <a:lnTo>
                    <a:pt x="113792" y="58166"/>
                  </a:lnTo>
                  <a:lnTo>
                    <a:pt x="113792" y="225044"/>
                  </a:lnTo>
                  <a:cubicBezTo>
                    <a:pt x="113792" y="232029"/>
                    <a:pt x="108204" y="237617"/>
                    <a:pt x="101219" y="237617"/>
                  </a:cubicBezTo>
                  <a:moveTo>
                    <a:pt x="101219" y="212471"/>
                  </a:moveTo>
                  <a:lnTo>
                    <a:pt x="101219" y="225044"/>
                  </a:lnTo>
                  <a:lnTo>
                    <a:pt x="88519" y="225044"/>
                  </a:lnTo>
                  <a:lnTo>
                    <a:pt x="88519" y="58166"/>
                  </a:lnTo>
                  <a:cubicBezTo>
                    <a:pt x="88519" y="42037"/>
                    <a:pt x="71755" y="25273"/>
                    <a:pt x="56896" y="25273"/>
                  </a:cubicBezTo>
                  <a:cubicBezTo>
                    <a:pt x="42037" y="25273"/>
                    <a:pt x="25146" y="42037"/>
                    <a:pt x="25146" y="58166"/>
                  </a:cubicBezTo>
                  <a:lnTo>
                    <a:pt x="25146" y="225044"/>
                  </a:lnTo>
                  <a:lnTo>
                    <a:pt x="12573" y="225044"/>
                  </a:lnTo>
                  <a:lnTo>
                    <a:pt x="12573" y="212471"/>
                  </a:lnTo>
                  <a:lnTo>
                    <a:pt x="101219" y="212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3807530" y="5927850"/>
            <a:ext cx="370440" cy="383400"/>
            <a:chOff x="0" y="0"/>
            <a:chExt cx="493920" cy="511200"/>
          </a:xfrm>
        </p:grpSpPr>
        <p:sp>
          <p:nvSpPr>
            <p:cNvPr id="74" name="Freeform 74"/>
            <p:cNvSpPr/>
            <p:nvPr/>
          </p:nvSpPr>
          <p:spPr>
            <a:xfrm>
              <a:off x="-1143" y="-508"/>
              <a:ext cx="495681" cy="511683"/>
            </a:xfrm>
            <a:custGeom>
              <a:avLst/>
              <a:gdLst/>
              <a:ahLst/>
              <a:cxnLst/>
              <a:rect l="l" t="t" r="r" b="b"/>
              <a:pathLst>
                <a:path w="495681" h="511683">
                  <a:moveTo>
                    <a:pt x="4699" y="390271"/>
                  </a:moveTo>
                  <a:cubicBezTo>
                    <a:pt x="5715" y="389255"/>
                    <a:pt x="306832" y="76962"/>
                    <a:pt x="320294" y="56261"/>
                  </a:cubicBezTo>
                  <a:cubicBezTo>
                    <a:pt x="321056" y="55118"/>
                    <a:pt x="321818" y="54229"/>
                    <a:pt x="322834" y="53340"/>
                  </a:cubicBezTo>
                  <a:cubicBezTo>
                    <a:pt x="360426" y="22225"/>
                    <a:pt x="482092" y="381"/>
                    <a:pt x="480187" y="762"/>
                  </a:cubicBezTo>
                  <a:cubicBezTo>
                    <a:pt x="484251" y="0"/>
                    <a:pt x="488442" y="1270"/>
                    <a:pt x="491363" y="4191"/>
                  </a:cubicBezTo>
                  <a:cubicBezTo>
                    <a:pt x="494284" y="7112"/>
                    <a:pt x="495681" y="11176"/>
                    <a:pt x="494919" y="15240"/>
                  </a:cubicBezTo>
                  <a:cubicBezTo>
                    <a:pt x="495427" y="12573"/>
                    <a:pt x="474345" y="139827"/>
                    <a:pt x="443357" y="171958"/>
                  </a:cubicBezTo>
                  <a:lnTo>
                    <a:pt x="119253" y="507873"/>
                  </a:lnTo>
                  <a:cubicBezTo>
                    <a:pt x="116840" y="510286"/>
                    <a:pt x="113665" y="511683"/>
                    <a:pt x="110236" y="511683"/>
                  </a:cubicBezTo>
                  <a:cubicBezTo>
                    <a:pt x="106807" y="511683"/>
                    <a:pt x="103505" y="510286"/>
                    <a:pt x="101219" y="507873"/>
                  </a:cubicBezTo>
                  <a:lnTo>
                    <a:pt x="4699" y="407797"/>
                  </a:lnTo>
                  <a:cubicBezTo>
                    <a:pt x="0" y="402971"/>
                    <a:pt x="0" y="395224"/>
                    <a:pt x="4699" y="390271"/>
                  </a:cubicBezTo>
                  <a:moveTo>
                    <a:pt x="22860" y="407797"/>
                  </a:moveTo>
                  <a:lnTo>
                    <a:pt x="13843" y="399034"/>
                  </a:lnTo>
                  <a:lnTo>
                    <a:pt x="22860" y="390271"/>
                  </a:lnTo>
                  <a:lnTo>
                    <a:pt x="119380" y="490347"/>
                  </a:lnTo>
                  <a:lnTo>
                    <a:pt x="110363" y="499110"/>
                  </a:lnTo>
                  <a:lnTo>
                    <a:pt x="101346" y="490347"/>
                  </a:lnTo>
                  <a:lnTo>
                    <a:pt x="425196" y="154432"/>
                  </a:lnTo>
                  <a:lnTo>
                    <a:pt x="434213" y="163195"/>
                  </a:lnTo>
                  <a:lnTo>
                    <a:pt x="425196" y="154432"/>
                  </a:lnTo>
                  <a:cubicBezTo>
                    <a:pt x="449326" y="129413"/>
                    <a:pt x="469646" y="13589"/>
                    <a:pt x="470154" y="10922"/>
                  </a:cubicBezTo>
                  <a:lnTo>
                    <a:pt x="482600" y="13081"/>
                  </a:lnTo>
                  <a:lnTo>
                    <a:pt x="484886" y="25527"/>
                  </a:lnTo>
                  <a:cubicBezTo>
                    <a:pt x="482854" y="25908"/>
                    <a:pt x="370078" y="46863"/>
                    <a:pt x="338836" y="72898"/>
                  </a:cubicBezTo>
                  <a:lnTo>
                    <a:pt x="330835" y="63246"/>
                  </a:lnTo>
                  <a:lnTo>
                    <a:pt x="341376" y="70104"/>
                  </a:lnTo>
                  <a:cubicBezTo>
                    <a:pt x="341376" y="70104"/>
                    <a:pt x="341376" y="70231"/>
                    <a:pt x="341249" y="70231"/>
                  </a:cubicBezTo>
                  <a:cubicBezTo>
                    <a:pt x="326136" y="93472"/>
                    <a:pt x="21844" y="408813"/>
                    <a:pt x="22860" y="40779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3831830" y="6184890"/>
            <a:ext cx="97740" cy="93420"/>
            <a:chOff x="0" y="0"/>
            <a:chExt cx="130320" cy="124560"/>
          </a:xfrm>
        </p:grpSpPr>
        <p:sp>
          <p:nvSpPr>
            <p:cNvPr id="76" name="Freeform 76"/>
            <p:cNvSpPr/>
            <p:nvPr/>
          </p:nvSpPr>
          <p:spPr>
            <a:xfrm>
              <a:off x="-1397" y="-1397"/>
              <a:ext cx="133096" cy="127254"/>
            </a:xfrm>
            <a:custGeom>
              <a:avLst/>
              <a:gdLst/>
              <a:ahLst/>
              <a:cxnLst/>
              <a:rect l="l" t="t" r="r" b="b"/>
              <a:pathLst>
                <a:path w="133096" h="127254">
                  <a:moveTo>
                    <a:pt x="22606" y="4826"/>
                  </a:moveTo>
                  <a:lnTo>
                    <a:pt x="127762" y="104140"/>
                  </a:lnTo>
                  <a:cubicBezTo>
                    <a:pt x="132842" y="108966"/>
                    <a:pt x="133096" y="116840"/>
                    <a:pt x="128270" y="121920"/>
                  </a:cubicBezTo>
                  <a:cubicBezTo>
                    <a:pt x="123444" y="127000"/>
                    <a:pt x="115570" y="127254"/>
                    <a:pt x="110490" y="122428"/>
                  </a:cubicBezTo>
                  <a:lnTo>
                    <a:pt x="5334" y="23114"/>
                  </a:lnTo>
                  <a:cubicBezTo>
                    <a:pt x="254" y="18288"/>
                    <a:pt x="0" y="10414"/>
                    <a:pt x="4826" y="5334"/>
                  </a:cubicBezTo>
                  <a:cubicBezTo>
                    <a:pt x="9652" y="254"/>
                    <a:pt x="17526" y="0"/>
                    <a:pt x="22606" y="48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3858908" y="6357946"/>
            <a:ext cx="126360" cy="238680"/>
            <a:chOff x="0" y="0"/>
            <a:chExt cx="168480" cy="318240"/>
          </a:xfrm>
        </p:grpSpPr>
        <p:sp>
          <p:nvSpPr>
            <p:cNvPr id="78" name="Freeform 78"/>
            <p:cNvSpPr/>
            <p:nvPr/>
          </p:nvSpPr>
          <p:spPr>
            <a:xfrm>
              <a:off x="-381" y="0"/>
              <a:ext cx="169037" cy="319278"/>
            </a:xfrm>
            <a:custGeom>
              <a:avLst/>
              <a:gdLst/>
              <a:ahLst/>
              <a:cxnLst/>
              <a:rect l="l" t="t" r="r" b="b"/>
              <a:pathLst>
                <a:path w="169037" h="319278">
                  <a:moveTo>
                    <a:pt x="168910" y="12573"/>
                  </a:moveTo>
                  <a:cubicBezTo>
                    <a:pt x="168910" y="25908"/>
                    <a:pt x="169037" y="113665"/>
                    <a:pt x="161798" y="144145"/>
                  </a:cubicBezTo>
                  <a:lnTo>
                    <a:pt x="161544" y="145034"/>
                  </a:lnTo>
                  <a:cubicBezTo>
                    <a:pt x="153924" y="169037"/>
                    <a:pt x="132080" y="199263"/>
                    <a:pt x="117729" y="214249"/>
                  </a:cubicBezTo>
                  <a:lnTo>
                    <a:pt x="108585" y="205486"/>
                  </a:lnTo>
                  <a:lnTo>
                    <a:pt x="117729" y="214249"/>
                  </a:lnTo>
                  <a:lnTo>
                    <a:pt x="22225" y="314325"/>
                  </a:lnTo>
                  <a:cubicBezTo>
                    <a:pt x="18415" y="318262"/>
                    <a:pt x="12573" y="319278"/>
                    <a:pt x="7747" y="316992"/>
                  </a:cubicBezTo>
                  <a:cubicBezTo>
                    <a:pt x="2921" y="314706"/>
                    <a:pt x="0" y="309499"/>
                    <a:pt x="635" y="304038"/>
                  </a:cubicBezTo>
                  <a:lnTo>
                    <a:pt x="20955" y="139700"/>
                  </a:lnTo>
                  <a:cubicBezTo>
                    <a:pt x="21844" y="132842"/>
                    <a:pt x="28067" y="127889"/>
                    <a:pt x="35052" y="128778"/>
                  </a:cubicBezTo>
                  <a:cubicBezTo>
                    <a:pt x="42037" y="129667"/>
                    <a:pt x="46863" y="135890"/>
                    <a:pt x="45974" y="142875"/>
                  </a:cubicBezTo>
                  <a:lnTo>
                    <a:pt x="25527" y="307213"/>
                  </a:lnTo>
                  <a:lnTo>
                    <a:pt x="12954" y="305689"/>
                  </a:lnTo>
                  <a:lnTo>
                    <a:pt x="3810" y="296926"/>
                  </a:lnTo>
                  <a:lnTo>
                    <a:pt x="99441" y="196850"/>
                  </a:lnTo>
                  <a:cubicBezTo>
                    <a:pt x="112395" y="183261"/>
                    <a:pt x="131445" y="156337"/>
                    <a:pt x="137541" y="137414"/>
                  </a:cubicBezTo>
                  <a:lnTo>
                    <a:pt x="149606" y="141224"/>
                  </a:lnTo>
                  <a:lnTo>
                    <a:pt x="137287" y="138303"/>
                  </a:lnTo>
                  <a:cubicBezTo>
                    <a:pt x="143637" y="111506"/>
                    <a:pt x="143764" y="27813"/>
                    <a:pt x="143764" y="12573"/>
                  </a:cubicBezTo>
                  <a:cubicBezTo>
                    <a:pt x="143764" y="5588"/>
                    <a:pt x="149352" y="0"/>
                    <a:pt x="156337" y="0"/>
                  </a:cubicBezTo>
                  <a:cubicBezTo>
                    <a:pt x="163322" y="0"/>
                    <a:pt x="168910" y="5588"/>
                    <a:pt x="168910" y="125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3716032" y="6429384"/>
            <a:ext cx="232200" cy="137700"/>
            <a:chOff x="0" y="0"/>
            <a:chExt cx="309600" cy="183600"/>
          </a:xfrm>
        </p:grpSpPr>
        <p:sp>
          <p:nvSpPr>
            <p:cNvPr id="80" name="Freeform 80"/>
            <p:cNvSpPr/>
            <p:nvPr/>
          </p:nvSpPr>
          <p:spPr>
            <a:xfrm>
              <a:off x="-1016" y="5461"/>
              <a:ext cx="310515" cy="178816"/>
            </a:xfrm>
            <a:custGeom>
              <a:avLst/>
              <a:gdLst/>
              <a:ahLst/>
              <a:cxnLst/>
              <a:rect l="l" t="t" r="r" b="b"/>
              <a:pathLst>
                <a:path w="310515" h="178816">
                  <a:moveTo>
                    <a:pt x="298069" y="26924"/>
                  </a:moveTo>
                  <a:cubicBezTo>
                    <a:pt x="293624" y="26924"/>
                    <a:pt x="287147" y="26670"/>
                    <a:pt x="279654" y="26289"/>
                  </a:cubicBezTo>
                  <a:cubicBezTo>
                    <a:pt x="267843" y="25781"/>
                    <a:pt x="253238" y="25146"/>
                    <a:pt x="238252" y="25146"/>
                  </a:cubicBezTo>
                  <a:cubicBezTo>
                    <a:pt x="212471" y="25146"/>
                    <a:pt x="189738" y="27178"/>
                    <a:pt x="179070" y="32766"/>
                  </a:cubicBezTo>
                  <a:cubicBezTo>
                    <a:pt x="178562" y="33020"/>
                    <a:pt x="177927" y="33274"/>
                    <a:pt x="177419" y="33528"/>
                  </a:cubicBezTo>
                  <a:cubicBezTo>
                    <a:pt x="159258" y="39751"/>
                    <a:pt x="133223" y="59817"/>
                    <a:pt x="119888" y="73533"/>
                  </a:cubicBezTo>
                  <a:lnTo>
                    <a:pt x="110871" y="64770"/>
                  </a:lnTo>
                  <a:lnTo>
                    <a:pt x="119888" y="73533"/>
                  </a:lnTo>
                  <a:lnTo>
                    <a:pt x="96393" y="97790"/>
                  </a:lnTo>
                  <a:lnTo>
                    <a:pt x="22733" y="174244"/>
                  </a:lnTo>
                  <a:lnTo>
                    <a:pt x="13716" y="165481"/>
                  </a:lnTo>
                  <a:lnTo>
                    <a:pt x="12065" y="153035"/>
                  </a:lnTo>
                  <a:lnTo>
                    <a:pt x="171577" y="131445"/>
                  </a:lnTo>
                  <a:cubicBezTo>
                    <a:pt x="178435" y="130556"/>
                    <a:pt x="184785" y="135382"/>
                    <a:pt x="185801" y="142240"/>
                  </a:cubicBezTo>
                  <a:cubicBezTo>
                    <a:pt x="186817" y="149098"/>
                    <a:pt x="181864" y="155448"/>
                    <a:pt x="175006" y="156464"/>
                  </a:cubicBezTo>
                  <a:lnTo>
                    <a:pt x="15367" y="178054"/>
                  </a:lnTo>
                  <a:cubicBezTo>
                    <a:pt x="10033" y="178816"/>
                    <a:pt x="4826" y="176022"/>
                    <a:pt x="2413" y="171323"/>
                  </a:cubicBezTo>
                  <a:cubicBezTo>
                    <a:pt x="0" y="166624"/>
                    <a:pt x="889" y="160782"/>
                    <a:pt x="4572" y="156845"/>
                  </a:cubicBezTo>
                  <a:lnTo>
                    <a:pt x="78232" y="80391"/>
                  </a:lnTo>
                  <a:lnTo>
                    <a:pt x="101600" y="56007"/>
                  </a:lnTo>
                  <a:cubicBezTo>
                    <a:pt x="116078" y="40894"/>
                    <a:pt x="145542" y="17780"/>
                    <a:pt x="169037" y="9652"/>
                  </a:cubicBezTo>
                  <a:lnTo>
                    <a:pt x="173101" y="21590"/>
                  </a:lnTo>
                  <a:lnTo>
                    <a:pt x="167259" y="10414"/>
                  </a:lnTo>
                  <a:cubicBezTo>
                    <a:pt x="184277" y="1524"/>
                    <a:pt x="213487" y="0"/>
                    <a:pt x="238125" y="0"/>
                  </a:cubicBezTo>
                  <a:cubicBezTo>
                    <a:pt x="253746" y="0"/>
                    <a:pt x="268986" y="635"/>
                    <a:pt x="280670" y="1143"/>
                  </a:cubicBezTo>
                  <a:cubicBezTo>
                    <a:pt x="288417" y="1524"/>
                    <a:pt x="294259" y="1778"/>
                    <a:pt x="297942" y="1778"/>
                  </a:cubicBezTo>
                  <a:cubicBezTo>
                    <a:pt x="304927" y="1778"/>
                    <a:pt x="310515" y="7366"/>
                    <a:pt x="310515" y="14351"/>
                  </a:cubicBezTo>
                  <a:cubicBezTo>
                    <a:pt x="310515" y="21336"/>
                    <a:pt x="304927" y="26924"/>
                    <a:pt x="297942" y="2692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3716032" y="6429384"/>
            <a:ext cx="157140" cy="164160"/>
            <a:chOff x="0" y="0"/>
            <a:chExt cx="209520" cy="218880"/>
          </a:xfrm>
        </p:grpSpPr>
        <p:sp>
          <p:nvSpPr>
            <p:cNvPr id="82" name="Freeform 82"/>
            <p:cNvSpPr/>
            <p:nvPr/>
          </p:nvSpPr>
          <p:spPr>
            <a:xfrm>
              <a:off x="-762" y="-4572"/>
              <a:ext cx="213360" cy="224028"/>
            </a:xfrm>
            <a:custGeom>
              <a:avLst/>
              <a:gdLst/>
              <a:ahLst/>
              <a:cxnLst/>
              <a:rect l="l" t="t" r="r" b="b"/>
              <a:pathLst>
                <a:path w="213360" h="224028">
                  <a:moveTo>
                    <a:pt x="186309" y="73025"/>
                  </a:moveTo>
                  <a:cubicBezTo>
                    <a:pt x="213360" y="101473"/>
                    <a:pt x="202311" y="138176"/>
                    <a:pt x="179451" y="162179"/>
                  </a:cubicBezTo>
                  <a:lnTo>
                    <a:pt x="170307" y="153543"/>
                  </a:lnTo>
                  <a:lnTo>
                    <a:pt x="179451" y="162179"/>
                  </a:lnTo>
                  <a:cubicBezTo>
                    <a:pt x="148717" y="194437"/>
                    <a:pt x="13716" y="223647"/>
                    <a:pt x="16002" y="223139"/>
                  </a:cubicBezTo>
                  <a:cubicBezTo>
                    <a:pt x="11684" y="224028"/>
                    <a:pt x="7239" y="222758"/>
                    <a:pt x="4191" y="219583"/>
                  </a:cubicBezTo>
                  <a:cubicBezTo>
                    <a:pt x="1143" y="216408"/>
                    <a:pt x="0" y="211836"/>
                    <a:pt x="1143" y="207645"/>
                  </a:cubicBezTo>
                  <a:cubicBezTo>
                    <a:pt x="508" y="209931"/>
                    <a:pt x="35433" y="76073"/>
                    <a:pt x="65659" y="44323"/>
                  </a:cubicBezTo>
                  <a:lnTo>
                    <a:pt x="74803" y="52959"/>
                  </a:lnTo>
                  <a:lnTo>
                    <a:pt x="65659" y="44323"/>
                  </a:lnTo>
                  <a:cubicBezTo>
                    <a:pt x="85217" y="23876"/>
                    <a:pt x="120777" y="0"/>
                    <a:pt x="150241" y="28067"/>
                  </a:cubicBezTo>
                  <a:cubicBezTo>
                    <a:pt x="150876" y="28702"/>
                    <a:pt x="151511" y="29337"/>
                    <a:pt x="152146" y="29972"/>
                  </a:cubicBezTo>
                  <a:cubicBezTo>
                    <a:pt x="156972" y="35052"/>
                    <a:pt x="156718" y="42926"/>
                    <a:pt x="151765" y="47752"/>
                  </a:cubicBezTo>
                  <a:cubicBezTo>
                    <a:pt x="146812" y="52578"/>
                    <a:pt x="138811" y="52324"/>
                    <a:pt x="133985" y="47371"/>
                  </a:cubicBezTo>
                  <a:cubicBezTo>
                    <a:pt x="133604" y="46990"/>
                    <a:pt x="133223" y="46609"/>
                    <a:pt x="132969" y="46355"/>
                  </a:cubicBezTo>
                  <a:cubicBezTo>
                    <a:pt x="121920" y="35814"/>
                    <a:pt x="104521" y="40259"/>
                    <a:pt x="84074" y="61722"/>
                  </a:cubicBezTo>
                  <a:cubicBezTo>
                    <a:pt x="59436" y="87376"/>
                    <a:pt x="26162" y="211836"/>
                    <a:pt x="25527" y="214122"/>
                  </a:cubicBezTo>
                  <a:lnTo>
                    <a:pt x="13335" y="210947"/>
                  </a:lnTo>
                  <a:lnTo>
                    <a:pt x="10668" y="198628"/>
                  </a:lnTo>
                  <a:cubicBezTo>
                    <a:pt x="13716" y="197993"/>
                    <a:pt x="137414" y="169926"/>
                    <a:pt x="161290" y="144907"/>
                  </a:cubicBezTo>
                  <a:cubicBezTo>
                    <a:pt x="179451" y="125857"/>
                    <a:pt x="181991" y="105156"/>
                    <a:pt x="168148" y="90551"/>
                  </a:cubicBezTo>
                  <a:cubicBezTo>
                    <a:pt x="163322" y="85471"/>
                    <a:pt x="163576" y="77597"/>
                    <a:pt x="168529" y="72771"/>
                  </a:cubicBezTo>
                  <a:cubicBezTo>
                    <a:pt x="173482" y="67945"/>
                    <a:pt x="181483" y="68199"/>
                    <a:pt x="186309" y="7315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-21330" y="-1890"/>
            <a:ext cx="248400" cy="926100"/>
            <a:chOff x="0" y="0"/>
            <a:chExt cx="331200" cy="1234800"/>
          </a:xfrm>
        </p:grpSpPr>
        <p:sp>
          <p:nvSpPr>
            <p:cNvPr id="84" name="Freeform 84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85" name="Freeform 85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6" name="Group 86"/>
          <p:cNvGrpSpPr/>
          <p:nvPr/>
        </p:nvGrpSpPr>
        <p:grpSpPr>
          <a:xfrm rot="5400000">
            <a:off x="317250" y="-340470"/>
            <a:ext cx="248400" cy="926100"/>
            <a:chOff x="0" y="0"/>
            <a:chExt cx="331200" cy="1234800"/>
          </a:xfrm>
        </p:grpSpPr>
        <p:sp>
          <p:nvSpPr>
            <p:cNvPr id="87" name="Freeform 87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88" name="Freeform 88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9" name="Group 89"/>
          <p:cNvGrpSpPr/>
          <p:nvPr/>
        </p:nvGrpSpPr>
        <p:grpSpPr>
          <a:xfrm rot="5400000">
            <a:off x="17717130" y="-340470"/>
            <a:ext cx="248400" cy="926100"/>
            <a:chOff x="0" y="0"/>
            <a:chExt cx="331200" cy="1234800"/>
          </a:xfrm>
        </p:grpSpPr>
        <p:sp>
          <p:nvSpPr>
            <p:cNvPr id="90" name="Freeform 90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92"/>
          <p:cNvGrpSpPr/>
          <p:nvPr/>
        </p:nvGrpSpPr>
        <p:grpSpPr>
          <a:xfrm rot="-10800000">
            <a:off x="18056250" y="-1890"/>
            <a:ext cx="248400" cy="926100"/>
            <a:chOff x="0" y="0"/>
            <a:chExt cx="331200" cy="1234800"/>
          </a:xfrm>
        </p:grpSpPr>
        <p:sp>
          <p:nvSpPr>
            <p:cNvPr id="93" name="Freeform 93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0"/>
                  </a:moveTo>
                  <a:lnTo>
                    <a:pt x="274320" y="0"/>
                  </a:lnTo>
                  <a:lnTo>
                    <a:pt x="274320" y="1177925"/>
                  </a:lnTo>
                  <a:lnTo>
                    <a:pt x="0" y="1177925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0"/>
                  </a:move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-21330" y="9362250"/>
            <a:ext cx="248400" cy="926100"/>
            <a:chOff x="0" y="0"/>
            <a:chExt cx="331200" cy="1234800"/>
          </a:xfrm>
        </p:grpSpPr>
        <p:sp>
          <p:nvSpPr>
            <p:cNvPr id="96" name="Freeform 96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97" name="Freeform 97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 rot="-5400000">
            <a:off x="317250" y="9700290"/>
            <a:ext cx="248400" cy="926100"/>
            <a:chOff x="0" y="0"/>
            <a:chExt cx="331200" cy="1234800"/>
          </a:xfrm>
        </p:grpSpPr>
        <p:sp>
          <p:nvSpPr>
            <p:cNvPr id="99" name="Freeform 99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 rot="-5400000">
            <a:off x="17721990" y="9700290"/>
            <a:ext cx="248400" cy="926100"/>
            <a:chOff x="0" y="0"/>
            <a:chExt cx="331200" cy="1234800"/>
          </a:xfrm>
        </p:grpSpPr>
        <p:sp>
          <p:nvSpPr>
            <p:cNvPr id="102" name="Freeform 102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3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" name="Group 104"/>
          <p:cNvGrpSpPr/>
          <p:nvPr/>
        </p:nvGrpSpPr>
        <p:grpSpPr>
          <a:xfrm rot="-10800000">
            <a:off x="18061110" y="9362790"/>
            <a:ext cx="248400" cy="926100"/>
            <a:chOff x="0" y="0"/>
            <a:chExt cx="331200" cy="1234800"/>
          </a:xfrm>
        </p:grpSpPr>
        <p:sp>
          <p:nvSpPr>
            <p:cNvPr id="105" name="Freeform 105"/>
            <p:cNvSpPr/>
            <p:nvPr/>
          </p:nvSpPr>
          <p:spPr>
            <a:xfrm>
              <a:off x="28448" y="28448"/>
              <a:ext cx="274320" cy="1177925"/>
            </a:xfrm>
            <a:custGeom>
              <a:avLst/>
              <a:gdLst/>
              <a:ahLst/>
              <a:cxnLst/>
              <a:rect l="l" t="t" r="r" b="b"/>
              <a:pathLst>
                <a:path w="274320" h="1177925">
                  <a:moveTo>
                    <a:pt x="0" y="1177925"/>
                  </a:moveTo>
                  <a:lnTo>
                    <a:pt x="274320" y="1177925"/>
                  </a:lnTo>
                  <a:lnTo>
                    <a:pt x="274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6"/>
            <p:cNvSpPr/>
            <p:nvPr/>
          </p:nvSpPr>
          <p:spPr>
            <a:xfrm>
              <a:off x="0" y="0"/>
              <a:ext cx="331216" cy="1234821"/>
            </a:xfrm>
            <a:custGeom>
              <a:avLst/>
              <a:gdLst/>
              <a:ahLst/>
              <a:cxnLst/>
              <a:rect l="l" t="t" r="r" b="b"/>
              <a:pathLst>
                <a:path w="331216" h="1234821">
                  <a:moveTo>
                    <a:pt x="28448" y="1177925"/>
                  </a:moveTo>
                  <a:lnTo>
                    <a:pt x="302768" y="1177925"/>
                  </a:lnTo>
                  <a:lnTo>
                    <a:pt x="302768" y="1206373"/>
                  </a:lnTo>
                  <a:lnTo>
                    <a:pt x="274320" y="1206373"/>
                  </a:lnTo>
                  <a:lnTo>
                    <a:pt x="274320" y="28448"/>
                  </a:lnTo>
                  <a:lnTo>
                    <a:pt x="302768" y="28448"/>
                  </a:lnTo>
                  <a:lnTo>
                    <a:pt x="302768" y="56896"/>
                  </a:lnTo>
                  <a:lnTo>
                    <a:pt x="28448" y="56896"/>
                  </a:lnTo>
                  <a:lnTo>
                    <a:pt x="28448" y="28448"/>
                  </a:lnTo>
                  <a:lnTo>
                    <a:pt x="56896" y="28448"/>
                  </a:lnTo>
                  <a:lnTo>
                    <a:pt x="56896" y="1206373"/>
                  </a:lnTo>
                  <a:lnTo>
                    <a:pt x="28448" y="1206373"/>
                  </a:lnTo>
                  <a:lnTo>
                    <a:pt x="28448" y="1177925"/>
                  </a:lnTo>
                  <a:moveTo>
                    <a:pt x="28448" y="1234821"/>
                  </a:moveTo>
                  <a:cubicBezTo>
                    <a:pt x="12700" y="1234821"/>
                    <a:pt x="0" y="1222121"/>
                    <a:pt x="0" y="1206373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lnTo>
                    <a:pt x="302768" y="0"/>
                  </a:lnTo>
                  <a:cubicBezTo>
                    <a:pt x="318516" y="0"/>
                    <a:pt x="331216" y="12700"/>
                    <a:pt x="331216" y="28448"/>
                  </a:cubicBezTo>
                  <a:lnTo>
                    <a:pt x="331216" y="1206373"/>
                  </a:lnTo>
                  <a:cubicBezTo>
                    <a:pt x="331216" y="1222121"/>
                    <a:pt x="318516" y="1234821"/>
                    <a:pt x="302768" y="1234821"/>
                  </a:cubicBezTo>
                  <a:lnTo>
                    <a:pt x="28448" y="123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50" y="-9450"/>
            <a:ext cx="257040" cy="257040"/>
            <a:chOff x="0" y="0"/>
            <a:chExt cx="342720" cy="342720"/>
          </a:xfrm>
        </p:grpSpPr>
        <p:sp>
          <p:nvSpPr>
            <p:cNvPr id="3" name="Freeform 3"/>
            <p:cNvSpPr/>
            <p:nvPr/>
          </p:nvSpPr>
          <p:spPr>
            <a:xfrm>
              <a:off x="12573" y="12573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646" cy="342646"/>
            </a:xfrm>
            <a:custGeom>
              <a:avLst/>
              <a:gdLst/>
              <a:ahLst/>
              <a:cxnLst/>
              <a:rect l="l" t="t" r="r" b="b"/>
              <a:pathLst>
                <a:path w="342646" h="342646">
                  <a:moveTo>
                    <a:pt x="12573" y="0"/>
                  </a:moveTo>
                  <a:lnTo>
                    <a:pt x="330073" y="0"/>
                  </a:lnTo>
                  <a:cubicBezTo>
                    <a:pt x="337058" y="0"/>
                    <a:pt x="342646" y="5588"/>
                    <a:pt x="342646" y="12573"/>
                  </a:cubicBezTo>
                  <a:lnTo>
                    <a:pt x="342646" y="330073"/>
                  </a:lnTo>
                  <a:cubicBezTo>
                    <a:pt x="342646" y="337058"/>
                    <a:pt x="337058" y="342646"/>
                    <a:pt x="330073" y="342646"/>
                  </a:cubicBezTo>
                  <a:lnTo>
                    <a:pt x="12573" y="342646"/>
                  </a:lnTo>
                  <a:cubicBezTo>
                    <a:pt x="5588" y="342646"/>
                    <a:pt x="0" y="337058"/>
                    <a:pt x="0" y="330073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330073"/>
                  </a:lnTo>
                  <a:lnTo>
                    <a:pt x="12573" y="330073"/>
                  </a:lnTo>
                  <a:lnTo>
                    <a:pt x="12573" y="317500"/>
                  </a:lnTo>
                  <a:lnTo>
                    <a:pt x="330073" y="317500"/>
                  </a:lnTo>
                  <a:lnTo>
                    <a:pt x="330073" y="330073"/>
                  </a:lnTo>
                  <a:lnTo>
                    <a:pt x="317500" y="330073"/>
                  </a:lnTo>
                  <a:lnTo>
                    <a:pt x="317500" y="12573"/>
                  </a:lnTo>
                  <a:lnTo>
                    <a:pt x="330073" y="12573"/>
                  </a:lnTo>
                  <a:lnTo>
                    <a:pt x="3300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3580" y="9580140"/>
            <a:ext cx="497880" cy="513540"/>
            <a:chOff x="0" y="0"/>
            <a:chExt cx="663840" cy="684720"/>
          </a:xfrm>
        </p:grpSpPr>
        <p:sp>
          <p:nvSpPr>
            <p:cNvPr id="6" name="Freeform 6"/>
            <p:cNvSpPr/>
            <p:nvPr/>
          </p:nvSpPr>
          <p:spPr>
            <a:xfrm>
              <a:off x="0" y="-635"/>
              <a:ext cx="686054" cy="687324"/>
            </a:xfrm>
            <a:custGeom>
              <a:avLst/>
              <a:gdLst/>
              <a:ahLst/>
              <a:cxnLst/>
              <a:rect l="l" t="t" r="r" b="b"/>
              <a:pathLst>
                <a:path w="686054" h="687324">
                  <a:moveTo>
                    <a:pt x="0" y="343027"/>
                  </a:moveTo>
                  <a:cubicBezTo>
                    <a:pt x="0" y="154432"/>
                    <a:pt x="152527" y="1270"/>
                    <a:pt x="341122" y="635"/>
                  </a:cubicBezTo>
                  <a:cubicBezTo>
                    <a:pt x="529717" y="0"/>
                    <a:pt x="683260" y="151892"/>
                    <a:pt x="684657" y="340487"/>
                  </a:cubicBezTo>
                  <a:cubicBezTo>
                    <a:pt x="686054" y="529082"/>
                    <a:pt x="534670" y="683260"/>
                    <a:pt x="346075" y="685292"/>
                  </a:cubicBezTo>
                  <a:cubicBezTo>
                    <a:pt x="157480" y="687324"/>
                    <a:pt x="2794" y="536575"/>
                    <a:pt x="0" y="34798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0737141">
            <a:off x="17732473" y="9837450"/>
            <a:ext cx="561154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0280" y="638235"/>
            <a:ext cx="16687620" cy="72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08"/>
              </a:lnSpc>
            </a:pPr>
            <a:r>
              <a:rPr lang="fa-IR" sz="51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تحویل پروژه ها و نتایج تجاری</a:t>
            </a:r>
            <a:endParaRPr lang="en-US" sz="51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0" y="2600100"/>
            <a:ext cx="9143820" cy="6229440"/>
          </a:xfrm>
          <a:custGeom>
            <a:avLst/>
            <a:gdLst/>
            <a:ahLst/>
            <a:cxnLst/>
            <a:rect l="l" t="t" r="r" b="b"/>
            <a:pathLst>
              <a:path w="9143820" h="6229440">
                <a:moveTo>
                  <a:pt x="0" y="0"/>
                </a:moveTo>
                <a:lnTo>
                  <a:pt x="9143820" y="0"/>
                </a:lnTo>
                <a:lnTo>
                  <a:pt x="9143820" y="6229440"/>
                </a:lnTo>
                <a:lnTo>
                  <a:pt x="0" y="6229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00280" y="3079080"/>
            <a:ext cx="8344080" cy="1203660"/>
            <a:chOff x="0" y="0"/>
            <a:chExt cx="11125440" cy="16048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125454" cy="1604899"/>
            </a:xfrm>
            <a:custGeom>
              <a:avLst/>
              <a:gdLst/>
              <a:ahLst/>
              <a:cxnLst/>
              <a:rect l="l" t="t" r="r" b="b"/>
              <a:pathLst>
                <a:path w="11125454" h="1604899">
                  <a:moveTo>
                    <a:pt x="267462" y="0"/>
                  </a:moveTo>
                  <a:lnTo>
                    <a:pt x="11125454" y="0"/>
                  </a:lnTo>
                  <a:lnTo>
                    <a:pt x="11125454" y="1604899"/>
                  </a:lnTo>
                  <a:lnTo>
                    <a:pt x="267462" y="1604899"/>
                  </a:lnTo>
                  <a:cubicBezTo>
                    <a:pt x="119761" y="1604899"/>
                    <a:pt x="0" y="1485138"/>
                    <a:pt x="0" y="1337437"/>
                  </a:cubicBezTo>
                  <a:lnTo>
                    <a:pt x="0" y="267462"/>
                  </a:lnTo>
                  <a:cubicBezTo>
                    <a:pt x="0" y="119761"/>
                    <a:pt x="119761" y="0"/>
                    <a:pt x="26746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592560" y="3079080"/>
            <a:ext cx="8695620" cy="1203660"/>
            <a:chOff x="0" y="0"/>
            <a:chExt cx="11594160" cy="1604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594084" cy="1604899"/>
            </a:xfrm>
            <a:custGeom>
              <a:avLst/>
              <a:gdLst/>
              <a:ahLst/>
              <a:cxnLst/>
              <a:rect l="l" t="t" r="r" b="b"/>
              <a:pathLst>
                <a:path w="11594084" h="1604899">
                  <a:moveTo>
                    <a:pt x="267462" y="0"/>
                  </a:moveTo>
                  <a:lnTo>
                    <a:pt x="736346" y="0"/>
                  </a:lnTo>
                  <a:lnTo>
                    <a:pt x="11125200" y="0"/>
                  </a:lnTo>
                  <a:lnTo>
                    <a:pt x="11594084" y="0"/>
                  </a:lnTo>
                  <a:lnTo>
                    <a:pt x="11594084" y="1604899"/>
                  </a:lnTo>
                  <a:lnTo>
                    <a:pt x="11125200" y="1604899"/>
                  </a:lnTo>
                  <a:lnTo>
                    <a:pt x="736346" y="1604899"/>
                  </a:lnTo>
                  <a:lnTo>
                    <a:pt x="267462" y="1604899"/>
                  </a:lnTo>
                  <a:cubicBezTo>
                    <a:pt x="119761" y="1604899"/>
                    <a:pt x="0" y="1485138"/>
                    <a:pt x="0" y="1337437"/>
                  </a:cubicBezTo>
                  <a:lnTo>
                    <a:pt x="0" y="267462"/>
                  </a:lnTo>
                  <a:cubicBezTo>
                    <a:pt x="0" y="119761"/>
                    <a:pt x="119761" y="0"/>
                    <a:pt x="267462" y="0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85580" y="3486975"/>
            <a:ext cx="43151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2400" spc="-1" dirty="0">
              <a:solidFill>
                <a:srgbClr val="000000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65040" y="3486975"/>
            <a:ext cx="43151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اسلاید متنی را برای پاور خود تنظیم کنید</a:t>
            </a:r>
            <a:endParaRPr lang="en-US" sz="24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5580" y="4591275"/>
            <a:ext cx="62731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176660" y="4642920"/>
            <a:ext cx="443340" cy="443340"/>
            <a:chOff x="0" y="0"/>
            <a:chExt cx="591120" cy="591120"/>
          </a:xfrm>
        </p:grpSpPr>
        <p:sp>
          <p:nvSpPr>
            <p:cNvPr id="19" name="Freeform 19"/>
            <p:cNvSpPr/>
            <p:nvPr/>
          </p:nvSpPr>
          <p:spPr>
            <a:xfrm>
              <a:off x="0" y="-635"/>
              <a:ext cx="592201" cy="593471"/>
            </a:xfrm>
            <a:custGeom>
              <a:avLst/>
              <a:gdLst/>
              <a:ahLst/>
              <a:cxnLst/>
              <a:rect l="l" t="t" r="r" b="b"/>
              <a:pathLst>
                <a:path w="592201" h="593471">
                  <a:moveTo>
                    <a:pt x="0" y="296164"/>
                  </a:moveTo>
                  <a:cubicBezTo>
                    <a:pt x="0" y="133350"/>
                    <a:pt x="131699" y="1270"/>
                    <a:pt x="294513" y="635"/>
                  </a:cubicBezTo>
                  <a:cubicBezTo>
                    <a:pt x="457327" y="0"/>
                    <a:pt x="589915" y="131191"/>
                    <a:pt x="591058" y="294005"/>
                  </a:cubicBezTo>
                  <a:cubicBezTo>
                    <a:pt x="592201" y="456819"/>
                    <a:pt x="461645" y="589915"/>
                    <a:pt x="298831" y="591693"/>
                  </a:cubicBezTo>
                  <a:cubicBezTo>
                    <a:pt x="136017" y="593471"/>
                    <a:pt x="2413" y="463296"/>
                    <a:pt x="0" y="300482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11120" y="4764420"/>
            <a:ext cx="174960" cy="200340"/>
            <a:chOff x="0" y="0"/>
            <a:chExt cx="233280" cy="2671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3299" cy="267208"/>
            </a:xfrm>
            <a:custGeom>
              <a:avLst/>
              <a:gdLst/>
              <a:ahLst/>
              <a:cxnLst/>
              <a:rect l="l" t="t" r="r" b="b"/>
              <a:pathLst>
                <a:path w="233299" h="267208">
                  <a:moveTo>
                    <a:pt x="230505" y="130810"/>
                  </a:moveTo>
                  <a:cubicBezTo>
                    <a:pt x="105537" y="2794"/>
                    <a:pt x="105537" y="2794"/>
                    <a:pt x="105537" y="2794"/>
                  </a:cubicBezTo>
                  <a:cubicBezTo>
                    <a:pt x="105537" y="0"/>
                    <a:pt x="102743" y="0"/>
                    <a:pt x="102743" y="0"/>
                  </a:cubicBezTo>
                  <a:cubicBezTo>
                    <a:pt x="5588" y="0"/>
                    <a:pt x="5588" y="0"/>
                    <a:pt x="5588" y="0"/>
                  </a:cubicBezTo>
                  <a:cubicBezTo>
                    <a:pt x="2794" y="0"/>
                    <a:pt x="2794" y="0"/>
                    <a:pt x="0" y="2794"/>
                  </a:cubicBezTo>
                  <a:cubicBezTo>
                    <a:pt x="0" y="5588"/>
                    <a:pt x="0" y="8382"/>
                    <a:pt x="2794" y="8382"/>
                  </a:cubicBezTo>
                  <a:cubicBezTo>
                    <a:pt x="124968" y="133604"/>
                    <a:pt x="124968" y="133604"/>
                    <a:pt x="124968" y="133604"/>
                  </a:cubicBezTo>
                  <a:cubicBezTo>
                    <a:pt x="2794" y="258826"/>
                    <a:pt x="2794" y="258826"/>
                    <a:pt x="2794" y="258826"/>
                  </a:cubicBezTo>
                  <a:cubicBezTo>
                    <a:pt x="0" y="258826"/>
                    <a:pt x="0" y="261620"/>
                    <a:pt x="0" y="264414"/>
                  </a:cubicBezTo>
                  <a:cubicBezTo>
                    <a:pt x="2794" y="267208"/>
                    <a:pt x="2794" y="267208"/>
                    <a:pt x="5588" y="267208"/>
                  </a:cubicBezTo>
                  <a:cubicBezTo>
                    <a:pt x="102743" y="267208"/>
                    <a:pt x="102743" y="267208"/>
                    <a:pt x="102743" y="267208"/>
                  </a:cubicBezTo>
                  <a:cubicBezTo>
                    <a:pt x="102743" y="267208"/>
                    <a:pt x="105537" y="267208"/>
                    <a:pt x="105537" y="264414"/>
                  </a:cubicBezTo>
                  <a:cubicBezTo>
                    <a:pt x="230505" y="136398"/>
                    <a:pt x="230505" y="136398"/>
                    <a:pt x="230505" y="136398"/>
                  </a:cubicBezTo>
                  <a:cubicBezTo>
                    <a:pt x="233299" y="136398"/>
                    <a:pt x="233299" y="130810"/>
                    <a:pt x="230505" y="1308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985580" y="5597835"/>
            <a:ext cx="62731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176660" y="5649480"/>
            <a:ext cx="443340" cy="443340"/>
            <a:chOff x="0" y="0"/>
            <a:chExt cx="591120" cy="591120"/>
          </a:xfrm>
        </p:grpSpPr>
        <p:sp>
          <p:nvSpPr>
            <p:cNvPr id="24" name="Freeform 24"/>
            <p:cNvSpPr/>
            <p:nvPr/>
          </p:nvSpPr>
          <p:spPr>
            <a:xfrm>
              <a:off x="0" y="-635"/>
              <a:ext cx="592201" cy="593471"/>
            </a:xfrm>
            <a:custGeom>
              <a:avLst/>
              <a:gdLst/>
              <a:ahLst/>
              <a:cxnLst/>
              <a:rect l="l" t="t" r="r" b="b"/>
              <a:pathLst>
                <a:path w="592201" h="593471">
                  <a:moveTo>
                    <a:pt x="0" y="296164"/>
                  </a:moveTo>
                  <a:cubicBezTo>
                    <a:pt x="0" y="133350"/>
                    <a:pt x="131699" y="1270"/>
                    <a:pt x="294513" y="635"/>
                  </a:cubicBezTo>
                  <a:cubicBezTo>
                    <a:pt x="457327" y="0"/>
                    <a:pt x="589915" y="131191"/>
                    <a:pt x="591058" y="294005"/>
                  </a:cubicBezTo>
                  <a:cubicBezTo>
                    <a:pt x="592201" y="456819"/>
                    <a:pt x="461645" y="589915"/>
                    <a:pt x="298831" y="591693"/>
                  </a:cubicBezTo>
                  <a:cubicBezTo>
                    <a:pt x="136017" y="593471"/>
                    <a:pt x="2413" y="463296"/>
                    <a:pt x="0" y="300482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11120" y="5770980"/>
            <a:ext cx="174960" cy="200340"/>
            <a:chOff x="0" y="0"/>
            <a:chExt cx="233280" cy="2671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3299" cy="267208"/>
            </a:xfrm>
            <a:custGeom>
              <a:avLst/>
              <a:gdLst/>
              <a:ahLst/>
              <a:cxnLst/>
              <a:rect l="l" t="t" r="r" b="b"/>
              <a:pathLst>
                <a:path w="233299" h="267208">
                  <a:moveTo>
                    <a:pt x="230505" y="130810"/>
                  </a:moveTo>
                  <a:cubicBezTo>
                    <a:pt x="105537" y="2794"/>
                    <a:pt x="105537" y="2794"/>
                    <a:pt x="105537" y="2794"/>
                  </a:cubicBezTo>
                  <a:cubicBezTo>
                    <a:pt x="105537" y="0"/>
                    <a:pt x="102743" y="0"/>
                    <a:pt x="102743" y="0"/>
                  </a:cubicBezTo>
                  <a:cubicBezTo>
                    <a:pt x="5588" y="0"/>
                    <a:pt x="5588" y="0"/>
                    <a:pt x="5588" y="0"/>
                  </a:cubicBezTo>
                  <a:cubicBezTo>
                    <a:pt x="2794" y="0"/>
                    <a:pt x="2794" y="0"/>
                    <a:pt x="0" y="2794"/>
                  </a:cubicBezTo>
                  <a:cubicBezTo>
                    <a:pt x="0" y="5588"/>
                    <a:pt x="0" y="8382"/>
                    <a:pt x="2794" y="8382"/>
                  </a:cubicBezTo>
                  <a:cubicBezTo>
                    <a:pt x="124968" y="133604"/>
                    <a:pt x="124968" y="133604"/>
                    <a:pt x="124968" y="133604"/>
                  </a:cubicBezTo>
                  <a:cubicBezTo>
                    <a:pt x="2794" y="258826"/>
                    <a:pt x="2794" y="258826"/>
                    <a:pt x="2794" y="258826"/>
                  </a:cubicBezTo>
                  <a:cubicBezTo>
                    <a:pt x="0" y="258826"/>
                    <a:pt x="0" y="261620"/>
                    <a:pt x="0" y="264414"/>
                  </a:cubicBezTo>
                  <a:cubicBezTo>
                    <a:pt x="2794" y="267208"/>
                    <a:pt x="2794" y="267208"/>
                    <a:pt x="5588" y="267208"/>
                  </a:cubicBezTo>
                  <a:cubicBezTo>
                    <a:pt x="102743" y="267208"/>
                    <a:pt x="102743" y="267208"/>
                    <a:pt x="102743" y="267208"/>
                  </a:cubicBezTo>
                  <a:cubicBezTo>
                    <a:pt x="102743" y="267208"/>
                    <a:pt x="105537" y="267208"/>
                    <a:pt x="105537" y="264414"/>
                  </a:cubicBezTo>
                  <a:cubicBezTo>
                    <a:pt x="230505" y="136398"/>
                    <a:pt x="230505" y="136398"/>
                    <a:pt x="230505" y="136398"/>
                  </a:cubicBezTo>
                  <a:cubicBezTo>
                    <a:pt x="233299" y="136398"/>
                    <a:pt x="233299" y="130810"/>
                    <a:pt x="230505" y="1308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985580" y="6604395"/>
            <a:ext cx="62731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176660" y="6656040"/>
            <a:ext cx="443340" cy="443340"/>
            <a:chOff x="0" y="0"/>
            <a:chExt cx="591120" cy="591120"/>
          </a:xfrm>
        </p:grpSpPr>
        <p:sp>
          <p:nvSpPr>
            <p:cNvPr id="29" name="Freeform 29"/>
            <p:cNvSpPr/>
            <p:nvPr/>
          </p:nvSpPr>
          <p:spPr>
            <a:xfrm>
              <a:off x="0" y="-635"/>
              <a:ext cx="592201" cy="593471"/>
            </a:xfrm>
            <a:custGeom>
              <a:avLst/>
              <a:gdLst/>
              <a:ahLst/>
              <a:cxnLst/>
              <a:rect l="l" t="t" r="r" b="b"/>
              <a:pathLst>
                <a:path w="592201" h="593471">
                  <a:moveTo>
                    <a:pt x="0" y="296164"/>
                  </a:moveTo>
                  <a:cubicBezTo>
                    <a:pt x="0" y="133350"/>
                    <a:pt x="131699" y="1270"/>
                    <a:pt x="294513" y="635"/>
                  </a:cubicBezTo>
                  <a:cubicBezTo>
                    <a:pt x="457327" y="0"/>
                    <a:pt x="589915" y="131191"/>
                    <a:pt x="591058" y="294005"/>
                  </a:cubicBezTo>
                  <a:cubicBezTo>
                    <a:pt x="592201" y="456819"/>
                    <a:pt x="461645" y="589915"/>
                    <a:pt x="298831" y="591693"/>
                  </a:cubicBezTo>
                  <a:cubicBezTo>
                    <a:pt x="136017" y="593471"/>
                    <a:pt x="2413" y="463296"/>
                    <a:pt x="0" y="300482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11120" y="6777540"/>
            <a:ext cx="174960" cy="200340"/>
            <a:chOff x="0" y="0"/>
            <a:chExt cx="233280" cy="2671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3299" cy="267208"/>
            </a:xfrm>
            <a:custGeom>
              <a:avLst/>
              <a:gdLst/>
              <a:ahLst/>
              <a:cxnLst/>
              <a:rect l="l" t="t" r="r" b="b"/>
              <a:pathLst>
                <a:path w="233299" h="267208">
                  <a:moveTo>
                    <a:pt x="230505" y="130810"/>
                  </a:moveTo>
                  <a:cubicBezTo>
                    <a:pt x="105537" y="2794"/>
                    <a:pt x="105537" y="2794"/>
                    <a:pt x="105537" y="2794"/>
                  </a:cubicBezTo>
                  <a:cubicBezTo>
                    <a:pt x="105537" y="0"/>
                    <a:pt x="102743" y="0"/>
                    <a:pt x="102743" y="0"/>
                  </a:cubicBezTo>
                  <a:cubicBezTo>
                    <a:pt x="5588" y="0"/>
                    <a:pt x="5588" y="0"/>
                    <a:pt x="5588" y="0"/>
                  </a:cubicBezTo>
                  <a:cubicBezTo>
                    <a:pt x="2794" y="0"/>
                    <a:pt x="2794" y="0"/>
                    <a:pt x="0" y="2794"/>
                  </a:cubicBezTo>
                  <a:cubicBezTo>
                    <a:pt x="0" y="5588"/>
                    <a:pt x="0" y="8382"/>
                    <a:pt x="2794" y="8382"/>
                  </a:cubicBezTo>
                  <a:cubicBezTo>
                    <a:pt x="124968" y="133604"/>
                    <a:pt x="124968" y="133604"/>
                    <a:pt x="124968" y="133604"/>
                  </a:cubicBezTo>
                  <a:cubicBezTo>
                    <a:pt x="2794" y="258826"/>
                    <a:pt x="2794" y="258826"/>
                    <a:pt x="2794" y="258826"/>
                  </a:cubicBezTo>
                  <a:cubicBezTo>
                    <a:pt x="0" y="258826"/>
                    <a:pt x="0" y="261620"/>
                    <a:pt x="0" y="264414"/>
                  </a:cubicBezTo>
                  <a:cubicBezTo>
                    <a:pt x="2794" y="267208"/>
                    <a:pt x="2794" y="267208"/>
                    <a:pt x="5588" y="267208"/>
                  </a:cubicBezTo>
                  <a:cubicBezTo>
                    <a:pt x="102743" y="267208"/>
                    <a:pt x="102743" y="267208"/>
                    <a:pt x="102743" y="267208"/>
                  </a:cubicBezTo>
                  <a:cubicBezTo>
                    <a:pt x="102743" y="267208"/>
                    <a:pt x="105537" y="267208"/>
                    <a:pt x="105537" y="264414"/>
                  </a:cubicBezTo>
                  <a:cubicBezTo>
                    <a:pt x="230505" y="136398"/>
                    <a:pt x="230505" y="136398"/>
                    <a:pt x="230505" y="136398"/>
                  </a:cubicBezTo>
                  <a:cubicBezTo>
                    <a:pt x="233299" y="136398"/>
                    <a:pt x="233299" y="130810"/>
                    <a:pt x="230505" y="1308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985580" y="7610955"/>
            <a:ext cx="62731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FFFFFF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1176660" y="7662600"/>
            <a:ext cx="443340" cy="443340"/>
            <a:chOff x="0" y="0"/>
            <a:chExt cx="591120" cy="591120"/>
          </a:xfrm>
        </p:grpSpPr>
        <p:sp>
          <p:nvSpPr>
            <p:cNvPr id="34" name="Freeform 34"/>
            <p:cNvSpPr/>
            <p:nvPr/>
          </p:nvSpPr>
          <p:spPr>
            <a:xfrm>
              <a:off x="0" y="-635"/>
              <a:ext cx="592201" cy="593471"/>
            </a:xfrm>
            <a:custGeom>
              <a:avLst/>
              <a:gdLst/>
              <a:ahLst/>
              <a:cxnLst/>
              <a:rect l="l" t="t" r="r" b="b"/>
              <a:pathLst>
                <a:path w="592201" h="593471">
                  <a:moveTo>
                    <a:pt x="0" y="296164"/>
                  </a:moveTo>
                  <a:cubicBezTo>
                    <a:pt x="0" y="133350"/>
                    <a:pt x="131699" y="1270"/>
                    <a:pt x="294513" y="635"/>
                  </a:cubicBezTo>
                  <a:cubicBezTo>
                    <a:pt x="457327" y="0"/>
                    <a:pt x="589915" y="131191"/>
                    <a:pt x="591058" y="294005"/>
                  </a:cubicBezTo>
                  <a:cubicBezTo>
                    <a:pt x="592201" y="456819"/>
                    <a:pt x="461645" y="589915"/>
                    <a:pt x="298831" y="591693"/>
                  </a:cubicBezTo>
                  <a:cubicBezTo>
                    <a:pt x="136017" y="593471"/>
                    <a:pt x="2413" y="463296"/>
                    <a:pt x="0" y="300482"/>
                  </a:cubicBezTo>
                  <a:close/>
                </a:path>
              </a:pathLst>
            </a:custGeom>
            <a:solidFill>
              <a:srgbClr val="86BC25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11120" y="7784100"/>
            <a:ext cx="174960" cy="200340"/>
            <a:chOff x="0" y="0"/>
            <a:chExt cx="233280" cy="2671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33299" cy="267208"/>
            </a:xfrm>
            <a:custGeom>
              <a:avLst/>
              <a:gdLst/>
              <a:ahLst/>
              <a:cxnLst/>
              <a:rect l="l" t="t" r="r" b="b"/>
              <a:pathLst>
                <a:path w="233299" h="267208">
                  <a:moveTo>
                    <a:pt x="230505" y="130810"/>
                  </a:moveTo>
                  <a:cubicBezTo>
                    <a:pt x="105537" y="2794"/>
                    <a:pt x="105537" y="2794"/>
                    <a:pt x="105537" y="2794"/>
                  </a:cubicBezTo>
                  <a:cubicBezTo>
                    <a:pt x="105537" y="0"/>
                    <a:pt x="102743" y="0"/>
                    <a:pt x="102743" y="0"/>
                  </a:cubicBezTo>
                  <a:cubicBezTo>
                    <a:pt x="5588" y="0"/>
                    <a:pt x="5588" y="0"/>
                    <a:pt x="5588" y="0"/>
                  </a:cubicBezTo>
                  <a:cubicBezTo>
                    <a:pt x="2794" y="0"/>
                    <a:pt x="2794" y="0"/>
                    <a:pt x="0" y="2794"/>
                  </a:cubicBezTo>
                  <a:cubicBezTo>
                    <a:pt x="0" y="5588"/>
                    <a:pt x="0" y="8382"/>
                    <a:pt x="2794" y="8382"/>
                  </a:cubicBezTo>
                  <a:cubicBezTo>
                    <a:pt x="124968" y="133604"/>
                    <a:pt x="124968" y="133604"/>
                    <a:pt x="124968" y="133604"/>
                  </a:cubicBezTo>
                  <a:cubicBezTo>
                    <a:pt x="2794" y="258826"/>
                    <a:pt x="2794" y="258826"/>
                    <a:pt x="2794" y="258826"/>
                  </a:cubicBezTo>
                  <a:cubicBezTo>
                    <a:pt x="0" y="258826"/>
                    <a:pt x="0" y="261620"/>
                    <a:pt x="0" y="264414"/>
                  </a:cubicBezTo>
                  <a:cubicBezTo>
                    <a:pt x="2794" y="267208"/>
                    <a:pt x="2794" y="267208"/>
                    <a:pt x="5588" y="267208"/>
                  </a:cubicBezTo>
                  <a:cubicBezTo>
                    <a:pt x="102743" y="267208"/>
                    <a:pt x="102743" y="267208"/>
                    <a:pt x="102743" y="267208"/>
                  </a:cubicBezTo>
                  <a:cubicBezTo>
                    <a:pt x="102743" y="267208"/>
                    <a:pt x="105537" y="267208"/>
                    <a:pt x="105537" y="264414"/>
                  </a:cubicBezTo>
                  <a:cubicBezTo>
                    <a:pt x="230505" y="136398"/>
                    <a:pt x="230505" y="136398"/>
                    <a:pt x="230505" y="136398"/>
                  </a:cubicBezTo>
                  <a:cubicBezTo>
                    <a:pt x="233299" y="136398"/>
                    <a:pt x="233299" y="130810"/>
                    <a:pt x="230505" y="1308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178000" y="4409295"/>
            <a:ext cx="6159240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  </a:t>
            </a:r>
          </a:p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    </a:t>
            </a:r>
          </a:p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      </a:t>
            </a:r>
          </a:p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    </a:t>
            </a:r>
          </a:p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    </a:t>
            </a:r>
          </a:p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  </a:t>
            </a:r>
          </a:p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 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0149300" y="4642920"/>
            <a:ext cx="443340" cy="443340"/>
            <a:chOff x="0" y="0"/>
            <a:chExt cx="591120" cy="591120"/>
          </a:xfrm>
        </p:grpSpPr>
        <p:sp>
          <p:nvSpPr>
            <p:cNvPr id="39" name="Freeform 39"/>
            <p:cNvSpPr/>
            <p:nvPr/>
          </p:nvSpPr>
          <p:spPr>
            <a:xfrm>
              <a:off x="0" y="-635"/>
              <a:ext cx="592201" cy="593471"/>
            </a:xfrm>
            <a:custGeom>
              <a:avLst/>
              <a:gdLst/>
              <a:ahLst/>
              <a:cxnLst/>
              <a:rect l="l" t="t" r="r" b="b"/>
              <a:pathLst>
                <a:path w="592201" h="593471">
                  <a:moveTo>
                    <a:pt x="0" y="296164"/>
                  </a:moveTo>
                  <a:cubicBezTo>
                    <a:pt x="0" y="133350"/>
                    <a:pt x="131699" y="1270"/>
                    <a:pt x="294513" y="635"/>
                  </a:cubicBezTo>
                  <a:cubicBezTo>
                    <a:pt x="457327" y="0"/>
                    <a:pt x="589915" y="131191"/>
                    <a:pt x="591058" y="294005"/>
                  </a:cubicBezTo>
                  <a:cubicBezTo>
                    <a:pt x="592201" y="456819"/>
                    <a:pt x="461645" y="589915"/>
                    <a:pt x="298831" y="591693"/>
                  </a:cubicBezTo>
                  <a:cubicBezTo>
                    <a:pt x="136017" y="593471"/>
                    <a:pt x="2413" y="463296"/>
                    <a:pt x="0" y="3004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283760" y="4764420"/>
            <a:ext cx="174960" cy="200340"/>
            <a:chOff x="0" y="0"/>
            <a:chExt cx="233280" cy="26712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33299" cy="267208"/>
            </a:xfrm>
            <a:custGeom>
              <a:avLst/>
              <a:gdLst/>
              <a:ahLst/>
              <a:cxnLst/>
              <a:rect l="l" t="t" r="r" b="b"/>
              <a:pathLst>
                <a:path w="233299" h="267208">
                  <a:moveTo>
                    <a:pt x="230505" y="130810"/>
                  </a:moveTo>
                  <a:cubicBezTo>
                    <a:pt x="105537" y="2794"/>
                    <a:pt x="105537" y="2794"/>
                    <a:pt x="105537" y="2794"/>
                  </a:cubicBezTo>
                  <a:cubicBezTo>
                    <a:pt x="105537" y="0"/>
                    <a:pt x="102743" y="0"/>
                    <a:pt x="102743" y="0"/>
                  </a:cubicBezTo>
                  <a:cubicBezTo>
                    <a:pt x="5588" y="0"/>
                    <a:pt x="5588" y="0"/>
                    <a:pt x="5588" y="0"/>
                  </a:cubicBezTo>
                  <a:cubicBezTo>
                    <a:pt x="2794" y="0"/>
                    <a:pt x="2794" y="0"/>
                    <a:pt x="0" y="2794"/>
                  </a:cubicBezTo>
                  <a:cubicBezTo>
                    <a:pt x="0" y="5588"/>
                    <a:pt x="0" y="8382"/>
                    <a:pt x="2794" y="8382"/>
                  </a:cubicBezTo>
                  <a:cubicBezTo>
                    <a:pt x="124968" y="133604"/>
                    <a:pt x="124968" y="133604"/>
                    <a:pt x="124968" y="133604"/>
                  </a:cubicBezTo>
                  <a:cubicBezTo>
                    <a:pt x="2794" y="258826"/>
                    <a:pt x="2794" y="258826"/>
                    <a:pt x="2794" y="258826"/>
                  </a:cubicBezTo>
                  <a:cubicBezTo>
                    <a:pt x="0" y="258826"/>
                    <a:pt x="0" y="261620"/>
                    <a:pt x="0" y="264414"/>
                  </a:cubicBezTo>
                  <a:cubicBezTo>
                    <a:pt x="2794" y="267208"/>
                    <a:pt x="2794" y="267208"/>
                    <a:pt x="5588" y="267208"/>
                  </a:cubicBezTo>
                  <a:cubicBezTo>
                    <a:pt x="102743" y="267208"/>
                    <a:pt x="102743" y="267208"/>
                    <a:pt x="102743" y="267208"/>
                  </a:cubicBezTo>
                  <a:cubicBezTo>
                    <a:pt x="102743" y="267208"/>
                    <a:pt x="105537" y="267208"/>
                    <a:pt x="105537" y="264414"/>
                  </a:cubicBezTo>
                  <a:cubicBezTo>
                    <a:pt x="230505" y="136398"/>
                    <a:pt x="230505" y="136398"/>
                    <a:pt x="230505" y="136398"/>
                  </a:cubicBezTo>
                  <a:cubicBezTo>
                    <a:pt x="233299" y="136398"/>
                    <a:pt x="233299" y="130810"/>
                    <a:pt x="230505" y="13081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1178000" y="5415855"/>
            <a:ext cx="61592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43" name="Group 43"/>
          <p:cNvGrpSpPr/>
          <p:nvPr/>
        </p:nvGrpSpPr>
        <p:grpSpPr>
          <a:xfrm>
            <a:off x="10149300" y="5649480"/>
            <a:ext cx="443340" cy="443340"/>
            <a:chOff x="0" y="0"/>
            <a:chExt cx="591120" cy="591120"/>
          </a:xfrm>
        </p:grpSpPr>
        <p:sp>
          <p:nvSpPr>
            <p:cNvPr id="44" name="Freeform 44"/>
            <p:cNvSpPr/>
            <p:nvPr/>
          </p:nvSpPr>
          <p:spPr>
            <a:xfrm>
              <a:off x="0" y="-635"/>
              <a:ext cx="592201" cy="593471"/>
            </a:xfrm>
            <a:custGeom>
              <a:avLst/>
              <a:gdLst/>
              <a:ahLst/>
              <a:cxnLst/>
              <a:rect l="l" t="t" r="r" b="b"/>
              <a:pathLst>
                <a:path w="592201" h="593471">
                  <a:moveTo>
                    <a:pt x="0" y="296164"/>
                  </a:moveTo>
                  <a:cubicBezTo>
                    <a:pt x="0" y="133350"/>
                    <a:pt x="131699" y="1270"/>
                    <a:pt x="294513" y="635"/>
                  </a:cubicBezTo>
                  <a:cubicBezTo>
                    <a:pt x="457327" y="0"/>
                    <a:pt x="589915" y="131191"/>
                    <a:pt x="591058" y="294005"/>
                  </a:cubicBezTo>
                  <a:cubicBezTo>
                    <a:pt x="592201" y="456819"/>
                    <a:pt x="461645" y="589915"/>
                    <a:pt x="298831" y="591693"/>
                  </a:cubicBezTo>
                  <a:cubicBezTo>
                    <a:pt x="136017" y="593471"/>
                    <a:pt x="2413" y="463296"/>
                    <a:pt x="0" y="3004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283760" y="5770980"/>
            <a:ext cx="174960" cy="200340"/>
            <a:chOff x="0" y="0"/>
            <a:chExt cx="233280" cy="2671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33299" cy="267208"/>
            </a:xfrm>
            <a:custGeom>
              <a:avLst/>
              <a:gdLst/>
              <a:ahLst/>
              <a:cxnLst/>
              <a:rect l="l" t="t" r="r" b="b"/>
              <a:pathLst>
                <a:path w="233299" h="267208">
                  <a:moveTo>
                    <a:pt x="230505" y="130810"/>
                  </a:moveTo>
                  <a:cubicBezTo>
                    <a:pt x="105537" y="2794"/>
                    <a:pt x="105537" y="2794"/>
                    <a:pt x="105537" y="2794"/>
                  </a:cubicBezTo>
                  <a:cubicBezTo>
                    <a:pt x="105537" y="0"/>
                    <a:pt x="102743" y="0"/>
                    <a:pt x="102743" y="0"/>
                  </a:cubicBezTo>
                  <a:cubicBezTo>
                    <a:pt x="5588" y="0"/>
                    <a:pt x="5588" y="0"/>
                    <a:pt x="5588" y="0"/>
                  </a:cubicBezTo>
                  <a:cubicBezTo>
                    <a:pt x="2794" y="0"/>
                    <a:pt x="2794" y="0"/>
                    <a:pt x="0" y="2794"/>
                  </a:cubicBezTo>
                  <a:cubicBezTo>
                    <a:pt x="0" y="5588"/>
                    <a:pt x="0" y="8382"/>
                    <a:pt x="2794" y="8382"/>
                  </a:cubicBezTo>
                  <a:cubicBezTo>
                    <a:pt x="124968" y="133604"/>
                    <a:pt x="124968" y="133604"/>
                    <a:pt x="124968" y="133604"/>
                  </a:cubicBezTo>
                  <a:cubicBezTo>
                    <a:pt x="2794" y="258826"/>
                    <a:pt x="2794" y="258826"/>
                    <a:pt x="2794" y="258826"/>
                  </a:cubicBezTo>
                  <a:cubicBezTo>
                    <a:pt x="0" y="258826"/>
                    <a:pt x="0" y="261620"/>
                    <a:pt x="0" y="264414"/>
                  </a:cubicBezTo>
                  <a:cubicBezTo>
                    <a:pt x="2794" y="267208"/>
                    <a:pt x="2794" y="267208"/>
                    <a:pt x="5588" y="267208"/>
                  </a:cubicBezTo>
                  <a:cubicBezTo>
                    <a:pt x="102743" y="267208"/>
                    <a:pt x="102743" y="267208"/>
                    <a:pt x="102743" y="267208"/>
                  </a:cubicBezTo>
                  <a:cubicBezTo>
                    <a:pt x="102743" y="267208"/>
                    <a:pt x="105537" y="267208"/>
                    <a:pt x="105537" y="264414"/>
                  </a:cubicBezTo>
                  <a:cubicBezTo>
                    <a:pt x="230505" y="136398"/>
                    <a:pt x="230505" y="136398"/>
                    <a:pt x="230505" y="136398"/>
                  </a:cubicBezTo>
                  <a:cubicBezTo>
                    <a:pt x="233299" y="136398"/>
                    <a:pt x="233299" y="130810"/>
                    <a:pt x="230505" y="13081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178000" y="6422415"/>
            <a:ext cx="61592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10149300" y="6656040"/>
            <a:ext cx="443340" cy="443340"/>
            <a:chOff x="0" y="0"/>
            <a:chExt cx="591120" cy="591120"/>
          </a:xfrm>
        </p:grpSpPr>
        <p:sp>
          <p:nvSpPr>
            <p:cNvPr id="49" name="Freeform 49"/>
            <p:cNvSpPr/>
            <p:nvPr/>
          </p:nvSpPr>
          <p:spPr>
            <a:xfrm>
              <a:off x="0" y="-635"/>
              <a:ext cx="592201" cy="593471"/>
            </a:xfrm>
            <a:custGeom>
              <a:avLst/>
              <a:gdLst/>
              <a:ahLst/>
              <a:cxnLst/>
              <a:rect l="l" t="t" r="r" b="b"/>
              <a:pathLst>
                <a:path w="592201" h="593471">
                  <a:moveTo>
                    <a:pt x="0" y="296164"/>
                  </a:moveTo>
                  <a:cubicBezTo>
                    <a:pt x="0" y="133350"/>
                    <a:pt x="131699" y="1270"/>
                    <a:pt x="294513" y="635"/>
                  </a:cubicBezTo>
                  <a:cubicBezTo>
                    <a:pt x="457327" y="0"/>
                    <a:pt x="589915" y="131191"/>
                    <a:pt x="591058" y="294005"/>
                  </a:cubicBezTo>
                  <a:cubicBezTo>
                    <a:pt x="592201" y="456819"/>
                    <a:pt x="461645" y="589915"/>
                    <a:pt x="298831" y="591693"/>
                  </a:cubicBezTo>
                  <a:cubicBezTo>
                    <a:pt x="136017" y="593471"/>
                    <a:pt x="2413" y="463296"/>
                    <a:pt x="0" y="3004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283760" y="6777540"/>
            <a:ext cx="174960" cy="200340"/>
            <a:chOff x="0" y="0"/>
            <a:chExt cx="233280" cy="2671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33299" cy="267208"/>
            </a:xfrm>
            <a:custGeom>
              <a:avLst/>
              <a:gdLst/>
              <a:ahLst/>
              <a:cxnLst/>
              <a:rect l="l" t="t" r="r" b="b"/>
              <a:pathLst>
                <a:path w="233299" h="267208">
                  <a:moveTo>
                    <a:pt x="230505" y="130810"/>
                  </a:moveTo>
                  <a:cubicBezTo>
                    <a:pt x="105537" y="2794"/>
                    <a:pt x="105537" y="2794"/>
                    <a:pt x="105537" y="2794"/>
                  </a:cubicBezTo>
                  <a:cubicBezTo>
                    <a:pt x="105537" y="0"/>
                    <a:pt x="102743" y="0"/>
                    <a:pt x="102743" y="0"/>
                  </a:cubicBezTo>
                  <a:cubicBezTo>
                    <a:pt x="5588" y="0"/>
                    <a:pt x="5588" y="0"/>
                    <a:pt x="5588" y="0"/>
                  </a:cubicBezTo>
                  <a:cubicBezTo>
                    <a:pt x="2794" y="0"/>
                    <a:pt x="2794" y="0"/>
                    <a:pt x="0" y="2794"/>
                  </a:cubicBezTo>
                  <a:cubicBezTo>
                    <a:pt x="0" y="5588"/>
                    <a:pt x="0" y="8382"/>
                    <a:pt x="2794" y="8382"/>
                  </a:cubicBezTo>
                  <a:cubicBezTo>
                    <a:pt x="124968" y="133604"/>
                    <a:pt x="124968" y="133604"/>
                    <a:pt x="124968" y="133604"/>
                  </a:cubicBezTo>
                  <a:cubicBezTo>
                    <a:pt x="2794" y="258826"/>
                    <a:pt x="2794" y="258826"/>
                    <a:pt x="2794" y="258826"/>
                  </a:cubicBezTo>
                  <a:cubicBezTo>
                    <a:pt x="0" y="258826"/>
                    <a:pt x="0" y="261620"/>
                    <a:pt x="0" y="264414"/>
                  </a:cubicBezTo>
                  <a:cubicBezTo>
                    <a:pt x="2794" y="267208"/>
                    <a:pt x="2794" y="267208"/>
                    <a:pt x="5588" y="267208"/>
                  </a:cubicBezTo>
                  <a:cubicBezTo>
                    <a:pt x="102743" y="267208"/>
                    <a:pt x="102743" y="267208"/>
                    <a:pt x="102743" y="267208"/>
                  </a:cubicBezTo>
                  <a:cubicBezTo>
                    <a:pt x="102743" y="267208"/>
                    <a:pt x="105537" y="267208"/>
                    <a:pt x="105537" y="264414"/>
                  </a:cubicBezTo>
                  <a:cubicBezTo>
                    <a:pt x="230505" y="136398"/>
                    <a:pt x="230505" y="136398"/>
                    <a:pt x="230505" y="136398"/>
                  </a:cubicBezTo>
                  <a:cubicBezTo>
                    <a:pt x="233299" y="136398"/>
                    <a:pt x="233299" y="130810"/>
                    <a:pt x="230505" y="13081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1178000" y="7428975"/>
            <a:ext cx="61592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10149300" y="7662600"/>
            <a:ext cx="443340" cy="443340"/>
            <a:chOff x="0" y="0"/>
            <a:chExt cx="591120" cy="591120"/>
          </a:xfrm>
        </p:grpSpPr>
        <p:sp>
          <p:nvSpPr>
            <p:cNvPr id="54" name="Freeform 54"/>
            <p:cNvSpPr/>
            <p:nvPr/>
          </p:nvSpPr>
          <p:spPr>
            <a:xfrm>
              <a:off x="0" y="-635"/>
              <a:ext cx="592201" cy="593471"/>
            </a:xfrm>
            <a:custGeom>
              <a:avLst/>
              <a:gdLst/>
              <a:ahLst/>
              <a:cxnLst/>
              <a:rect l="l" t="t" r="r" b="b"/>
              <a:pathLst>
                <a:path w="592201" h="593471">
                  <a:moveTo>
                    <a:pt x="0" y="296164"/>
                  </a:moveTo>
                  <a:cubicBezTo>
                    <a:pt x="0" y="133350"/>
                    <a:pt x="131699" y="1270"/>
                    <a:pt x="294513" y="635"/>
                  </a:cubicBezTo>
                  <a:cubicBezTo>
                    <a:pt x="457327" y="0"/>
                    <a:pt x="589915" y="131191"/>
                    <a:pt x="591058" y="294005"/>
                  </a:cubicBezTo>
                  <a:cubicBezTo>
                    <a:pt x="592201" y="456819"/>
                    <a:pt x="461645" y="589915"/>
                    <a:pt x="298831" y="591693"/>
                  </a:cubicBezTo>
                  <a:cubicBezTo>
                    <a:pt x="136017" y="593471"/>
                    <a:pt x="2413" y="463296"/>
                    <a:pt x="0" y="3004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0283760" y="7784100"/>
            <a:ext cx="174960" cy="200340"/>
            <a:chOff x="0" y="0"/>
            <a:chExt cx="233280" cy="2671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33299" cy="267208"/>
            </a:xfrm>
            <a:custGeom>
              <a:avLst/>
              <a:gdLst/>
              <a:ahLst/>
              <a:cxnLst/>
              <a:rect l="l" t="t" r="r" b="b"/>
              <a:pathLst>
                <a:path w="233299" h="267208">
                  <a:moveTo>
                    <a:pt x="230505" y="130810"/>
                  </a:moveTo>
                  <a:cubicBezTo>
                    <a:pt x="105537" y="2794"/>
                    <a:pt x="105537" y="2794"/>
                    <a:pt x="105537" y="2794"/>
                  </a:cubicBezTo>
                  <a:cubicBezTo>
                    <a:pt x="105537" y="0"/>
                    <a:pt x="102743" y="0"/>
                    <a:pt x="102743" y="0"/>
                  </a:cubicBezTo>
                  <a:cubicBezTo>
                    <a:pt x="5588" y="0"/>
                    <a:pt x="5588" y="0"/>
                    <a:pt x="5588" y="0"/>
                  </a:cubicBezTo>
                  <a:cubicBezTo>
                    <a:pt x="2794" y="0"/>
                    <a:pt x="2794" y="0"/>
                    <a:pt x="0" y="2794"/>
                  </a:cubicBezTo>
                  <a:cubicBezTo>
                    <a:pt x="0" y="5588"/>
                    <a:pt x="0" y="8382"/>
                    <a:pt x="2794" y="8382"/>
                  </a:cubicBezTo>
                  <a:cubicBezTo>
                    <a:pt x="124968" y="133604"/>
                    <a:pt x="124968" y="133604"/>
                    <a:pt x="124968" y="133604"/>
                  </a:cubicBezTo>
                  <a:cubicBezTo>
                    <a:pt x="2794" y="258826"/>
                    <a:pt x="2794" y="258826"/>
                    <a:pt x="2794" y="258826"/>
                  </a:cubicBezTo>
                  <a:cubicBezTo>
                    <a:pt x="0" y="258826"/>
                    <a:pt x="0" y="261620"/>
                    <a:pt x="0" y="264414"/>
                  </a:cubicBezTo>
                  <a:cubicBezTo>
                    <a:pt x="2794" y="267208"/>
                    <a:pt x="2794" y="267208"/>
                    <a:pt x="5588" y="267208"/>
                  </a:cubicBezTo>
                  <a:cubicBezTo>
                    <a:pt x="102743" y="267208"/>
                    <a:pt x="102743" y="267208"/>
                    <a:pt x="102743" y="267208"/>
                  </a:cubicBezTo>
                  <a:cubicBezTo>
                    <a:pt x="102743" y="267208"/>
                    <a:pt x="105537" y="267208"/>
                    <a:pt x="105537" y="264414"/>
                  </a:cubicBezTo>
                  <a:cubicBezTo>
                    <a:pt x="230505" y="136398"/>
                    <a:pt x="230505" y="136398"/>
                    <a:pt x="230505" y="136398"/>
                  </a:cubicBezTo>
                  <a:cubicBezTo>
                    <a:pt x="233299" y="136398"/>
                    <a:pt x="233299" y="130810"/>
                    <a:pt x="230505" y="130810"/>
                  </a:cubicBezTo>
                  <a:close/>
                </a:path>
              </a:pathLst>
            </a:custGeom>
            <a:solidFill>
              <a:srgbClr val="85BB2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067220" y="3782160"/>
            <a:ext cx="608040" cy="204120"/>
            <a:chOff x="0" y="0"/>
            <a:chExt cx="810720" cy="27216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0768" cy="272161"/>
            </a:xfrm>
            <a:custGeom>
              <a:avLst/>
              <a:gdLst/>
              <a:ahLst/>
              <a:cxnLst/>
              <a:rect l="l" t="t" r="r" b="b"/>
              <a:pathLst>
                <a:path w="810768" h="272161">
                  <a:moveTo>
                    <a:pt x="794893" y="272161"/>
                  </a:moveTo>
                  <a:lnTo>
                    <a:pt x="15875" y="272161"/>
                  </a:lnTo>
                  <a:cubicBezTo>
                    <a:pt x="7112" y="272161"/>
                    <a:pt x="0" y="265049"/>
                    <a:pt x="0" y="256286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lnTo>
                    <a:pt x="269875" y="0"/>
                  </a:lnTo>
                  <a:cubicBezTo>
                    <a:pt x="278638" y="0"/>
                    <a:pt x="285750" y="7112"/>
                    <a:pt x="285750" y="15875"/>
                  </a:cubicBezTo>
                  <a:lnTo>
                    <a:pt x="285750" y="50165"/>
                  </a:lnTo>
                  <a:lnTo>
                    <a:pt x="269875" y="50165"/>
                  </a:lnTo>
                  <a:lnTo>
                    <a:pt x="285750" y="50165"/>
                  </a:lnTo>
                  <a:cubicBezTo>
                    <a:pt x="285750" y="75946"/>
                    <a:pt x="312801" y="102997"/>
                    <a:pt x="337693" y="102997"/>
                  </a:cubicBezTo>
                  <a:lnTo>
                    <a:pt x="337693" y="118872"/>
                  </a:lnTo>
                  <a:lnTo>
                    <a:pt x="337693" y="103124"/>
                  </a:lnTo>
                  <a:lnTo>
                    <a:pt x="490093" y="103124"/>
                  </a:lnTo>
                  <a:lnTo>
                    <a:pt x="490093" y="118872"/>
                  </a:lnTo>
                  <a:lnTo>
                    <a:pt x="490093" y="103124"/>
                  </a:lnTo>
                  <a:cubicBezTo>
                    <a:pt x="514985" y="103124"/>
                    <a:pt x="542036" y="76073"/>
                    <a:pt x="542036" y="50292"/>
                  </a:cubicBezTo>
                  <a:lnTo>
                    <a:pt x="557911" y="50292"/>
                  </a:lnTo>
                  <a:lnTo>
                    <a:pt x="542036" y="50292"/>
                  </a:lnTo>
                  <a:lnTo>
                    <a:pt x="542036" y="15875"/>
                  </a:lnTo>
                  <a:cubicBezTo>
                    <a:pt x="542036" y="7112"/>
                    <a:pt x="549148" y="0"/>
                    <a:pt x="557911" y="0"/>
                  </a:cubicBezTo>
                  <a:lnTo>
                    <a:pt x="794893" y="0"/>
                  </a:lnTo>
                  <a:cubicBezTo>
                    <a:pt x="803656" y="0"/>
                    <a:pt x="810768" y="7112"/>
                    <a:pt x="810768" y="15875"/>
                  </a:cubicBezTo>
                  <a:lnTo>
                    <a:pt x="810768" y="256286"/>
                  </a:lnTo>
                  <a:cubicBezTo>
                    <a:pt x="810768" y="265049"/>
                    <a:pt x="803656" y="272161"/>
                    <a:pt x="794893" y="272161"/>
                  </a:cubicBezTo>
                  <a:moveTo>
                    <a:pt x="794893" y="240538"/>
                  </a:moveTo>
                  <a:lnTo>
                    <a:pt x="794893" y="256413"/>
                  </a:lnTo>
                  <a:lnTo>
                    <a:pt x="779018" y="256413"/>
                  </a:lnTo>
                  <a:lnTo>
                    <a:pt x="779018" y="15875"/>
                  </a:lnTo>
                  <a:lnTo>
                    <a:pt x="794893" y="15875"/>
                  </a:lnTo>
                  <a:lnTo>
                    <a:pt x="794893" y="31623"/>
                  </a:lnTo>
                  <a:lnTo>
                    <a:pt x="557784" y="31623"/>
                  </a:lnTo>
                  <a:lnTo>
                    <a:pt x="557784" y="15875"/>
                  </a:lnTo>
                  <a:lnTo>
                    <a:pt x="573659" y="15875"/>
                  </a:lnTo>
                  <a:lnTo>
                    <a:pt x="573659" y="50165"/>
                  </a:lnTo>
                  <a:cubicBezTo>
                    <a:pt x="573659" y="93091"/>
                    <a:pt x="532892" y="134747"/>
                    <a:pt x="490093" y="134747"/>
                  </a:cubicBezTo>
                  <a:lnTo>
                    <a:pt x="337693" y="134747"/>
                  </a:lnTo>
                  <a:cubicBezTo>
                    <a:pt x="294767" y="134747"/>
                    <a:pt x="254000" y="93091"/>
                    <a:pt x="254000" y="50165"/>
                  </a:cubicBezTo>
                  <a:lnTo>
                    <a:pt x="254000" y="15875"/>
                  </a:lnTo>
                  <a:lnTo>
                    <a:pt x="269875" y="15875"/>
                  </a:lnTo>
                  <a:lnTo>
                    <a:pt x="269875" y="31623"/>
                  </a:lnTo>
                  <a:lnTo>
                    <a:pt x="15875" y="31623"/>
                  </a:lnTo>
                  <a:lnTo>
                    <a:pt x="15875" y="15875"/>
                  </a:lnTo>
                  <a:lnTo>
                    <a:pt x="31623" y="15875"/>
                  </a:lnTo>
                  <a:lnTo>
                    <a:pt x="31623" y="256286"/>
                  </a:lnTo>
                  <a:lnTo>
                    <a:pt x="15875" y="256286"/>
                  </a:lnTo>
                  <a:lnTo>
                    <a:pt x="15875" y="240538"/>
                  </a:lnTo>
                  <a:lnTo>
                    <a:pt x="794893" y="2405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067220" y="3628800"/>
            <a:ext cx="201420" cy="177120"/>
            <a:chOff x="0" y="0"/>
            <a:chExt cx="268560" cy="236160"/>
          </a:xfrm>
        </p:grpSpPr>
        <p:sp>
          <p:nvSpPr>
            <p:cNvPr id="60" name="Freeform 60"/>
            <p:cNvSpPr/>
            <p:nvPr/>
          </p:nvSpPr>
          <p:spPr>
            <a:xfrm>
              <a:off x="-2286" y="0"/>
              <a:ext cx="270891" cy="238506"/>
            </a:xfrm>
            <a:custGeom>
              <a:avLst/>
              <a:gdLst/>
              <a:ahLst/>
              <a:cxnLst/>
              <a:rect l="l" t="t" r="r" b="b"/>
              <a:pathLst>
                <a:path w="270891" h="238506">
                  <a:moveTo>
                    <a:pt x="4445" y="212344"/>
                  </a:moveTo>
                  <a:lnTo>
                    <a:pt x="122809" y="7874"/>
                  </a:lnTo>
                  <a:cubicBezTo>
                    <a:pt x="125730" y="3048"/>
                    <a:pt x="130937" y="0"/>
                    <a:pt x="136525" y="0"/>
                  </a:cubicBezTo>
                  <a:lnTo>
                    <a:pt x="255016" y="0"/>
                  </a:lnTo>
                  <a:cubicBezTo>
                    <a:pt x="263779" y="0"/>
                    <a:pt x="270891" y="7112"/>
                    <a:pt x="270891" y="15875"/>
                  </a:cubicBezTo>
                  <a:cubicBezTo>
                    <a:pt x="270891" y="24638"/>
                    <a:pt x="263779" y="31750"/>
                    <a:pt x="255016" y="31750"/>
                  </a:cubicBezTo>
                  <a:lnTo>
                    <a:pt x="136525" y="31750"/>
                  </a:lnTo>
                  <a:lnTo>
                    <a:pt x="136525" y="15875"/>
                  </a:lnTo>
                  <a:lnTo>
                    <a:pt x="150241" y="23876"/>
                  </a:lnTo>
                  <a:lnTo>
                    <a:pt x="31750" y="228346"/>
                  </a:lnTo>
                  <a:cubicBezTo>
                    <a:pt x="27305" y="235966"/>
                    <a:pt x="17653" y="238506"/>
                    <a:pt x="10160" y="234061"/>
                  </a:cubicBezTo>
                  <a:cubicBezTo>
                    <a:pt x="2667" y="229616"/>
                    <a:pt x="0" y="219964"/>
                    <a:pt x="4445" y="2124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500840" y="3628800"/>
            <a:ext cx="174420" cy="177120"/>
            <a:chOff x="0" y="0"/>
            <a:chExt cx="232560" cy="23616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34950" cy="238252"/>
            </a:xfrm>
            <a:custGeom>
              <a:avLst/>
              <a:gdLst/>
              <a:ahLst/>
              <a:cxnLst/>
              <a:rect l="l" t="t" r="r" b="b"/>
              <a:pathLst>
                <a:path w="234950" h="238252">
                  <a:moveTo>
                    <a:pt x="15875" y="0"/>
                  </a:moveTo>
                  <a:lnTo>
                    <a:pt x="98425" y="0"/>
                  </a:lnTo>
                  <a:cubicBezTo>
                    <a:pt x="104140" y="0"/>
                    <a:pt x="109347" y="3048"/>
                    <a:pt x="112141" y="7874"/>
                  </a:cubicBezTo>
                  <a:lnTo>
                    <a:pt x="230505" y="212344"/>
                  </a:lnTo>
                  <a:cubicBezTo>
                    <a:pt x="234950" y="219964"/>
                    <a:pt x="232283" y="229616"/>
                    <a:pt x="224790" y="233934"/>
                  </a:cubicBezTo>
                  <a:cubicBezTo>
                    <a:pt x="217297" y="238252"/>
                    <a:pt x="207518" y="235712"/>
                    <a:pt x="203200" y="228219"/>
                  </a:cubicBezTo>
                  <a:lnTo>
                    <a:pt x="84582" y="23749"/>
                  </a:lnTo>
                  <a:lnTo>
                    <a:pt x="98298" y="15875"/>
                  </a:lnTo>
                  <a:lnTo>
                    <a:pt x="98298" y="31623"/>
                  </a:lnTo>
                  <a:lnTo>
                    <a:pt x="15875" y="31623"/>
                  </a:lnTo>
                  <a:cubicBezTo>
                    <a:pt x="7112" y="31623"/>
                    <a:pt x="0" y="24638"/>
                    <a:pt x="0" y="15875"/>
                  </a:cubicBezTo>
                  <a:cubicBezTo>
                    <a:pt x="0" y="7112"/>
                    <a:pt x="7112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371240" y="3375540"/>
            <a:ext cx="24300" cy="303480"/>
            <a:chOff x="0" y="0"/>
            <a:chExt cx="32400" cy="40464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32385" cy="404622"/>
            </a:xfrm>
            <a:custGeom>
              <a:avLst/>
              <a:gdLst/>
              <a:ahLst/>
              <a:cxnLst/>
              <a:rect l="l" t="t" r="r" b="b"/>
              <a:pathLst>
                <a:path w="32385" h="404622">
                  <a:moveTo>
                    <a:pt x="31623" y="15748"/>
                  </a:moveTo>
                  <a:lnTo>
                    <a:pt x="32385" y="388747"/>
                  </a:lnTo>
                  <a:cubicBezTo>
                    <a:pt x="32385" y="397510"/>
                    <a:pt x="25273" y="404622"/>
                    <a:pt x="16637" y="404622"/>
                  </a:cubicBezTo>
                  <a:cubicBezTo>
                    <a:pt x="8001" y="404622"/>
                    <a:pt x="762" y="397637"/>
                    <a:pt x="762" y="38887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748" y="0"/>
                  </a:cubicBezTo>
                  <a:cubicBezTo>
                    <a:pt x="24384" y="0"/>
                    <a:pt x="31623" y="7112"/>
                    <a:pt x="31623" y="1574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9180" y="3375540"/>
            <a:ext cx="228420" cy="125820"/>
            <a:chOff x="0" y="0"/>
            <a:chExt cx="304560" cy="167760"/>
          </a:xfrm>
        </p:grpSpPr>
        <p:sp>
          <p:nvSpPr>
            <p:cNvPr id="66" name="Freeform 66"/>
            <p:cNvSpPr/>
            <p:nvPr/>
          </p:nvSpPr>
          <p:spPr>
            <a:xfrm>
              <a:off x="-1524" y="-1651"/>
              <a:ext cx="307594" cy="171069"/>
            </a:xfrm>
            <a:custGeom>
              <a:avLst/>
              <a:gdLst/>
              <a:ahLst/>
              <a:cxnLst/>
              <a:rect l="l" t="t" r="r" b="b"/>
              <a:pathLst>
                <a:path w="307594" h="171069">
                  <a:moveTo>
                    <a:pt x="6223" y="142367"/>
                  </a:moveTo>
                  <a:lnTo>
                    <a:pt x="142621" y="6223"/>
                  </a:lnTo>
                  <a:cubicBezTo>
                    <a:pt x="148844" y="0"/>
                    <a:pt x="158750" y="0"/>
                    <a:pt x="164973" y="6223"/>
                  </a:cubicBezTo>
                  <a:lnTo>
                    <a:pt x="301371" y="142367"/>
                  </a:lnTo>
                  <a:cubicBezTo>
                    <a:pt x="307594" y="148590"/>
                    <a:pt x="307594" y="158623"/>
                    <a:pt x="301371" y="164719"/>
                  </a:cubicBezTo>
                  <a:cubicBezTo>
                    <a:pt x="295148" y="170815"/>
                    <a:pt x="285115" y="170942"/>
                    <a:pt x="279019" y="164719"/>
                  </a:cubicBezTo>
                  <a:lnTo>
                    <a:pt x="142621" y="28702"/>
                  </a:lnTo>
                  <a:lnTo>
                    <a:pt x="153797" y="17526"/>
                  </a:lnTo>
                  <a:lnTo>
                    <a:pt x="164973" y="28702"/>
                  </a:lnTo>
                  <a:lnTo>
                    <a:pt x="28575" y="164846"/>
                  </a:lnTo>
                  <a:cubicBezTo>
                    <a:pt x="22352" y="171069"/>
                    <a:pt x="12319" y="171069"/>
                    <a:pt x="6223" y="164846"/>
                  </a:cubicBezTo>
                  <a:cubicBezTo>
                    <a:pt x="127" y="158623"/>
                    <a:pt x="0" y="148590"/>
                    <a:pt x="6223" y="14249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134540" y="3432240"/>
            <a:ext cx="542700" cy="316440"/>
            <a:chOff x="0" y="0"/>
            <a:chExt cx="723600" cy="421920"/>
          </a:xfrm>
        </p:grpSpPr>
        <p:sp>
          <p:nvSpPr>
            <p:cNvPr id="68" name="Freeform 68"/>
            <p:cNvSpPr/>
            <p:nvPr/>
          </p:nvSpPr>
          <p:spPr>
            <a:xfrm>
              <a:off x="-127" y="-1778"/>
              <a:ext cx="725424" cy="424815"/>
            </a:xfrm>
            <a:custGeom>
              <a:avLst/>
              <a:gdLst/>
              <a:ahLst/>
              <a:cxnLst/>
              <a:rect l="l" t="t" r="r" b="b"/>
              <a:pathLst>
                <a:path w="725424" h="424815">
                  <a:moveTo>
                    <a:pt x="713867" y="32258"/>
                  </a:moveTo>
                  <a:lnTo>
                    <a:pt x="21971" y="317754"/>
                  </a:lnTo>
                  <a:lnTo>
                    <a:pt x="15875" y="303149"/>
                  </a:lnTo>
                  <a:lnTo>
                    <a:pt x="21590" y="288417"/>
                  </a:lnTo>
                  <a:lnTo>
                    <a:pt x="291338" y="393065"/>
                  </a:lnTo>
                  <a:lnTo>
                    <a:pt x="285623" y="407797"/>
                  </a:lnTo>
                  <a:lnTo>
                    <a:pt x="274828" y="396113"/>
                  </a:lnTo>
                  <a:lnTo>
                    <a:pt x="697103" y="5969"/>
                  </a:lnTo>
                  <a:lnTo>
                    <a:pt x="707898" y="17653"/>
                  </a:lnTo>
                  <a:lnTo>
                    <a:pt x="713994" y="32258"/>
                  </a:lnTo>
                  <a:moveTo>
                    <a:pt x="701802" y="2921"/>
                  </a:moveTo>
                  <a:cubicBezTo>
                    <a:pt x="708914" y="0"/>
                    <a:pt x="717042" y="2540"/>
                    <a:pt x="721233" y="9017"/>
                  </a:cubicBezTo>
                  <a:cubicBezTo>
                    <a:pt x="725424" y="15494"/>
                    <a:pt x="724281" y="24003"/>
                    <a:pt x="718693" y="29210"/>
                  </a:cubicBezTo>
                  <a:lnTo>
                    <a:pt x="296545" y="419481"/>
                  </a:lnTo>
                  <a:cubicBezTo>
                    <a:pt x="292100" y="423545"/>
                    <a:pt x="285750" y="424815"/>
                    <a:pt x="280035" y="422656"/>
                  </a:cubicBezTo>
                  <a:lnTo>
                    <a:pt x="10287" y="317881"/>
                  </a:lnTo>
                  <a:cubicBezTo>
                    <a:pt x="4191" y="315595"/>
                    <a:pt x="254" y="309753"/>
                    <a:pt x="127" y="303276"/>
                  </a:cubicBezTo>
                  <a:cubicBezTo>
                    <a:pt x="0" y="296799"/>
                    <a:pt x="3937" y="290957"/>
                    <a:pt x="9906" y="288417"/>
                  </a:cubicBezTo>
                  <a:lnTo>
                    <a:pt x="701802" y="29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337040" y="3432240"/>
            <a:ext cx="340200" cy="442800"/>
            <a:chOff x="0" y="0"/>
            <a:chExt cx="453600" cy="590400"/>
          </a:xfrm>
        </p:grpSpPr>
        <p:sp>
          <p:nvSpPr>
            <p:cNvPr id="70" name="Freeform 70"/>
            <p:cNvSpPr/>
            <p:nvPr/>
          </p:nvSpPr>
          <p:spPr>
            <a:xfrm>
              <a:off x="-508" y="-1397"/>
              <a:ext cx="455295" cy="592328"/>
            </a:xfrm>
            <a:custGeom>
              <a:avLst/>
              <a:gdLst/>
              <a:ahLst/>
              <a:cxnLst/>
              <a:rect l="l" t="t" r="r" b="b"/>
              <a:pathLst>
                <a:path w="455295" h="592328">
                  <a:moveTo>
                    <a:pt x="453771" y="20574"/>
                  </a:moveTo>
                  <a:lnTo>
                    <a:pt x="333248" y="579247"/>
                  </a:lnTo>
                  <a:cubicBezTo>
                    <a:pt x="332232" y="584200"/>
                    <a:pt x="328803" y="588264"/>
                    <a:pt x="324231" y="590296"/>
                  </a:cubicBezTo>
                  <a:cubicBezTo>
                    <a:pt x="319659" y="592328"/>
                    <a:pt x="314325" y="592201"/>
                    <a:pt x="310007" y="589661"/>
                  </a:cubicBezTo>
                  <a:lnTo>
                    <a:pt x="8636" y="421513"/>
                  </a:lnTo>
                  <a:cubicBezTo>
                    <a:pt x="4191" y="419100"/>
                    <a:pt x="1270" y="414655"/>
                    <a:pt x="635" y="409575"/>
                  </a:cubicBezTo>
                  <a:cubicBezTo>
                    <a:pt x="0" y="404495"/>
                    <a:pt x="1905" y="399542"/>
                    <a:pt x="5588" y="396113"/>
                  </a:cubicBezTo>
                  <a:lnTo>
                    <a:pt x="427482" y="5588"/>
                  </a:lnTo>
                  <a:cubicBezTo>
                    <a:pt x="432562" y="889"/>
                    <a:pt x="440055" y="0"/>
                    <a:pt x="446151" y="3429"/>
                  </a:cubicBezTo>
                  <a:cubicBezTo>
                    <a:pt x="452247" y="6858"/>
                    <a:pt x="455295" y="13716"/>
                    <a:pt x="453771" y="20574"/>
                  </a:cubicBezTo>
                  <a:moveTo>
                    <a:pt x="422783" y="13843"/>
                  </a:moveTo>
                  <a:lnTo>
                    <a:pt x="438277" y="17145"/>
                  </a:lnTo>
                  <a:lnTo>
                    <a:pt x="449072" y="28829"/>
                  </a:lnTo>
                  <a:lnTo>
                    <a:pt x="27051" y="419354"/>
                  </a:lnTo>
                  <a:lnTo>
                    <a:pt x="16256" y="407670"/>
                  </a:lnTo>
                  <a:lnTo>
                    <a:pt x="24003" y="393827"/>
                  </a:lnTo>
                  <a:lnTo>
                    <a:pt x="325501" y="562102"/>
                  </a:lnTo>
                  <a:lnTo>
                    <a:pt x="317754" y="575945"/>
                  </a:lnTo>
                  <a:lnTo>
                    <a:pt x="302260" y="572643"/>
                  </a:lnTo>
                  <a:lnTo>
                    <a:pt x="422783" y="13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337040" y="3724920"/>
            <a:ext cx="102600" cy="204660"/>
            <a:chOff x="0" y="0"/>
            <a:chExt cx="136800" cy="272880"/>
          </a:xfrm>
        </p:grpSpPr>
        <p:sp>
          <p:nvSpPr>
            <p:cNvPr id="72" name="Freeform 72"/>
            <p:cNvSpPr/>
            <p:nvPr/>
          </p:nvSpPr>
          <p:spPr>
            <a:xfrm>
              <a:off x="0" y="15875"/>
              <a:ext cx="134620" cy="258318"/>
            </a:xfrm>
            <a:custGeom>
              <a:avLst/>
              <a:gdLst/>
              <a:ahLst/>
              <a:cxnLst/>
              <a:rect l="l" t="t" r="r" b="b"/>
              <a:pathLst>
                <a:path w="134620" h="258318">
                  <a:moveTo>
                    <a:pt x="31623" y="0"/>
                  </a:moveTo>
                  <a:lnTo>
                    <a:pt x="31623" y="241173"/>
                  </a:lnTo>
                  <a:lnTo>
                    <a:pt x="15875" y="241173"/>
                  </a:lnTo>
                  <a:lnTo>
                    <a:pt x="2159" y="233172"/>
                  </a:lnTo>
                  <a:lnTo>
                    <a:pt x="107315" y="52324"/>
                  </a:lnTo>
                  <a:lnTo>
                    <a:pt x="134620" y="68199"/>
                  </a:lnTo>
                  <a:lnTo>
                    <a:pt x="29591" y="249174"/>
                  </a:lnTo>
                  <a:cubicBezTo>
                    <a:pt x="26035" y="255397"/>
                    <a:pt x="18669" y="258318"/>
                    <a:pt x="11811" y="256540"/>
                  </a:cubicBezTo>
                  <a:cubicBezTo>
                    <a:pt x="4953" y="254762"/>
                    <a:pt x="0" y="248285"/>
                    <a:pt x="0" y="2411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73" name="AutoShape 73"/>
          <p:cNvSpPr/>
          <p:nvPr/>
        </p:nvSpPr>
        <p:spPr>
          <a:xfrm rot="10786001">
            <a:off x="428422" y="1484925"/>
            <a:ext cx="16444216" cy="0"/>
          </a:xfrm>
          <a:prstGeom prst="line">
            <a:avLst/>
          </a:prstGeom>
          <a:ln w="19050" cap="rnd">
            <a:solidFill>
              <a:srgbClr val="85BB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74" name="Freeform 74"/>
          <p:cNvSpPr/>
          <p:nvPr/>
        </p:nvSpPr>
        <p:spPr>
          <a:xfrm rot="-2700000">
            <a:off x="16743780" y="342360"/>
            <a:ext cx="1146960" cy="1235520"/>
          </a:xfrm>
          <a:custGeom>
            <a:avLst/>
            <a:gdLst/>
            <a:ahLst/>
            <a:cxnLst/>
            <a:rect l="l" t="t" r="r" b="b"/>
            <a:pathLst>
              <a:path w="1146960" h="1235520">
                <a:moveTo>
                  <a:pt x="0" y="0"/>
                </a:moveTo>
                <a:lnTo>
                  <a:pt x="1146960" y="0"/>
                </a:lnTo>
                <a:lnTo>
                  <a:pt x="1146960" y="1235520"/>
                </a:lnTo>
                <a:lnTo>
                  <a:pt x="0" y="12355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" r="-13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75" name="Freeform 75"/>
          <p:cNvSpPr/>
          <p:nvPr/>
        </p:nvSpPr>
        <p:spPr>
          <a:xfrm rot="-5123999">
            <a:off x="16347420" y="932580"/>
            <a:ext cx="461160" cy="395280"/>
          </a:xfrm>
          <a:custGeom>
            <a:avLst/>
            <a:gdLst/>
            <a:ahLst/>
            <a:cxnLst/>
            <a:rect l="l" t="t" r="r" b="b"/>
            <a:pathLst>
              <a:path w="461160" h="395280">
                <a:moveTo>
                  <a:pt x="0" y="0"/>
                </a:moveTo>
                <a:lnTo>
                  <a:pt x="461160" y="0"/>
                </a:lnTo>
                <a:lnTo>
                  <a:pt x="461160" y="395280"/>
                </a:lnTo>
                <a:lnTo>
                  <a:pt x="0" y="3952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76" name="Freeform 76"/>
          <p:cNvSpPr/>
          <p:nvPr/>
        </p:nvSpPr>
        <p:spPr>
          <a:xfrm rot="-9900000">
            <a:off x="16247520" y="1388340"/>
            <a:ext cx="660960" cy="567000"/>
          </a:xfrm>
          <a:custGeom>
            <a:avLst/>
            <a:gdLst/>
            <a:ahLst/>
            <a:cxnLst/>
            <a:rect l="l" t="t" r="r" b="b"/>
            <a:pathLst>
              <a:path w="660960" h="567000">
                <a:moveTo>
                  <a:pt x="0" y="0"/>
                </a:moveTo>
                <a:lnTo>
                  <a:pt x="660960" y="0"/>
                </a:lnTo>
                <a:lnTo>
                  <a:pt x="660960" y="567000"/>
                </a:lnTo>
                <a:lnTo>
                  <a:pt x="0" y="56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" r="-40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3552</Words>
  <Application>Microsoft Office PowerPoint</Application>
  <PresentationFormat>Custom</PresentationFormat>
  <Paragraphs>362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Open Sans Light</vt:lpstr>
      <vt:lpstr>Garamond</vt:lpstr>
      <vt:lpstr>Roboto Medium</vt:lpstr>
      <vt:lpstr>Lato Black</vt:lpstr>
      <vt:lpstr>Arimo Bold</vt:lpstr>
      <vt:lpstr>Calibri</vt:lpstr>
      <vt:lpstr>Open Sans</vt:lpstr>
      <vt:lpstr>Arimo Light</vt:lpstr>
      <vt:lpstr>Arimo Light Italics</vt:lpstr>
      <vt:lpstr>Open Sans Bold</vt:lpstr>
      <vt:lpstr>Arimo</vt:lpstr>
      <vt:lpstr>Amatic SC</vt:lpstr>
      <vt:lpstr>Arimo Bold Italics</vt:lpstr>
      <vt:lpstr>Trebuchet MS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  <vt:lpstr>اینفوگرافیک ممتاز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نمادهای برتر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2023-10-26T18:30:32Z</dcterms:created>
  <dcterms:modified xsi:type="dcterms:W3CDTF">2023-12-04T11:27:25Z</dcterms:modified>
  <dc:identifier/>
</cp:coreProperties>
</file>